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4" r:id="rId2"/>
  </p:sldMasterIdLst>
  <p:notesMasterIdLst>
    <p:notesMasterId r:id="rId13"/>
  </p:notesMasterIdLst>
  <p:handoutMasterIdLst>
    <p:handoutMasterId r:id="rId14"/>
  </p:handoutMasterIdLst>
  <p:sldIdLst>
    <p:sldId id="257" r:id="rId3"/>
    <p:sldId id="258" r:id="rId4"/>
    <p:sldId id="259" r:id="rId5"/>
    <p:sldId id="291" r:id="rId6"/>
    <p:sldId id="292" r:id="rId7"/>
    <p:sldId id="284" r:id="rId8"/>
    <p:sldId id="285" r:id="rId9"/>
    <p:sldId id="287" r:id="rId10"/>
    <p:sldId id="271" r:id="rId11"/>
    <p:sldId id="273" r:id="rId12"/>
  </p:sldIdLst>
  <p:sldSz cx="9144000" cy="6858000" type="screen4x3"/>
  <p:notesSz cx="6794500" cy="9906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in " initials="" lastIdx="0" clrIdx="0"/>
  <p:cmAuthor id="1" name="mabeytam" initials="" lastIdx="9" clrIdx="1"/>
  <p:cmAuthor id="2" name="Charlotte Stainsby"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429"/>
    <a:srgbClr val="502781"/>
    <a:srgbClr val="497E2E"/>
    <a:srgbClr val="FFFFFF"/>
    <a:srgbClr val="CCCCCC"/>
    <a:srgbClr val="8E8E95"/>
    <a:srgbClr val="47B0D5"/>
    <a:srgbClr val="F0527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67563" autoAdjust="0"/>
  </p:normalViewPr>
  <p:slideViewPr>
    <p:cSldViewPr snapToGrid="0" snapToObjects="1">
      <p:cViewPr varScale="1">
        <p:scale>
          <a:sx n="46" d="100"/>
          <a:sy n="46" d="100"/>
        </p:scale>
        <p:origin x="-1770"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75" d="100"/>
          <a:sy n="75" d="100"/>
        </p:scale>
        <p:origin x="-2190" y="1134"/>
      </p:cViewPr>
      <p:guideLst>
        <p:guide orient="horz" pos="3120"/>
        <p:guide pos="716"/>
        <p:guide pos="357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101600" y="9526588"/>
            <a:ext cx="2944813" cy="339725"/>
          </a:xfrm>
          <a:prstGeom prst="rect">
            <a:avLst/>
          </a:prstGeom>
        </p:spPr>
        <p:txBody>
          <a:bodyPr vert="horz" wrap="square" lIns="91440" tIns="45720" rIns="91440" bIns="45720" rtlCol="0" anchor="ctr" anchorCtr="0">
            <a:spAutoFit/>
          </a:bodyPr>
          <a:lstStyle>
            <a:lvl1pPr algn="l" fontAlgn="auto">
              <a:spcBef>
                <a:spcPts val="0"/>
              </a:spcBef>
              <a:spcAft>
                <a:spcPts val="0"/>
              </a:spcAft>
              <a:defRPr sz="800">
                <a:solidFill>
                  <a:srgbClr val="8E8E95"/>
                </a:solidFill>
                <a:latin typeface="Arial" pitchFamily="34" charset="0"/>
                <a:cs typeface="Arial" pitchFamily="34" charset="0"/>
              </a:defRPr>
            </a:lvl1pPr>
          </a:lstStyle>
          <a:p>
            <a:pPr>
              <a:defRPr/>
            </a:pPr>
            <a:r>
              <a:rPr lang="en-US"/>
              <a:t>© 2009, Cisco Systems, Inc. All rights reserved.</a:t>
            </a:r>
          </a:p>
          <a:p>
            <a:pPr>
              <a:defRPr/>
            </a:pPr>
            <a:r>
              <a:rPr lang="en-US"/>
              <a:t>Presentation_ID.scr</a:t>
            </a:r>
          </a:p>
        </p:txBody>
      </p:sp>
      <p:sp>
        <p:nvSpPr>
          <p:cNvPr id="5" name="Slide Number Placeholder 4"/>
          <p:cNvSpPr>
            <a:spLocks noGrp="1"/>
          </p:cNvSpPr>
          <p:nvPr>
            <p:ph type="sldNum" sz="quarter" idx="3"/>
          </p:nvPr>
        </p:nvSpPr>
        <p:spPr>
          <a:xfrm>
            <a:off x="6280150" y="9518650"/>
            <a:ext cx="412750" cy="215900"/>
          </a:xfrm>
          <a:prstGeom prst="rect">
            <a:avLst/>
          </a:prstGeom>
        </p:spPr>
        <p:txBody>
          <a:bodyPr vert="horz" wrap="square" lIns="91440" tIns="45720" rIns="91440" bIns="45720" rtlCol="0" anchor="ctr" anchorCtr="0">
            <a:spAutoFit/>
          </a:bodyPr>
          <a:lstStyle>
            <a:lvl1pPr algn="r" fontAlgn="auto">
              <a:spcBef>
                <a:spcPts val="0"/>
              </a:spcBef>
              <a:spcAft>
                <a:spcPts val="0"/>
              </a:spcAft>
              <a:defRPr sz="800">
                <a:solidFill>
                  <a:srgbClr val="8E8E95"/>
                </a:solidFill>
                <a:latin typeface="+mn-lt"/>
              </a:defRPr>
            </a:lvl1pPr>
          </a:lstStyle>
          <a:p>
            <a:pPr>
              <a:defRPr/>
            </a:pPr>
            <a:fld id="{0F24E038-0CD1-47A4-8270-76FA7492B9F2}" type="slidenum">
              <a:rPr lang="en-US"/>
              <a:pPr>
                <a:defRPr/>
              </a:pPr>
              <a:t>‹#›</a:t>
            </a:fld>
            <a:endParaRPr lang="en-US"/>
          </a:p>
        </p:txBody>
      </p:sp>
      <p:sp>
        <p:nvSpPr>
          <p:cNvPr id="8" name="Line 10"/>
          <p:cNvSpPr>
            <a:spLocks noChangeShapeType="1"/>
          </p:cNvSpPr>
          <p:nvPr/>
        </p:nvSpPr>
        <p:spPr bwMode="auto">
          <a:xfrm>
            <a:off x="101600" y="9532938"/>
            <a:ext cx="6591300" cy="0"/>
          </a:xfrm>
          <a:prstGeom prst="line">
            <a:avLst/>
          </a:prstGeom>
          <a:noFill/>
          <a:ln w="12700">
            <a:solidFill>
              <a:srgbClr val="8E8E95"/>
            </a:solidFill>
            <a:round/>
            <a:headEnd type="none" w="sm" len="sm"/>
            <a:tailEnd type="none" w="sm" len="sm"/>
          </a:ln>
          <a:effectLst/>
        </p:spPr>
        <p:txBody>
          <a:bodyPr wrap="none" anchor="ctr"/>
          <a:lstStyle/>
          <a:p>
            <a:pPr fontAlgn="auto">
              <a:spcBef>
                <a:spcPts val="0"/>
              </a:spcBef>
              <a:spcAft>
                <a:spcPts val="0"/>
              </a:spcAft>
              <a:defRPr/>
            </a:pPr>
            <a:endParaRPr lang="en-US">
              <a:solidFill>
                <a:srgbClr val="8E8E95"/>
              </a:solidFill>
              <a:latin typeface="+mn-lt"/>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20750" y="742950"/>
            <a:ext cx="4953000" cy="3714750"/>
          </a:xfrm>
          <a:prstGeom prst="rect">
            <a:avLst/>
          </a:prstGeom>
          <a:noFill/>
          <a:ln w="9525">
            <a:solidFill>
              <a:srgbClr val="8E8E95"/>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1131888" y="4705350"/>
            <a:ext cx="4535487" cy="44577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101600" y="9520238"/>
            <a:ext cx="2330450" cy="461962"/>
          </a:xfrm>
          <a:prstGeom prst="rect">
            <a:avLst/>
          </a:prstGeom>
        </p:spPr>
        <p:txBody>
          <a:bodyPr vert="horz" wrap="square" lIns="91440" tIns="45720" rIns="91440" bIns="45720" rtlCol="0" anchor="ctr" anchorCtr="0">
            <a:spAutoFit/>
          </a:bodyPr>
          <a:lstStyle>
            <a:lvl1pPr marL="0" marR="0" indent="0" algn="l" defTabSz="914400" rtl="0" eaLnBrk="1" fontAlgn="auto" latinLnBrk="0" hangingPunct="1">
              <a:lnSpc>
                <a:spcPct val="100000"/>
              </a:lnSpc>
              <a:spcBef>
                <a:spcPts val="0"/>
              </a:spcBef>
              <a:spcAft>
                <a:spcPts val="0"/>
              </a:spcAft>
              <a:buClrTx/>
              <a:buSzTx/>
              <a:buFontTx/>
              <a:buNone/>
              <a:tabLst/>
              <a:defRPr sz="800">
                <a:solidFill>
                  <a:srgbClr val="8E8E95"/>
                </a:solidFill>
                <a:latin typeface="Arial" pitchFamily="34" charset="0"/>
                <a:cs typeface="Arial" pitchFamily="34" charset="0"/>
              </a:defRPr>
            </a:lvl1pPr>
          </a:lstStyle>
          <a:p>
            <a:pPr>
              <a:defRPr/>
            </a:pPr>
            <a:r>
              <a:rPr lang="en-US"/>
              <a:t>© 2007, Cisco Systems, Inc. All rights reserved.</a:t>
            </a:r>
          </a:p>
          <a:p>
            <a:pPr>
              <a:defRPr/>
            </a:pPr>
            <a:r>
              <a:rPr lang="en-US"/>
              <a:t>Presentation_ID.scr</a:t>
            </a:r>
            <a:endParaRPr lang="en-US" dirty="0"/>
          </a:p>
        </p:txBody>
      </p:sp>
      <p:sp>
        <p:nvSpPr>
          <p:cNvPr id="7" name="Slide Number Placeholder 6"/>
          <p:cNvSpPr>
            <a:spLocks noGrp="1"/>
          </p:cNvSpPr>
          <p:nvPr>
            <p:ph type="sldNum" sz="quarter" idx="5"/>
          </p:nvPr>
        </p:nvSpPr>
        <p:spPr>
          <a:xfrm>
            <a:off x="6307138" y="9520238"/>
            <a:ext cx="385762" cy="215900"/>
          </a:xfrm>
          <a:prstGeom prst="rect">
            <a:avLst/>
          </a:prstGeom>
        </p:spPr>
        <p:txBody>
          <a:bodyPr vert="horz" wrap="square" lIns="91440" tIns="45720" rIns="91440" bIns="45720" rtlCol="0" anchor="ctr" anchorCtr="0">
            <a:spAutoFit/>
          </a:bodyPr>
          <a:lstStyle>
            <a:lvl1pPr algn="r" fontAlgn="auto">
              <a:spcBef>
                <a:spcPts val="0"/>
              </a:spcBef>
              <a:spcAft>
                <a:spcPts val="0"/>
              </a:spcAft>
              <a:defRPr sz="800">
                <a:solidFill>
                  <a:srgbClr val="8E8E95"/>
                </a:solidFill>
                <a:latin typeface="+mn-lt"/>
              </a:defRPr>
            </a:lvl1pPr>
          </a:lstStyle>
          <a:p>
            <a:pPr>
              <a:defRPr/>
            </a:pPr>
            <a:fld id="{06505085-306F-4EDC-A4D0-BF75A23A446E}" type="slidenum">
              <a:rPr lang="en-US"/>
              <a:pPr>
                <a:defRPr/>
              </a:pPr>
              <a:t>‹#›</a:t>
            </a:fld>
            <a:endParaRPr lang="en-US" dirty="0"/>
          </a:p>
        </p:txBody>
      </p:sp>
      <p:sp>
        <p:nvSpPr>
          <p:cNvPr id="10" name="Line 10"/>
          <p:cNvSpPr>
            <a:spLocks noChangeShapeType="1"/>
          </p:cNvSpPr>
          <p:nvPr/>
        </p:nvSpPr>
        <p:spPr bwMode="auto">
          <a:xfrm>
            <a:off x="101600" y="9532938"/>
            <a:ext cx="6591300" cy="0"/>
          </a:xfrm>
          <a:prstGeom prst="line">
            <a:avLst/>
          </a:prstGeom>
          <a:noFill/>
          <a:ln w="12700">
            <a:solidFill>
              <a:srgbClr val="8E8E95"/>
            </a:solidFill>
            <a:round/>
            <a:headEnd type="none" w="sm" len="sm"/>
            <a:tailEnd type="none" w="sm" len="sm"/>
          </a:ln>
          <a:effectLst/>
        </p:spPr>
        <p:txBody>
          <a:bodyPr wrap="none" anchor="ctr"/>
          <a:lstStyle/>
          <a:p>
            <a:pPr fontAlgn="auto">
              <a:spcBef>
                <a:spcPts val="0"/>
              </a:spcBef>
              <a:spcAft>
                <a:spcPts val="0"/>
              </a:spcAft>
              <a:defRPr/>
            </a:pPr>
            <a:endParaRPr lang="en-US">
              <a:solidFill>
                <a:srgbClr val="8E8E95"/>
              </a:solidFill>
              <a:latin typeface="+mn-lt"/>
            </a:endParaRPr>
          </a:p>
        </p:txBody>
      </p:sp>
    </p:spTree>
  </p:cSld>
  <p:clrMap bg1="lt1" tx1="dk1" bg2="lt2" tx2="dk2" accent1="accent1" accent2="accent2" accent3="accent3" accent4="accent4" accent5="accent5" accent6="accent6" hlink="hlink" folHlink="folHlink"/>
  <p:notesStyle>
    <a:lvl1pPr marL="236538" indent="-236538" algn="l" rtl="0" eaLnBrk="0" fontAlgn="base" hangingPunct="0">
      <a:lnSpc>
        <a:spcPct val="95000"/>
      </a:lnSpc>
      <a:spcBef>
        <a:spcPts val="1438"/>
      </a:spcBef>
      <a:spcAft>
        <a:spcPct val="0"/>
      </a:spcAft>
      <a:buFont typeface="Wingdings" pitchFamily="2" charset="2"/>
      <a:buChar char="§"/>
      <a:defRPr sz="1200" kern="1200">
        <a:solidFill>
          <a:schemeClr val="tx1"/>
        </a:solidFill>
        <a:latin typeface="+mn-lt"/>
        <a:ea typeface="+mn-ea"/>
        <a:cs typeface="+mn-cs"/>
      </a:defRPr>
    </a:lvl1pPr>
    <a:lvl2pPr marL="574675" algn="l" rtl="0" eaLnBrk="0" fontAlgn="base" hangingPunct="0">
      <a:lnSpc>
        <a:spcPct val="95000"/>
      </a:lnSpc>
      <a:spcBef>
        <a:spcPts val="838"/>
      </a:spcBef>
      <a:spcAft>
        <a:spcPct val="0"/>
      </a:spcAft>
      <a:defRPr sz="1200" kern="1200">
        <a:solidFill>
          <a:schemeClr val="tx1"/>
        </a:solidFill>
        <a:latin typeface="+mn-lt"/>
        <a:ea typeface="+mn-ea"/>
        <a:cs typeface="+mn-cs"/>
      </a:defRPr>
    </a:lvl2pPr>
    <a:lvl3pPr marL="914400" algn="l" rtl="0" eaLnBrk="0" fontAlgn="base" hangingPunct="0">
      <a:lnSpc>
        <a:spcPct val="95000"/>
      </a:lnSpc>
      <a:spcBef>
        <a:spcPts val="838"/>
      </a:spcBef>
      <a:spcAft>
        <a:spcPct val="0"/>
      </a:spcAft>
      <a:defRPr sz="1200" kern="1200">
        <a:solidFill>
          <a:schemeClr val="tx1"/>
        </a:solidFill>
        <a:latin typeface="+mn-lt"/>
        <a:ea typeface="+mn-ea"/>
        <a:cs typeface="+mn-cs"/>
      </a:defRPr>
    </a:lvl3pPr>
    <a:lvl4pPr marL="1371600" algn="l" rtl="0" eaLnBrk="0" fontAlgn="base" hangingPunct="0">
      <a:lnSpc>
        <a:spcPct val="95000"/>
      </a:lnSpc>
      <a:spcBef>
        <a:spcPts val="838"/>
      </a:spcBef>
      <a:spcAft>
        <a:spcPct val="0"/>
      </a:spcAft>
      <a:defRPr sz="1200" kern="1200">
        <a:solidFill>
          <a:schemeClr val="tx1"/>
        </a:solidFill>
        <a:latin typeface="+mn-lt"/>
        <a:ea typeface="+mn-ea"/>
        <a:cs typeface="+mn-cs"/>
      </a:defRPr>
    </a:lvl4pPr>
    <a:lvl5pPr marL="1828800" algn="l" rtl="0" eaLnBrk="0" fontAlgn="base" hangingPunct="0">
      <a:lnSpc>
        <a:spcPct val="95000"/>
      </a:lnSpc>
      <a:spcBef>
        <a:spcPts val="838"/>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connectedurbandevelopment.org/connected_and_sustainable_ict_infrastructure/eco_map/multimedi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1"/>
          <p:cNvSpPr>
            <a:spLocks noGrp="1" noChangeArrowheads="1"/>
          </p:cNvSpPr>
          <p:nvPr>
            <p:ph type="sldNum" sz="quarter" idx="5"/>
          </p:nvPr>
        </p:nvSpPr>
        <p:spPr bwMode="auto">
          <a:ln>
            <a:miter lim="800000"/>
            <a:headEnd/>
            <a:tailEnd/>
          </a:ln>
        </p:spPr>
        <p:txBody>
          <a:bodyPr numCol="1" compatLnSpc="1">
            <a:prstTxWarp prst="textNoShape">
              <a:avLst/>
            </a:prstTxWarp>
          </a:bodyPr>
          <a:lstStyle/>
          <a:p>
            <a:pPr fontAlgn="base">
              <a:spcBef>
                <a:spcPct val="0"/>
              </a:spcBef>
              <a:spcAft>
                <a:spcPct val="0"/>
              </a:spcAft>
              <a:defRPr/>
            </a:pPr>
            <a:fld id="{1C3AB0F6-ABDF-46AE-99EB-37415326A9B6}" type="slidenum">
              <a:rPr lang="en-US"/>
              <a:pPr fontAlgn="base">
                <a:spcBef>
                  <a:spcPct val="0"/>
                </a:spcBef>
                <a:spcAft>
                  <a:spcPct val="0"/>
                </a:spcAft>
                <a:defRPr/>
              </a:pPr>
              <a:t>1</a:t>
            </a:fld>
            <a:endParaRPr lang="en-US"/>
          </a:p>
        </p:txBody>
      </p:sp>
      <p:sp>
        <p:nvSpPr>
          <p:cNvPr id="52226" name="Rectangle 2"/>
          <p:cNvSpPr>
            <a:spLocks noGrp="1" noRot="1" noChangeAspect="1" noChangeArrowheads="1" noTextEdit="1"/>
          </p:cNvSpPr>
          <p:nvPr>
            <p:ph type="sldImg"/>
          </p:nvPr>
        </p:nvSpPr>
        <p:spPr bwMode="auto">
          <a:noFill/>
          <a:ln>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1"/>
          <p:cNvSpPr>
            <a:spLocks noGrp="1" noChangeArrowheads="1"/>
          </p:cNvSpPr>
          <p:nvPr>
            <p:ph type="sldNum" sz="quarter" idx="5"/>
          </p:nvPr>
        </p:nvSpPr>
        <p:spPr bwMode="auto">
          <a:ln>
            <a:miter lim="800000"/>
            <a:headEnd/>
            <a:tailEnd/>
          </a:ln>
        </p:spPr>
        <p:txBody>
          <a:bodyPr numCol="1" compatLnSpc="1">
            <a:prstTxWarp prst="textNoShape">
              <a:avLst/>
            </a:prstTxWarp>
          </a:bodyPr>
          <a:lstStyle/>
          <a:p>
            <a:pPr fontAlgn="base">
              <a:spcBef>
                <a:spcPct val="0"/>
              </a:spcBef>
              <a:spcAft>
                <a:spcPct val="0"/>
              </a:spcAft>
              <a:defRPr/>
            </a:pPr>
            <a:fld id="{1766DC59-CAA7-49FD-A513-D44B5A99B0EC}" type="slidenum">
              <a:rPr lang="en-US"/>
              <a:pPr fontAlgn="base">
                <a:spcBef>
                  <a:spcPct val="0"/>
                </a:spcBef>
                <a:spcAft>
                  <a:spcPct val="0"/>
                </a:spcAft>
                <a:defRPr/>
              </a:pPr>
              <a:t>10</a:t>
            </a:fld>
            <a:endParaRPr lang="en-US"/>
          </a:p>
        </p:txBody>
      </p:sp>
      <p:sp>
        <p:nvSpPr>
          <p:cNvPr id="70658" name="Rectangle 2"/>
          <p:cNvSpPr>
            <a:spLocks noGrp="1" noRot="1" noChangeAspect="1" noChangeArrowheads="1" noTextEdit="1"/>
          </p:cNvSpPr>
          <p:nvPr>
            <p:ph type="sldImg"/>
          </p:nvPr>
        </p:nvSpPr>
        <p:spPr bwMode="auto">
          <a:noFill/>
          <a:ln>
            <a:miter lim="800000"/>
            <a:headEnd/>
            <a:tailEnd/>
          </a:ln>
        </p:spPr>
      </p:sp>
      <p:sp>
        <p:nvSpPr>
          <p:cNvPr id="706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miter lim="800000"/>
            <a:headEnd/>
            <a:tailEnd/>
          </a:ln>
        </p:spPr>
      </p:sp>
      <p:sp>
        <p:nvSpPr>
          <p:cNvPr id="3" name="Notes Placeholder 2"/>
          <p:cNvSpPr>
            <a:spLocks noGrp="1"/>
          </p:cNvSpPr>
          <p:nvPr>
            <p:ph type="body" idx="1"/>
          </p:nvPr>
        </p:nvSpPr>
        <p:spPr/>
        <p:txBody>
          <a:bodyPr>
            <a:normAutofit fontScale="25000" lnSpcReduction="20000"/>
          </a:bodyPr>
          <a:lstStyle/>
          <a:p>
            <a:pPr marL="236930" indent="-236930" defTabSz="1001675" fontAlgn="auto">
              <a:lnSpc>
                <a:spcPct val="90000"/>
              </a:lnSpc>
              <a:spcBef>
                <a:spcPts val="1413"/>
              </a:spcBef>
              <a:spcAft>
                <a:spcPts val="0"/>
              </a:spcAft>
              <a:buSzPct val="100000"/>
              <a:buFont typeface="Wingdings" pitchFamily="2" charset="2"/>
              <a:buNone/>
              <a:defRPr/>
            </a:pPr>
            <a:r>
              <a:rPr lang="en-US" sz="4000" dirty="0" smtClean="0"/>
              <a:t>Today, I’d like to tell you about something we at Cisco are calling the New Normal.  And all of you in Local Governments are going to feel the impact of it as much as anyone. It looks like we are coming out of a huge economic crisis and although things are starting to get better none of us should expect that things will return to the way it was.</a:t>
            </a:r>
          </a:p>
          <a:p>
            <a:pPr marL="236930" indent="-236930" defTabSz="1001675" fontAlgn="auto">
              <a:lnSpc>
                <a:spcPct val="90000"/>
              </a:lnSpc>
              <a:spcBef>
                <a:spcPts val="1413"/>
              </a:spcBef>
              <a:spcAft>
                <a:spcPts val="0"/>
              </a:spcAft>
              <a:buSzPct val="100000"/>
              <a:buFont typeface="Wingdings" pitchFamily="2" charset="2"/>
              <a:buNone/>
              <a:defRPr/>
            </a:pPr>
            <a:r>
              <a:rPr lang="en-US" sz="4000" dirty="0" smtClean="0"/>
              <a:t>So What is the New Normal?</a:t>
            </a:r>
          </a:p>
          <a:p>
            <a:pPr marL="236930" indent="-236930" eaLnBrk="1" fontAlgn="auto" hangingPunct="1">
              <a:spcBef>
                <a:spcPts val="1413"/>
              </a:spcBef>
              <a:spcAft>
                <a:spcPts val="0"/>
              </a:spcAft>
              <a:defRPr/>
            </a:pPr>
            <a:r>
              <a:rPr lang="sv-SE" sz="4000" dirty="0" smtClean="0"/>
              <a:t>we see the New Normal being a result of: </a:t>
            </a:r>
          </a:p>
          <a:p>
            <a:pPr marL="568896" lvl="1" indent="-236930" eaLnBrk="1" fontAlgn="auto" hangingPunct="1">
              <a:spcBef>
                <a:spcPts val="824"/>
              </a:spcBef>
              <a:spcAft>
                <a:spcPts val="0"/>
              </a:spcAft>
              <a:buFontTx/>
              <a:buChar char="•"/>
              <a:defRPr/>
            </a:pPr>
            <a:r>
              <a:rPr lang="sv-SE" sz="4000" dirty="0" smtClean="0"/>
              <a:t>a fragile macro-economic recovery</a:t>
            </a:r>
          </a:p>
          <a:p>
            <a:pPr marL="568896" lvl="1" indent="-236930" eaLnBrk="1" fontAlgn="auto" hangingPunct="1">
              <a:spcBef>
                <a:spcPts val="824"/>
              </a:spcBef>
              <a:spcAft>
                <a:spcPts val="0"/>
              </a:spcAft>
              <a:buFontTx/>
              <a:buChar char="•"/>
              <a:defRPr/>
            </a:pPr>
            <a:r>
              <a:rPr lang="sv-SE" sz="4000" dirty="0" smtClean="0"/>
              <a:t>less finacial leverage compared to before the crisis</a:t>
            </a:r>
          </a:p>
          <a:p>
            <a:pPr marL="568896" lvl="1" indent="-236930" eaLnBrk="1" fontAlgn="auto" hangingPunct="1">
              <a:spcBef>
                <a:spcPts val="824"/>
              </a:spcBef>
              <a:spcAft>
                <a:spcPts val="0"/>
              </a:spcAft>
              <a:buFontTx/>
              <a:buChar char="•"/>
              <a:defRPr/>
            </a:pPr>
            <a:r>
              <a:rPr lang="sv-SE" sz="4000" dirty="0" smtClean="0"/>
              <a:t>lower and shifting consumer spending</a:t>
            </a:r>
          </a:p>
          <a:p>
            <a:pPr marL="568896" lvl="1" indent="-236930" eaLnBrk="1" fontAlgn="auto" hangingPunct="1">
              <a:spcBef>
                <a:spcPts val="824"/>
              </a:spcBef>
              <a:spcAft>
                <a:spcPts val="0"/>
              </a:spcAft>
              <a:buFontTx/>
              <a:buChar char="•"/>
              <a:defRPr/>
            </a:pPr>
            <a:r>
              <a:rPr lang="sv-SE" sz="4000" dirty="0" smtClean="0"/>
              <a:t>and more and faster disruptions – which are often enabled and accelerated by IT</a:t>
            </a:r>
          </a:p>
          <a:p>
            <a:pPr marL="236930" indent="-236930" eaLnBrk="1" fontAlgn="auto" hangingPunct="1">
              <a:spcBef>
                <a:spcPts val="1413"/>
              </a:spcBef>
              <a:spcAft>
                <a:spcPts val="0"/>
              </a:spcAft>
              <a:buFontTx/>
              <a:buChar char="•"/>
              <a:defRPr/>
            </a:pPr>
            <a:r>
              <a:rPr lang="sv-SE" sz="4000" dirty="0" smtClean="0"/>
              <a:t>All of this applies both to the Private Sector but also the Public sector. Business as usual, will not be a winning strategy. </a:t>
            </a:r>
          </a:p>
          <a:p>
            <a:pPr marL="236930" indent="-236930" eaLnBrk="1" fontAlgn="auto" hangingPunct="1">
              <a:spcBef>
                <a:spcPts val="1413"/>
              </a:spcBef>
              <a:spcAft>
                <a:spcPts val="0"/>
              </a:spcAft>
              <a:buFontTx/>
              <a:buChar char="•"/>
              <a:defRPr/>
            </a:pPr>
            <a:r>
              <a:rPr lang="sv-SE" sz="4000" dirty="0" smtClean="0"/>
              <a:t>In the New Normal change will become more risky, but doing nothing will lead to failure.</a:t>
            </a:r>
            <a:endParaRPr lang="en-US" sz="4000" dirty="0" smtClean="0"/>
          </a:p>
          <a:p>
            <a:pPr marL="237744" indent="-237744" eaLnBrk="1" fontAlgn="auto" hangingPunct="1">
              <a:spcBef>
                <a:spcPts val="1440"/>
              </a:spcBef>
              <a:spcAft>
                <a:spcPts val="0"/>
              </a:spcAft>
              <a:buFont typeface="Wingdings" pitchFamily="2" charset="2"/>
              <a:buNone/>
              <a:defRPr/>
            </a:pPr>
            <a:endParaRPr lang="en-GB" dirty="0"/>
          </a:p>
        </p:txBody>
      </p:sp>
      <p:sp>
        <p:nvSpPr>
          <p:cNvPr id="56323" name="Slide Number Placeholder 3"/>
          <p:cNvSpPr>
            <a:spLocks noGrp="1"/>
          </p:cNvSpPr>
          <p:nvPr>
            <p:ph type="sldNum" sz="quarter" idx="5"/>
          </p:nvPr>
        </p:nvSpPr>
        <p:spPr bwMode="auto">
          <a:ln>
            <a:miter lim="800000"/>
            <a:headEnd/>
            <a:tailEnd/>
          </a:ln>
        </p:spPr>
        <p:txBody>
          <a:bodyPr numCol="1" compatLnSpc="1">
            <a:prstTxWarp prst="textNoShape">
              <a:avLst/>
            </a:prstTxWarp>
          </a:bodyPr>
          <a:lstStyle/>
          <a:p>
            <a:pPr fontAlgn="base">
              <a:spcBef>
                <a:spcPct val="0"/>
              </a:spcBef>
              <a:spcAft>
                <a:spcPct val="0"/>
              </a:spcAft>
              <a:defRPr/>
            </a:pPr>
            <a:fld id="{A6011B93-6232-4818-A7AD-37709EF5C1EC}" type="slidenum">
              <a:rPr lang="en-US"/>
              <a:pPr fontAlgn="base">
                <a:spcBef>
                  <a:spcPct val="0"/>
                </a:spcBef>
                <a:spcAft>
                  <a:spcPct val="0"/>
                </a:spcAft>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miter lim="800000"/>
            <a:headEnd/>
            <a:tailEnd/>
          </a:ln>
        </p:spPr>
      </p:sp>
      <p:sp>
        <p:nvSpPr>
          <p:cNvPr id="3" name="Notes Placeholder 2"/>
          <p:cNvSpPr>
            <a:spLocks noGrp="1"/>
          </p:cNvSpPr>
          <p:nvPr>
            <p:ph type="body" idx="1"/>
          </p:nvPr>
        </p:nvSpPr>
        <p:spPr/>
        <p:txBody>
          <a:bodyPr>
            <a:normAutofit fontScale="70000" lnSpcReduction="20000"/>
          </a:bodyPr>
          <a:lstStyle/>
          <a:p>
            <a:pPr marL="237744" indent="-237744" eaLnBrk="1" fontAlgn="auto" hangingPunct="1">
              <a:spcBef>
                <a:spcPts val="1440"/>
              </a:spcBef>
              <a:spcAft>
                <a:spcPts val="0"/>
              </a:spcAft>
              <a:buFont typeface="Wingdings" pitchFamily="2" charset="2"/>
              <a:buNone/>
              <a:defRPr/>
            </a:pPr>
            <a:r>
              <a:rPr lang="en-US" sz="1400" dirty="0" smtClean="0"/>
              <a:t>There are three challenges we need to address</a:t>
            </a:r>
          </a:p>
          <a:p>
            <a:pPr marL="237744" indent="-237744" eaLnBrk="1" fontAlgn="auto" hangingPunct="1">
              <a:spcBef>
                <a:spcPts val="1440"/>
              </a:spcBef>
              <a:spcAft>
                <a:spcPts val="0"/>
              </a:spcAft>
              <a:buFont typeface="Wingdings" pitchFamily="2" charset="2"/>
              <a:buNone/>
              <a:defRPr/>
            </a:pPr>
            <a:r>
              <a:rPr lang="en-US" sz="1400" dirty="0" smtClean="0"/>
              <a:t>The first one is The Efficiency Challenge (Click)</a:t>
            </a:r>
          </a:p>
          <a:p>
            <a:pPr marL="237744" indent="-237744" eaLnBrk="1" fontAlgn="auto" hangingPunct="1">
              <a:spcBef>
                <a:spcPts val="1440"/>
              </a:spcBef>
              <a:spcAft>
                <a:spcPts val="0"/>
              </a:spcAft>
              <a:defRPr/>
            </a:pPr>
            <a:r>
              <a:rPr lang="en-US" sz="1400" dirty="0" smtClean="0"/>
              <a:t>The most obvious changes are economic – private sector organizations like Cisco have squeezed down on costs in response to the global recession, but even as the world economy starts to grow again, we know that markets are going to remain very competitive and that we will need to stay lean. The public sector is also facing a period with a strong emphasis on cutting costs and improving productivity. In some countries this may not have happened as quickly as in the private sector, but it is certainly going to be a key issue over the next three or four years. (Click)</a:t>
            </a:r>
          </a:p>
          <a:p>
            <a:pPr marL="237744" indent="-237744" eaLnBrk="1" fontAlgn="auto" hangingPunct="1">
              <a:spcBef>
                <a:spcPts val="1440"/>
              </a:spcBef>
              <a:spcAft>
                <a:spcPts val="0"/>
              </a:spcAft>
              <a:defRPr/>
            </a:pPr>
            <a:endParaRPr lang="en-GB" sz="1400" dirty="0" smtClean="0"/>
          </a:p>
          <a:p>
            <a:pPr marL="237744" indent="-237744" eaLnBrk="1" fontAlgn="auto" hangingPunct="1">
              <a:spcBef>
                <a:spcPts val="1440"/>
              </a:spcBef>
              <a:spcAft>
                <a:spcPts val="0"/>
              </a:spcAft>
              <a:defRPr/>
            </a:pPr>
            <a:r>
              <a:rPr lang="en-US" sz="1400" dirty="0" smtClean="0"/>
              <a:t>But it is not just about economic change. The Credit Crunch showed what it means to live in a highly interconnected world. It’s a vibrant world that can create huge value, but it is also a world where change happens very quickly.  The Credit Crunch was about the accelerated pace of change in the world economy, but swine flu illustrates the same point in relation to health and the speedy worldwide ban on carrying liquids onto </a:t>
            </a:r>
            <a:r>
              <a:rPr lang="en-US" sz="1400" dirty="0" err="1" smtClean="0"/>
              <a:t>airflights</a:t>
            </a:r>
            <a:r>
              <a:rPr lang="en-US" sz="1400" dirty="0" smtClean="0"/>
              <a:t> does so in the area of public safety. </a:t>
            </a:r>
            <a:r>
              <a:rPr lang="en-US" sz="1400" b="1" dirty="0" smtClean="0"/>
              <a:t>This is the Agility Challenge</a:t>
            </a:r>
            <a:r>
              <a:rPr lang="en-US" sz="1400" dirty="0" smtClean="0"/>
              <a:t>. (Click)  </a:t>
            </a:r>
            <a:endParaRPr lang="en-GB" sz="1400" dirty="0" smtClean="0"/>
          </a:p>
          <a:p>
            <a:pPr marL="237744" indent="-237744" eaLnBrk="1" fontAlgn="auto" hangingPunct="1">
              <a:spcBef>
                <a:spcPts val="1440"/>
              </a:spcBef>
              <a:spcAft>
                <a:spcPts val="0"/>
              </a:spcAft>
              <a:defRPr/>
            </a:pPr>
            <a:r>
              <a:rPr lang="en-US" sz="1400" dirty="0" smtClean="0"/>
              <a:t>The last challenge is perhaps one that some people have lost sight of over the last 18 months, but which I am sure many of you are very aware. (Click) </a:t>
            </a:r>
            <a:r>
              <a:rPr lang="en-US" sz="1400" b="1" dirty="0" smtClean="0"/>
              <a:t>The Challenge of Climate Change</a:t>
            </a:r>
            <a:r>
              <a:rPr lang="en-US" sz="1400" dirty="0" smtClean="0"/>
              <a:t>. The New Normal is a world where organizations have to be leaner and more productive, it’s a world where they have to be agile and better equipped to respond to change, but it is also a world where they have to radically reduce their impact on the environment. </a:t>
            </a:r>
          </a:p>
          <a:p>
            <a:pPr marL="237744" indent="-237744" eaLnBrk="1" fontAlgn="auto" hangingPunct="1">
              <a:spcBef>
                <a:spcPts val="1440"/>
              </a:spcBef>
              <a:spcAft>
                <a:spcPts val="0"/>
              </a:spcAft>
              <a:defRPr/>
            </a:pPr>
            <a:r>
              <a:rPr lang="en-US" sz="1400" dirty="0" smtClean="0"/>
              <a:t>I think these are the three top challenges for public and private sector organizations alike and I think technology has a central role to play in tackling each of them.</a:t>
            </a:r>
          </a:p>
          <a:p>
            <a:pPr marL="237744" indent="-237744" eaLnBrk="1" fontAlgn="auto" hangingPunct="1">
              <a:spcBef>
                <a:spcPts val="1440"/>
              </a:spcBef>
              <a:spcAft>
                <a:spcPts val="0"/>
              </a:spcAft>
              <a:defRPr/>
            </a:pPr>
            <a:endParaRPr lang="en-GB" sz="1400" dirty="0" smtClean="0"/>
          </a:p>
          <a:p>
            <a:pPr marL="237744" indent="-237744" eaLnBrk="1" fontAlgn="auto" hangingPunct="1">
              <a:spcBef>
                <a:spcPts val="1440"/>
              </a:spcBef>
              <a:spcAft>
                <a:spcPts val="0"/>
              </a:spcAft>
              <a:buFont typeface="Wingdings" pitchFamily="2" charset="2"/>
              <a:buNone/>
              <a:defRPr/>
            </a:pPr>
            <a:endParaRPr lang="en-GB" dirty="0"/>
          </a:p>
        </p:txBody>
      </p:sp>
      <p:sp>
        <p:nvSpPr>
          <p:cNvPr id="58371" name="Slide Number Placeholder 3"/>
          <p:cNvSpPr>
            <a:spLocks noGrp="1"/>
          </p:cNvSpPr>
          <p:nvPr>
            <p:ph type="sldNum" sz="quarter" idx="5"/>
          </p:nvPr>
        </p:nvSpPr>
        <p:spPr bwMode="auto">
          <a:ln>
            <a:miter lim="800000"/>
            <a:headEnd/>
            <a:tailEnd/>
          </a:ln>
        </p:spPr>
        <p:txBody>
          <a:bodyPr numCol="1" compatLnSpc="1">
            <a:prstTxWarp prst="textNoShape">
              <a:avLst/>
            </a:prstTxWarp>
          </a:bodyPr>
          <a:lstStyle/>
          <a:p>
            <a:pPr fontAlgn="base">
              <a:spcBef>
                <a:spcPct val="0"/>
              </a:spcBef>
              <a:spcAft>
                <a:spcPct val="0"/>
              </a:spcAft>
              <a:defRPr/>
            </a:pPr>
            <a:fld id="{FE7A6F5E-C72B-448B-93A9-BFC5044E8D30}" type="slidenum">
              <a:rPr lang="en-US"/>
              <a:pPr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pg num"/>
          <p:cNvSpPr txBox="1">
            <a:spLocks noGrp="1" noChangeArrowheads="1"/>
          </p:cNvSpPr>
          <p:nvPr/>
        </p:nvSpPr>
        <p:spPr bwMode="auto">
          <a:xfrm>
            <a:off x="5746750" y="9248775"/>
            <a:ext cx="788988" cy="306388"/>
          </a:xfrm>
          <a:prstGeom prst="rect">
            <a:avLst/>
          </a:prstGeom>
          <a:noFill/>
          <a:ln w="9525">
            <a:noFill/>
            <a:miter lim="800000"/>
            <a:headEnd/>
            <a:tailEnd/>
          </a:ln>
        </p:spPr>
        <p:txBody>
          <a:bodyPr lIns="19288" tIns="0" rIns="19288" bIns="0" anchor="b"/>
          <a:lstStyle/>
          <a:p>
            <a:pPr algn="r" defTabSz="925513" eaLnBrk="0" hangingPunct="0"/>
            <a:fld id="{93D3B2C4-8057-48C3-BD10-75F74C737879}" type="slidenum">
              <a:rPr lang="en-US" sz="800"/>
              <a:pPr algn="r" defTabSz="925513" eaLnBrk="0" hangingPunct="0"/>
              <a:t>4</a:t>
            </a:fld>
            <a:endParaRPr lang="en-US" sz="800"/>
          </a:p>
        </p:txBody>
      </p:sp>
      <p:sp>
        <p:nvSpPr>
          <p:cNvPr id="58370" name="Rectangle 2"/>
          <p:cNvSpPr>
            <a:spLocks noGrp="1" noRot="1" noChangeAspect="1" noChangeArrowheads="1" noTextEdit="1"/>
          </p:cNvSpPr>
          <p:nvPr>
            <p:ph type="sldImg"/>
          </p:nvPr>
        </p:nvSpPr>
        <p:spPr bwMode="auto">
          <a:xfrm>
            <a:off x="-2259013" y="1282700"/>
            <a:ext cx="11276013" cy="8456613"/>
          </a:xfrm>
          <a:noFill/>
          <a:ln>
            <a:miter lim="800000"/>
            <a:headEnd/>
            <a:tailEnd/>
          </a:ln>
        </p:spPr>
      </p:sp>
      <p:sp>
        <p:nvSpPr>
          <p:cNvPr id="122884" name="Rectangle 3"/>
          <p:cNvSpPr>
            <a:spLocks noGrp="1" noChangeArrowheads="1"/>
          </p:cNvSpPr>
          <p:nvPr>
            <p:ph type="body" idx="1"/>
          </p:nvPr>
        </p:nvSpPr>
        <p:spPr bwMode="auto">
          <a:xfrm>
            <a:off x="809625" y="366713"/>
            <a:ext cx="5789613" cy="328612"/>
          </a:xfrm>
        </p:spPr>
        <p:txBody>
          <a:bodyPr wrap="square" lIns="98049" tIns="51435" rIns="98049" bIns="51435" numCol="1" anchor="t" anchorCtr="0" compatLnSpc="1">
            <a:prstTxWarp prst="textNoShape">
              <a:avLst/>
            </a:prstTxWarp>
          </a:bodyPr>
          <a:lstStyle/>
          <a:p>
            <a:pPr marL="449263" indent="-188913" defTabSz="814388">
              <a:spcBef>
                <a:spcPts val="600"/>
              </a:spcBef>
              <a:buClr>
                <a:schemeClr val="tx2"/>
              </a:buClr>
              <a:buFont typeface="Wingdings" pitchFamily="2" charset="2"/>
              <a:buNone/>
            </a:pPr>
            <a:r>
              <a:rPr lang="en-US" b="1" smtClean="0">
                <a:solidFill>
                  <a:schemeClr val="bg1"/>
                </a:solidFill>
              </a:rPr>
              <a:t>So how is this New Normal shapping up for Local Government? Let’s take a look at some of the trends and challenges being faced.</a:t>
            </a:r>
          </a:p>
          <a:p>
            <a:pPr marL="449263" indent="-188913" defTabSz="814388">
              <a:spcBef>
                <a:spcPts val="600"/>
              </a:spcBef>
              <a:buClr>
                <a:schemeClr val="tx2"/>
              </a:buClr>
              <a:buFont typeface="Wingdings" pitchFamily="2" charset="2"/>
              <a:buNone/>
            </a:pPr>
            <a:endParaRPr lang="en-US" b="1" smtClean="0">
              <a:solidFill>
                <a:schemeClr val="bg1"/>
              </a:solidFill>
            </a:endParaRPr>
          </a:p>
          <a:p>
            <a:pPr marL="449263" indent="-188913" defTabSz="814388">
              <a:spcBef>
                <a:spcPts val="600"/>
              </a:spcBef>
              <a:buClr>
                <a:schemeClr val="tx2"/>
              </a:buClr>
              <a:buFont typeface="Wingdings" pitchFamily="2" charset="2"/>
              <a:buNone/>
            </a:pPr>
            <a:r>
              <a:rPr lang="en-US" b="1" smtClean="0">
                <a:solidFill>
                  <a:schemeClr val="bg1"/>
                </a:solidFill>
              </a:rPr>
              <a:t>1. Positive impact of stimulus packs &amp; EU funds</a:t>
            </a:r>
            <a:endParaRPr lang="en-US" smtClean="0">
              <a:solidFill>
                <a:schemeClr val="bg1"/>
              </a:solidFill>
            </a:endParaRPr>
          </a:p>
          <a:p>
            <a:pPr marL="449263" indent="-188913" defTabSz="814388">
              <a:spcBef>
                <a:spcPts val="600"/>
              </a:spcBef>
              <a:buClr>
                <a:schemeClr val="tx2"/>
              </a:buClr>
            </a:pPr>
            <a:r>
              <a:rPr lang="en-US" smtClean="0">
                <a:solidFill>
                  <a:schemeClr val="bg1"/>
                </a:solidFill>
              </a:rPr>
              <a:t>Governments and Central Bank are taking actions to restore economy</a:t>
            </a:r>
          </a:p>
          <a:p>
            <a:pPr marL="449263" indent="-188913" defTabSz="814388">
              <a:spcBef>
                <a:spcPts val="600"/>
              </a:spcBef>
              <a:buClr>
                <a:schemeClr val="tx2"/>
              </a:buClr>
            </a:pPr>
            <a:r>
              <a:rPr lang="en-US" smtClean="0">
                <a:solidFill>
                  <a:schemeClr val="bg1"/>
                </a:solidFill>
              </a:rPr>
              <a:t>ICT investments and fast broadband development on the top of the European agenda</a:t>
            </a:r>
          </a:p>
          <a:p>
            <a:pPr marL="449263" indent="-188913" defTabSz="814388">
              <a:spcBef>
                <a:spcPts val="600"/>
              </a:spcBef>
              <a:buClr>
                <a:schemeClr val="tx2"/>
              </a:buClr>
            </a:pPr>
            <a:r>
              <a:rPr lang="en-US" b="1" smtClean="0">
                <a:solidFill>
                  <a:schemeClr val="hlink"/>
                </a:solidFill>
              </a:rPr>
              <a:t>Wide range of EU structural funds &amp; instruments available for communities</a:t>
            </a:r>
          </a:p>
          <a:p>
            <a:pPr marL="449263" indent="-188913" defTabSz="814388" eaLnBrk="1" hangingPunct="1"/>
            <a:r>
              <a:rPr lang="en-US" b="1" smtClean="0">
                <a:solidFill>
                  <a:schemeClr val="bg1"/>
                </a:solidFill>
              </a:rPr>
              <a:t>2. Looking for cost control &amp; green initiatives </a:t>
            </a:r>
          </a:p>
          <a:p>
            <a:pPr marL="449263" indent="-188913" defTabSz="814388">
              <a:spcBef>
                <a:spcPts val="600"/>
              </a:spcBef>
              <a:buClr>
                <a:schemeClr val="tx2"/>
              </a:buClr>
            </a:pPr>
            <a:r>
              <a:rPr lang="en-US" smtClean="0">
                <a:solidFill>
                  <a:schemeClr val="bg1"/>
                </a:solidFill>
              </a:rPr>
              <a:t>Local authorities are going to cut down administrative cost, increase interest in savings</a:t>
            </a:r>
          </a:p>
          <a:p>
            <a:pPr marL="449263" indent="-188913" defTabSz="814388">
              <a:spcBef>
                <a:spcPts val="600"/>
              </a:spcBef>
              <a:buClr>
                <a:schemeClr val="tx2"/>
              </a:buClr>
            </a:pPr>
            <a:r>
              <a:rPr lang="en-US" smtClean="0">
                <a:solidFill>
                  <a:schemeClr val="bg1"/>
                </a:solidFill>
              </a:rPr>
              <a:t>Green investment will enable to reduce cost and meet energy-efficiency standards at the same time</a:t>
            </a:r>
          </a:p>
          <a:p>
            <a:pPr marL="449263" indent="-188913" defTabSz="814388">
              <a:spcBef>
                <a:spcPts val="600"/>
              </a:spcBef>
              <a:buClr>
                <a:schemeClr val="tx2"/>
              </a:buClr>
            </a:pPr>
            <a:r>
              <a:rPr lang="en-US" b="1" smtClean="0">
                <a:solidFill>
                  <a:schemeClr val="hlink"/>
                </a:solidFill>
              </a:rPr>
              <a:t>Growing need for network integration, information sharing and openness.</a:t>
            </a:r>
          </a:p>
          <a:p>
            <a:pPr marL="449263" indent="-188913" defTabSz="814388" eaLnBrk="1" hangingPunct="1"/>
            <a:r>
              <a:rPr lang="en-US" b="1" smtClean="0">
                <a:solidFill>
                  <a:schemeClr val="bg1"/>
                </a:solidFill>
              </a:rPr>
              <a:t>3. Improving internal and external communication </a:t>
            </a:r>
          </a:p>
          <a:p>
            <a:pPr marL="449263" indent="-188913" defTabSz="814388">
              <a:spcBef>
                <a:spcPts val="600"/>
              </a:spcBef>
              <a:buClr>
                <a:schemeClr val="tx2"/>
              </a:buClr>
            </a:pPr>
            <a:r>
              <a:rPr lang="en-US" b="1" smtClean="0">
                <a:solidFill>
                  <a:schemeClr val="bg1"/>
                </a:solidFill>
              </a:rPr>
              <a:t>Increasing interoperability solutions for public administration, digitalisation of internal processes, barrier free communication  </a:t>
            </a:r>
          </a:p>
          <a:p>
            <a:pPr marL="449263" indent="-188913" defTabSz="814388">
              <a:spcBef>
                <a:spcPts val="600"/>
              </a:spcBef>
              <a:buClr>
                <a:schemeClr val="tx2"/>
              </a:buClr>
            </a:pPr>
            <a:r>
              <a:rPr lang="en-US" b="1" smtClean="0">
                <a:solidFill>
                  <a:schemeClr val="hlink"/>
                </a:solidFill>
              </a:rPr>
              <a:t>Collaboration tools (Gov 2.0) to improve interaction with citizens and businesses</a:t>
            </a:r>
          </a:p>
          <a:p>
            <a:pPr marL="449263" indent="-188913" defTabSz="814388" eaLnBrk="1" hangingPunct="1">
              <a:buFont typeface="Wingdings" pitchFamily="2" charset="2"/>
              <a:buNone/>
            </a:pPr>
            <a:r>
              <a:rPr lang="en-US" b="1" smtClean="0">
                <a:solidFill>
                  <a:schemeClr val="bg1"/>
                </a:solidFill>
              </a:rPr>
              <a:t>4. Increasing communities attractiveness is necessary  </a:t>
            </a:r>
          </a:p>
          <a:p>
            <a:pPr marL="449263" indent="-188913" defTabSz="814388">
              <a:spcBef>
                <a:spcPts val="600"/>
              </a:spcBef>
              <a:buClr>
                <a:schemeClr val="tx2"/>
              </a:buClr>
            </a:pPr>
            <a:r>
              <a:rPr lang="en-US" smtClean="0">
                <a:solidFill>
                  <a:schemeClr val="bg1"/>
                </a:solidFill>
              </a:rPr>
              <a:t>Cities are focusing on making their community a more </a:t>
            </a:r>
            <a:r>
              <a:rPr lang="en-US" b="1" smtClean="0">
                <a:solidFill>
                  <a:schemeClr val="hlink"/>
                </a:solidFill>
              </a:rPr>
              <a:t>attractive </a:t>
            </a:r>
            <a:r>
              <a:rPr lang="en-US" b="1" smtClean="0">
                <a:solidFill>
                  <a:schemeClr val="bg1"/>
                </a:solidFill>
              </a:rPr>
              <a:t>place</a:t>
            </a:r>
            <a:r>
              <a:rPr lang="en-US" smtClean="0">
                <a:solidFill>
                  <a:schemeClr val="bg1"/>
                </a:solidFill>
              </a:rPr>
              <a:t> to invest and live</a:t>
            </a:r>
          </a:p>
          <a:p>
            <a:pPr marL="449263" indent="-188913" defTabSz="814388">
              <a:spcBef>
                <a:spcPts val="600"/>
              </a:spcBef>
              <a:buClr>
                <a:schemeClr val="tx2"/>
              </a:buClr>
            </a:pPr>
            <a:r>
              <a:rPr lang="en-US" smtClean="0">
                <a:solidFill>
                  <a:schemeClr val="bg1"/>
                </a:solidFill>
              </a:rPr>
              <a:t>Communities want to make their place </a:t>
            </a:r>
            <a:r>
              <a:rPr lang="en-US" b="1" smtClean="0">
                <a:solidFill>
                  <a:schemeClr val="hlink"/>
                </a:solidFill>
              </a:rPr>
              <a:t>safe</a:t>
            </a:r>
            <a:r>
              <a:rPr lang="en-US" smtClean="0">
                <a:solidFill>
                  <a:schemeClr val="hlink"/>
                </a:solidFill>
              </a:rPr>
              <a:t> </a:t>
            </a:r>
            <a:r>
              <a:rPr lang="en-US" smtClean="0">
                <a:solidFill>
                  <a:schemeClr val="bg1"/>
                </a:solidFill>
              </a:rPr>
              <a:t>to live, where people do not afraid (currently, one person in six feels that crime or vandalism is a problem in their neighborhood).</a:t>
            </a:r>
          </a:p>
          <a:p>
            <a:pPr marL="449263" indent="-188913" defTabSz="814388">
              <a:spcBef>
                <a:spcPts val="600"/>
              </a:spcBef>
              <a:buClr>
                <a:schemeClr val="tx2"/>
              </a:buClr>
            </a:pPr>
            <a:r>
              <a:rPr lang="en-US" smtClean="0">
                <a:solidFill>
                  <a:schemeClr val="bg1"/>
                </a:solidFill>
              </a:rPr>
              <a:t>There is a growing focus on facilitating the</a:t>
            </a:r>
            <a:r>
              <a:rPr lang="en-US" smtClean="0">
                <a:solidFill>
                  <a:schemeClr val="hlink"/>
                </a:solidFill>
              </a:rPr>
              <a:t> </a:t>
            </a:r>
            <a:r>
              <a:rPr lang="en-US" b="1" smtClean="0">
                <a:solidFill>
                  <a:schemeClr val="hlink"/>
                </a:solidFill>
              </a:rPr>
              <a:t>tourism</a:t>
            </a:r>
            <a:r>
              <a:rPr lang="en-US" smtClean="0">
                <a:solidFill>
                  <a:schemeClr val="bg1"/>
                </a:solidFill>
              </a:rPr>
              <a:t> market and increasing tourism attractiveness</a:t>
            </a:r>
          </a:p>
          <a:p>
            <a:pPr marL="449263" indent="-188913" defTabSz="814388">
              <a:spcBef>
                <a:spcPts val="600"/>
              </a:spcBef>
              <a:buClr>
                <a:schemeClr val="tx2"/>
              </a:buClr>
            </a:pPr>
            <a:r>
              <a:rPr lang="en-US" smtClean="0">
                <a:solidFill>
                  <a:schemeClr val="bg1"/>
                </a:solidFill>
              </a:rPr>
              <a:t>Cities are interested in </a:t>
            </a:r>
            <a:r>
              <a:rPr lang="en-US" b="1" smtClean="0">
                <a:solidFill>
                  <a:schemeClr val="bg1"/>
                </a:solidFill>
              </a:rPr>
              <a:t>reducing </a:t>
            </a:r>
            <a:r>
              <a:rPr lang="en-US" b="1" smtClean="0">
                <a:solidFill>
                  <a:schemeClr val="hlink"/>
                </a:solidFill>
              </a:rPr>
              <a:t>traffic congestion &amp; time to travel</a:t>
            </a:r>
            <a:r>
              <a:rPr lang="en-US" smtClean="0">
                <a:solidFill>
                  <a:schemeClr val="bg1"/>
                </a:solidFill>
              </a:rPr>
              <a:t>, mainly by parking and traffic management and reducing number of commuters (telework, smart work centers) </a:t>
            </a:r>
            <a:endParaRPr lang="en-US" b="1" smtClean="0">
              <a:solidFill>
                <a:schemeClr val="bg1"/>
              </a:solidFill>
            </a:endParaRPr>
          </a:p>
          <a:p>
            <a:pPr marL="449263" indent="-188913" defTabSz="814388" eaLnBrk="1" hangingPunct="1">
              <a:buFont typeface="Wingdings" pitchFamily="2" charset="2"/>
              <a:buNone/>
            </a:pPr>
            <a:r>
              <a:rPr lang="en-US" b="1" smtClean="0">
                <a:solidFill>
                  <a:schemeClr val="bg1"/>
                </a:solidFill>
              </a:rPr>
              <a:t>5. Focus on ROI</a:t>
            </a:r>
          </a:p>
          <a:p>
            <a:pPr marL="449263" indent="-188913" defTabSz="814388">
              <a:spcBef>
                <a:spcPts val="600"/>
              </a:spcBef>
              <a:buClr>
                <a:schemeClr val="tx2"/>
              </a:buClr>
            </a:pPr>
            <a:r>
              <a:rPr lang="en-US" smtClean="0">
                <a:solidFill>
                  <a:schemeClr val="bg1"/>
                </a:solidFill>
              </a:rPr>
              <a:t>Public Investments are prioritized on short term and clear returns on investment</a:t>
            </a:r>
          </a:p>
          <a:p>
            <a:pPr marL="449263" indent="-188913" defTabSz="814388">
              <a:spcBef>
                <a:spcPts val="600"/>
              </a:spcBef>
              <a:buClr>
                <a:schemeClr val="tx2"/>
              </a:buClr>
            </a:pPr>
            <a:r>
              <a:rPr lang="en-US" smtClean="0">
                <a:solidFill>
                  <a:schemeClr val="bg1"/>
                </a:solidFill>
              </a:rPr>
              <a:t>Focus on technologies, solutions, .. That apply to this principles</a:t>
            </a:r>
          </a:p>
          <a:p>
            <a:pPr marL="449263" indent="-188913" defTabSz="814388">
              <a:spcBef>
                <a:spcPts val="600"/>
              </a:spcBef>
              <a:buClr>
                <a:schemeClr val="tx2"/>
              </a:buClr>
            </a:pPr>
            <a:r>
              <a:rPr lang="en-US" b="1" smtClean="0">
                <a:solidFill>
                  <a:schemeClr val="hlink"/>
                </a:solidFill>
              </a:rPr>
              <a:t>New business models with public private partnerships</a:t>
            </a:r>
          </a:p>
          <a:p>
            <a:pPr marL="449263" indent="-188913" defTabSz="814388" eaLnBrk="1" hangingPunct="1">
              <a:buFont typeface="Wingdings" pitchFamily="2" charset="2"/>
              <a:buNone/>
            </a:pPr>
            <a:endParaRPr lang="en-US" smtClean="0"/>
          </a:p>
          <a:p>
            <a:pPr marL="449263" indent="-188913" defTabSz="814388" eaLnBrk="1" hangingPunct="1">
              <a:buFont typeface="Wingdings" pitchFamily="2" charset="2"/>
              <a:buNone/>
            </a:pPr>
            <a:r>
              <a:rPr lang="en-US" smtClean="0"/>
              <a:t>So the focus in Local Governments is very much the same as the focus we’re seeing across all industry’s and we’re also seeing the industry look to Technology to provide solutions that address these challenges. There are a number of fantastic examples of local government organizations that are already using technology to address these challenges.  Let’s take a look at a few.</a:t>
            </a:r>
            <a:endParaRPr lang="en-GB" smtClean="0"/>
          </a:p>
          <a:p>
            <a:pPr marL="449263" indent="-188913" defTabSz="814388" eaLnBrk="1" hangingPunct="1">
              <a:buFont typeface="Wingdings" pitchFamily="2" charset="2"/>
              <a:buNone/>
            </a:pPr>
            <a:endParaRPr lang="en-US" b="1" smtClean="0">
              <a:solidFill>
                <a:schemeClr val="bg1"/>
              </a:solidFill>
            </a:endParaRPr>
          </a:p>
          <a:p>
            <a:pPr marL="449263" indent="-188913" defTabSz="814388"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smtClean="0"/>
              <a:t>One Number Access for All Public Services </a:t>
            </a:r>
            <a:r>
              <a:rPr lang="en-US" smtClean="0"/>
              <a:t>- D115 Citizen Services by local and state government in Germany</a:t>
            </a:r>
          </a:p>
          <a:p>
            <a:pPr eaLnBrk="1" hangingPunct="1"/>
            <a:r>
              <a:rPr lang="en-US" b="1" smtClean="0"/>
              <a:t>Virtual Citizen Service and Virtual Reception </a:t>
            </a:r>
            <a:r>
              <a:rPr lang="en-US" smtClean="0"/>
              <a:t>by Guldborsund Municipality in Denmark (TelePresence and DMS)</a:t>
            </a:r>
          </a:p>
          <a:p>
            <a:pPr eaLnBrk="1" hangingPunct="1">
              <a:spcBef>
                <a:spcPct val="50000"/>
              </a:spcBef>
              <a:buFontTx/>
              <a:buNone/>
            </a:pPr>
            <a:r>
              <a:rPr lang="en-US" smtClean="0"/>
              <a:t>	</a:t>
            </a:r>
            <a:r>
              <a:rPr lang="en-US" u="sng" smtClean="0"/>
              <a:t>Solution Details</a:t>
            </a:r>
            <a:r>
              <a:rPr lang="en-US" smtClean="0"/>
              <a:t>: Virtual Reception- </a:t>
            </a:r>
            <a:r>
              <a:rPr lang="da-DK" smtClean="0">
                <a:cs typeface="Arial" charset="0"/>
              </a:rPr>
              <a:t>Cisco Physical Security, Cisco DMS, Cisco telepresence / Virtual Citizen Service - </a:t>
            </a:r>
          </a:p>
          <a:p>
            <a:pPr eaLnBrk="1" hangingPunct="1">
              <a:buFont typeface="Wingdings" pitchFamily="2" charset="2"/>
              <a:buNone/>
            </a:pPr>
            <a:endParaRPr lang="en-US" u="sng" smtClean="0"/>
          </a:p>
          <a:p>
            <a:pPr eaLnBrk="1" hangingPunct="1"/>
            <a:r>
              <a:rPr lang="en-US" smtClean="0"/>
              <a:t>One City Infrastructure for All Public Services - </a:t>
            </a:r>
            <a:r>
              <a:rPr lang="en-US" b="1" smtClean="0"/>
              <a:t>Digital City 2010 </a:t>
            </a:r>
            <a:r>
              <a:rPr lang="en-US" smtClean="0"/>
              <a:t>by Rivas Vaciamadrid Municipality in Spain</a:t>
            </a:r>
          </a:p>
          <a:p>
            <a:pPr eaLnBrk="1" hangingPunct="1">
              <a:buFont typeface="Wingdings" pitchFamily="2" charset="2"/>
              <a:buNone/>
            </a:pPr>
            <a:r>
              <a:rPr lang="en-US" smtClean="0"/>
              <a:t>	</a:t>
            </a:r>
            <a:r>
              <a:rPr lang="en-US" u="sng" smtClean="0"/>
              <a:t>Solution Details</a:t>
            </a:r>
            <a:r>
              <a:rPr lang="en-US" smtClean="0"/>
              <a:t>: MAN 48 buildings, ip video surveillance, uni- and multicast publications, ip traffic light management, building automation,  ip tv, online &amp; mobile civil works management</a:t>
            </a:r>
          </a:p>
          <a:p>
            <a:pPr eaLnBrk="1" hangingPunct="1"/>
            <a:r>
              <a:rPr lang="en-US" smtClean="0"/>
              <a:t>Mobility Services Platform including an application platform that provides citizen, commuters, and tourists services– </a:t>
            </a:r>
            <a:r>
              <a:rPr lang="en-US" b="1" smtClean="0"/>
              <a:t>Hotcity </a:t>
            </a:r>
            <a:r>
              <a:rPr lang="en-US" smtClean="0"/>
              <a:t>by City of Luxembourg</a:t>
            </a:r>
          </a:p>
          <a:p>
            <a:pPr eaLnBrk="1" hangingPunct="1">
              <a:buFont typeface="Wingdings" pitchFamily="2" charset="2"/>
              <a:buNone/>
            </a:pPr>
            <a:r>
              <a:rPr lang="en-US" smtClean="0"/>
              <a:t>	</a:t>
            </a:r>
            <a:r>
              <a:rPr lang="en-US" u="sng" smtClean="0"/>
              <a:t>Solution Details</a:t>
            </a:r>
            <a:r>
              <a:rPr lang="en-US" smtClean="0"/>
              <a:t>: mobility application platform, city wide outdoor wireless network, mobility civil services, tourist services, indoor / outdoor guestnet, traffic monitoring, smart phone apps, </a:t>
            </a:r>
            <a:endParaRPr lang="en-GB" smtClean="0"/>
          </a:p>
          <a:p>
            <a:pPr eaLnBrk="1" hangingPunct="1">
              <a:buFont typeface="Wingdings" pitchFamily="2" charset="2"/>
              <a:buNone/>
            </a:pPr>
            <a:endParaRPr lang="en-US" smtClean="0"/>
          </a:p>
          <a:p>
            <a:pPr eaLnBrk="1" hangingPunct="1"/>
            <a:r>
              <a:rPr lang="en-US" b="1" smtClean="0"/>
              <a:t>Cross-Municipal Collaboration </a:t>
            </a:r>
            <a:r>
              <a:rPr lang="en-US" smtClean="0"/>
              <a:t>by Drancy Municipality in France (TelePresence for collaboration between 3 mayors and 3 municipalities) their vision is to offer TP as a service to their local SMBs</a:t>
            </a:r>
          </a:p>
          <a:p>
            <a:pPr eaLnBrk="1" hangingPunct="1"/>
            <a:endParaRPr lang="en-GB" smtClean="0"/>
          </a:p>
        </p:txBody>
      </p:sp>
      <p:sp>
        <p:nvSpPr>
          <p:cNvPr id="4" name="Slide Number Placeholder 3"/>
          <p:cNvSpPr>
            <a:spLocks noGrp="1"/>
          </p:cNvSpPr>
          <p:nvPr>
            <p:ph type="sldNum" sz="quarter" idx="5"/>
          </p:nvPr>
        </p:nvSpPr>
        <p:spPr/>
        <p:txBody>
          <a:bodyPr/>
          <a:lstStyle/>
          <a:p>
            <a:pPr>
              <a:defRPr/>
            </a:pPr>
            <a:fld id="{1943E36E-D6CE-41E9-AFEA-64F41A4BAB33}"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Font typeface="Wingdings" pitchFamily="2" charset="2"/>
              <a:buNone/>
            </a:pPr>
            <a:r>
              <a:rPr lang="en-US" sz="1000" b="1" smtClean="0"/>
              <a:t>Now, in the last few minutes I’d like to share 3 more examples of Public services that are addressing the 3 challenges I’ve been speaking about: Efficiency, Agility and Green. Let’s start with Efficiency.</a:t>
            </a:r>
          </a:p>
          <a:p>
            <a:pPr eaLnBrk="1" hangingPunct="1"/>
            <a:r>
              <a:rPr lang="en-US" sz="1000" smtClean="0"/>
              <a:t>I’ve seen </a:t>
            </a:r>
            <a:r>
              <a:rPr lang="en-GB" smtClean="0"/>
              <a:t>many clear demonstrations of how the public services are embracing the power of IT to improve future services and address current challenges.</a:t>
            </a:r>
          </a:p>
          <a:p>
            <a:pPr eaLnBrk="1" hangingPunct="1"/>
            <a:r>
              <a:rPr lang="en-GB" smtClean="0"/>
              <a:t>Particularly in HealthCare, Network-based technology is helping reduce barriers that have traditionally prevented patients from gaining access to specialist healthcare. HealthPresence provides ability to introduce new models of specialist care. We have several very good examples of HealthCare organizations implementing the technology to provide better access to services but let me mention just a couple of examples </a:t>
            </a:r>
          </a:p>
          <a:p>
            <a:pPr eaLnBrk="1" hangingPunct="1">
              <a:buFont typeface="Wingdings" pitchFamily="2" charset="2"/>
              <a:buNone/>
            </a:pPr>
            <a:r>
              <a:rPr lang="en-GB" smtClean="0"/>
              <a:t>1- In Paris, they’ve launched a new service that delivers Healthcare without boundaries by connecting hospitals and patients. </a:t>
            </a:r>
          </a:p>
          <a:p>
            <a:pPr eaLnBrk="1" hangingPunct="1"/>
            <a:r>
              <a:rPr lang="en-GB" smtClean="0"/>
              <a:t>It provides specialized healthcare services from one hospital to another, connecting doctors to patients quickly when it is needed without added appointments or travel time between hospitals.</a:t>
            </a:r>
          </a:p>
          <a:p>
            <a:pPr eaLnBrk="1" hangingPunct="1"/>
            <a:r>
              <a:rPr lang="en-GB" smtClean="0"/>
              <a:t>HealthPresence provides a much needed rapid service that reduces risk to the patients from added delays in appointments with specialists.</a:t>
            </a:r>
          </a:p>
          <a:p>
            <a:pPr eaLnBrk="1" hangingPunct="1"/>
            <a:r>
              <a:rPr lang="en-GB" smtClean="0"/>
              <a:t>Reducing time and costs due to transport either of patients or doctors allows Healthcare to increase its availability and quality of service – innovative example of  addressing the Efficiency Challenge </a:t>
            </a:r>
          </a:p>
          <a:p>
            <a:pPr eaLnBrk="1" hangingPunct="1">
              <a:buFont typeface="Wingdings" pitchFamily="2" charset="2"/>
              <a:buNone/>
            </a:pPr>
            <a:r>
              <a:rPr lang="en-GB" smtClean="0"/>
              <a:t>2- Nottingham University Hospital is using network-based communications system to significantly improve its Emergency Department (ED) operations and streamline patient care.</a:t>
            </a:r>
          </a:p>
          <a:p>
            <a:pPr eaLnBrk="1" hangingPunct="1"/>
            <a:r>
              <a:rPr lang="en-GB" smtClean="0"/>
              <a:t>Key benefits of the new solution include:</a:t>
            </a:r>
          </a:p>
          <a:p>
            <a:pPr eaLnBrk="1" hangingPunct="1"/>
            <a:r>
              <a:rPr lang="en-GB" smtClean="0"/>
              <a:t>A reduction in the patient journey time of 23 per cent for adult patients and 33 per cent for paediatric patients </a:t>
            </a:r>
          </a:p>
          <a:p>
            <a:pPr eaLnBrk="1" hangingPunct="1"/>
            <a:r>
              <a:rPr lang="en-GB" smtClean="0"/>
              <a:t>An increase in the productivity of doctors treating minor injury patients equating to a potential time saving of over seven hours per day, or one doctor per year – a total annual cost saving of nearly £77,000 </a:t>
            </a:r>
          </a:p>
          <a:p>
            <a:pPr eaLnBrk="1" hangingPunct="1"/>
            <a:r>
              <a:rPr lang="en-GB" smtClean="0"/>
              <a:t>A full return on investment in the new technology realised in just 14 months </a:t>
            </a:r>
          </a:p>
          <a:p>
            <a:pPr eaLnBrk="1" hangingPunct="1"/>
            <a:r>
              <a:rPr lang="en-GB" smtClean="0"/>
              <a:t>In addition, clinical and nursing staff have benefited from improved interdepartmental communication and a more collaborative working environment, both of which have boosted staff morale</a:t>
            </a:r>
            <a:endParaRPr lang="en-US" sz="1000" smtClean="0"/>
          </a:p>
          <a:p>
            <a:pPr eaLnBrk="1" hangingPunct="1">
              <a:buFont typeface="Wingdings" pitchFamily="2" charset="2"/>
              <a:buNone/>
            </a:pPr>
            <a:r>
              <a:rPr lang="en-US" sz="1000" smtClean="0"/>
              <a:t>3-The Scottish Centre for Telehealth held extensive </a:t>
            </a:r>
            <a:r>
              <a:rPr lang="en-GB" sz="1000" smtClean="0"/>
              <a:t>trials at the Aberdeen Royal Infirmary in Scotland to assess the efficacy of HealthPresence, as well as patient and caregiver satisfaction, with very satisfactory results.</a:t>
            </a:r>
            <a:endParaRPr lang="en-US" sz="1000" smtClean="0"/>
          </a:p>
          <a:p>
            <a:pPr eaLnBrk="1" hangingPunct="1">
              <a:buFont typeface="Wingdings" pitchFamily="2" charset="2"/>
              <a:buNone/>
            </a:pPr>
            <a:endParaRPr lang="en-US" sz="900" smtClean="0"/>
          </a:p>
        </p:txBody>
      </p:sp>
      <p:sp>
        <p:nvSpPr>
          <p:cNvPr id="60419" name="Slide Number Placeholder 3"/>
          <p:cNvSpPr>
            <a:spLocks noGrp="1"/>
          </p:cNvSpPr>
          <p:nvPr>
            <p:ph type="sldNum" sz="quarter" idx="5"/>
          </p:nvPr>
        </p:nvSpPr>
        <p:spPr bwMode="auto">
          <a:ln>
            <a:miter lim="800000"/>
            <a:headEnd/>
            <a:tailEnd/>
          </a:ln>
        </p:spPr>
        <p:txBody>
          <a:bodyPr numCol="1" compatLnSpc="1">
            <a:prstTxWarp prst="textNoShape">
              <a:avLst/>
            </a:prstTxWarp>
          </a:bodyPr>
          <a:lstStyle/>
          <a:p>
            <a:pPr fontAlgn="base">
              <a:spcBef>
                <a:spcPct val="0"/>
              </a:spcBef>
              <a:spcAft>
                <a:spcPct val="0"/>
              </a:spcAft>
              <a:defRPr/>
            </a:pPr>
            <a:fld id="{404EF03C-6F97-4845-B452-2C18570BA13C}" type="slidenum">
              <a:rPr lang="en-US"/>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Font typeface="Wingdings" pitchFamily="2" charset="2"/>
              <a:buNone/>
            </a:pPr>
            <a:r>
              <a:rPr lang="en-GB" sz="1000" smtClean="0"/>
              <a:t>Let’s take a look at using technology to address the Agility Challenge.</a:t>
            </a:r>
          </a:p>
          <a:p>
            <a:pPr eaLnBrk="1" hangingPunct="1"/>
            <a:r>
              <a:rPr lang="en-US" sz="1000" smtClean="0"/>
              <a:t>The Portuguese Connected Schools project is a very good example of this.</a:t>
            </a:r>
            <a:endParaRPr lang="en-GB" sz="1000" smtClean="0"/>
          </a:p>
          <a:p>
            <a:pPr eaLnBrk="1" hangingPunct="1"/>
            <a:r>
              <a:rPr lang="en-US" sz="1000" smtClean="0"/>
              <a:t>The vision of this project was to place Portugal amongst the top 5 European countries in terms technological modernization of education</a:t>
            </a:r>
          </a:p>
          <a:p>
            <a:pPr eaLnBrk="1" hangingPunct="1"/>
            <a:r>
              <a:rPr lang="en-US" sz="1000" smtClean="0"/>
              <a:t>1222 schools are now interconnected– one of the larges connected schools projects to date</a:t>
            </a:r>
          </a:p>
          <a:p>
            <a:pPr eaLnBrk="1" hangingPunct="1"/>
            <a:r>
              <a:rPr lang="en-US" sz="1000" smtClean="0"/>
              <a:t>Administration is now interconnected with Internet access in classrooms is now available so they are now exploring new ways of using the  network for educational purposes</a:t>
            </a:r>
          </a:p>
          <a:p>
            <a:pPr eaLnBrk="1" hangingPunct="1"/>
            <a:r>
              <a:rPr lang="en-US" sz="1000" smtClean="0"/>
              <a:t>Considering now to utilize the network for 2 additional areas</a:t>
            </a:r>
          </a:p>
          <a:p>
            <a:pPr eaLnBrk="1" hangingPunct="1">
              <a:buFont typeface="Wingdings" pitchFamily="2" charset="2"/>
              <a:buNone/>
            </a:pPr>
            <a:r>
              <a:rPr lang="en-US" sz="1000" smtClean="0"/>
              <a:t>	1- network for Energy and environmental management</a:t>
            </a:r>
          </a:p>
          <a:p>
            <a:pPr eaLnBrk="1" hangingPunct="1">
              <a:buFont typeface="Wingdings" pitchFamily="2" charset="2"/>
              <a:buNone/>
            </a:pPr>
            <a:r>
              <a:rPr lang="en-US" sz="1000" smtClean="0"/>
              <a:t>	2- Virtual Learning Environment: Collaboration, Video for a blended learning environment</a:t>
            </a:r>
          </a:p>
          <a:p>
            <a:pPr eaLnBrk="1" hangingPunct="1"/>
            <a:endParaRPr lang="en-US" sz="1000" smtClean="0"/>
          </a:p>
          <a:p>
            <a:pPr eaLnBrk="1" hangingPunct="1">
              <a:buFont typeface="Wingdings" pitchFamily="2" charset="2"/>
              <a:buNone/>
            </a:pPr>
            <a:r>
              <a:rPr lang="en-US" sz="1000" u="sng" smtClean="0"/>
              <a:t>Solution Details</a:t>
            </a:r>
            <a:r>
              <a:rPr lang="en-US" sz="1000" smtClean="0"/>
              <a:t>:</a:t>
            </a:r>
          </a:p>
          <a:p>
            <a:pPr eaLnBrk="1" hangingPunct="1">
              <a:lnSpc>
                <a:spcPts val="1300"/>
              </a:lnSpc>
            </a:pPr>
            <a:r>
              <a:rPr lang="en-US" sz="1600" smtClean="0">
                <a:solidFill>
                  <a:srgbClr val="FFE429"/>
                </a:solidFill>
              </a:rPr>
              <a:t>First Phase – Minimum of 48Mbps to all major schools</a:t>
            </a:r>
          </a:p>
          <a:p>
            <a:pPr lvl="1" eaLnBrk="1" hangingPunct="1">
              <a:lnSpc>
                <a:spcPts val="1300"/>
              </a:lnSpc>
            </a:pPr>
            <a:r>
              <a:rPr lang="en-US" sz="1300" smtClean="0"/>
              <a:t>Administration: Email and some telephony for teachers</a:t>
            </a:r>
          </a:p>
          <a:p>
            <a:pPr lvl="1" eaLnBrk="1" hangingPunct="1">
              <a:lnSpc>
                <a:spcPts val="1300"/>
              </a:lnSpc>
            </a:pPr>
            <a:r>
              <a:rPr lang="en-US" sz="1300" smtClean="0"/>
              <a:t>Portals for students, staff and parents</a:t>
            </a:r>
          </a:p>
          <a:p>
            <a:pPr lvl="1" eaLnBrk="1" hangingPunct="1">
              <a:lnSpc>
                <a:spcPts val="1300"/>
              </a:lnSpc>
            </a:pPr>
            <a:r>
              <a:rPr lang="en-US" sz="1300" smtClean="0"/>
              <a:t>Internet in the classroom to teach employability in schools </a:t>
            </a:r>
          </a:p>
          <a:p>
            <a:pPr lvl="1" eaLnBrk="1" hangingPunct="1">
              <a:lnSpc>
                <a:spcPts val="1300"/>
              </a:lnSpc>
            </a:pPr>
            <a:r>
              <a:rPr lang="en-US" sz="1300" smtClean="0"/>
              <a:t>(</a:t>
            </a:r>
            <a:r>
              <a:rPr lang="en-GB" smtClean="0"/>
              <a:t>Internet access in the classroom will allow them to practice researching information on Google etc to allow them to develop the skillset to find jobs.)</a:t>
            </a:r>
            <a:endParaRPr lang="en-US" sz="1300" smtClean="0"/>
          </a:p>
          <a:p>
            <a:pPr lvl="1" eaLnBrk="1" hangingPunct="1">
              <a:lnSpc>
                <a:spcPts val="1300"/>
              </a:lnSpc>
            </a:pPr>
            <a:r>
              <a:rPr lang="en-US" sz="1300" smtClean="0"/>
              <a:t>Vocational training</a:t>
            </a:r>
          </a:p>
          <a:p>
            <a:pPr lvl="1" eaLnBrk="1" hangingPunct="1">
              <a:lnSpc>
                <a:spcPts val="1300"/>
              </a:lnSpc>
            </a:pPr>
            <a:endParaRPr lang="en-US" sz="1300" smtClean="0"/>
          </a:p>
          <a:p>
            <a:pPr eaLnBrk="1" hangingPunct="1">
              <a:lnSpc>
                <a:spcPts val="1300"/>
              </a:lnSpc>
            </a:pPr>
            <a:r>
              <a:rPr lang="en-US" sz="1600" smtClean="0">
                <a:solidFill>
                  <a:srgbClr val="FFE429"/>
                </a:solidFill>
              </a:rPr>
              <a:t>Second Phase – Applications over the network</a:t>
            </a:r>
          </a:p>
          <a:p>
            <a:pPr lvl="1" eaLnBrk="1" hangingPunct="1">
              <a:lnSpc>
                <a:spcPts val="1300"/>
              </a:lnSpc>
            </a:pPr>
            <a:r>
              <a:rPr lang="en-US" sz="1300" smtClean="0"/>
              <a:t>Now in Pilot</a:t>
            </a:r>
          </a:p>
          <a:p>
            <a:pPr lvl="1" eaLnBrk="1" hangingPunct="1">
              <a:lnSpc>
                <a:spcPts val="1300"/>
              </a:lnSpc>
            </a:pPr>
            <a:r>
              <a:rPr lang="en-US" sz="1300" smtClean="0"/>
              <a:t>Test potential applications that can be deployed</a:t>
            </a:r>
          </a:p>
          <a:p>
            <a:pPr lvl="1" eaLnBrk="1" hangingPunct="1">
              <a:lnSpc>
                <a:spcPts val="1300"/>
              </a:lnSpc>
            </a:pPr>
            <a:r>
              <a:rPr lang="en-US" sz="1300" smtClean="0"/>
              <a:t>Sustainable Energy Management (including </a:t>
            </a:r>
            <a:r>
              <a:rPr lang="en-US" sz="1300" i="1" smtClean="0"/>
              <a:t>Energywise</a:t>
            </a:r>
            <a:r>
              <a:rPr lang="en-US" sz="1300" smtClean="0"/>
              <a:t>)</a:t>
            </a:r>
          </a:p>
          <a:p>
            <a:pPr lvl="2" eaLnBrk="1" hangingPunct="1">
              <a:lnSpc>
                <a:spcPts val="1300"/>
              </a:lnSpc>
            </a:pPr>
            <a:r>
              <a:rPr lang="en-US" sz="1300" smtClean="0"/>
              <a:t>Anecdotal 33.4% energy saving  in pilot</a:t>
            </a:r>
          </a:p>
          <a:p>
            <a:pPr lvl="2" eaLnBrk="1" hangingPunct="1">
              <a:lnSpc>
                <a:spcPts val="1300"/>
              </a:lnSpc>
            </a:pPr>
            <a:r>
              <a:rPr lang="en-US" sz="1300" smtClean="0"/>
              <a:t>Helps towards Carbon Reduction Commitments</a:t>
            </a:r>
          </a:p>
          <a:p>
            <a:pPr lvl="2" eaLnBrk="1" hangingPunct="1">
              <a:lnSpc>
                <a:spcPts val="1300"/>
              </a:lnSpc>
            </a:pPr>
            <a:r>
              <a:rPr lang="en-US" sz="1300" smtClean="0"/>
              <a:t>Introduces cost saving</a:t>
            </a:r>
          </a:p>
          <a:p>
            <a:pPr lvl="2" eaLnBrk="1" hangingPunct="1">
              <a:lnSpc>
                <a:spcPts val="1300"/>
              </a:lnSpc>
            </a:pPr>
            <a:endParaRPr lang="en-US" sz="1300" smtClean="0"/>
          </a:p>
          <a:p>
            <a:pPr eaLnBrk="1" hangingPunct="1">
              <a:lnSpc>
                <a:spcPts val="1300"/>
              </a:lnSpc>
            </a:pPr>
            <a:r>
              <a:rPr lang="en-US" sz="1600" smtClean="0">
                <a:solidFill>
                  <a:srgbClr val="FFE429"/>
                </a:solidFill>
              </a:rPr>
              <a:t>Third Phase – Networked Learning Environment</a:t>
            </a:r>
          </a:p>
          <a:p>
            <a:pPr lvl="1" eaLnBrk="1" hangingPunct="1">
              <a:lnSpc>
                <a:spcPts val="1300"/>
              </a:lnSpc>
            </a:pPr>
            <a:r>
              <a:rPr lang="en-US" sz="1300" smtClean="0"/>
              <a:t>Aspirational – probable execution 2012</a:t>
            </a:r>
          </a:p>
          <a:p>
            <a:pPr lvl="1" eaLnBrk="1" hangingPunct="1">
              <a:lnSpc>
                <a:spcPts val="1300"/>
              </a:lnSpc>
            </a:pPr>
            <a:r>
              <a:rPr lang="en-US" sz="1300" smtClean="0"/>
              <a:t>Encompassing Learning Environment, collaboration, video</a:t>
            </a:r>
          </a:p>
          <a:p>
            <a:pPr eaLnBrk="1" hangingPunct="1"/>
            <a:endParaRPr lang="en-GB" sz="1000" smtClean="0"/>
          </a:p>
        </p:txBody>
      </p:sp>
      <p:sp>
        <p:nvSpPr>
          <p:cNvPr id="62467" name="Slide Number Placeholder 3"/>
          <p:cNvSpPr>
            <a:spLocks noGrp="1"/>
          </p:cNvSpPr>
          <p:nvPr>
            <p:ph type="sldNum" sz="quarter" idx="5"/>
          </p:nvPr>
        </p:nvSpPr>
        <p:spPr bwMode="auto">
          <a:ln>
            <a:miter lim="800000"/>
            <a:headEnd/>
            <a:tailEnd/>
          </a:ln>
        </p:spPr>
        <p:txBody>
          <a:bodyPr numCol="1" compatLnSpc="1">
            <a:prstTxWarp prst="textNoShape">
              <a:avLst/>
            </a:prstTxWarp>
          </a:bodyPr>
          <a:lstStyle/>
          <a:p>
            <a:pPr fontAlgn="base">
              <a:spcBef>
                <a:spcPct val="0"/>
              </a:spcBef>
              <a:spcAft>
                <a:spcPct val="0"/>
              </a:spcAft>
              <a:defRPr/>
            </a:pPr>
            <a:fld id="{10605C84-E789-4758-9971-A6559A58A93A}" type="slidenum">
              <a:rPr lang="en-US"/>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ln>
            <a:miter lim="800000"/>
            <a:headEnd/>
            <a:tailEnd/>
          </a:ln>
        </p:spPr>
        <p:txBody>
          <a:bodyPr numCol="1" compatLnSpc="1">
            <a:prstTxWarp prst="textNoShape">
              <a:avLst/>
            </a:prstTxWarp>
          </a:bodyPr>
          <a:lstStyle/>
          <a:p>
            <a:pPr fontAlgn="base">
              <a:spcBef>
                <a:spcPct val="0"/>
              </a:spcBef>
              <a:spcAft>
                <a:spcPct val="0"/>
              </a:spcAft>
              <a:defRPr/>
            </a:pPr>
            <a:fld id="{6CF3732A-DA52-4875-8BDF-960F633E7BC9}" type="slidenum">
              <a:rPr lang="en-US"/>
              <a:pPr fontAlgn="base">
                <a:spcBef>
                  <a:spcPct val="0"/>
                </a:spcBef>
                <a:spcAft>
                  <a:spcPct val="0"/>
                </a:spcAft>
                <a:defRPr/>
              </a:pPr>
              <a:t>8</a:t>
            </a:fld>
            <a:endParaRPr lang="en-US"/>
          </a:p>
        </p:txBody>
      </p:sp>
      <p:sp>
        <p:nvSpPr>
          <p:cNvPr id="66562" name="Rectangle 2"/>
          <p:cNvSpPr>
            <a:spLocks noGrp="1" noRot="1" noChangeAspect="1" noChangeArrowheads="1" noTextEdit="1"/>
          </p:cNvSpPr>
          <p:nvPr>
            <p:ph type="sldImg"/>
          </p:nvPr>
        </p:nvSpPr>
        <p:spPr bwMode="auto">
          <a:xfrm>
            <a:off x="593725" y="261938"/>
            <a:ext cx="5665788" cy="4251325"/>
          </a:xfrm>
          <a:noFill/>
          <a:ln>
            <a:miter lim="800000"/>
            <a:headEnd/>
            <a:tailEnd/>
          </a:ln>
        </p:spPr>
      </p:sp>
      <p:sp>
        <p:nvSpPr>
          <p:cNvPr id="25604" name="Rectangle 3"/>
          <p:cNvSpPr>
            <a:spLocks noGrp="1" noChangeArrowheads="1"/>
          </p:cNvSpPr>
          <p:nvPr>
            <p:ph type="body" idx="1"/>
          </p:nvPr>
        </p:nvSpPr>
        <p:spPr>
          <a:xfrm>
            <a:off x="744538" y="4664075"/>
            <a:ext cx="5300662" cy="4533900"/>
          </a:xfrm>
          <a:ln/>
        </p:spPr>
        <p:txBody>
          <a:bodyPr>
            <a:noAutofit/>
          </a:bodyPr>
          <a:lstStyle/>
          <a:p>
            <a:pPr marL="342900" indent="-342900" eaLnBrk="1" fontAlgn="auto" hangingPunct="1">
              <a:lnSpc>
                <a:spcPct val="100000"/>
              </a:lnSpc>
              <a:spcBef>
                <a:spcPts val="1440"/>
              </a:spcBef>
              <a:spcAft>
                <a:spcPts val="0"/>
              </a:spcAft>
              <a:buFont typeface="Wingdings" pitchFamily="2" charset="2"/>
              <a:buNone/>
              <a:defRPr/>
            </a:pPr>
            <a:r>
              <a:rPr lang="en-US" altLang="ko-KR" sz="1000" dirty="0" smtClean="0">
                <a:ea typeface="굴림" pitchFamily="34" charset="-127"/>
              </a:rPr>
              <a:t>What about the Climate Change Challenge? Technology can help us in multiple areas in relation to the environment. From </a:t>
            </a:r>
            <a:r>
              <a:rPr lang="en-US" altLang="ko-KR" sz="1000" dirty="0" err="1" smtClean="0">
                <a:ea typeface="굴림" pitchFamily="34" charset="-127"/>
              </a:rPr>
              <a:t>TeleWorking</a:t>
            </a:r>
            <a:r>
              <a:rPr lang="en-US" altLang="ko-KR" sz="1000" dirty="0" smtClean="0">
                <a:ea typeface="굴림" pitchFamily="34" charset="-127"/>
              </a:rPr>
              <a:t> to Standardizing how we Measure our Impact on the Environment. </a:t>
            </a:r>
          </a:p>
          <a:p>
            <a:pPr marL="342900" indent="-342900" eaLnBrk="1" fontAlgn="auto" hangingPunct="1">
              <a:lnSpc>
                <a:spcPct val="100000"/>
              </a:lnSpc>
              <a:spcBef>
                <a:spcPts val="1440"/>
              </a:spcBef>
              <a:spcAft>
                <a:spcPts val="0"/>
              </a:spcAft>
              <a:defRPr/>
            </a:pPr>
            <a:r>
              <a:rPr lang="en-US" altLang="ko-KR" sz="1000" dirty="0" smtClean="0">
                <a:ea typeface="굴림" pitchFamily="34" charset="-127"/>
              </a:rPr>
              <a:t>This example of the </a:t>
            </a:r>
            <a:r>
              <a:rPr lang="en-US" altLang="ko-KR" sz="1000" dirty="0" err="1" smtClean="0">
                <a:ea typeface="굴림" pitchFamily="34" charset="-127"/>
              </a:rPr>
              <a:t>ecomap</a:t>
            </a:r>
            <a:r>
              <a:rPr lang="en-US" altLang="ko-KR" sz="1000" dirty="0" smtClean="0">
                <a:ea typeface="굴림" pitchFamily="34" charset="-127"/>
              </a:rPr>
              <a:t> currently used in both San Francisco and Amsterdam takes technology to the next level and really demonstrates the power of collaboration.</a:t>
            </a:r>
          </a:p>
          <a:p>
            <a:pPr marL="342900" indent="-342900" eaLnBrk="1" fontAlgn="auto" hangingPunct="1">
              <a:lnSpc>
                <a:spcPct val="100000"/>
              </a:lnSpc>
              <a:spcBef>
                <a:spcPts val="1440"/>
              </a:spcBef>
              <a:spcAft>
                <a:spcPts val="0"/>
              </a:spcAft>
              <a:defRPr/>
            </a:pPr>
            <a:r>
              <a:rPr lang="en-US" altLang="ko-KR" sz="1000" dirty="0" smtClean="0">
                <a:ea typeface="굴림" pitchFamily="34" charset="-127"/>
              </a:rPr>
              <a:t>In order to influence the changes in behavior needed to address our climate change challenge the City and County of San Francisco took the lead to develop a collaboration, visualization, and measurement tool for greenhouse gas emissions from city activities. </a:t>
            </a:r>
          </a:p>
          <a:p>
            <a:pPr marL="342900" indent="-342900" eaLnBrk="1" fontAlgn="auto" hangingPunct="1">
              <a:lnSpc>
                <a:spcPct val="100000"/>
              </a:lnSpc>
              <a:spcBef>
                <a:spcPts val="1440"/>
              </a:spcBef>
              <a:spcAft>
                <a:spcPts val="0"/>
              </a:spcAft>
              <a:defRPr/>
            </a:pPr>
            <a:r>
              <a:rPr lang="en-US" altLang="ko-KR" sz="1000" dirty="0" smtClean="0">
                <a:ea typeface="굴림" pitchFamily="34" charset="-127"/>
              </a:rPr>
              <a:t>They’ve developed an open source collaboration web 2.0 platform that will enable citizens and businesses to see the collective results of their individual climate change </a:t>
            </a:r>
            <a:r>
              <a:rPr lang="en-US" altLang="ko-KR" sz="1000" dirty="0" err="1" smtClean="0">
                <a:ea typeface="굴림" pitchFamily="34" charset="-127"/>
              </a:rPr>
              <a:t>behaviours</a:t>
            </a:r>
            <a:r>
              <a:rPr lang="en-US" altLang="ko-KR" sz="1000" dirty="0" smtClean="0">
                <a:ea typeface="굴림" pitchFamily="34" charset="-127"/>
              </a:rPr>
              <a:t>, aggregated by district, to take actions to mitigate environmental impacts, and track the results of these actions.</a:t>
            </a:r>
          </a:p>
          <a:p>
            <a:pPr marL="342900" indent="-342900" eaLnBrk="1" fontAlgn="auto" hangingPunct="1">
              <a:lnSpc>
                <a:spcPct val="100000"/>
              </a:lnSpc>
              <a:spcBef>
                <a:spcPts val="1440"/>
              </a:spcBef>
              <a:spcAft>
                <a:spcPts val="0"/>
              </a:spcAft>
              <a:defRPr/>
            </a:pPr>
            <a:r>
              <a:rPr lang="en-US" altLang="ko-KR" sz="1000" dirty="0" smtClean="0">
                <a:ea typeface="굴림" pitchFamily="34" charset="-127"/>
              </a:rPr>
              <a:t>Individuals and Businesses can see the impact of their Transportation, Energy and Waste decisions. They can also get new ideas of how to reduce the impact as well share their own ideas. The </a:t>
            </a:r>
            <a:r>
              <a:rPr lang="en-US" altLang="ko-KR" sz="1000" dirty="0" err="1" smtClean="0">
                <a:ea typeface="굴림" pitchFamily="34" charset="-127"/>
              </a:rPr>
              <a:t>ecomap</a:t>
            </a:r>
            <a:r>
              <a:rPr lang="en-US" altLang="ko-KR" sz="1000" dirty="0" smtClean="0">
                <a:ea typeface="굴림" pitchFamily="34" charset="-127"/>
              </a:rPr>
              <a:t> even helps plan bike routes around the city to encourage a more green approach to transport.</a:t>
            </a:r>
          </a:p>
          <a:p>
            <a:pPr marL="342900" indent="-342900" eaLnBrk="1" fontAlgn="auto" hangingPunct="1">
              <a:lnSpc>
                <a:spcPct val="100000"/>
              </a:lnSpc>
              <a:spcBef>
                <a:spcPts val="1440"/>
              </a:spcBef>
              <a:spcAft>
                <a:spcPts val="0"/>
              </a:spcAft>
              <a:defRPr/>
            </a:pPr>
            <a:r>
              <a:rPr lang="en-US" altLang="ko-KR" sz="1000" dirty="0" smtClean="0">
                <a:ea typeface="굴림" pitchFamily="34" charset="-127"/>
              </a:rPr>
              <a:t>Amsterdam is also using the </a:t>
            </a:r>
            <a:r>
              <a:rPr lang="en-US" altLang="ko-KR" sz="1000" dirty="0" err="1" smtClean="0">
                <a:ea typeface="굴림" pitchFamily="34" charset="-127"/>
              </a:rPr>
              <a:t>ecomap</a:t>
            </a:r>
            <a:r>
              <a:rPr lang="en-US" altLang="ko-KR" sz="1000" dirty="0" smtClean="0">
                <a:ea typeface="굴림" pitchFamily="34" charset="-127"/>
              </a:rPr>
              <a:t> - with plans to expand this out to other cities around the globe.</a:t>
            </a:r>
          </a:p>
          <a:p>
            <a:pPr marL="342900" indent="-342900" eaLnBrk="1" fontAlgn="auto" hangingPunct="1">
              <a:lnSpc>
                <a:spcPct val="100000"/>
              </a:lnSpc>
              <a:spcBef>
                <a:spcPts val="1440"/>
              </a:spcBef>
              <a:spcAft>
                <a:spcPts val="0"/>
              </a:spcAft>
              <a:buFont typeface="Wingdings" pitchFamily="2" charset="2"/>
              <a:buNone/>
              <a:defRPr/>
            </a:pPr>
            <a:r>
              <a:rPr lang="en-US" altLang="ko-KR" sz="800" u="sng" dirty="0" smtClean="0">
                <a:ea typeface="굴림" pitchFamily="34" charset="-127"/>
              </a:rPr>
              <a:t>Background</a:t>
            </a:r>
          </a:p>
          <a:p>
            <a:pPr marL="342900" indent="-342900" eaLnBrk="1" fontAlgn="auto" hangingPunct="1">
              <a:lnSpc>
                <a:spcPct val="100000"/>
              </a:lnSpc>
              <a:spcBef>
                <a:spcPts val="1440"/>
              </a:spcBef>
              <a:spcAft>
                <a:spcPts val="0"/>
              </a:spcAft>
              <a:defRPr/>
            </a:pPr>
            <a:r>
              <a:rPr lang="en-US" altLang="ko-KR" sz="800" dirty="0" smtClean="0">
                <a:ea typeface="굴림" pitchFamily="34" charset="-127"/>
              </a:rPr>
              <a:t>CUD prototype. 10+ cities in North America, Europe, and Asia are engaged, with the City and County of San Francisco taking the lead. </a:t>
            </a:r>
          </a:p>
          <a:p>
            <a:pPr marL="237744" indent="-237744" eaLnBrk="1" fontAlgn="auto" hangingPunct="1">
              <a:spcBef>
                <a:spcPts val="1440"/>
              </a:spcBef>
              <a:spcAft>
                <a:spcPts val="0"/>
              </a:spcAft>
              <a:defRPr/>
            </a:pPr>
            <a:r>
              <a:rPr lang="en-GB" sz="800" dirty="0" smtClean="0">
                <a:hlinkClick r:id="rId3"/>
              </a:rPr>
              <a:t>http://www.connectedurbandevelopment.org/connected_and_sustainable_ict_infrastructure/eco_map/multim</a:t>
            </a:r>
            <a:endParaRPr lang="en-GB" sz="800" dirty="0" smtClean="0"/>
          </a:p>
          <a:p>
            <a:pPr marL="237744" indent="-237744" eaLnBrk="1" fontAlgn="auto" hangingPunct="1">
              <a:spcBef>
                <a:spcPts val="1440"/>
              </a:spcBef>
              <a:spcAft>
                <a:spcPts val="0"/>
              </a:spcAft>
              <a:defRPr/>
            </a:pPr>
            <a:r>
              <a:rPr lang="en-US" sz="800" b="1" dirty="0" smtClean="0">
                <a:solidFill>
                  <a:srgbClr val="9999FF"/>
                </a:solidFill>
              </a:rPr>
              <a:t>www.urbanecomap.org</a:t>
            </a:r>
          </a:p>
          <a:p>
            <a:pPr marL="237744" indent="-237744" eaLnBrk="1" fontAlgn="auto" hangingPunct="1">
              <a:spcBef>
                <a:spcPts val="1440"/>
              </a:spcBef>
              <a:spcAft>
                <a:spcPts val="0"/>
              </a:spcAft>
              <a:defRPr/>
            </a:pPr>
            <a:endParaRPr lang="en-US" sz="1000" b="1" dirty="0" smtClean="0">
              <a:solidFill>
                <a:srgbClr val="9999FF"/>
              </a:solidFill>
            </a:endParaRPr>
          </a:p>
          <a:p>
            <a:pPr marL="237744" indent="-237744" eaLnBrk="1" fontAlgn="auto" hangingPunct="1">
              <a:spcBef>
                <a:spcPts val="1440"/>
              </a:spcBef>
              <a:spcAft>
                <a:spcPts val="0"/>
              </a:spcAft>
              <a:defRPr/>
            </a:pPr>
            <a:endParaRPr lang="en-GB" sz="1000" dirty="0" smtClean="0"/>
          </a:p>
          <a:p>
            <a:pPr marL="237744" indent="-237744" eaLnBrk="1" fontAlgn="auto" hangingPunct="1">
              <a:spcBef>
                <a:spcPts val="1440"/>
              </a:spcBef>
              <a:spcAft>
                <a:spcPts val="0"/>
              </a:spcAft>
              <a:defRPr/>
            </a:pPr>
            <a:endParaRPr lang="ko-KR" altLang="en-US" sz="1000" dirty="0" smtClean="0">
              <a:ea typeface="굴림" pitchFamily="34" charset="-127"/>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marL="109538" indent="-109538" defTabSz="1000125">
              <a:lnSpc>
                <a:spcPct val="90000"/>
              </a:lnSpc>
              <a:spcBef>
                <a:spcPct val="50000"/>
              </a:spcBef>
              <a:buFontTx/>
              <a:buChar char="•"/>
            </a:pPr>
            <a:r>
              <a:rPr lang="en-US" smtClean="0"/>
              <a:t>All of these examples I’ve discussed today involve doing things in new ways. If we are to meet the three challenges that I highlighted, we need to innovate. We all know that driving change is never easy,  but if we want to meet those challenges, we need change the way we do things. And above all, we should not sit back and do nothing. </a:t>
            </a:r>
          </a:p>
          <a:p>
            <a:pPr marL="109538" indent="-109538" defTabSz="1000125">
              <a:lnSpc>
                <a:spcPct val="90000"/>
              </a:lnSpc>
              <a:spcBef>
                <a:spcPct val="50000"/>
              </a:spcBef>
              <a:buFontTx/>
              <a:buChar char="•"/>
            </a:pPr>
            <a:endParaRPr lang="en-GB" smtClean="0"/>
          </a:p>
        </p:txBody>
      </p:sp>
      <p:sp>
        <p:nvSpPr>
          <p:cNvPr id="76803" name="Slide Number Placeholder 3"/>
          <p:cNvSpPr>
            <a:spLocks noGrp="1"/>
          </p:cNvSpPr>
          <p:nvPr>
            <p:ph type="sldNum" sz="quarter" idx="5"/>
          </p:nvPr>
        </p:nvSpPr>
        <p:spPr bwMode="auto">
          <a:ln>
            <a:miter lim="800000"/>
            <a:headEnd/>
            <a:tailEnd/>
          </a:ln>
        </p:spPr>
        <p:txBody>
          <a:bodyPr numCol="1" compatLnSpc="1">
            <a:prstTxWarp prst="textNoShape">
              <a:avLst/>
            </a:prstTxWarp>
          </a:bodyPr>
          <a:lstStyle/>
          <a:p>
            <a:pPr fontAlgn="base">
              <a:spcBef>
                <a:spcPct val="0"/>
              </a:spcBef>
              <a:spcAft>
                <a:spcPct val="0"/>
              </a:spcAft>
              <a:defRPr/>
            </a:pPr>
            <a:fld id="{F2A8B351-8577-4518-856A-7FB0D1D7D79D}" type="slidenum">
              <a:rPr lang="en-US"/>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Horizontal 1">
    <p:spTree>
      <p:nvGrpSpPr>
        <p:cNvPr id="1" name=""/>
        <p:cNvGrpSpPr/>
        <p:nvPr/>
      </p:nvGrpSpPr>
      <p:grpSpPr>
        <a:xfrm>
          <a:off x="0" y="0"/>
          <a:ext cx="0" cy="0"/>
          <a:chOff x="0" y="0"/>
          <a:chExt cx="0" cy="0"/>
        </a:xfrm>
      </p:grpSpPr>
      <p:pic>
        <p:nvPicPr>
          <p:cNvPr id="4" name="Picture 25" descr="MAI65475"/>
          <p:cNvPicPr>
            <a:picLocks noChangeAspect="1" noChangeArrowheads="1"/>
          </p:cNvPicPr>
          <p:nvPr/>
        </p:nvPicPr>
        <p:blipFill>
          <a:blip r:embed="rId2"/>
          <a:srcRect/>
          <a:stretch>
            <a:fillRect/>
          </a:stretch>
        </p:blipFill>
        <p:spPr bwMode="auto">
          <a:xfrm>
            <a:off x="0" y="1619250"/>
            <a:ext cx="9144000" cy="2362200"/>
          </a:xfrm>
          <a:prstGeom prst="rect">
            <a:avLst/>
          </a:prstGeom>
          <a:noFill/>
          <a:ln w="9525">
            <a:noFill/>
            <a:miter lim="800000"/>
            <a:headEnd/>
            <a:tailEnd/>
          </a:ln>
        </p:spPr>
      </p:pic>
      <p:sp>
        <p:nvSpPr>
          <p:cNvPr id="5" name="Line 24"/>
          <p:cNvSpPr>
            <a:spLocks noChangeShapeType="1"/>
          </p:cNvSpPr>
          <p:nvPr/>
        </p:nvSpPr>
        <p:spPr bwMode="ltGray">
          <a:xfrm>
            <a:off x="0" y="1628775"/>
            <a:ext cx="9144000" cy="0"/>
          </a:xfrm>
          <a:prstGeom prst="line">
            <a:avLst/>
          </a:prstGeom>
          <a:noFill/>
          <a:ln w="19050">
            <a:solidFill>
              <a:srgbClr val="C0C0C4"/>
            </a:solidFill>
            <a:round/>
            <a:headEnd/>
            <a:tailEnd/>
          </a:ln>
        </p:spPr>
        <p:txBody>
          <a:bodyPr wrap="none" lIns="82124" tIns="41061" rIns="82124" bIns="41061" anchor="ctr">
            <a:spAutoFit/>
          </a:bodyPr>
          <a:lstStyle/>
          <a:p>
            <a:pPr fontAlgn="auto">
              <a:spcBef>
                <a:spcPts val="0"/>
              </a:spcBef>
              <a:spcAft>
                <a:spcPts val="0"/>
              </a:spcAft>
              <a:defRPr/>
            </a:pPr>
            <a:endParaRPr lang="en-US">
              <a:latin typeface="+mn-lt"/>
            </a:endParaRPr>
          </a:p>
        </p:txBody>
      </p:sp>
      <p:sp>
        <p:nvSpPr>
          <p:cNvPr id="6" name="Line 23"/>
          <p:cNvSpPr>
            <a:spLocks noChangeShapeType="1"/>
          </p:cNvSpPr>
          <p:nvPr/>
        </p:nvSpPr>
        <p:spPr bwMode="ltGray">
          <a:xfrm>
            <a:off x="0" y="3981450"/>
            <a:ext cx="9144000" cy="0"/>
          </a:xfrm>
          <a:prstGeom prst="line">
            <a:avLst/>
          </a:prstGeom>
          <a:noFill/>
          <a:ln w="19050">
            <a:solidFill>
              <a:srgbClr val="C0C0C4"/>
            </a:solidFill>
            <a:round/>
            <a:headEnd/>
            <a:tailEnd/>
          </a:ln>
        </p:spPr>
        <p:txBody>
          <a:bodyPr wrap="none" lIns="82124" tIns="41061" rIns="82124" bIns="41061" anchor="ctr">
            <a:spAutoFit/>
          </a:bodyPr>
          <a:lstStyle/>
          <a:p>
            <a:pPr fontAlgn="auto">
              <a:spcBef>
                <a:spcPts val="0"/>
              </a:spcBef>
              <a:spcAft>
                <a:spcPts val="0"/>
              </a:spcAft>
              <a:defRPr/>
            </a:pPr>
            <a:endParaRPr lang="en-US">
              <a:latin typeface="+mn-lt"/>
            </a:endParaRPr>
          </a:p>
        </p:txBody>
      </p:sp>
      <p:sp>
        <p:nvSpPr>
          <p:cNvPr id="7" name="Rectangle 4"/>
          <p:cNvSpPr>
            <a:spLocks noChangeArrowheads="1"/>
          </p:cNvSpPr>
          <p:nvPr userDrawn="1"/>
        </p:nvSpPr>
        <p:spPr bwMode="ltGray">
          <a:xfrm>
            <a:off x="1150938"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700">
                <a:solidFill>
                  <a:srgbClr val="8E8E95"/>
                </a:solidFill>
                <a:latin typeface="+mn-lt"/>
              </a:rPr>
              <a:t>© 2009 Cisco Systems, Inc. All rights reserved.</a:t>
            </a:r>
          </a:p>
        </p:txBody>
      </p:sp>
      <p:sp>
        <p:nvSpPr>
          <p:cNvPr id="8" name="Rectangle 5"/>
          <p:cNvSpPr>
            <a:spLocks noChangeArrowheads="1"/>
          </p:cNvSpPr>
          <p:nvPr userDrawn="1"/>
        </p:nvSpPr>
        <p:spPr bwMode="ltGray">
          <a:xfrm>
            <a:off x="3173413"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700">
                <a:solidFill>
                  <a:srgbClr val="8E8E95"/>
                </a:solidFill>
                <a:latin typeface="+mn-lt"/>
              </a:rPr>
              <a:t>Cisco Confidential</a:t>
            </a:r>
          </a:p>
        </p:txBody>
      </p:sp>
      <p:sp>
        <p:nvSpPr>
          <p:cNvPr id="9" name="Rectangle 6"/>
          <p:cNvSpPr>
            <a:spLocks noChangeArrowheads="1"/>
          </p:cNvSpPr>
          <p:nvPr userDrawn="1"/>
        </p:nvSpPr>
        <p:spPr bwMode="ltGray">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err="1">
                <a:solidFill>
                  <a:srgbClr val="8E8E95"/>
                </a:solidFill>
                <a:latin typeface="+mn-lt"/>
              </a:rPr>
              <a:t>Presentation_ID</a:t>
            </a:r>
            <a:endParaRPr lang="en-US" sz="700" dirty="0">
              <a:solidFill>
                <a:srgbClr val="8E8E95"/>
              </a:solidFill>
              <a:latin typeface="+mn-lt"/>
            </a:endParaRPr>
          </a:p>
        </p:txBody>
      </p:sp>
      <p:sp>
        <p:nvSpPr>
          <p:cNvPr id="10" name="Rectangle 4"/>
          <p:cNvSpPr>
            <a:spLocks noChangeArrowheads="1"/>
          </p:cNvSpPr>
          <p:nvPr userDrawn="1"/>
        </p:nvSpPr>
        <p:spPr bwMode="ltGray">
          <a:xfrm>
            <a:off x="1150938"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700">
                <a:solidFill>
                  <a:srgbClr val="8E8E95"/>
                </a:solidFill>
                <a:latin typeface="+mn-lt"/>
              </a:rPr>
              <a:t>© 2009 Cisco Systems, Inc. All rights reserved.</a:t>
            </a:r>
          </a:p>
        </p:txBody>
      </p:sp>
      <p:sp>
        <p:nvSpPr>
          <p:cNvPr id="11" name="Rectangle 5"/>
          <p:cNvSpPr>
            <a:spLocks noChangeArrowheads="1"/>
          </p:cNvSpPr>
          <p:nvPr userDrawn="1"/>
        </p:nvSpPr>
        <p:spPr bwMode="ltGray">
          <a:xfrm>
            <a:off x="3173413"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700" dirty="0">
                <a:solidFill>
                  <a:srgbClr val="8E8E95"/>
                </a:solidFill>
                <a:latin typeface="+mn-lt"/>
              </a:rPr>
              <a:t>Cisco Confidential</a:t>
            </a:r>
          </a:p>
        </p:txBody>
      </p:sp>
      <p:sp>
        <p:nvSpPr>
          <p:cNvPr id="12" name="Rectangle 6"/>
          <p:cNvSpPr>
            <a:spLocks noChangeArrowheads="1"/>
          </p:cNvSpPr>
          <p:nvPr userDrawn="1"/>
        </p:nvSpPr>
        <p:spPr bwMode="ltGray">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err="1">
                <a:solidFill>
                  <a:srgbClr val="8E8E95"/>
                </a:solidFill>
                <a:latin typeface="+mn-lt"/>
              </a:rPr>
              <a:t>Presentation_ID</a:t>
            </a:r>
            <a:endParaRPr lang="en-US" sz="700" dirty="0">
              <a:solidFill>
                <a:srgbClr val="8E8E95"/>
              </a:solidFill>
              <a:latin typeface="+mn-lt"/>
            </a:endParaRPr>
          </a:p>
        </p:txBody>
      </p:sp>
      <p:grpSp>
        <p:nvGrpSpPr>
          <p:cNvPr id="13" name="Group 5"/>
          <p:cNvGrpSpPr>
            <a:grpSpLocks/>
          </p:cNvGrpSpPr>
          <p:nvPr userDrawn="1"/>
        </p:nvGrpSpPr>
        <p:grpSpPr bwMode="auto">
          <a:xfrm>
            <a:off x="609600" y="525463"/>
            <a:ext cx="1447800" cy="769937"/>
            <a:chOff x="384" y="331"/>
            <a:chExt cx="912" cy="485"/>
          </a:xfrm>
        </p:grpSpPr>
        <p:sp>
          <p:nvSpPr>
            <p:cNvPr id="14"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eaLnBrk="0" hangingPunct="0">
                <a:lnSpc>
                  <a:spcPct val="90000"/>
                </a:lnSpc>
                <a:defRPr/>
              </a:pPr>
              <a:endParaRPr lang="en-US" sz="2400">
                <a:solidFill>
                  <a:srgbClr val="FFFFFF"/>
                </a:solidFill>
              </a:endParaRPr>
            </a:p>
          </p:txBody>
        </p:sp>
        <p:sp>
          <p:nvSpPr>
            <p:cNvPr id="15"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eaLnBrk="0" hangingPunct="0">
                <a:lnSpc>
                  <a:spcPct val="90000"/>
                </a:lnSpc>
                <a:defRPr/>
              </a:pPr>
              <a:endParaRPr lang="en-US" sz="2400">
                <a:solidFill>
                  <a:srgbClr val="FFFFFF"/>
                </a:solidFill>
              </a:endParaRPr>
            </a:p>
          </p:txBody>
        </p:sp>
        <p:sp>
          <p:nvSpPr>
            <p:cNvPr id="16"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17"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18"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19"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20"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21"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22"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23"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24"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25"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26"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27"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28"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grpSp>
      <p:sp>
        <p:nvSpPr>
          <p:cNvPr id="3" name="Subtitle 2"/>
          <p:cNvSpPr>
            <a:spLocks noGrp="1"/>
          </p:cNvSpPr>
          <p:nvPr>
            <p:ph type="subTitle" idx="1"/>
          </p:nvPr>
        </p:nvSpPr>
        <p:spPr>
          <a:xfrm>
            <a:off x="650874" y="5483225"/>
            <a:ext cx="8112126" cy="384175"/>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650874" y="4114800"/>
            <a:ext cx="8112125" cy="1022350"/>
          </a:xfrm>
        </p:spPr>
        <p:txBody>
          <a:bodyPr/>
          <a:lstStyle>
            <a:lvl1pPr>
              <a:defRPr b="0">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E21661B7-5A9D-4443-BB0B-0C95081D6315}"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rge Photo ">
    <p:spTree>
      <p:nvGrpSpPr>
        <p:cNvPr id="1" name=""/>
        <p:cNvGrpSpPr/>
        <p:nvPr/>
      </p:nvGrpSpPr>
      <p:grpSpPr>
        <a:xfrm>
          <a:off x="0" y="0"/>
          <a:ext cx="0" cy="0"/>
          <a:chOff x="0" y="0"/>
          <a:chExt cx="0" cy="0"/>
        </a:xfrm>
      </p:grpSpPr>
      <p:sp>
        <p:nvSpPr>
          <p:cNvPr id="4"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195959CF-D8DC-452B-8FF6-496B5DA7EA3B}"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3" name="Picture Placeholder 2"/>
          <p:cNvSpPr>
            <a:spLocks noGrp="1"/>
          </p:cNvSpPr>
          <p:nvPr>
            <p:ph type="pic" idx="1"/>
          </p:nvPr>
        </p:nvSpPr>
        <p:spPr>
          <a:xfrm>
            <a:off x="266700" y="1142999"/>
            <a:ext cx="8623300" cy="5455921"/>
          </a:xfrm>
          <a:ln>
            <a:noFill/>
          </a:ln>
        </p:spPr>
        <p:txBody>
          <a:bodyPr rtlCol="0" anchor="ctr">
            <a:normAutofit/>
          </a:bodyPr>
          <a:lstStyle>
            <a:lvl1pPr marL="0" indent="0" algn="ctr">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39" name="Title 1"/>
          <p:cNvSpPr>
            <a:spLocks noGrp="1"/>
          </p:cNvSpPr>
          <p:nvPr>
            <p:ph type="title"/>
          </p:nvPr>
        </p:nvSpPr>
        <p:spPr>
          <a:xfrm>
            <a:off x="793751" y="304800"/>
            <a:ext cx="7435849" cy="838200"/>
          </a:xfrm>
        </p:spPr>
        <p:txBody>
          <a:bodyPr/>
          <a:lstStyle>
            <a:lvl1pPr>
              <a:defRPr/>
            </a:lvl1pPr>
          </a:lstStyle>
          <a:p>
            <a:r>
              <a:rPr lang="en-US" dirty="0" smtClean="0"/>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eft Third Photo and Content">
    <p:spTree>
      <p:nvGrpSpPr>
        <p:cNvPr id="1" name=""/>
        <p:cNvGrpSpPr/>
        <p:nvPr/>
      </p:nvGrpSpPr>
      <p:grpSpPr>
        <a:xfrm>
          <a:off x="0" y="0"/>
          <a:ext cx="0" cy="0"/>
          <a:chOff x="0" y="0"/>
          <a:chExt cx="0" cy="0"/>
        </a:xfrm>
      </p:grpSpPr>
      <p:sp>
        <p:nvSpPr>
          <p:cNvPr id="5"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81647E40-77F1-4D4F-A179-C2DACFA1DE1C}"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2" name="Title 1"/>
          <p:cNvSpPr>
            <a:spLocks noGrp="1"/>
          </p:cNvSpPr>
          <p:nvPr>
            <p:ph type="title"/>
          </p:nvPr>
        </p:nvSpPr>
        <p:spPr>
          <a:xfrm>
            <a:off x="793751" y="304800"/>
            <a:ext cx="7435849" cy="838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454400" y="1600200"/>
            <a:ext cx="47752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Picture Placeholder 43"/>
          <p:cNvSpPr>
            <a:spLocks noGrp="1"/>
          </p:cNvSpPr>
          <p:nvPr>
            <p:ph type="pic" sz="quarter" idx="11"/>
          </p:nvPr>
        </p:nvSpPr>
        <p:spPr>
          <a:xfrm>
            <a:off x="0" y="1143000"/>
            <a:ext cx="3048000" cy="5715000"/>
          </a:xfrm>
        </p:spPr>
        <p:txBody>
          <a:bodyPr rtlCol="0" anchor="ctr" anchorCtr="1">
            <a:normAutofit/>
          </a:bodyPr>
          <a:lstStyle>
            <a:lvl1pPr>
              <a:buNone/>
              <a:defRPr baseline="0"/>
            </a:lvl1pPr>
          </a:lstStyle>
          <a:p>
            <a:pPr lvl="0"/>
            <a:r>
              <a:rPr lang="en-US" noProof="0" dirty="0" smtClean="0"/>
              <a:t>Click icon to add picture</a:t>
            </a:r>
            <a:endParaRPr lang="en-US"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iddle Third Photo">
    <p:spTree>
      <p:nvGrpSpPr>
        <p:cNvPr id="1" name=""/>
        <p:cNvGrpSpPr/>
        <p:nvPr/>
      </p:nvGrpSpPr>
      <p:grpSpPr>
        <a:xfrm>
          <a:off x="0" y="0"/>
          <a:ext cx="0" cy="0"/>
          <a:chOff x="0" y="0"/>
          <a:chExt cx="0" cy="0"/>
        </a:xfrm>
      </p:grpSpPr>
      <p:sp>
        <p:nvSpPr>
          <p:cNvPr id="4"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B78461C8-5443-4DDD-9922-DC146D505CF6}"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3" name="Picture Placeholder 2"/>
          <p:cNvSpPr>
            <a:spLocks noGrp="1"/>
          </p:cNvSpPr>
          <p:nvPr>
            <p:ph type="pic" idx="1"/>
          </p:nvPr>
        </p:nvSpPr>
        <p:spPr>
          <a:xfrm>
            <a:off x="3048000" y="1143000"/>
            <a:ext cx="3048000" cy="5718174"/>
          </a:xfrm>
          <a:ln>
            <a:noFill/>
          </a:ln>
        </p:spPr>
        <p:txBody>
          <a:bodyPr rtlCol="0" anchor="ctr">
            <a:normAutofit/>
          </a:bodyPr>
          <a:lstStyle>
            <a:lvl1pPr marL="0" indent="0" algn="ctr">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39" name="Title 1"/>
          <p:cNvSpPr>
            <a:spLocks noGrp="1"/>
          </p:cNvSpPr>
          <p:nvPr>
            <p:ph type="title"/>
          </p:nvPr>
        </p:nvSpPr>
        <p:spPr>
          <a:xfrm>
            <a:off x="793751" y="304800"/>
            <a:ext cx="7435849" cy="838200"/>
          </a:xfrm>
        </p:spPr>
        <p:txBody>
          <a:bodyPr/>
          <a:lstStyle>
            <a:lvl1pPr>
              <a:defRPr/>
            </a:lvl1pPr>
          </a:lstStyle>
          <a:p>
            <a:r>
              <a:rPr lang="en-US" dirty="0" smtClean="0"/>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ight Third Photo and Content">
    <p:spTree>
      <p:nvGrpSpPr>
        <p:cNvPr id="1" name=""/>
        <p:cNvGrpSpPr/>
        <p:nvPr/>
      </p:nvGrpSpPr>
      <p:grpSpPr>
        <a:xfrm>
          <a:off x="0" y="0"/>
          <a:ext cx="0" cy="0"/>
          <a:chOff x="0" y="0"/>
          <a:chExt cx="0" cy="0"/>
        </a:xfrm>
      </p:grpSpPr>
      <p:sp>
        <p:nvSpPr>
          <p:cNvPr id="6"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28517F45-85D9-4EAC-AB79-55FAE4F71480}"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2" name="Title 1"/>
          <p:cNvSpPr>
            <a:spLocks noGrp="1"/>
          </p:cNvSpPr>
          <p:nvPr>
            <p:ph type="title"/>
          </p:nvPr>
        </p:nvSpPr>
        <p:spPr>
          <a:xfrm>
            <a:off x="793751" y="304800"/>
            <a:ext cx="7435849" cy="838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793751" y="1600200"/>
            <a:ext cx="4540249"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793751" y="1186542"/>
            <a:ext cx="45402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smtClean="0"/>
              <a:t>Click to edit Master text styles</a:t>
            </a:r>
          </a:p>
        </p:txBody>
      </p:sp>
      <p:sp>
        <p:nvSpPr>
          <p:cNvPr id="44" name="Picture Placeholder 43"/>
          <p:cNvSpPr>
            <a:spLocks noGrp="1"/>
          </p:cNvSpPr>
          <p:nvPr>
            <p:ph type="pic" sz="quarter" idx="11"/>
          </p:nvPr>
        </p:nvSpPr>
        <p:spPr>
          <a:xfrm>
            <a:off x="6096000" y="1143000"/>
            <a:ext cx="3048000" cy="5715000"/>
          </a:xfrm>
        </p:spPr>
        <p:txBody>
          <a:bodyPr rtlCol="0" anchor="ctr" anchorCtr="1">
            <a:normAutofit/>
          </a:bodyPr>
          <a:lstStyle>
            <a:lvl1pPr>
              <a:buNone/>
              <a:defRPr/>
            </a:lvl1pPr>
          </a:lstStyle>
          <a:p>
            <a:pPr lvl="0"/>
            <a:r>
              <a:rPr lang="en-US" noProof="0" dirty="0" smtClean="0"/>
              <a:t>Click icon to add picture</a:t>
            </a:r>
            <a:endParaRPr lang="en-US" noProof="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op Third Photo and Content">
    <p:spTree>
      <p:nvGrpSpPr>
        <p:cNvPr id="1" name=""/>
        <p:cNvGrpSpPr/>
        <p:nvPr/>
      </p:nvGrpSpPr>
      <p:grpSpPr>
        <a:xfrm>
          <a:off x="0" y="0"/>
          <a:ext cx="0" cy="0"/>
          <a:chOff x="0" y="0"/>
          <a:chExt cx="0" cy="0"/>
        </a:xfrm>
      </p:grpSpPr>
      <p:sp>
        <p:nvSpPr>
          <p:cNvPr id="5"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CC72435F-493E-4368-B0C2-7AE22FAB1D7A}"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6"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0875B897-6BEC-41DB-B2E1-452EDC2C294D}"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2" name="Title 1"/>
          <p:cNvSpPr>
            <a:spLocks noGrp="1"/>
          </p:cNvSpPr>
          <p:nvPr>
            <p:ph type="title"/>
          </p:nvPr>
        </p:nvSpPr>
        <p:spPr>
          <a:xfrm>
            <a:off x="793751" y="304800"/>
            <a:ext cx="7435849" cy="838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793751" y="3512457"/>
            <a:ext cx="7464878" cy="273594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Picture Placeholder 43"/>
          <p:cNvSpPr>
            <a:spLocks noGrp="1"/>
          </p:cNvSpPr>
          <p:nvPr>
            <p:ph type="pic" sz="quarter" idx="11"/>
          </p:nvPr>
        </p:nvSpPr>
        <p:spPr>
          <a:xfrm>
            <a:off x="0" y="1143000"/>
            <a:ext cx="9144000" cy="1905000"/>
          </a:xfrm>
        </p:spPr>
        <p:txBody>
          <a:bodyPr rtlCol="0" anchor="ctr" anchorCtr="1">
            <a:normAutofit/>
          </a:bodyPr>
          <a:lstStyle>
            <a:lvl1pPr>
              <a:buNone/>
              <a:defRPr baseline="0"/>
            </a:lvl1pPr>
          </a:lstStyle>
          <a:p>
            <a:pPr lvl="0"/>
            <a:r>
              <a:rPr lang="en-US" noProof="0" dirty="0" smtClean="0"/>
              <a:t>Click icon to add picture</a:t>
            </a:r>
            <a:endParaRPr lang="en-US" noProof="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orizontal Middle Third Photo">
    <p:spTree>
      <p:nvGrpSpPr>
        <p:cNvPr id="1" name=""/>
        <p:cNvGrpSpPr/>
        <p:nvPr/>
      </p:nvGrpSpPr>
      <p:grpSpPr>
        <a:xfrm>
          <a:off x="0" y="0"/>
          <a:ext cx="0" cy="0"/>
          <a:chOff x="0" y="0"/>
          <a:chExt cx="0" cy="0"/>
        </a:xfrm>
      </p:grpSpPr>
      <p:sp>
        <p:nvSpPr>
          <p:cNvPr id="4"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77529A51-2894-488A-B47D-2D5C50F57DD8}"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5"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5863182E-A127-498D-8749-DFC8A8E79E60}"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2" name="Title 1"/>
          <p:cNvSpPr>
            <a:spLocks noGrp="1"/>
          </p:cNvSpPr>
          <p:nvPr>
            <p:ph type="title"/>
          </p:nvPr>
        </p:nvSpPr>
        <p:spPr>
          <a:xfrm>
            <a:off x="793751" y="304800"/>
            <a:ext cx="7435849" cy="838200"/>
          </a:xfrm>
        </p:spPr>
        <p:txBody>
          <a:bodyPr/>
          <a:lstStyle/>
          <a:p>
            <a:r>
              <a:rPr lang="en-US" dirty="0" smtClean="0"/>
              <a:t>Click to edit Master title style</a:t>
            </a:r>
            <a:endParaRPr lang="en-US" dirty="0"/>
          </a:p>
        </p:txBody>
      </p:sp>
      <p:sp>
        <p:nvSpPr>
          <p:cNvPr id="44" name="Picture Placeholder 43"/>
          <p:cNvSpPr>
            <a:spLocks noGrp="1"/>
          </p:cNvSpPr>
          <p:nvPr>
            <p:ph type="pic" sz="quarter" idx="11"/>
          </p:nvPr>
        </p:nvSpPr>
        <p:spPr>
          <a:xfrm>
            <a:off x="0" y="3044371"/>
            <a:ext cx="9144000" cy="1905000"/>
          </a:xfrm>
        </p:spPr>
        <p:txBody>
          <a:bodyPr rtlCol="0" anchor="ctr" anchorCtr="1">
            <a:normAutofit/>
          </a:bodyPr>
          <a:lstStyle>
            <a:lvl1pPr>
              <a:buNone/>
              <a:defRPr baseline="0"/>
            </a:lvl1pPr>
          </a:lstStyle>
          <a:p>
            <a:pPr lvl="0"/>
            <a:r>
              <a:rPr lang="en-US" noProof="0" dirty="0" smtClean="0"/>
              <a:t>Click icon to add picture</a:t>
            </a:r>
            <a:endParaRPr lang="en-US" noProof="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ttom Third Photo and Content">
    <p:spTree>
      <p:nvGrpSpPr>
        <p:cNvPr id="1" name=""/>
        <p:cNvGrpSpPr/>
        <p:nvPr/>
      </p:nvGrpSpPr>
      <p:grpSpPr>
        <a:xfrm>
          <a:off x="0" y="0"/>
          <a:ext cx="0" cy="0"/>
          <a:chOff x="0" y="0"/>
          <a:chExt cx="0" cy="0"/>
        </a:xfrm>
      </p:grpSpPr>
      <p:sp>
        <p:nvSpPr>
          <p:cNvPr id="5"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24CD3678-F142-42B4-8EA5-639D71DB54AA}"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6"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9453916A-D1FF-4B13-80DF-CF20F90FE27D}"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2" name="Title 1"/>
          <p:cNvSpPr>
            <a:spLocks noGrp="1"/>
          </p:cNvSpPr>
          <p:nvPr>
            <p:ph type="title"/>
          </p:nvPr>
        </p:nvSpPr>
        <p:spPr>
          <a:xfrm>
            <a:off x="793751" y="304800"/>
            <a:ext cx="7435849" cy="838200"/>
          </a:xfrm>
        </p:spPr>
        <p:txBody>
          <a:bodyPr/>
          <a:lstStyle/>
          <a:p>
            <a:r>
              <a:rPr lang="en-US" dirty="0" smtClean="0"/>
              <a:t>Click to edit Master title style</a:t>
            </a:r>
            <a:endParaRPr lang="en-US" dirty="0"/>
          </a:p>
        </p:txBody>
      </p:sp>
      <p:sp>
        <p:nvSpPr>
          <p:cNvPr id="44" name="Picture Placeholder 43"/>
          <p:cNvSpPr>
            <a:spLocks noGrp="1"/>
          </p:cNvSpPr>
          <p:nvPr>
            <p:ph type="pic" sz="quarter" idx="11"/>
          </p:nvPr>
        </p:nvSpPr>
        <p:spPr>
          <a:xfrm>
            <a:off x="0" y="4953000"/>
            <a:ext cx="9144000" cy="1905000"/>
          </a:xfrm>
        </p:spPr>
        <p:txBody>
          <a:bodyPr rtlCol="0" anchor="ctr" anchorCtr="1">
            <a:normAutofit/>
          </a:bodyPr>
          <a:lstStyle>
            <a:lvl1pPr>
              <a:buNone/>
              <a:defRPr baseline="0"/>
            </a:lvl1pPr>
          </a:lstStyle>
          <a:p>
            <a:pPr lvl="0"/>
            <a:r>
              <a:rPr lang="en-US" noProof="0" dirty="0" smtClean="0"/>
              <a:t>Click icon to add picture</a:t>
            </a:r>
            <a:endParaRPr lang="en-US" noProof="0" dirty="0"/>
          </a:p>
        </p:txBody>
      </p:sp>
      <p:sp>
        <p:nvSpPr>
          <p:cNvPr id="43" name="Content Placeholder 2"/>
          <p:cNvSpPr>
            <a:spLocks noGrp="1"/>
          </p:cNvSpPr>
          <p:nvPr>
            <p:ph idx="12"/>
          </p:nvPr>
        </p:nvSpPr>
        <p:spPr>
          <a:xfrm>
            <a:off x="793751" y="1600201"/>
            <a:ext cx="7461249" cy="28828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op Half Photo and Content">
    <p:spTree>
      <p:nvGrpSpPr>
        <p:cNvPr id="1" name=""/>
        <p:cNvGrpSpPr/>
        <p:nvPr/>
      </p:nvGrpSpPr>
      <p:grpSpPr>
        <a:xfrm>
          <a:off x="0" y="0"/>
          <a:ext cx="0" cy="0"/>
          <a:chOff x="0" y="0"/>
          <a:chExt cx="0" cy="0"/>
        </a:xfrm>
      </p:grpSpPr>
      <p:sp>
        <p:nvSpPr>
          <p:cNvPr id="5"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6DCA5C1B-DA70-4235-AF74-743F15E4443A}"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6"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E991219A-9332-4814-AD81-55881D889A41}"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2" name="Title 1"/>
          <p:cNvSpPr>
            <a:spLocks noGrp="1"/>
          </p:cNvSpPr>
          <p:nvPr>
            <p:ph type="title"/>
          </p:nvPr>
        </p:nvSpPr>
        <p:spPr>
          <a:xfrm>
            <a:off x="793751" y="304800"/>
            <a:ext cx="7435849" cy="838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793751" y="4495799"/>
            <a:ext cx="7464878" cy="1752599"/>
          </a:xfrm>
        </p:spPr>
        <p:txBody>
          <a:bodyPr/>
          <a:lstStyle/>
          <a:p>
            <a:pPr lvl="0"/>
            <a:r>
              <a:rPr lang="en-US" dirty="0" smtClean="0"/>
              <a:t>Click to edit Master text styles</a:t>
            </a:r>
          </a:p>
        </p:txBody>
      </p:sp>
      <p:sp>
        <p:nvSpPr>
          <p:cNvPr id="44" name="Picture Placeholder 43"/>
          <p:cNvSpPr>
            <a:spLocks noGrp="1"/>
          </p:cNvSpPr>
          <p:nvPr>
            <p:ph type="pic" sz="quarter" idx="11"/>
          </p:nvPr>
        </p:nvSpPr>
        <p:spPr>
          <a:xfrm>
            <a:off x="0" y="1143000"/>
            <a:ext cx="9144000" cy="2857500"/>
          </a:xfrm>
        </p:spPr>
        <p:txBody>
          <a:bodyPr rtlCol="0" anchor="ctr" anchorCtr="1">
            <a:normAutofit/>
          </a:bodyPr>
          <a:lstStyle>
            <a:lvl1pPr>
              <a:buNone/>
              <a:defRPr baseline="0"/>
            </a:lvl1pPr>
          </a:lstStyle>
          <a:p>
            <a:pPr lvl="0"/>
            <a:r>
              <a:rPr lang="en-US" noProof="0" dirty="0" smtClean="0"/>
              <a:t>Click icon to add picture</a:t>
            </a:r>
            <a:endParaRPr lang="en-US" noProof="0"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Right Half Photo and Content">
    <p:spTree>
      <p:nvGrpSpPr>
        <p:cNvPr id="1" name=""/>
        <p:cNvGrpSpPr/>
        <p:nvPr/>
      </p:nvGrpSpPr>
      <p:grpSpPr>
        <a:xfrm>
          <a:off x="0" y="0"/>
          <a:ext cx="0" cy="0"/>
          <a:chOff x="0" y="0"/>
          <a:chExt cx="0" cy="0"/>
        </a:xfrm>
      </p:grpSpPr>
      <p:sp>
        <p:nvSpPr>
          <p:cNvPr id="6"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811F1DF4-F5D1-4FC1-8C13-4025023CAB8C}"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7"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6868E076-71D9-4B06-8234-571BE0FD4DC0}"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2" name="Title 1"/>
          <p:cNvSpPr>
            <a:spLocks noGrp="1"/>
          </p:cNvSpPr>
          <p:nvPr>
            <p:ph type="title"/>
          </p:nvPr>
        </p:nvSpPr>
        <p:spPr>
          <a:xfrm>
            <a:off x="793751" y="304800"/>
            <a:ext cx="7435849" cy="838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793751" y="1600200"/>
            <a:ext cx="3016249"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793751" y="1186542"/>
            <a:ext cx="30289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smtClean="0"/>
              <a:t>Click to edit Master text styles</a:t>
            </a:r>
          </a:p>
        </p:txBody>
      </p:sp>
      <p:sp>
        <p:nvSpPr>
          <p:cNvPr id="44" name="Picture Placeholder 43"/>
          <p:cNvSpPr>
            <a:spLocks noGrp="1"/>
          </p:cNvSpPr>
          <p:nvPr>
            <p:ph type="pic" sz="quarter" idx="11"/>
          </p:nvPr>
        </p:nvSpPr>
        <p:spPr>
          <a:xfrm>
            <a:off x="4572000" y="1143000"/>
            <a:ext cx="4572000" cy="5715000"/>
          </a:xfrm>
        </p:spPr>
        <p:txBody>
          <a:bodyPr rtlCol="0" anchor="ctr" anchorCtr="1">
            <a:normAutofit/>
          </a:bodyPr>
          <a:lstStyle>
            <a:lvl1pPr>
              <a:buNone/>
              <a:defRPr/>
            </a:lvl1pPr>
          </a:lstStyle>
          <a:p>
            <a:pPr lvl="0"/>
            <a:r>
              <a:rPr lang="en-US" noProof="0" dirty="0" smtClean="0"/>
              <a:t>Click icon to add picture</a:t>
            </a:r>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lte Slide Horizontal 2">
    <p:spTree>
      <p:nvGrpSpPr>
        <p:cNvPr id="1" name=""/>
        <p:cNvGrpSpPr/>
        <p:nvPr/>
      </p:nvGrpSpPr>
      <p:grpSpPr>
        <a:xfrm>
          <a:off x="0" y="0"/>
          <a:ext cx="0" cy="0"/>
          <a:chOff x="0" y="0"/>
          <a:chExt cx="0" cy="0"/>
        </a:xfrm>
      </p:grpSpPr>
      <p:sp>
        <p:nvSpPr>
          <p:cNvPr id="4" name="Rectangle 3"/>
          <p:cNvSpPr>
            <a:spLocks noChangeArrowheads="1"/>
          </p:cNvSpPr>
          <p:nvPr/>
        </p:nvSpPr>
        <p:spPr bwMode="hidden">
          <a:xfrm>
            <a:off x="0" y="3943350"/>
            <a:ext cx="9144000" cy="1219200"/>
          </a:xfrm>
          <a:prstGeom prst="rect">
            <a:avLst/>
          </a:prstGeom>
          <a:gradFill rotWithShape="1">
            <a:gsLst>
              <a:gs pos="0">
                <a:srgbClr val="8E8E95">
                  <a:alpha val="50000"/>
                </a:srgbClr>
              </a:gs>
              <a:gs pos="100000">
                <a:srgbClr val="8E8E95">
                  <a:gamma/>
                  <a:shade val="46275"/>
                  <a:invGamma/>
                  <a:alpha val="0"/>
                </a:srgbClr>
              </a:gs>
            </a:gsLst>
            <a:lin ang="5400000" scaled="1"/>
          </a:gradFill>
          <a:ln w="9525" algn="ctr">
            <a:noFill/>
            <a:miter lim="800000"/>
            <a:headEnd/>
            <a:tailEnd/>
          </a:ln>
          <a:effectLst/>
        </p:spPr>
        <p:txBody>
          <a:bodyPr lIns="82124" tIns="41061" rIns="82124" bIns="41061" anchor="ctr"/>
          <a:lstStyle/>
          <a:p>
            <a:pPr fontAlgn="auto">
              <a:spcBef>
                <a:spcPts val="0"/>
              </a:spcBef>
              <a:spcAft>
                <a:spcPts val="0"/>
              </a:spcAft>
              <a:defRPr/>
            </a:pPr>
            <a:endParaRPr lang="en-US">
              <a:solidFill>
                <a:srgbClr val="FFFFFF"/>
              </a:solidFill>
              <a:latin typeface="+mn-lt"/>
            </a:endParaRPr>
          </a:p>
        </p:txBody>
      </p:sp>
      <p:sp>
        <p:nvSpPr>
          <p:cNvPr id="5" name="Line 23"/>
          <p:cNvSpPr>
            <a:spLocks noChangeShapeType="1"/>
          </p:cNvSpPr>
          <p:nvPr/>
        </p:nvSpPr>
        <p:spPr bwMode="auto">
          <a:xfrm>
            <a:off x="0" y="1609725"/>
            <a:ext cx="9144000" cy="0"/>
          </a:xfrm>
          <a:prstGeom prst="line">
            <a:avLst/>
          </a:prstGeom>
          <a:noFill/>
          <a:ln w="19050">
            <a:solidFill>
              <a:srgbClr val="C0C0C4"/>
            </a:solidFill>
            <a:round/>
            <a:headEnd/>
            <a:tailEnd/>
          </a:ln>
        </p:spPr>
        <p:txBody>
          <a:bodyPr wrap="none" lIns="82124" tIns="41061" rIns="82124" bIns="41061" anchor="ctr">
            <a:spAutoFit/>
          </a:bodyPr>
          <a:lstStyle/>
          <a:p>
            <a:pPr fontAlgn="auto">
              <a:spcBef>
                <a:spcPts val="0"/>
              </a:spcBef>
              <a:spcAft>
                <a:spcPts val="0"/>
              </a:spcAft>
              <a:defRPr/>
            </a:pPr>
            <a:endParaRPr lang="en-US">
              <a:latin typeface="+mn-lt"/>
            </a:endParaRPr>
          </a:p>
        </p:txBody>
      </p:sp>
      <p:sp>
        <p:nvSpPr>
          <p:cNvPr id="6" name="Rectangle 3"/>
          <p:cNvSpPr>
            <a:spLocks noChangeArrowheads="1"/>
          </p:cNvSpPr>
          <p:nvPr/>
        </p:nvSpPr>
        <p:spPr bwMode="hidden">
          <a:xfrm>
            <a:off x="0" y="3962400"/>
            <a:ext cx="9144000" cy="1200150"/>
          </a:xfrm>
          <a:prstGeom prst="rect">
            <a:avLst/>
          </a:prstGeom>
          <a:gradFill rotWithShape="1">
            <a:gsLst>
              <a:gs pos="0">
                <a:srgbClr val="8E8E95">
                  <a:alpha val="49804"/>
                </a:srgbClr>
              </a:gs>
              <a:gs pos="100000">
                <a:srgbClr val="8E8E95">
                  <a:gamma/>
                  <a:shade val="46275"/>
                  <a:invGamma/>
                  <a:alpha val="0"/>
                </a:srgbClr>
              </a:gs>
            </a:gsLst>
            <a:lin ang="5400000" scaled="1"/>
          </a:gradFill>
          <a:ln w="9525" algn="ctr">
            <a:noFill/>
            <a:miter lim="800000"/>
            <a:headEnd/>
            <a:tailEnd/>
          </a:ln>
          <a:effectLst/>
        </p:spPr>
        <p:txBody>
          <a:bodyPr lIns="82124" tIns="41061" rIns="82124" bIns="41061" anchor="ctr"/>
          <a:lstStyle/>
          <a:p>
            <a:pPr fontAlgn="auto">
              <a:spcBef>
                <a:spcPts val="0"/>
              </a:spcBef>
              <a:spcAft>
                <a:spcPts val="0"/>
              </a:spcAft>
              <a:defRPr/>
            </a:pPr>
            <a:endParaRPr lang="en-US">
              <a:solidFill>
                <a:srgbClr val="FFFFFF"/>
              </a:solidFill>
              <a:latin typeface="+mn-lt"/>
            </a:endParaRPr>
          </a:p>
        </p:txBody>
      </p:sp>
      <p:pic>
        <p:nvPicPr>
          <p:cNvPr id="7" name="Picture 3"/>
          <p:cNvPicPr>
            <a:picLocks noChangeAspect="1" noChangeArrowheads="1"/>
          </p:cNvPicPr>
          <p:nvPr/>
        </p:nvPicPr>
        <p:blipFill>
          <a:blip r:embed="rId2"/>
          <a:srcRect/>
          <a:stretch>
            <a:fillRect/>
          </a:stretch>
        </p:blipFill>
        <p:spPr bwMode="auto">
          <a:xfrm>
            <a:off x="0" y="1609725"/>
            <a:ext cx="9142413" cy="2381250"/>
          </a:xfrm>
          <a:prstGeom prst="rect">
            <a:avLst/>
          </a:prstGeom>
          <a:noFill/>
          <a:ln w="9525" algn="ctr">
            <a:noFill/>
            <a:miter lim="800000"/>
            <a:headEnd/>
            <a:tailEnd/>
          </a:ln>
        </p:spPr>
      </p:pic>
      <p:sp>
        <p:nvSpPr>
          <p:cNvPr id="8" name="Line 23"/>
          <p:cNvSpPr>
            <a:spLocks noChangeShapeType="1"/>
          </p:cNvSpPr>
          <p:nvPr/>
        </p:nvSpPr>
        <p:spPr bwMode="ltGray">
          <a:xfrm>
            <a:off x="0" y="1609725"/>
            <a:ext cx="9144000" cy="0"/>
          </a:xfrm>
          <a:prstGeom prst="line">
            <a:avLst/>
          </a:prstGeom>
          <a:noFill/>
          <a:ln w="19050">
            <a:solidFill>
              <a:srgbClr val="C0C0C4"/>
            </a:solidFill>
            <a:round/>
            <a:headEnd/>
            <a:tailEnd/>
          </a:ln>
        </p:spPr>
        <p:txBody>
          <a:bodyPr wrap="none" lIns="82124" tIns="41061" rIns="82124" bIns="41061" anchor="ctr">
            <a:spAutoFit/>
          </a:bodyPr>
          <a:lstStyle/>
          <a:p>
            <a:pPr fontAlgn="auto">
              <a:spcBef>
                <a:spcPts val="0"/>
              </a:spcBef>
              <a:spcAft>
                <a:spcPts val="0"/>
              </a:spcAft>
              <a:defRPr/>
            </a:pPr>
            <a:endParaRPr lang="en-US">
              <a:latin typeface="+mn-lt"/>
            </a:endParaRPr>
          </a:p>
        </p:txBody>
      </p:sp>
      <p:sp>
        <p:nvSpPr>
          <p:cNvPr id="9" name="Line 22"/>
          <p:cNvSpPr>
            <a:spLocks noChangeShapeType="1"/>
          </p:cNvSpPr>
          <p:nvPr/>
        </p:nvSpPr>
        <p:spPr bwMode="ltGray">
          <a:xfrm>
            <a:off x="0" y="3990975"/>
            <a:ext cx="9144000" cy="0"/>
          </a:xfrm>
          <a:prstGeom prst="line">
            <a:avLst/>
          </a:prstGeom>
          <a:noFill/>
          <a:ln w="19050">
            <a:solidFill>
              <a:srgbClr val="C0C0C4"/>
            </a:solidFill>
            <a:round/>
            <a:headEnd/>
            <a:tailEnd/>
          </a:ln>
        </p:spPr>
        <p:txBody>
          <a:bodyPr wrap="none" lIns="82124" tIns="41061" rIns="82124" bIns="41061" anchor="ctr">
            <a:spAutoFit/>
          </a:bodyPr>
          <a:lstStyle/>
          <a:p>
            <a:pPr fontAlgn="auto">
              <a:spcBef>
                <a:spcPts val="0"/>
              </a:spcBef>
              <a:spcAft>
                <a:spcPts val="0"/>
              </a:spcAft>
              <a:defRPr/>
            </a:pPr>
            <a:endParaRPr lang="en-US">
              <a:latin typeface="+mn-lt"/>
            </a:endParaRPr>
          </a:p>
        </p:txBody>
      </p:sp>
      <p:grpSp>
        <p:nvGrpSpPr>
          <p:cNvPr id="10" name="Group 5"/>
          <p:cNvGrpSpPr>
            <a:grpSpLocks/>
          </p:cNvGrpSpPr>
          <p:nvPr userDrawn="1"/>
        </p:nvGrpSpPr>
        <p:grpSpPr bwMode="auto">
          <a:xfrm>
            <a:off x="609600" y="525463"/>
            <a:ext cx="1447800" cy="769937"/>
            <a:chOff x="384" y="331"/>
            <a:chExt cx="912" cy="485"/>
          </a:xfrm>
        </p:grpSpPr>
        <p:sp>
          <p:nvSpPr>
            <p:cNvPr id="11"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eaLnBrk="0" hangingPunct="0">
                <a:lnSpc>
                  <a:spcPct val="90000"/>
                </a:lnSpc>
                <a:defRPr/>
              </a:pPr>
              <a:endParaRPr lang="en-US" sz="2400">
                <a:solidFill>
                  <a:srgbClr val="FFFFFF"/>
                </a:solidFill>
              </a:endParaRPr>
            </a:p>
          </p:txBody>
        </p:sp>
        <p:sp>
          <p:nvSpPr>
            <p:cNvPr id="12"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eaLnBrk="0" hangingPunct="0">
                <a:lnSpc>
                  <a:spcPct val="90000"/>
                </a:lnSpc>
                <a:defRPr/>
              </a:pPr>
              <a:endParaRPr lang="en-US" sz="2400">
                <a:solidFill>
                  <a:srgbClr val="FFFFFF"/>
                </a:solidFill>
              </a:endParaRPr>
            </a:p>
          </p:txBody>
        </p:sp>
        <p:sp>
          <p:nvSpPr>
            <p:cNvPr id="13"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14"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15"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16"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17"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18"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19"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20"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21"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22"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23"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24"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25"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grpSp>
      <p:sp>
        <p:nvSpPr>
          <p:cNvPr id="26" name="Rectangle 4"/>
          <p:cNvSpPr>
            <a:spLocks noChangeArrowheads="1"/>
          </p:cNvSpPr>
          <p:nvPr userDrawn="1"/>
        </p:nvSpPr>
        <p:spPr bwMode="ltGray">
          <a:xfrm>
            <a:off x="1150938"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700">
                <a:solidFill>
                  <a:srgbClr val="8E8E95"/>
                </a:solidFill>
                <a:latin typeface="+mn-lt"/>
              </a:rPr>
              <a:t>© 2009 Cisco Systems, Inc. All rights reserved.</a:t>
            </a:r>
          </a:p>
        </p:txBody>
      </p:sp>
      <p:sp>
        <p:nvSpPr>
          <p:cNvPr id="27" name="Rectangle 5"/>
          <p:cNvSpPr>
            <a:spLocks noChangeArrowheads="1"/>
          </p:cNvSpPr>
          <p:nvPr userDrawn="1"/>
        </p:nvSpPr>
        <p:spPr bwMode="ltGray">
          <a:xfrm>
            <a:off x="3173413"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700">
                <a:solidFill>
                  <a:srgbClr val="8E8E95"/>
                </a:solidFill>
                <a:latin typeface="+mn-lt"/>
              </a:rPr>
              <a:t>Cisco Confidential</a:t>
            </a:r>
          </a:p>
        </p:txBody>
      </p:sp>
      <p:sp>
        <p:nvSpPr>
          <p:cNvPr id="28" name="Rectangle 6"/>
          <p:cNvSpPr>
            <a:spLocks noChangeArrowheads="1"/>
          </p:cNvSpPr>
          <p:nvPr userDrawn="1"/>
        </p:nvSpPr>
        <p:spPr bwMode="ltGray">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err="1">
                <a:solidFill>
                  <a:srgbClr val="8E8E95"/>
                </a:solidFill>
                <a:latin typeface="+mn-lt"/>
              </a:rPr>
              <a:t>Presentation_ID</a:t>
            </a:r>
            <a:endParaRPr lang="en-US" sz="700" dirty="0">
              <a:solidFill>
                <a:srgbClr val="8E8E95"/>
              </a:solidFill>
              <a:latin typeface="+mn-lt"/>
            </a:endParaRPr>
          </a:p>
        </p:txBody>
      </p:sp>
      <p:sp>
        <p:nvSpPr>
          <p:cNvPr id="29" name="Rectangle 4"/>
          <p:cNvSpPr>
            <a:spLocks noChangeArrowheads="1"/>
          </p:cNvSpPr>
          <p:nvPr userDrawn="1"/>
        </p:nvSpPr>
        <p:spPr bwMode="ltGray">
          <a:xfrm>
            <a:off x="1150938"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700">
                <a:solidFill>
                  <a:srgbClr val="8E8E95"/>
                </a:solidFill>
                <a:latin typeface="+mn-lt"/>
              </a:rPr>
              <a:t>© 2009 Cisco Systems, Inc. All rights reserved.</a:t>
            </a:r>
          </a:p>
        </p:txBody>
      </p:sp>
      <p:sp>
        <p:nvSpPr>
          <p:cNvPr id="30" name="Rectangle 5"/>
          <p:cNvSpPr>
            <a:spLocks noChangeArrowheads="1"/>
          </p:cNvSpPr>
          <p:nvPr userDrawn="1"/>
        </p:nvSpPr>
        <p:spPr bwMode="ltGray">
          <a:xfrm>
            <a:off x="3173413"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700" dirty="0">
                <a:solidFill>
                  <a:srgbClr val="8E8E95"/>
                </a:solidFill>
                <a:latin typeface="+mn-lt"/>
              </a:rPr>
              <a:t>Cisco Confidential</a:t>
            </a:r>
          </a:p>
        </p:txBody>
      </p:sp>
      <p:sp>
        <p:nvSpPr>
          <p:cNvPr id="31" name="Rectangle 6"/>
          <p:cNvSpPr>
            <a:spLocks noChangeArrowheads="1"/>
          </p:cNvSpPr>
          <p:nvPr userDrawn="1"/>
        </p:nvSpPr>
        <p:spPr bwMode="ltGray">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err="1">
                <a:solidFill>
                  <a:srgbClr val="8E8E95"/>
                </a:solidFill>
                <a:latin typeface="+mn-lt"/>
              </a:rPr>
              <a:t>Presentation_ID</a:t>
            </a:r>
            <a:endParaRPr lang="en-US" sz="700" dirty="0">
              <a:solidFill>
                <a:srgbClr val="8E8E95"/>
              </a:solidFill>
              <a:latin typeface="+mn-lt"/>
            </a:endParaRPr>
          </a:p>
        </p:txBody>
      </p:sp>
      <p:sp>
        <p:nvSpPr>
          <p:cNvPr id="3" name="Subtitle 2"/>
          <p:cNvSpPr>
            <a:spLocks noGrp="1"/>
          </p:cNvSpPr>
          <p:nvPr>
            <p:ph type="subTitle" idx="1"/>
          </p:nvPr>
        </p:nvSpPr>
        <p:spPr>
          <a:xfrm>
            <a:off x="650874" y="5483225"/>
            <a:ext cx="8112126" cy="384175"/>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650874" y="4114800"/>
            <a:ext cx="8112125" cy="1022350"/>
          </a:xfrm>
        </p:spPr>
        <p:txBody>
          <a:bodyPr/>
          <a:lstStyle>
            <a:lvl1pPr>
              <a:defRPr b="0">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Quote Option 1">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12700" y="1131888"/>
            <a:ext cx="9156700" cy="4773612"/>
          </a:xfrm>
          <a:prstGeom prst="rect">
            <a:avLst/>
          </a:prstGeom>
          <a:noFill/>
          <a:ln w="9525">
            <a:noFill/>
            <a:miter lim="800000"/>
            <a:headEnd/>
            <a:tailEnd/>
          </a:ln>
        </p:spPr>
      </p:pic>
      <p:pic>
        <p:nvPicPr>
          <p:cNvPr id="5" name="Picture 81" descr="MAI61069"/>
          <p:cNvPicPr>
            <a:picLocks noChangeAspect="1" noChangeArrowheads="1"/>
          </p:cNvPicPr>
          <p:nvPr userDrawn="1"/>
        </p:nvPicPr>
        <p:blipFill>
          <a:blip r:embed="rId3"/>
          <a:srcRect/>
          <a:stretch>
            <a:fillRect/>
          </a:stretch>
        </p:blipFill>
        <p:spPr bwMode="auto">
          <a:xfrm>
            <a:off x="5348288" y="1143000"/>
            <a:ext cx="3795712" cy="4762500"/>
          </a:xfrm>
          <a:prstGeom prst="rect">
            <a:avLst/>
          </a:prstGeom>
          <a:noFill/>
          <a:ln w="9525">
            <a:noFill/>
            <a:miter lim="800000"/>
            <a:headEnd/>
            <a:tailEnd/>
          </a:ln>
        </p:spPr>
      </p:pic>
      <p:sp>
        <p:nvSpPr>
          <p:cNvPr id="6" name="Rectangle 10"/>
          <p:cNvSpPr>
            <a:spLocks noChangeArrowheads="1"/>
          </p:cNvSpPr>
          <p:nvPr/>
        </p:nvSpPr>
        <p:spPr bwMode="white">
          <a:xfrm>
            <a:off x="0" y="4953000"/>
            <a:ext cx="9144000" cy="1073150"/>
          </a:xfrm>
          <a:prstGeom prst="rect">
            <a:avLst/>
          </a:prstGeom>
          <a:solidFill>
            <a:srgbClr val="000000">
              <a:alpha val="30000"/>
            </a:srgbClr>
          </a:solidFill>
          <a:ln w="9525" algn="ctr">
            <a:noFill/>
            <a:miter lim="800000"/>
            <a:headEnd/>
            <a:tailEnd/>
          </a:ln>
        </p:spPr>
        <p:txBody>
          <a:bodyPr wrap="none" lIns="73025" tIns="36512" rIns="73025" bIns="36512" anchor="ctr"/>
          <a:lstStyle/>
          <a:p>
            <a:pPr fontAlgn="auto">
              <a:spcBef>
                <a:spcPts val="0"/>
              </a:spcBef>
              <a:spcAft>
                <a:spcPts val="0"/>
              </a:spcAft>
              <a:defRPr/>
            </a:pPr>
            <a:endParaRPr lang="en-US">
              <a:solidFill>
                <a:srgbClr val="FFFFFF"/>
              </a:solidFill>
              <a:latin typeface="+mn-lt"/>
            </a:endParaRPr>
          </a:p>
        </p:txBody>
      </p:sp>
      <p:sp>
        <p:nvSpPr>
          <p:cNvPr id="7" name="Rectangle 10"/>
          <p:cNvSpPr>
            <a:spLocks noChangeArrowheads="1"/>
          </p:cNvSpPr>
          <p:nvPr userDrawn="1"/>
        </p:nvSpPr>
        <p:spPr bwMode="white">
          <a:xfrm>
            <a:off x="0" y="0"/>
            <a:ext cx="9144000" cy="1619250"/>
          </a:xfrm>
          <a:prstGeom prst="rect">
            <a:avLst/>
          </a:prstGeom>
          <a:solidFill>
            <a:srgbClr val="000000">
              <a:alpha val="30000"/>
            </a:srgbClr>
          </a:solidFill>
          <a:ln w="9525" algn="ctr">
            <a:noFill/>
            <a:miter lim="800000"/>
            <a:headEnd/>
            <a:tailEnd/>
          </a:ln>
        </p:spPr>
        <p:txBody>
          <a:bodyPr wrap="none" lIns="73025" tIns="36512" rIns="73025" bIns="36512" anchor="ctr"/>
          <a:lstStyle/>
          <a:p>
            <a:pPr fontAlgn="auto">
              <a:spcBef>
                <a:spcPts val="0"/>
              </a:spcBef>
              <a:spcAft>
                <a:spcPts val="0"/>
              </a:spcAft>
              <a:defRPr/>
            </a:pPr>
            <a:endParaRPr lang="en-US">
              <a:solidFill>
                <a:srgbClr val="FFFFFF"/>
              </a:solidFill>
              <a:latin typeface="+mn-lt"/>
            </a:endParaRPr>
          </a:p>
        </p:txBody>
      </p:sp>
      <p:sp>
        <p:nvSpPr>
          <p:cNvPr id="8" name="Line 8"/>
          <p:cNvSpPr>
            <a:spLocks noChangeShapeType="1"/>
          </p:cNvSpPr>
          <p:nvPr userDrawn="1"/>
        </p:nvSpPr>
        <p:spPr bwMode="white">
          <a:xfrm>
            <a:off x="5343525" y="1028700"/>
            <a:ext cx="0" cy="5219700"/>
          </a:xfrm>
          <a:prstGeom prst="line">
            <a:avLst/>
          </a:prstGeom>
          <a:noFill/>
          <a:ln w="19050">
            <a:solidFill>
              <a:srgbClr val="000000"/>
            </a:solidFill>
            <a:round/>
            <a:headEnd/>
            <a:tailEnd/>
          </a:ln>
          <a:effectLst/>
        </p:spPr>
        <p:txBody>
          <a:bodyPr wrap="none" lIns="82124" tIns="41061" rIns="82124" bIns="41061" anchor="ctr"/>
          <a:lstStyle/>
          <a:p>
            <a:pPr fontAlgn="auto">
              <a:spcBef>
                <a:spcPts val="0"/>
              </a:spcBef>
              <a:spcAft>
                <a:spcPts val="0"/>
              </a:spcAft>
              <a:defRPr/>
            </a:pPr>
            <a:endParaRPr lang="en-US">
              <a:latin typeface="+mn-lt"/>
            </a:endParaRPr>
          </a:p>
        </p:txBody>
      </p:sp>
      <p:sp>
        <p:nvSpPr>
          <p:cNvPr id="9"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F26F7D9B-F219-4209-AA50-6C4A74B9A97C}"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10"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63E04935-233B-414D-8492-2DFB9C82A9AC}"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11" name="Rectangle 4"/>
          <p:cNvSpPr>
            <a:spLocks noChangeArrowheads="1"/>
          </p:cNvSpPr>
          <p:nvPr userDrawn="1"/>
        </p:nvSpPr>
        <p:spPr bwMode="ltGray">
          <a:xfrm>
            <a:off x="1150938"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700">
                <a:solidFill>
                  <a:srgbClr val="8E8E95"/>
                </a:solidFill>
                <a:latin typeface="+mn-lt"/>
              </a:rPr>
              <a:t>© 2009 Cisco Systems, Inc. All rights reserved.</a:t>
            </a:r>
          </a:p>
        </p:txBody>
      </p:sp>
      <p:sp>
        <p:nvSpPr>
          <p:cNvPr id="12" name="Rectangle 5"/>
          <p:cNvSpPr>
            <a:spLocks noChangeArrowheads="1"/>
          </p:cNvSpPr>
          <p:nvPr userDrawn="1"/>
        </p:nvSpPr>
        <p:spPr bwMode="ltGray">
          <a:xfrm>
            <a:off x="3173413"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700">
                <a:solidFill>
                  <a:srgbClr val="8E8E95"/>
                </a:solidFill>
                <a:latin typeface="+mn-lt"/>
              </a:rPr>
              <a:t>Cisco Confidential</a:t>
            </a:r>
          </a:p>
        </p:txBody>
      </p:sp>
      <p:sp>
        <p:nvSpPr>
          <p:cNvPr id="13" name="Rectangle 6"/>
          <p:cNvSpPr>
            <a:spLocks noChangeArrowheads="1"/>
          </p:cNvSpPr>
          <p:nvPr userDrawn="1"/>
        </p:nvSpPr>
        <p:spPr bwMode="ltGray">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err="1">
                <a:solidFill>
                  <a:srgbClr val="8E8E95"/>
                </a:solidFill>
                <a:latin typeface="+mn-lt"/>
              </a:rPr>
              <a:t>Presentation_ID</a:t>
            </a:r>
            <a:endParaRPr lang="en-US" sz="700" dirty="0">
              <a:solidFill>
                <a:srgbClr val="8E8E95"/>
              </a:solidFill>
              <a:latin typeface="+mn-lt"/>
            </a:endParaRPr>
          </a:p>
        </p:txBody>
      </p:sp>
      <p:sp>
        <p:nvSpPr>
          <p:cNvPr id="14" name="Rectangle 4"/>
          <p:cNvSpPr>
            <a:spLocks noChangeArrowheads="1"/>
          </p:cNvSpPr>
          <p:nvPr userDrawn="1"/>
        </p:nvSpPr>
        <p:spPr bwMode="ltGray">
          <a:xfrm>
            <a:off x="1150938"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700">
                <a:solidFill>
                  <a:srgbClr val="8E8E95"/>
                </a:solidFill>
                <a:latin typeface="+mn-lt"/>
              </a:rPr>
              <a:t>© 2009 Cisco Systems, Inc. All rights reserved.</a:t>
            </a:r>
          </a:p>
        </p:txBody>
      </p:sp>
      <p:sp>
        <p:nvSpPr>
          <p:cNvPr id="15" name="Rectangle 5"/>
          <p:cNvSpPr>
            <a:spLocks noChangeArrowheads="1"/>
          </p:cNvSpPr>
          <p:nvPr userDrawn="1"/>
        </p:nvSpPr>
        <p:spPr bwMode="ltGray">
          <a:xfrm>
            <a:off x="3173413"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700" dirty="0">
                <a:solidFill>
                  <a:srgbClr val="8E8E95"/>
                </a:solidFill>
                <a:latin typeface="+mn-lt"/>
              </a:rPr>
              <a:t>Cisco Confidential</a:t>
            </a:r>
          </a:p>
        </p:txBody>
      </p:sp>
      <p:sp>
        <p:nvSpPr>
          <p:cNvPr id="16" name="Rectangle 6"/>
          <p:cNvSpPr>
            <a:spLocks noChangeArrowheads="1"/>
          </p:cNvSpPr>
          <p:nvPr userDrawn="1"/>
        </p:nvSpPr>
        <p:spPr bwMode="ltGray">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err="1">
                <a:solidFill>
                  <a:srgbClr val="8E8E95"/>
                </a:solidFill>
                <a:latin typeface="+mn-lt"/>
              </a:rPr>
              <a:t>Presentation_ID</a:t>
            </a:r>
            <a:endParaRPr lang="en-US" sz="700" dirty="0">
              <a:solidFill>
                <a:srgbClr val="8E8E95"/>
              </a:solidFill>
              <a:latin typeface="+mn-lt"/>
            </a:endParaRPr>
          </a:p>
        </p:txBody>
      </p:sp>
      <p:sp>
        <p:nvSpPr>
          <p:cNvPr id="42" name="Text Placeholder 41"/>
          <p:cNvSpPr>
            <a:spLocks noGrp="1"/>
          </p:cNvSpPr>
          <p:nvPr>
            <p:ph type="body" sz="quarter" idx="10"/>
          </p:nvPr>
        </p:nvSpPr>
        <p:spPr bwMode="white">
          <a:xfrm>
            <a:off x="685799" y="2000249"/>
            <a:ext cx="4003431" cy="2486025"/>
          </a:xfrm>
        </p:spPr>
        <p:txBody>
          <a:bodyPr>
            <a:noAutofit/>
          </a:bodyPr>
          <a:lstStyle>
            <a:lvl1pPr marL="114300" indent="-118872" algn="l" defTabSz="814388" eaLnBrk="1" hangingPunct="1">
              <a:lnSpc>
                <a:spcPct val="95000"/>
              </a:lnSpc>
              <a:buNone/>
              <a:defRPr sz="2200">
                <a:solidFill>
                  <a:schemeClr val="bg1"/>
                </a:solidFill>
              </a:defRPr>
            </a:lvl1pPr>
          </a:lstStyle>
          <a:p>
            <a:pPr lvl="0"/>
            <a:r>
              <a:rPr lang="en-US" dirty="0" smtClean="0"/>
              <a:t>Click to edit Master text styles</a:t>
            </a:r>
          </a:p>
        </p:txBody>
      </p:sp>
      <p:sp>
        <p:nvSpPr>
          <p:cNvPr id="44" name="Text Placeholder 43"/>
          <p:cNvSpPr>
            <a:spLocks noGrp="1"/>
          </p:cNvSpPr>
          <p:nvPr>
            <p:ph type="body" sz="quarter" idx="11"/>
          </p:nvPr>
        </p:nvSpPr>
        <p:spPr bwMode="white">
          <a:xfrm>
            <a:off x="801080" y="5149174"/>
            <a:ext cx="3770920" cy="560153"/>
          </a:xfrm>
        </p:spPr>
        <p:txBody>
          <a:bodyPr anchor="ctr">
            <a:spAutoFit/>
          </a:bodyPr>
          <a:lstStyle>
            <a:lvl1pPr marL="0" indent="0" algn="l" defTabSz="814388">
              <a:spcBef>
                <a:spcPct val="30000"/>
              </a:spcBef>
              <a:buClr>
                <a:schemeClr val="tx2"/>
              </a:buClr>
              <a:buSzPct val="100000"/>
              <a:buFont typeface="Wingdings" pitchFamily="2" charset="2"/>
              <a:buNone/>
              <a:defRPr sz="1600" b="1">
                <a:solidFill>
                  <a:schemeClr val="bg1"/>
                </a:solidFill>
              </a:defRPr>
            </a:lvl1pPr>
          </a:lstStyle>
          <a:p>
            <a:pPr lvl="0"/>
            <a:r>
              <a:rPr lang="en-US" dirty="0"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Quote Option 2">
    <p:spTree>
      <p:nvGrpSpPr>
        <p:cNvPr id="1" name=""/>
        <p:cNvGrpSpPr/>
        <p:nvPr/>
      </p:nvGrpSpPr>
      <p:grpSpPr>
        <a:xfrm>
          <a:off x="0" y="0"/>
          <a:ext cx="0" cy="0"/>
          <a:chOff x="0" y="0"/>
          <a:chExt cx="0" cy="0"/>
        </a:xfrm>
      </p:grpSpPr>
      <p:sp>
        <p:nvSpPr>
          <p:cNvPr id="4" name="Rectangle 48"/>
          <p:cNvSpPr>
            <a:spLocks noChangeArrowheads="1"/>
          </p:cNvSpPr>
          <p:nvPr/>
        </p:nvSpPr>
        <p:spPr bwMode="hidden">
          <a:xfrm flipV="1">
            <a:off x="0" y="5910263"/>
            <a:ext cx="9144000" cy="581025"/>
          </a:xfrm>
          <a:prstGeom prst="rect">
            <a:avLst/>
          </a:prstGeom>
          <a:gradFill rotWithShape="1">
            <a:gsLst>
              <a:gs pos="0">
                <a:srgbClr val="000000">
                  <a:alpha val="0"/>
                </a:srgbClr>
              </a:gs>
              <a:gs pos="100000">
                <a:srgbClr val="0183B7">
                  <a:alpha val="50000"/>
                </a:srgbClr>
              </a:gs>
            </a:gsLst>
            <a:lin ang="5400000" scaled="1"/>
          </a:gradFill>
          <a:ln w="9525" algn="ctr">
            <a:noFill/>
            <a:miter lim="800000"/>
            <a:headEnd/>
            <a:tailEnd/>
          </a:ln>
          <a:effectLst/>
        </p:spPr>
        <p:txBody>
          <a:bodyPr lIns="82124" tIns="41061" rIns="82124" bIns="41061" anchor="ctr"/>
          <a:lstStyle/>
          <a:p>
            <a:pPr fontAlgn="auto">
              <a:spcBef>
                <a:spcPts val="0"/>
              </a:spcBef>
              <a:spcAft>
                <a:spcPts val="0"/>
              </a:spcAft>
              <a:defRPr/>
            </a:pPr>
            <a:endParaRPr lang="en-US">
              <a:latin typeface="+mn-lt"/>
            </a:endParaRPr>
          </a:p>
        </p:txBody>
      </p:sp>
      <p:pic>
        <p:nvPicPr>
          <p:cNvPr id="5" name="Picture 11" descr="HAI73510"/>
          <p:cNvPicPr preferRelativeResize="0">
            <a:picLocks noChangeAspect="1" noChangeArrowheads="1"/>
          </p:cNvPicPr>
          <p:nvPr/>
        </p:nvPicPr>
        <p:blipFill>
          <a:blip r:embed="rId2"/>
          <a:srcRect/>
          <a:stretch>
            <a:fillRect/>
          </a:stretch>
        </p:blipFill>
        <p:spPr bwMode="auto">
          <a:xfrm>
            <a:off x="0" y="4005263"/>
            <a:ext cx="3043238" cy="1905000"/>
          </a:xfrm>
          <a:prstGeom prst="rect">
            <a:avLst/>
          </a:prstGeom>
          <a:noFill/>
          <a:ln w="9525">
            <a:noFill/>
            <a:miter lim="800000"/>
            <a:headEnd/>
            <a:tailEnd/>
          </a:ln>
        </p:spPr>
      </p:pic>
      <p:pic>
        <p:nvPicPr>
          <p:cNvPr id="6" name="Picture 12" descr="MAI65795"/>
          <p:cNvPicPr preferRelativeResize="0">
            <a:picLocks noChangeAspect="1" noChangeArrowheads="1"/>
          </p:cNvPicPr>
          <p:nvPr/>
        </p:nvPicPr>
        <p:blipFill>
          <a:blip r:embed="rId3"/>
          <a:srcRect/>
          <a:stretch>
            <a:fillRect/>
          </a:stretch>
        </p:blipFill>
        <p:spPr bwMode="auto">
          <a:xfrm>
            <a:off x="3055938" y="3995738"/>
            <a:ext cx="6091237" cy="1914525"/>
          </a:xfrm>
          <a:prstGeom prst="rect">
            <a:avLst/>
          </a:prstGeom>
          <a:noFill/>
          <a:ln w="9525">
            <a:noFill/>
            <a:miter lim="800000"/>
            <a:headEnd/>
            <a:tailEnd/>
          </a:ln>
        </p:spPr>
      </p:pic>
      <p:sp>
        <p:nvSpPr>
          <p:cNvPr id="7" name="Line 25"/>
          <p:cNvSpPr>
            <a:spLocks noChangeShapeType="1"/>
          </p:cNvSpPr>
          <p:nvPr/>
        </p:nvSpPr>
        <p:spPr bwMode="ltGray">
          <a:xfrm>
            <a:off x="3049588" y="4000500"/>
            <a:ext cx="0" cy="1917700"/>
          </a:xfrm>
          <a:prstGeom prst="line">
            <a:avLst/>
          </a:prstGeom>
          <a:noFill/>
          <a:ln w="19050">
            <a:solidFill>
              <a:srgbClr val="000000"/>
            </a:solidFill>
            <a:round/>
            <a:headEnd/>
            <a:tailEnd/>
          </a:ln>
        </p:spPr>
        <p:txBody>
          <a:bodyPr lIns="82124" tIns="41061" rIns="82124" bIns="41061" anchor="ctr"/>
          <a:lstStyle/>
          <a:p>
            <a:pPr fontAlgn="auto">
              <a:spcBef>
                <a:spcPts val="0"/>
              </a:spcBef>
              <a:spcAft>
                <a:spcPts val="0"/>
              </a:spcAft>
              <a:defRPr/>
            </a:pPr>
            <a:endParaRPr lang="en-US">
              <a:latin typeface="+mn-lt"/>
            </a:endParaRPr>
          </a:p>
        </p:txBody>
      </p:sp>
      <p:sp>
        <p:nvSpPr>
          <p:cNvPr id="8" name="Line 11"/>
          <p:cNvSpPr>
            <a:spLocks noChangeShapeType="1"/>
          </p:cNvSpPr>
          <p:nvPr/>
        </p:nvSpPr>
        <p:spPr bwMode="ltGray">
          <a:xfrm>
            <a:off x="0" y="5915025"/>
            <a:ext cx="9144000" cy="0"/>
          </a:xfrm>
          <a:prstGeom prst="line">
            <a:avLst/>
          </a:prstGeom>
          <a:noFill/>
          <a:ln w="19050">
            <a:solidFill>
              <a:srgbClr val="000000"/>
            </a:solidFill>
            <a:round/>
            <a:headEnd/>
            <a:tailEnd/>
          </a:ln>
        </p:spPr>
        <p:txBody>
          <a:bodyPr wrap="none" lIns="82124" tIns="41061" rIns="82124" bIns="41061" anchor="ctr"/>
          <a:lstStyle/>
          <a:p>
            <a:pPr fontAlgn="auto">
              <a:spcBef>
                <a:spcPts val="0"/>
              </a:spcBef>
              <a:spcAft>
                <a:spcPts val="0"/>
              </a:spcAft>
              <a:defRPr/>
            </a:pPr>
            <a:endParaRPr lang="en-US">
              <a:latin typeface="+mn-lt"/>
            </a:endParaRPr>
          </a:p>
        </p:txBody>
      </p:sp>
      <p:sp>
        <p:nvSpPr>
          <p:cNvPr id="9" name="Rectangle 46"/>
          <p:cNvSpPr>
            <a:spLocks noChangeArrowheads="1"/>
          </p:cNvSpPr>
          <p:nvPr/>
        </p:nvSpPr>
        <p:spPr bwMode="hidden">
          <a:xfrm>
            <a:off x="0" y="3419475"/>
            <a:ext cx="9144000" cy="581025"/>
          </a:xfrm>
          <a:prstGeom prst="rect">
            <a:avLst/>
          </a:prstGeom>
          <a:gradFill rotWithShape="1">
            <a:gsLst>
              <a:gs pos="0">
                <a:srgbClr val="000000">
                  <a:alpha val="0"/>
                </a:srgbClr>
              </a:gs>
              <a:gs pos="100000">
                <a:srgbClr val="0183B7">
                  <a:alpha val="50000"/>
                </a:srgbClr>
              </a:gs>
            </a:gsLst>
            <a:lin ang="5400000" scaled="1"/>
          </a:gradFill>
          <a:ln w="9525" algn="ctr">
            <a:noFill/>
            <a:miter lim="800000"/>
            <a:headEnd/>
            <a:tailEnd/>
          </a:ln>
          <a:effectLst/>
        </p:spPr>
        <p:txBody>
          <a:bodyPr lIns="82124" tIns="41061" rIns="82124" bIns="41061" anchor="ctr"/>
          <a:lstStyle/>
          <a:p>
            <a:pPr fontAlgn="auto">
              <a:spcBef>
                <a:spcPts val="0"/>
              </a:spcBef>
              <a:spcAft>
                <a:spcPts val="0"/>
              </a:spcAft>
              <a:defRPr/>
            </a:pPr>
            <a:endParaRPr lang="en-US">
              <a:latin typeface="+mn-lt"/>
            </a:endParaRPr>
          </a:p>
        </p:txBody>
      </p:sp>
      <p:sp>
        <p:nvSpPr>
          <p:cNvPr id="10" name="Line 12"/>
          <p:cNvSpPr>
            <a:spLocks noChangeShapeType="1"/>
          </p:cNvSpPr>
          <p:nvPr/>
        </p:nvSpPr>
        <p:spPr bwMode="ltGray">
          <a:xfrm>
            <a:off x="0" y="4000500"/>
            <a:ext cx="9144000" cy="0"/>
          </a:xfrm>
          <a:prstGeom prst="line">
            <a:avLst/>
          </a:prstGeom>
          <a:noFill/>
          <a:ln w="19050">
            <a:solidFill>
              <a:srgbClr val="000000"/>
            </a:solidFill>
            <a:round/>
            <a:headEnd/>
            <a:tailEnd/>
          </a:ln>
        </p:spPr>
        <p:txBody>
          <a:bodyPr wrap="none" lIns="82124" tIns="41061" rIns="82124" bIns="41061" anchor="ctr"/>
          <a:lstStyle/>
          <a:p>
            <a:pPr fontAlgn="auto">
              <a:spcBef>
                <a:spcPts val="0"/>
              </a:spcBef>
              <a:spcAft>
                <a:spcPts val="0"/>
              </a:spcAft>
              <a:defRPr/>
            </a:pPr>
            <a:endParaRPr lang="en-US">
              <a:latin typeface="+mn-lt"/>
            </a:endParaRPr>
          </a:p>
        </p:txBody>
      </p:sp>
      <p:sp>
        <p:nvSpPr>
          <p:cNvPr id="11" name="Rectangle 7"/>
          <p:cNvSpPr>
            <a:spLocks noChangeArrowheads="1"/>
          </p:cNvSpPr>
          <p:nvPr userDrawn="1"/>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DBA9F114-8FD0-4BA1-B7F5-DD21C68000C3}"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12" name="Rectangle 7"/>
          <p:cNvSpPr>
            <a:spLocks noChangeArrowheads="1"/>
          </p:cNvSpPr>
          <p:nvPr userDrawn="1"/>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D8BD22F5-EB7A-462C-B0B9-B7B83A410E61}"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13" name="Rectangle 4"/>
          <p:cNvSpPr>
            <a:spLocks noChangeArrowheads="1"/>
          </p:cNvSpPr>
          <p:nvPr userDrawn="1"/>
        </p:nvSpPr>
        <p:spPr bwMode="ltGray">
          <a:xfrm>
            <a:off x="1150938"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700">
                <a:solidFill>
                  <a:srgbClr val="8E8E95"/>
                </a:solidFill>
                <a:latin typeface="+mn-lt"/>
              </a:rPr>
              <a:t>© 2009 Cisco Systems, Inc. All rights reserved.</a:t>
            </a:r>
          </a:p>
        </p:txBody>
      </p:sp>
      <p:sp>
        <p:nvSpPr>
          <p:cNvPr id="14" name="Rectangle 5"/>
          <p:cNvSpPr>
            <a:spLocks noChangeArrowheads="1"/>
          </p:cNvSpPr>
          <p:nvPr userDrawn="1"/>
        </p:nvSpPr>
        <p:spPr bwMode="ltGray">
          <a:xfrm>
            <a:off x="3173413"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700">
                <a:solidFill>
                  <a:srgbClr val="8E8E95"/>
                </a:solidFill>
                <a:latin typeface="+mn-lt"/>
              </a:rPr>
              <a:t>Cisco Confidential</a:t>
            </a:r>
          </a:p>
        </p:txBody>
      </p:sp>
      <p:sp>
        <p:nvSpPr>
          <p:cNvPr id="15" name="Rectangle 6"/>
          <p:cNvSpPr>
            <a:spLocks noChangeArrowheads="1"/>
          </p:cNvSpPr>
          <p:nvPr userDrawn="1"/>
        </p:nvSpPr>
        <p:spPr bwMode="ltGray">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err="1">
                <a:solidFill>
                  <a:srgbClr val="8E8E95"/>
                </a:solidFill>
                <a:latin typeface="+mn-lt"/>
              </a:rPr>
              <a:t>Presentation_ID</a:t>
            </a:r>
            <a:endParaRPr lang="en-US" sz="700" dirty="0">
              <a:solidFill>
                <a:srgbClr val="8E8E95"/>
              </a:solidFill>
              <a:latin typeface="+mn-lt"/>
            </a:endParaRPr>
          </a:p>
        </p:txBody>
      </p:sp>
      <p:sp>
        <p:nvSpPr>
          <p:cNvPr id="16" name="Rectangle 4"/>
          <p:cNvSpPr>
            <a:spLocks noChangeArrowheads="1"/>
          </p:cNvSpPr>
          <p:nvPr userDrawn="1"/>
        </p:nvSpPr>
        <p:spPr bwMode="ltGray">
          <a:xfrm>
            <a:off x="1150938"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700">
                <a:solidFill>
                  <a:srgbClr val="8E8E95"/>
                </a:solidFill>
                <a:latin typeface="+mn-lt"/>
              </a:rPr>
              <a:t>© 2009 Cisco Systems, Inc. All rights reserved.</a:t>
            </a:r>
          </a:p>
        </p:txBody>
      </p:sp>
      <p:sp>
        <p:nvSpPr>
          <p:cNvPr id="17" name="Rectangle 5"/>
          <p:cNvSpPr>
            <a:spLocks noChangeArrowheads="1"/>
          </p:cNvSpPr>
          <p:nvPr userDrawn="1"/>
        </p:nvSpPr>
        <p:spPr bwMode="ltGray">
          <a:xfrm>
            <a:off x="3173413"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700" dirty="0">
                <a:solidFill>
                  <a:srgbClr val="8E8E95"/>
                </a:solidFill>
                <a:latin typeface="+mn-lt"/>
              </a:rPr>
              <a:t>Cisco Confidential</a:t>
            </a:r>
          </a:p>
        </p:txBody>
      </p:sp>
      <p:sp>
        <p:nvSpPr>
          <p:cNvPr id="18" name="Rectangle 6"/>
          <p:cNvSpPr>
            <a:spLocks noChangeArrowheads="1"/>
          </p:cNvSpPr>
          <p:nvPr userDrawn="1"/>
        </p:nvSpPr>
        <p:spPr bwMode="ltGray">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err="1">
                <a:solidFill>
                  <a:srgbClr val="8E8E95"/>
                </a:solidFill>
                <a:latin typeface="+mn-lt"/>
              </a:rPr>
              <a:t>Presentation_ID</a:t>
            </a:r>
            <a:endParaRPr lang="en-US" sz="700" dirty="0">
              <a:solidFill>
                <a:srgbClr val="8E8E95"/>
              </a:solidFill>
              <a:latin typeface="+mn-lt"/>
            </a:endParaRPr>
          </a:p>
        </p:txBody>
      </p:sp>
      <p:sp>
        <p:nvSpPr>
          <p:cNvPr id="42" name="Text Placeholder 41"/>
          <p:cNvSpPr>
            <a:spLocks noGrp="1"/>
          </p:cNvSpPr>
          <p:nvPr>
            <p:ph type="body" sz="quarter" idx="10"/>
          </p:nvPr>
        </p:nvSpPr>
        <p:spPr>
          <a:xfrm>
            <a:off x="687388" y="1038225"/>
            <a:ext cx="7366000" cy="1441451"/>
          </a:xfrm>
        </p:spPr>
        <p:txBody>
          <a:bodyPr>
            <a:noAutofit/>
          </a:bodyPr>
          <a:lstStyle>
            <a:lvl1pPr marL="114300" indent="-118872" algn="l" defTabSz="814388" eaLnBrk="1" hangingPunct="1">
              <a:lnSpc>
                <a:spcPct val="95000"/>
              </a:lnSpc>
              <a:buNone/>
              <a:defRPr sz="2200">
                <a:solidFill>
                  <a:srgbClr val="FFFFFF"/>
                </a:solidFill>
              </a:defRPr>
            </a:lvl1pPr>
          </a:lstStyle>
          <a:p>
            <a:pPr lvl="0"/>
            <a:r>
              <a:rPr lang="en-US" dirty="0" smtClean="0"/>
              <a:t>Click to edit Master text styles</a:t>
            </a:r>
          </a:p>
        </p:txBody>
      </p:sp>
      <p:sp>
        <p:nvSpPr>
          <p:cNvPr id="44" name="Text Placeholder 43"/>
          <p:cNvSpPr>
            <a:spLocks noGrp="1"/>
          </p:cNvSpPr>
          <p:nvPr>
            <p:ph type="body" sz="quarter" idx="11"/>
          </p:nvPr>
        </p:nvSpPr>
        <p:spPr>
          <a:xfrm>
            <a:off x="801688" y="2773965"/>
            <a:ext cx="7275512" cy="647700"/>
          </a:xfrm>
        </p:spPr>
        <p:txBody>
          <a:bodyPr anchor="ctr">
            <a:normAutofit/>
          </a:bodyPr>
          <a:lstStyle>
            <a:lvl1pPr marL="0" indent="0" algn="l" defTabSz="814388">
              <a:spcBef>
                <a:spcPct val="30000"/>
              </a:spcBef>
              <a:buClr>
                <a:schemeClr val="tx2"/>
              </a:buClr>
              <a:buSzPct val="100000"/>
              <a:buFont typeface="Wingdings" pitchFamily="2" charset="2"/>
              <a:buNone/>
              <a:defRPr sz="1600" b="0">
                <a:solidFill>
                  <a:srgbClr val="FFFFFF"/>
                </a:solidFill>
              </a:defRPr>
            </a:lvl1pPr>
          </a:lstStyle>
          <a:p>
            <a:pPr lvl="0"/>
            <a:r>
              <a:rPr lang="en-US" dirty="0"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Quote Option 3">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14288" y="2092325"/>
            <a:ext cx="5548313" cy="2395538"/>
          </a:xfrm>
          <a:prstGeom prst="rect">
            <a:avLst/>
          </a:prstGeom>
          <a:noFill/>
          <a:ln w="9525">
            <a:noFill/>
            <a:miter lim="800000"/>
            <a:headEnd/>
            <a:tailEnd/>
          </a:ln>
        </p:spPr>
      </p:pic>
      <p:pic>
        <p:nvPicPr>
          <p:cNvPr id="5" name="Picture 17" descr="MAJ04511"/>
          <p:cNvPicPr>
            <a:picLocks noChangeAspect="1" noChangeArrowheads="1"/>
          </p:cNvPicPr>
          <p:nvPr userDrawn="1"/>
        </p:nvPicPr>
        <p:blipFill>
          <a:blip r:embed="rId3"/>
          <a:srcRect/>
          <a:stretch>
            <a:fillRect/>
          </a:stretch>
        </p:blipFill>
        <p:spPr bwMode="auto">
          <a:xfrm>
            <a:off x="5332413" y="4473575"/>
            <a:ext cx="3811587" cy="2384425"/>
          </a:xfrm>
          <a:prstGeom prst="rect">
            <a:avLst/>
          </a:prstGeom>
          <a:noFill/>
          <a:ln w="9525">
            <a:noFill/>
            <a:miter lim="800000"/>
            <a:headEnd/>
            <a:tailEnd/>
          </a:ln>
        </p:spPr>
      </p:pic>
      <p:pic>
        <p:nvPicPr>
          <p:cNvPr id="6" name="Picture 4" descr="MAI76170"/>
          <p:cNvPicPr>
            <a:picLocks noChangeAspect="1" noChangeArrowheads="1"/>
          </p:cNvPicPr>
          <p:nvPr/>
        </p:nvPicPr>
        <p:blipFill>
          <a:blip r:embed="rId4"/>
          <a:srcRect/>
          <a:stretch>
            <a:fillRect/>
          </a:stretch>
        </p:blipFill>
        <p:spPr bwMode="auto">
          <a:xfrm>
            <a:off x="5334000" y="0"/>
            <a:ext cx="3810000" cy="2092325"/>
          </a:xfrm>
          <a:prstGeom prst="rect">
            <a:avLst/>
          </a:prstGeom>
          <a:noFill/>
          <a:ln w="9525">
            <a:noFill/>
            <a:miter lim="800000"/>
            <a:headEnd/>
            <a:tailEnd/>
          </a:ln>
        </p:spPr>
      </p:pic>
      <p:pic>
        <p:nvPicPr>
          <p:cNvPr id="7" name="Picture 5" descr="MAI77827"/>
          <p:cNvPicPr>
            <a:picLocks noChangeAspect="1" noChangeArrowheads="1"/>
          </p:cNvPicPr>
          <p:nvPr/>
        </p:nvPicPr>
        <p:blipFill>
          <a:blip r:embed="rId5"/>
          <a:srcRect/>
          <a:stretch>
            <a:fillRect/>
          </a:stretch>
        </p:blipFill>
        <p:spPr bwMode="auto">
          <a:xfrm>
            <a:off x="5334000" y="2092325"/>
            <a:ext cx="3810000" cy="2381250"/>
          </a:xfrm>
          <a:prstGeom prst="rect">
            <a:avLst/>
          </a:prstGeom>
          <a:noFill/>
          <a:ln w="9525">
            <a:noFill/>
            <a:miter lim="800000"/>
            <a:headEnd/>
            <a:tailEnd/>
          </a:ln>
        </p:spPr>
      </p:pic>
      <p:sp>
        <p:nvSpPr>
          <p:cNvPr id="8" name="Line 26"/>
          <p:cNvSpPr>
            <a:spLocks noChangeShapeType="1"/>
          </p:cNvSpPr>
          <p:nvPr/>
        </p:nvSpPr>
        <p:spPr bwMode="ltGray">
          <a:xfrm>
            <a:off x="0" y="2092325"/>
            <a:ext cx="9144000" cy="0"/>
          </a:xfrm>
          <a:prstGeom prst="line">
            <a:avLst/>
          </a:prstGeom>
          <a:noFill/>
          <a:ln w="19050">
            <a:solidFill>
              <a:srgbClr val="000000"/>
            </a:solidFill>
            <a:round/>
            <a:headEnd/>
            <a:tailEnd/>
          </a:ln>
        </p:spPr>
        <p:txBody>
          <a:bodyPr lIns="82124" tIns="41061" rIns="82124" bIns="41061" anchor="ctr">
            <a:spAutoFit/>
          </a:bodyPr>
          <a:lstStyle/>
          <a:p>
            <a:pPr fontAlgn="auto">
              <a:spcBef>
                <a:spcPts val="0"/>
              </a:spcBef>
              <a:spcAft>
                <a:spcPts val="0"/>
              </a:spcAft>
              <a:defRPr/>
            </a:pPr>
            <a:endParaRPr lang="en-US">
              <a:latin typeface="+mn-lt"/>
            </a:endParaRPr>
          </a:p>
        </p:txBody>
      </p:sp>
      <p:sp>
        <p:nvSpPr>
          <p:cNvPr id="9" name="Line 26"/>
          <p:cNvSpPr>
            <a:spLocks noChangeShapeType="1"/>
          </p:cNvSpPr>
          <p:nvPr/>
        </p:nvSpPr>
        <p:spPr bwMode="ltGray">
          <a:xfrm>
            <a:off x="0" y="4473575"/>
            <a:ext cx="9144000" cy="0"/>
          </a:xfrm>
          <a:prstGeom prst="line">
            <a:avLst/>
          </a:prstGeom>
          <a:noFill/>
          <a:ln w="19050">
            <a:solidFill>
              <a:srgbClr val="000000"/>
            </a:solidFill>
            <a:round/>
            <a:headEnd/>
            <a:tailEnd/>
          </a:ln>
        </p:spPr>
        <p:txBody>
          <a:bodyPr lIns="82124" tIns="41061" rIns="82124" bIns="41061" anchor="ctr">
            <a:spAutoFit/>
          </a:bodyPr>
          <a:lstStyle/>
          <a:p>
            <a:pPr fontAlgn="auto">
              <a:spcBef>
                <a:spcPts val="0"/>
              </a:spcBef>
              <a:spcAft>
                <a:spcPts val="0"/>
              </a:spcAft>
              <a:defRPr/>
            </a:pPr>
            <a:endParaRPr lang="en-US">
              <a:latin typeface="+mn-lt"/>
            </a:endParaRPr>
          </a:p>
        </p:txBody>
      </p:sp>
      <p:sp>
        <p:nvSpPr>
          <p:cNvPr id="10" name="Line 25"/>
          <p:cNvSpPr>
            <a:spLocks noChangeShapeType="1"/>
          </p:cNvSpPr>
          <p:nvPr/>
        </p:nvSpPr>
        <p:spPr bwMode="ltGray">
          <a:xfrm>
            <a:off x="5334000" y="0"/>
            <a:ext cx="0" cy="6858000"/>
          </a:xfrm>
          <a:prstGeom prst="line">
            <a:avLst/>
          </a:prstGeom>
          <a:noFill/>
          <a:ln w="19050">
            <a:solidFill>
              <a:srgbClr val="000000"/>
            </a:solidFill>
            <a:round/>
            <a:headEnd/>
            <a:tailEnd/>
          </a:ln>
        </p:spPr>
        <p:txBody>
          <a:bodyPr wrap="none" lIns="82124" tIns="41061" rIns="82124" bIns="41061" anchor="ctr">
            <a:spAutoFit/>
          </a:bodyPr>
          <a:lstStyle/>
          <a:p>
            <a:pPr fontAlgn="auto">
              <a:spcBef>
                <a:spcPts val="0"/>
              </a:spcBef>
              <a:spcAft>
                <a:spcPts val="0"/>
              </a:spcAft>
              <a:defRPr/>
            </a:pPr>
            <a:endParaRPr lang="en-US">
              <a:latin typeface="+mn-lt"/>
            </a:endParaRPr>
          </a:p>
        </p:txBody>
      </p:sp>
      <p:sp>
        <p:nvSpPr>
          <p:cNvPr id="11"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F3D72076-A0C8-484F-BEF5-E920B747ADE1}"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12" name="Rectangle 4"/>
          <p:cNvSpPr>
            <a:spLocks noChangeArrowheads="1"/>
          </p:cNvSpPr>
          <p:nvPr userDrawn="1"/>
        </p:nvSpPr>
        <p:spPr bwMode="ltGray">
          <a:xfrm>
            <a:off x="1150938"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700">
                <a:solidFill>
                  <a:srgbClr val="8E8E95"/>
                </a:solidFill>
                <a:latin typeface="+mn-lt"/>
              </a:rPr>
              <a:t>© 2009 Cisco Systems, Inc. All rights reserved.</a:t>
            </a:r>
          </a:p>
        </p:txBody>
      </p:sp>
      <p:sp>
        <p:nvSpPr>
          <p:cNvPr id="13" name="Rectangle 5"/>
          <p:cNvSpPr>
            <a:spLocks noChangeArrowheads="1"/>
          </p:cNvSpPr>
          <p:nvPr userDrawn="1"/>
        </p:nvSpPr>
        <p:spPr bwMode="ltGray">
          <a:xfrm>
            <a:off x="3173413"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700">
                <a:solidFill>
                  <a:srgbClr val="8E8E95"/>
                </a:solidFill>
                <a:latin typeface="+mn-lt"/>
              </a:rPr>
              <a:t>Cisco Confidential</a:t>
            </a:r>
          </a:p>
        </p:txBody>
      </p:sp>
      <p:sp>
        <p:nvSpPr>
          <p:cNvPr id="14" name="Rectangle 6"/>
          <p:cNvSpPr>
            <a:spLocks noChangeArrowheads="1"/>
          </p:cNvSpPr>
          <p:nvPr userDrawn="1"/>
        </p:nvSpPr>
        <p:spPr bwMode="ltGray">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err="1">
                <a:solidFill>
                  <a:srgbClr val="8E8E95"/>
                </a:solidFill>
                <a:latin typeface="+mn-lt"/>
              </a:rPr>
              <a:t>Presentation_ID</a:t>
            </a:r>
            <a:endParaRPr lang="en-US" sz="700" dirty="0">
              <a:solidFill>
                <a:srgbClr val="8E8E95"/>
              </a:solidFill>
              <a:latin typeface="+mn-lt"/>
            </a:endParaRPr>
          </a:p>
        </p:txBody>
      </p:sp>
      <p:sp>
        <p:nvSpPr>
          <p:cNvPr id="15" name="Rectangle 4"/>
          <p:cNvSpPr>
            <a:spLocks noChangeArrowheads="1"/>
          </p:cNvSpPr>
          <p:nvPr userDrawn="1"/>
        </p:nvSpPr>
        <p:spPr bwMode="ltGray">
          <a:xfrm>
            <a:off x="1150938"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700">
                <a:solidFill>
                  <a:srgbClr val="8E8E95"/>
                </a:solidFill>
                <a:latin typeface="+mn-lt"/>
              </a:rPr>
              <a:t>© 2009 Cisco Systems, Inc. All rights reserved.</a:t>
            </a:r>
          </a:p>
        </p:txBody>
      </p:sp>
      <p:sp>
        <p:nvSpPr>
          <p:cNvPr id="16" name="Rectangle 5"/>
          <p:cNvSpPr>
            <a:spLocks noChangeArrowheads="1"/>
          </p:cNvSpPr>
          <p:nvPr userDrawn="1"/>
        </p:nvSpPr>
        <p:spPr bwMode="ltGray">
          <a:xfrm>
            <a:off x="3173413"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700" dirty="0">
                <a:solidFill>
                  <a:srgbClr val="8E8E95"/>
                </a:solidFill>
                <a:latin typeface="+mn-lt"/>
              </a:rPr>
              <a:t>Cisco Confidential</a:t>
            </a:r>
          </a:p>
        </p:txBody>
      </p:sp>
      <p:sp>
        <p:nvSpPr>
          <p:cNvPr id="17" name="Rectangle 6"/>
          <p:cNvSpPr>
            <a:spLocks noChangeArrowheads="1"/>
          </p:cNvSpPr>
          <p:nvPr userDrawn="1"/>
        </p:nvSpPr>
        <p:spPr bwMode="ltGray">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err="1">
                <a:solidFill>
                  <a:srgbClr val="8E8E95"/>
                </a:solidFill>
                <a:latin typeface="+mn-lt"/>
              </a:rPr>
              <a:t>Presentation_ID</a:t>
            </a:r>
            <a:endParaRPr lang="en-US" sz="700" dirty="0">
              <a:solidFill>
                <a:srgbClr val="8E8E95"/>
              </a:solidFill>
              <a:latin typeface="+mn-lt"/>
            </a:endParaRPr>
          </a:p>
        </p:txBody>
      </p:sp>
      <p:sp>
        <p:nvSpPr>
          <p:cNvPr id="42" name="Text Placeholder 41"/>
          <p:cNvSpPr>
            <a:spLocks noGrp="1"/>
          </p:cNvSpPr>
          <p:nvPr>
            <p:ph type="body" sz="quarter" idx="10"/>
          </p:nvPr>
        </p:nvSpPr>
        <p:spPr bwMode="white">
          <a:xfrm>
            <a:off x="719138" y="2487613"/>
            <a:ext cx="3865562" cy="1512887"/>
          </a:xfrm>
        </p:spPr>
        <p:txBody>
          <a:bodyPr>
            <a:noAutofit/>
          </a:bodyPr>
          <a:lstStyle>
            <a:lvl1pPr marL="114300" indent="-118872" algn="l" defTabSz="814388" eaLnBrk="1" hangingPunct="1">
              <a:lnSpc>
                <a:spcPct val="95000"/>
              </a:lnSpc>
              <a:buNone/>
              <a:defRPr sz="1800">
                <a:solidFill>
                  <a:schemeClr val="bg1"/>
                </a:solidFill>
              </a:defRPr>
            </a:lvl1pPr>
          </a:lstStyle>
          <a:p>
            <a:pPr lvl="0"/>
            <a:r>
              <a:rPr lang="en-US" dirty="0" smtClean="0"/>
              <a:t>Click to edit Master text styles</a:t>
            </a:r>
          </a:p>
        </p:txBody>
      </p:sp>
      <p:sp>
        <p:nvSpPr>
          <p:cNvPr id="44" name="Text Placeholder 43"/>
          <p:cNvSpPr>
            <a:spLocks noGrp="1"/>
          </p:cNvSpPr>
          <p:nvPr>
            <p:ph type="body" sz="quarter" idx="11"/>
          </p:nvPr>
        </p:nvSpPr>
        <p:spPr>
          <a:xfrm>
            <a:off x="801688" y="4881563"/>
            <a:ext cx="3789362" cy="554266"/>
          </a:xfrm>
        </p:spPr>
        <p:txBody>
          <a:bodyPr anchor="ctr">
            <a:normAutofit/>
          </a:bodyPr>
          <a:lstStyle>
            <a:lvl1pPr marL="0" indent="0" algn="l" defTabSz="814388">
              <a:spcBef>
                <a:spcPct val="30000"/>
              </a:spcBef>
              <a:buClr>
                <a:schemeClr val="tx2"/>
              </a:buClr>
              <a:buSzPct val="100000"/>
              <a:buFont typeface="Wingdings" pitchFamily="2" charset="2"/>
              <a:buNone/>
              <a:defRPr sz="1600" b="0">
                <a:solidFill>
                  <a:srgbClr val="FFFFFF"/>
                </a:solidFill>
              </a:defRPr>
            </a:lvl1pPr>
          </a:lstStyle>
          <a:p>
            <a:pPr lvl="0"/>
            <a:r>
              <a:rPr lang="en-US" dirty="0"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Option 4">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12700" y="2087563"/>
            <a:ext cx="9156700" cy="2389187"/>
          </a:xfrm>
          <a:prstGeom prst="rect">
            <a:avLst/>
          </a:prstGeom>
          <a:noFill/>
          <a:ln w="9525">
            <a:noFill/>
            <a:miter lim="800000"/>
            <a:headEnd/>
            <a:tailEnd/>
          </a:ln>
        </p:spPr>
      </p:pic>
      <p:sp>
        <p:nvSpPr>
          <p:cNvPr id="5" name="Rectangle 7"/>
          <p:cNvSpPr>
            <a:spLocks noChangeArrowheads="1"/>
          </p:cNvSpPr>
          <p:nvPr userDrawn="1"/>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7BB946FC-DDE3-4C21-92F7-AD5EFF6EBD9A}"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6" name="Rectangle 7"/>
          <p:cNvSpPr>
            <a:spLocks noChangeArrowheads="1"/>
          </p:cNvSpPr>
          <p:nvPr userDrawn="1"/>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E8B5DFF9-2DA8-4292-9B23-FA8226B8474F}"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7" name="Rectangle 4"/>
          <p:cNvSpPr>
            <a:spLocks noChangeArrowheads="1"/>
          </p:cNvSpPr>
          <p:nvPr userDrawn="1"/>
        </p:nvSpPr>
        <p:spPr bwMode="ltGray">
          <a:xfrm>
            <a:off x="1150938"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700">
                <a:solidFill>
                  <a:srgbClr val="8E8E95"/>
                </a:solidFill>
                <a:latin typeface="+mn-lt"/>
              </a:rPr>
              <a:t>© 2009 Cisco Systems, Inc. All rights reserved.</a:t>
            </a:r>
          </a:p>
        </p:txBody>
      </p:sp>
      <p:sp>
        <p:nvSpPr>
          <p:cNvPr id="8" name="Rectangle 5"/>
          <p:cNvSpPr>
            <a:spLocks noChangeArrowheads="1"/>
          </p:cNvSpPr>
          <p:nvPr userDrawn="1"/>
        </p:nvSpPr>
        <p:spPr bwMode="ltGray">
          <a:xfrm>
            <a:off x="3173413"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700">
                <a:solidFill>
                  <a:srgbClr val="8E8E95"/>
                </a:solidFill>
                <a:latin typeface="+mn-lt"/>
              </a:rPr>
              <a:t>Cisco Confidential</a:t>
            </a:r>
          </a:p>
        </p:txBody>
      </p:sp>
      <p:sp>
        <p:nvSpPr>
          <p:cNvPr id="9" name="Rectangle 6"/>
          <p:cNvSpPr>
            <a:spLocks noChangeArrowheads="1"/>
          </p:cNvSpPr>
          <p:nvPr userDrawn="1"/>
        </p:nvSpPr>
        <p:spPr bwMode="ltGray">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err="1">
                <a:solidFill>
                  <a:srgbClr val="8E8E95"/>
                </a:solidFill>
                <a:latin typeface="+mn-lt"/>
              </a:rPr>
              <a:t>Presentation_ID</a:t>
            </a:r>
            <a:endParaRPr lang="en-US" sz="700" dirty="0">
              <a:solidFill>
                <a:srgbClr val="8E8E95"/>
              </a:solidFill>
              <a:latin typeface="+mn-lt"/>
            </a:endParaRPr>
          </a:p>
        </p:txBody>
      </p:sp>
      <p:sp>
        <p:nvSpPr>
          <p:cNvPr id="10" name="Rectangle 4"/>
          <p:cNvSpPr>
            <a:spLocks noChangeArrowheads="1"/>
          </p:cNvSpPr>
          <p:nvPr userDrawn="1"/>
        </p:nvSpPr>
        <p:spPr bwMode="ltGray">
          <a:xfrm>
            <a:off x="1150938"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700">
                <a:solidFill>
                  <a:srgbClr val="8E8E95"/>
                </a:solidFill>
                <a:latin typeface="+mn-lt"/>
              </a:rPr>
              <a:t>© 2009 Cisco Systems, Inc. All rights reserved.</a:t>
            </a:r>
          </a:p>
        </p:txBody>
      </p:sp>
      <p:sp>
        <p:nvSpPr>
          <p:cNvPr id="11" name="Rectangle 5"/>
          <p:cNvSpPr>
            <a:spLocks noChangeArrowheads="1"/>
          </p:cNvSpPr>
          <p:nvPr userDrawn="1"/>
        </p:nvSpPr>
        <p:spPr bwMode="ltGray">
          <a:xfrm>
            <a:off x="3173413"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700" dirty="0">
                <a:solidFill>
                  <a:srgbClr val="8E8E95"/>
                </a:solidFill>
                <a:latin typeface="+mn-lt"/>
              </a:rPr>
              <a:t>Cisco Confidential</a:t>
            </a:r>
          </a:p>
        </p:txBody>
      </p:sp>
      <p:sp>
        <p:nvSpPr>
          <p:cNvPr id="12" name="Rectangle 6"/>
          <p:cNvSpPr>
            <a:spLocks noChangeArrowheads="1"/>
          </p:cNvSpPr>
          <p:nvPr userDrawn="1"/>
        </p:nvSpPr>
        <p:spPr bwMode="ltGray">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err="1">
                <a:solidFill>
                  <a:srgbClr val="8E8E95"/>
                </a:solidFill>
                <a:latin typeface="+mn-lt"/>
              </a:rPr>
              <a:t>Presentation_ID</a:t>
            </a:r>
            <a:endParaRPr lang="en-US" sz="700" dirty="0">
              <a:solidFill>
                <a:srgbClr val="8E8E95"/>
              </a:solidFill>
              <a:latin typeface="+mn-lt"/>
            </a:endParaRPr>
          </a:p>
        </p:txBody>
      </p:sp>
      <p:sp>
        <p:nvSpPr>
          <p:cNvPr id="42" name="Text Placeholder 41"/>
          <p:cNvSpPr>
            <a:spLocks noGrp="1"/>
          </p:cNvSpPr>
          <p:nvPr>
            <p:ph type="body" sz="quarter" idx="10"/>
          </p:nvPr>
        </p:nvSpPr>
        <p:spPr bwMode="white">
          <a:xfrm>
            <a:off x="677192" y="2487613"/>
            <a:ext cx="7585963" cy="1512887"/>
          </a:xfrm>
        </p:spPr>
        <p:txBody>
          <a:bodyPr>
            <a:noAutofit/>
          </a:bodyPr>
          <a:lstStyle>
            <a:lvl1pPr marL="114300" indent="-118872" algn="l" defTabSz="814388" eaLnBrk="1" hangingPunct="1">
              <a:lnSpc>
                <a:spcPct val="95000"/>
              </a:lnSpc>
              <a:buNone/>
              <a:defRPr sz="2400" baseline="0">
                <a:solidFill>
                  <a:schemeClr val="bg1"/>
                </a:solidFill>
              </a:defRPr>
            </a:lvl1pPr>
          </a:lstStyle>
          <a:p>
            <a:pPr lvl="0"/>
            <a:r>
              <a:rPr lang="en-US" dirty="0" smtClean="0"/>
              <a:t>Click to edit Master text styles</a:t>
            </a:r>
          </a:p>
        </p:txBody>
      </p:sp>
      <p:sp>
        <p:nvSpPr>
          <p:cNvPr id="44" name="Text Placeholder 43"/>
          <p:cNvSpPr>
            <a:spLocks noGrp="1"/>
          </p:cNvSpPr>
          <p:nvPr>
            <p:ph type="body" sz="quarter" idx="11"/>
          </p:nvPr>
        </p:nvSpPr>
        <p:spPr>
          <a:xfrm>
            <a:off x="801687" y="4881563"/>
            <a:ext cx="7461467" cy="554266"/>
          </a:xfrm>
        </p:spPr>
        <p:txBody>
          <a:bodyPr anchor="ctr">
            <a:normAutofit/>
          </a:bodyPr>
          <a:lstStyle>
            <a:lvl1pPr marL="0" indent="0" algn="l" defTabSz="814388">
              <a:spcBef>
                <a:spcPct val="30000"/>
              </a:spcBef>
              <a:buClr>
                <a:schemeClr val="tx2"/>
              </a:buClr>
              <a:buSzPct val="100000"/>
              <a:buFont typeface="Wingdings" pitchFamily="2" charset="2"/>
              <a:buNone/>
              <a:defRPr sz="1600" b="0">
                <a:solidFill>
                  <a:srgbClr val="FFFFFF"/>
                </a:solidFill>
              </a:defRPr>
            </a:lvl1pPr>
          </a:lstStyle>
          <a:p>
            <a:pPr lvl="0"/>
            <a:r>
              <a:rPr lang="en-US" dirty="0"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E16E4EDB-A3F5-4C84-819B-3842EF28E788}"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7"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DD439256-4678-433F-AD6B-9E342EDD42B9}"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39" name="Title 1"/>
          <p:cNvSpPr>
            <a:spLocks noGrp="1"/>
          </p:cNvSpPr>
          <p:nvPr>
            <p:ph type="title"/>
          </p:nvPr>
        </p:nvSpPr>
        <p:spPr>
          <a:xfrm>
            <a:off x="793751" y="304800"/>
            <a:ext cx="7435849" cy="838200"/>
          </a:xfrm>
        </p:spPr>
        <p:txBody>
          <a:bodyPr/>
          <a:lstStyle>
            <a:lvl1pPr>
              <a:defRPr/>
            </a:lvl1pPr>
          </a:lstStyle>
          <a:p>
            <a:r>
              <a:rPr lang="en-US" dirty="0" smtClean="0"/>
              <a:t>Click to edit Master title style</a:t>
            </a:r>
            <a:endParaRPr lang="en-US" dirty="0"/>
          </a:p>
        </p:txBody>
      </p:sp>
      <p:sp>
        <p:nvSpPr>
          <p:cNvPr id="36" name="Chart Placeholder 35"/>
          <p:cNvSpPr>
            <a:spLocks noGrp="1"/>
          </p:cNvSpPr>
          <p:nvPr>
            <p:ph type="chart" sz="quarter" idx="10"/>
          </p:nvPr>
        </p:nvSpPr>
        <p:spPr>
          <a:xfrm>
            <a:off x="793751" y="1625147"/>
            <a:ext cx="7464878" cy="3803196"/>
          </a:xfrm>
        </p:spPr>
        <p:txBody>
          <a:bodyPr rtlCol="0" anchor="ctr" anchorCtr="1">
            <a:normAutofit/>
          </a:bodyPr>
          <a:lstStyle>
            <a:lvl1pPr>
              <a:buNone/>
              <a:defRPr/>
            </a:lvl1pPr>
          </a:lstStyle>
          <a:p>
            <a:pPr lvl="0"/>
            <a:r>
              <a:rPr lang="en-US" noProof="0" smtClean="0"/>
              <a:t>Click icon to add chart</a:t>
            </a:r>
            <a:endParaRPr lang="en-US" noProof="0"/>
          </a:p>
        </p:txBody>
      </p:sp>
      <p:sp>
        <p:nvSpPr>
          <p:cNvPr id="5"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7"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5CD1072E-C215-4193-B4AF-538D214F714A}"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8"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0A4DCEB4-B901-45BD-B182-38AA9732F2E1}"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6" name="Table Placeholder 5"/>
          <p:cNvSpPr>
            <a:spLocks noGrp="1"/>
          </p:cNvSpPr>
          <p:nvPr>
            <p:ph type="tbl" sz="quarter" idx="11"/>
          </p:nvPr>
        </p:nvSpPr>
        <p:spPr>
          <a:xfrm>
            <a:off x="798286" y="1625373"/>
            <a:ext cx="7474857" cy="4281941"/>
          </a:xfrm>
        </p:spPr>
        <p:txBody>
          <a:bodyPr rtlCol="0" anchor="ctr" anchorCtr="1">
            <a:normAutofit/>
          </a:bodyPr>
          <a:lstStyle>
            <a:lvl1pPr>
              <a:buNone/>
              <a:defRPr/>
            </a:lvl1pPr>
          </a:lstStyle>
          <a:p>
            <a:pPr lvl="0"/>
            <a:r>
              <a:rPr lang="en-US" noProof="0" smtClean="0"/>
              <a:t>Click icon to add table</a:t>
            </a:r>
            <a:endParaRPr lang="en-US" noProof="0"/>
          </a:p>
        </p:txBody>
      </p:sp>
      <p:sp>
        <p:nvSpPr>
          <p:cNvPr id="39" name="Title 1"/>
          <p:cNvSpPr>
            <a:spLocks noGrp="1"/>
          </p:cNvSpPr>
          <p:nvPr>
            <p:ph type="title"/>
          </p:nvPr>
        </p:nvSpPr>
        <p:spPr>
          <a:xfrm>
            <a:off x="793751" y="304800"/>
            <a:ext cx="7435849" cy="838200"/>
          </a:xfrm>
        </p:spPr>
        <p:txBody>
          <a:bodyPr/>
          <a:lstStyle>
            <a:lvl1pPr>
              <a:defRPr/>
            </a:lvl1pPr>
          </a:lstStyle>
          <a:p>
            <a:r>
              <a:rPr lang="en-US" dirty="0" smtClean="0"/>
              <a:t>Click to edit Master title style</a:t>
            </a:r>
            <a:endParaRPr lang="en-US" dirty="0"/>
          </a:p>
        </p:txBody>
      </p:sp>
      <p:sp>
        <p:nvSpPr>
          <p:cNvPr id="5" name="Text Placeholder 9"/>
          <p:cNvSpPr>
            <a:spLocks noGrp="1"/>
          </p:cNvSpPr>
          <p:nvPr>
            <p:ph type="body" sz="quarter" idx="12"/>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egue Option 1">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srcRect/>
          <a:stretch>
            <a:fillRect/>
          </a:stretch>
        </p:blipFill>
        <p:spPr bwMode="auto">
          <a:xfrm>
            <a:off x="-9525" y="2087563"/>
            <a:ext cx="5486400" cy="2389187"/>
          </a:xfrm>
          <a:prstGeom prst="rect">
            <a:avLst/>
          </a:prstGeom>
          <a:noFill/>
          <a:ln w="9525">
            <a:noFill/>
            <a:miter lim="800000"/>
            <a:headEnd/>
            <a:tailEnd/>
          </a:ln>
        </p:spPr>
      </p:pic>
      <p:pic>
        <p:nvPicPr>
          <p:cNvPr id="4" name="Picture 4" descr="MAI71598"/>
          <p:cNvPicPr>
            <a:picLocks noChangeAspect="1" noChangeArrowheads="1"/>
          </p:cNvPicPr>
          <p:nvPr/>
        </p:nvPicPr>
        <p:blipFill>
          <a:blip r:embed="rId3"/>
          <a:srcRect/>
          <a:stretch>
            <a:fillRect/>
          </a:stretch>
        </p:blipFill>
        <p:spPr bwMode="auto">
          <a:xfrm>
            <a:off x="5334000" y="0"/>
            <a:ext cx="3810000" cy="6858000"/>
          </a:xfrm>
          <a:prstGeom prst="rect">
            <a:avLst/>
          </a:prstGeom>
          <a:noFill/>
          <a:ln w="9525">
            <a:noFill/>
            <a:miter lim="800000"/>
            <a:headEnd/>
            <a:tailEnd/>
          </a:ln>
        </p:spPr>
      </p:pic>
      <p:sp>
        <p:nvSpPr>
          <p:cNvPr id="5"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3EFAB985-C4E6-4FA6-AA53-DEE0263AD520}"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6" name="Rectangle 4"/>
          <p:cNvSpPr>
            <a:spLocks noChangeArrowheads="1"/>
          </p:cNvSpPr>
          <p:nvPr userDrawn="1"/>
        </p:nvSpPr>
        <p:spPr bwMode="ltGray">
          <a:xfrm>
            <a:off x="1150938"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700">
                <a:solidFill>
                  <a:srgbClr val="8E8E95"/>
                </a:solidFill>
                <a:latin typeface="+mn-lt"/>
              </a:rPr>
              <a:t>© 2009 Cisco Systems, Inc. All rights reserved.</a:t>
            </a:r>
          </a:p>
        </p:txBody>
      </p:sp>
      <p:sp>
        <p:nvSpPr>
          <p:cNvPr id="7" name="Rectangle 5"/>
          <p:cNvSpPr>
            <a:spLocks noChangeArrowheads="1"/>
          </p:cNvSpPr>
          <p:nvPr userDrawn="1"/>
        </p:nvSpPr>
        <p:spPr bwMode="ltGray">
          <a:xfrm>
            <a:off x="3173413"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700">
                <a:solidFill>
                  <a:srgbClr val="8E8E95"/>
                </a:solidFill>
                <a:latin typeface="+mn-lt"/>
              </a:rPr>
              <a:t>Cisco Confidential</a:t>
            </a:r>
          </a:p>
        </p:txBody>
      </p:sp>
      <p:sp>
        <p:nvSpPr>
          <p:cNvPr id="8" name="Rectangle 6"/>
          <p:cNvSpPr>
            <a:spLocks noChangeArrowheads="1"/>
          </p:cNvSpPr>
          <p:nvPr userDrawn="1"/>
        </p:nvSpPr>
        <p:spPr bwMode="ltGray">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err="1">
                <a:solidFill>
                  <a:srgbClr val="8E8E95"/>
                </a:solidFill>
                <a:latin typeface="+mn-lt"/>
              </a:rPr>
              <a:t>Presentation_ID</a:t>
            </a:r>
            <a:endParaRPr lang="en-US" sz="700" dirty="0">
              <a:solidFill>
                <a:srgbClr val="8E8E95"/>
              </a:solidFill>
              <a:latin typeface="+mn-lt"/>
            </a:endParaRPr>
          </a:p>
        </p:txBody>
      </p:sp>
      <p:sp>
        <p:nvSpPr>
          <p:cNvPr id="9" name="Rectangle 4"/>
          <p:cNvSpPr>
            <a:spLocks noChangeArrowheads="1"/>
          </p:cNvSpPr>
          <p:nvPr userDrawn="1"/>
        </p:nvSpPr>
        <p:spPr bwMode="ltGray">
          <a:xfrm>
            <a:off x="1150938"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700">
                <a:solidFill>
                  <a:srgbClr val="8E8E95"/>
                </a:solidFill>
                <a:latin typeface="+mn-lt"/>
              </a:rPr>
              <a:t>© 2009 Cisco Systems, Inc. All rights reserved.</a:t>
            </a:r>
          </a:p>
        </p:txBody>
      </p:sp>
      <p:sp>
        <p:nvSpPr>
          <p:cNvPr id="10" name="Rectangle 5"/>
          <p:cNvSpPr>
            <a:spLocks noChangeArrowheads="1"/>
          </p:cNvSpPr>
          <p:nvPr userDrawn="1"/>
        </p:nvSpPr>
        <p:spPr bwMode="ltGray">
          <a:xfrm>
            <a:off x="3173413"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700" dirty="0">
                <a:solidFill>
                  <a:srgbClr val="8E8E95"/>
                </a:solidFill>
                <a:latin typeface="+mn-lt"/>
              </a:rPr>
              <a:t>Cisco Confidential</a:t>
            </a:r>
          </a:p>
        </p:txBody>
      </p:sp>
      <p:sp>
        <p:nvSpPr>
          <p:cNvPr id="11" name="Rectangle 6"/>
          <p:cNvSpPr>
            <a:spLocks noChangeArrowheads="1"/>
          </p:cNvSpPr>
          <p:nvPr userDrawn="1"/>
        </p:nvSpPr>
        <p:spPr bwMode="ltGray">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err="1">
                <a:solidFill>
                  <a:srgbClr val="8E8E95"/>
                </a:solidFill>
                <a:latin typeface="+mn-lt"/>
              </a:rPr>
              <a:t>Presentation_ID</a:t>
            </a:r>
            <a:endParaRPr lang="en-US" sz="700" dirty="0">
              <a:solidFill>
                <a:srgbClr val="8E8E95"/>
              </a:solidFill>
              <a:latin typeface="+mn-lt"/>
            </a:endParaRPr>
          </a:p>
        </p:txBody>
      </p:sp>
      <p:sp>
        <p:nvSpPr>
          <p:cNvPr id="29" name="Title 1"/>
          <p:cNvSpPr>
            <a:spLocks noGrp="1"/>
          </p:cNvSpPr>
          <p:nvPr>
            <p:ph type="ctrTitle"/>
          </p:nvPr>
        </p:nvSpPr>
        <p:spPr bwMode="white">
          <a:xfrm>
            <a:off x="786765" y="2774950"/>
            <a:ext cx="3792855" cy="1022350"/>
          </a:xfrm>
        </p:spPr>
        <p:txBody>
          <a:bodyPr anchor="ctr"/>
          <a:lstStyle>
            <a:lvl1pPr>
              <a:defRPr b="0">
                <a:solidFill>
                  <a:schemeClr val="bg2"/>
                </a:solidFill>
              </a:defRPr>
            </a:lvl1pPr>
          </a:lstStyle>
          <a:p>
            <a:r>
              <a:rPr lang="en-US" dirty="0" smtClean="0"/>
              <a:t>Click to edit Master title style</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egue Option 2">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srcRect/>
          <a:stretch>
            <a:fillRect/>
          </a:stretch>
        </p:blipFill>
        <p:spPr bwMode="auto">
          <a:xfrm>
            <a:off x="-9525" y="2087563"/>
            <a:ext cx="5486400" cy="2389187"/>
          </a:xfrm>
          <a:prstGeom prst="rect">
            <a:avLst/>
          </a:prstGeom>
          <a:noFill/>
          <a:ln w="9525">
            <a:noFill/>
            <a:miter lim="800000"/>
            <a:headEnd/>
            <a:tailEnd/>
          </a:ln>
        </p:spPr>
      </p:pic>
      <p:pic>
        <p:nvPicPr>
          <p:cNvPr id="4" name="Picture 132" descr="MAI74262"/>
          <p:cNvPicPr>
            <a:picLocks noChangeAspect="1" noChangeArrowheads="1"/>
          </p:cNvPicPr>
          <p:nvPr userDrawn="1"/>
        </p:nvPicPr>
        <p:blipFill>
          <a:blip r:embed="rId3"/>
          <a:srcRect/>
          <a:stretch>
            <a:fillRect/>
          </a:stretch>
        </p:blipFill>
        <p:spPr bwMode="auto">
          <a:xfrm>
            <a:off x="5346700" y="0"/>
            <a:ext cx="3797300" cy="6858000"/>
          </a:xfrm>
          <a:prstGeom prst="rect">
            <a:avLst/>
          </a:prstGeom>
          <a:noFill/>
          <a:ln w="9525">
            <a:noFill/>
            <a:miter lim="800000"/>
            <a:headEnd/>
            <a:tailEnd/>
          </a:ln>
        </p:spPr>
      </p:pic>
      <p:sp>
        <p:nvSpPr>
          <p:cNvPr id="5"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7611C048-FEED-4D5D-9B30-30ED763E477D}"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6" name="Rectangle 10"/>
          <p:cNvSpPr>
            <a:spLocks noChangeArrowheads="1"/>
          </p:cNvSpPr>
          <p:nvPr/>
        </p:nvSpPr>
        <p:spPr bwMode="white">
          <a:xfrm>
            <a:off x="0" y="4476750"/>
            <a:ext cx="9144000" cy="2390775"/>
          </a:xfrm>
          <a:prstGeom prst="rect">
            <a:avLst/>
          </a:prstGeom>
          <a:solidFill>
            <a:srgbClr val="000000">
              <a:alpha val="30000"/>
            </a:srgbClr>
          </a:solidFill>
          <a:ln w="9525" algn="ctr">
            <a:noFill/>
            <a:miter lim="800000"/>
            <a:headEnd/>
            <a:tailEnd/>
          </a:ln>
        </p:spPr>
        <p:txBody>
          <a:bodyPr wrap="none" lIns="73025" tIns="36512" rIns="73025" bIns="36512" anchor="ctr"/>
          <a:lstStyle/>
          <a:p>
            <a:pPr fontAlgn="auto">
              <a:spcBef>
                <a:spcPts val="0"/>
              </a:spcBef>
              <a:spcAft>
                <a:spcPts val="0"/>
              </a:spcAft>
              <a:defRPr/>
            </a:pPr>
            <a:endParaRPr lang="en-US">
              <a:solidFill>
                <a:srgbClr val="FFFFFF"/>
              </a:solidFill>
              <a:latin typeface="+mn-lt"/>
            </a:endParaRPr>
          </a:p>
        </p:txBody>
      </p:sp>
      <p:sp>
        <p:nvSpPr>
          <p:cNvPr id="7" name="Rectangle 10"/>
          <p:cNvSpPr>
            <a:spLocks noChangeArrowheads="1"/>
          </p:cNvSpPr>
          <p:nvPr/>
        </p:nvSpPr>
        <p:spPr bwMode="white">
          <a:xfrm>
            <a:off x="0" y="0"/>
            <a:ext cx="9144000" cy="2095500"/>
          </a:xfrm>
          <a:prstGeom prst="rect">
            <a:avLst/>
          </a:prstGeom>
          <a:solidFill>
            <a:srgbClr val="000000">
              <a:alpha val="30000"/>
            </a:srgbClr>
          </a:solidFill>
          <a:ln w="9525" algn="ctr">
            <a:noFill/>
            <a:miter lim="800000"/>
            <a:headEnd/>
            <a:tailEnd/>
          </a:ln>
        </p:spPr>
        <p:txBody>
          <a:bodyPr wrap="none" lIns="73025" tIns="36512" rIns="73025" bIns="36512" anchor="ctr"/>
          <a:lstStyle/>
          <a:p>
            <a:pPr fontAlgn="auto">
              <a:spcBef>
                <a:spcPts val="0"/>
              </a:spcBef>
              <a:spcAft>
                <a:spcPts val="0"/>
              </a:spcAft>
              <a:defRPr/>
            </a:pPr>
            <a:endParaRPr lang="en-US">
              <a:solidFill>
                <a:srgbClr val="FFFFFF"/>
              </a:solidFill>
              <a:latin typeface="+mn-lt"/>
            </a:endParaRPr>
          </a:p>
        </p:txBody>
      </p:sp>
      <p:sp>
        <p:nvSpPr>
          <p:cNvPr id="8" name="Rectangle 4"/>
          <p:cNvSpPr>
            <a:spLocks noChangeArrowheads="1"/>
          </p:cNvSpPr>
          <p:nvPr userDrawn="1"/>
        </p:nvSpPr>
        <p:spPr bwMode="ltGray">
          <a:xfrm>
            <a:off x="1150938"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700">
                <a:solidFill>
                  <a:srgbClr val="8E8E95"/>
                </a:solidFill>
                <a:latin typeface="+mn-lt"/>
              </a:rPr>
              <a:t>© 2009 Cisco Systems, Inc. All rights reserved.</a:t>
            </a:r>
          </a:p>
        </p:txBody>
      </p:sp>
      <p:sp>
        <p:nvSpPr>
          <p:cNvPr id="9" name="Rectangle 5"/>
          <p:cNvSpPr>
            <a:spLocks noChangeArrowheads="1"/>
          </p:cNvSpPr>
          <p:nvPr userDrawn="1"/>
        </p:nvSpPr>
        <p:spPr bwMode="ltGray">
          <a:xfrm>
            <a:off x="3173413"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700">
                <a:solidFill>
                  <a:srgbClr val="8E8E95"/>
                </a:solidFill>
                <a:latin typeface="+mn-lt"/>
              </a:rPr>
              <a:t>Cisco Confidential</a:t>
            </a:r>
          </a:p>
        </p:txBody>
      </p:sp>
      <p:sp>
        <p:nvSpPr>
          <p:cNvPr id="10" name="Rectangle 6"/>
          <p:cNvSpPr>
            <a:spLocks noChangeArrowheads="1"/>
          </p:cNvSpPr>
          <p:nvPr userDrawn="1"/>
        </p:nvSpPr>
        <p:spPr bwMode="ltGray">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err="1">
                <a:solidFill>
                  <a:srgbClr val="8E8E95"/>
                </a:solidFill>
                <a:latin typeface="+mn-lt"/>
              </a:rPr>
              <a:t>Presentation_ID</a:t>
            </a:r>
            <a:endParaRPr lang="en-US" sz="700" dirty="0">
              <a:solidFill>
                <a:srgbClr val="8E8E95"/>
              </a:solidFill>
              <a:latin typeface="+mn-lt"/>
            </a:endParaRPr>
          </a:p>
        </p:txBody>
      </p:sp>
      <p:sp>
        <p:nvSpPr>
          <p:cNvPr id="11" name="Rectangle 4"/>
          <p:cNvSpPr>
            <a:spLocks noChangeArrowheads="1"/>
          </p:cNvSpPr>
          <p:nvPr userDrawn="1"/>
        </p:nvSpPr>
        <p:spPr bwMode="ltGray">
          <a:xfrm>
            <a:off x="1150938"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700">
                <a:solidFill>
                  <a:srgbClr val="8E8E95"/>
                </a:solidFill>
                <a:latin typeface="+mn-lt"/>
              </a:rPr>
              <a:t>© 2009 Cisco Systems, Inc. All rights reserved.</a:t>
            </a:r>
          </a:p>
        </p:txBody>
      </p:sp>
      <p:sp>
        <p:nvSpPr>
          <p:cNvPr id="12" name="Rectangle 5"/>
          <p:cNvSpPr>
            <a:spLocks noChangeArrowheads="1"/>
          </p:cNvSpPr>
          <p:nvPr userDrawn="1"/>
        </p:nvSpPr>
        <p:spPr bwMode="ltGray">
          <a:xfrm>
            <a:off x="3173413"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700" dirty="0">
                <a:solidFill>
                  <a:srgbClr val="8E8E95"/>
                </a:solidFill>
                <a:latin typeface="+mn-lt"/>
              </a:rPr>
              <a:t>Cisco Confidential</a:t>
            </a:r>
          </a:p>
        </p:txBody>
      </p:sp>
      <p:sp>
        <p:nvSpPr>
          <p:cNvPr id="13" name="Rectangle 6"/>
          <p:cNvSpPr>
            <a:spLocks noChangeArrowheads="1"/>
          </p:cNvSpPr>
          <p:nvPr userDrawn="1"/>
        </p:nvSpPr>
        <p:spPr bwMode="ltGray">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err="1">
                <a:solidFill>
                  <a:srgbClr val="8E8E95"/>
                </a:solidFill>
                <a:latin typeface="+mn-lt"/>
              </a:rPr>
              <a:t>Presentation_ID</a:t>
            </a:r>
            <a:endParaRPr lang="en-US" sz="700" dirty="0">
              <a:solidFill>
                <a:srgbClr val="8E8E95"/>
              </a:solidFill>
              <a:latin typeface="+mn-lt"/>
            </a:endParaRPr>
          </a:p>
        </p:txBody>
      </p:sp>
      <p:sp>
        <p:nvSpPr>
          <p:cNvPr id="33" name="Title 1"/>
          <p:cNvSpPr>
            <a:spLocks noGrp="1"/>
          </p:cNvSpPr>
          <p:nvPr>
            <p:ph type="ctrTitle"/>
          </p:nvPr>
        </p:nvSpPr>
        <p:spPr bwMode="white">
          <a:xfrm>
            <a:off x="786765" y="2774950"/>
            <a:ext cx="3792855" cy="1022350"/>
          </a:xfrm>
        </p:spPr>
        <p:txBody>
          <a:bodyPr anchor="ctr"/>
          <a:lstStyle>
            <a:lvl1pPr>
              <a:defRPr b="0">
                <a:solidFill>
                  <a:schemeClr val="bg2"/>
                </a:solidFill>
              </a:defRPr>
            </a:lvl1pPr>
          </a:lstStyle>
          <a:p>
            <a:r>
              <a:rPr lang="en-US" dirty="0" smtClean="0"/>
              <a:t>Click to edit Master title style</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Segue Option 3">
    <p:bg>
      <p:bgPr>
        <a:solidFill>
          <a:srgbClr val="000000"/>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srcRect/>
          <a:stretch>
            <a:fillRect/>
          </a:stretch>
        </p:blipFill>
        <p:spPr bwMode="auto">
          <a:xfrm>
            <a:off x="-9525" y="2087563"/>
            <a:ext cx="5486400" cy="2389187"/>
          </a:xfrm>
          <a:prstGeom prst="rect">
            <a:avLst/>
          </a:prstGeom>
          <a:noFill/>
          <a:ln w="9525">
            <a:noFill/>
            <a:miter lim="800000"/>
            <a:headEnd/>
            <a:tailEnd/>
          </a:ln>
        </p:spPr>
      </p:pic>
      <p:pic>
        <p:nvPicPr>
          <p:cNvPr id="4" name="Picture 15" descr="MAJ04511"/>
          <p:cNvPicPr>
            <a:picLocks noChangeAspect="1" noChangeArrowheads="1"/>
          </p:cNvPicPr>
          <p:nvPr userDrawn="1"/>
        </p:nvPicPr>
        <p:blipFill>
          <a:blip r:embed="rId3"/>
          <a:srcRect/>
          <a:stretch>
            <a:fillRect/>
          </a:stretch>
        </p:blipFill>
        <p:spPr bwMode="auto">
          <a:xfrm>
            <a:off x="5332413" y="4473575"/>
            <a:ext cx="3811587" cy="2384425"/>
          </a:xfrm>
          <a:prstGeom prst="rect">
            <a:avLst/>
          </a:prstGeom>
          <a:noFill/>
          <a:ln w="9525">
            <a:noFill/>
            <a:miter lim="800000"/>
            <a:headEnd/>
            <a:tailEnd/>
          </a:ln>
        </p:spPr>
      </p:pic>
      <p:pic>
        <p:nvPicPr>
          <p:cNvPr id="5" name="Picture 4" descr="MAI76170"/>
          <p:cNvPicPr>
            <a:picLocks noChangeAspect="1" noChangeArrowheads="1"/>
          </p:cNvPicPr>
          <p:nvPr/>
        </p:nvPicPr>
        <p:blipFill>
          <a:blip r:embed="rId4"/>
          <a:srcRect/>
          <a:stretch>
            <a:fillRect/>
          </a:stretch>
        </p:blipFill>
        <p:spPr bwMode="auto">
          <a:xfrm>
            <a:off x="5334000" y="-3175"/>
            <a:ext cx="3810000" cy="2092325"/>
          </a:xfrm>
          <a:prstGeom prst="rect">
            <a:avLst/>
          </a:prstGeom>
          <a:noFill/>
          <a:ln w="9525">
            <a:noFill/>
            <a:miter lim="800000"/>
            <a:headEnd/>
            <a:tailEnd/>
          </a:ln>
        </p:spPr>
      </p:pic>
      <p:pic>
        <p:nvPicPr>
          <p:cNvPr id="6" name="Picture 5" descr="MAI77827"/>
          <p:cNvPicPr>
            <a:picLocks noChangeAspect="1" noChangeArrowheads="1"/>
          </p:cNvPicPr>
          <p:nvPr/>
        </p:nvPicPr>
        <p:blipFill>
          <a:blip r:embed="rId5"/>
          <a:srcRect/>
          <a:stretch>
            <a:fillRect/>
          </a:stretch>
        </p:blipFill>
        <p:spPr bwMode="auto">
          <a:xfrm>
            <a:off x="5334000" y="2089150"/>
            <a:ext cx="3810000" cy="2381250"/>
          </a:xfrm>
          <a:prstGeom prst="rect">
            <a:avLst/>
          </a:prstGeom>
          <a:noFill/>
          <a:ln w="9525">
            <a:noFill/>
            <a:miter lim="800000"/>
            <a:headEnd/>
            <a:tailEnd/>
          </a:ln>
        </p:spPr>
      </p:pic>
      <p:sp>
        <p:nvSpPr>
          <p:cNvPr id="7" name="Line 26"/>
          <p:cNvSpPr>
            <a:spLocks noChangeShapeType="1"/>
          </p:cNvSpPr>
          <p:nvPr/>
        </p:nvSpPr>
        <p:spPr bwMode="ltGray">
          <a:xfrm>
            <a:off x="0" y="2089150"/>
            <a:ext cx="9144000" cy="0"/>
          </a:xfrm>
          <a:prstGeom prst="line">
            <a:avLst/>
          </a:prstGeom>
          <a:noFill/>
          <a:ln w="19050">
            <a:solidFill>
              <a:srgbClr val="000000"/>
            </a:solidFill>
            <a:round/>
            <a:headEnd/>
            <a:tailEnd/>
          </a:ln>
        </p:spPr>
        <p:txBody>
          <a:bodyPr lIns="82124" tIns="41061" rIns="82124" bIns="41061" anchor="ctr">
            <a:spAutoFit/>
          </a:bodyPr>
          <a:lstStyle/>
          <a:p>
            <a:pPr fontAlgn="auto">
              <a:spcBef>
                <a:spcPts val="0"/>
              </a:spcBef>
              <a:spcAft>
                <a:spcPts val="0"/>
              </a:spcAft>
              <a:defRPr/>
            </a:pPr>
            <a:endParaRPr lang="en-US">
              <a:latin typeface="+mn-lt"/>
            </a:endParaRPr>
          </a:p>
        </p:txBody>
      </p:sp>
      <p:sp>
        <p:nvSpPr>
          <p:cNvPr id="8" name="Line 26"/>
          <p:cNvSpPr>
            <a:spLocks noChangeShapeType="1"/>
          </p:cNvSpPr>
          <p:nvPr/>
        </p:nvSpPr>
        <p:spPr bwMode="ltGray">
          <a:xfrm>
            <a:off x="0" y="4470400"/>
            <a:ext cx="9144000" cy="0"/>
          </a:xfrm>
          <a:prstGeom prst="line">
            <a:avLst/>
          </a:prstGeom>
          <a:noFill/>
          <a:ln w="19050">
            <a:solidFill>
              <a:srgbClr val="000000"/>
            </a:solidFill>
            <a:round/>
            <a:headEnd/>
            <a:tailEnd/>
          </a:ln>
        </p:spPr>
        <p:txBody>
          <a:bodyPr lIns="82124" tIns="41061" rIns="82124" bIns="41061" anchor="ctr">
            <a:spAutoFit/>
          </a:bodyPr>
          <a:lstStyle/>
          <a:p>
            <a:pPr fontAlgn="auto">
              <a:spcBef>
                <a:spcPts val="0"/>
              </a:spcBef>
              <a:spcAft>
                <a:spcPts val="0"/>
              </a:spcAft>
              <a:defRPr/>
            </a:pPr>
            <a:endParaRPr lang="en-US">
              <a:latin typeface="+mn-lt"/>
            </a:endParaRPr>
          </a:p>
        </p:txBody>
      </p:sp>
      <p:sp>
        <p:nvSpPr>
          <p:cNvPr id="9" name="Line 25"/>
          <p:cNvSpPr>
            <a:spLocks noChangeShapeType="1"/>
          </p:cNvSpPr>
          <p:nvPr/>
        </p:nvSpPr>
        <p:spPr bwMode="ltGray">
          <a:xfrm>
            <a:off x="5332413" y="-3175"/>
            <a:ext cx="0" cy="6858000"/>
          </a:xfrm>
          <a:prstGeom prst="line">
            <a:avLst/>
          </a:prstGeom>
          <a:noFill/>
          <a:ln w="19050">
            <a:solidFill>
              <a:srgbClr val="000000"/>
            </a:solidFill>
            <a:round/>
            <a:headEnd/>
            <a:tailEnd/>
          </a:ln>
        </p:spPr>
        <p:txBody>
          <a:bodyPr wrap="none" lIns="82124" tIns="41061" rIns="82124" bIns="41061" anchor="ctr">
            <a:spAutoFit/>
          </a:bodyPr>
          <a:lstStyle/>
          <a:p>
            <a:pPr fontAlgn="auto">
              <a:spcBef>
                <a:spcPts val="0"/>
              </a:spcBef>
              <a:spcAft>
                <a:spcPts val="0"/>
              </a:spcAft>
              <a:defRPr/>
            </a:pPr>
            <a:endParaRPr lang="en-US">
              <a:latin typeface="+mn-lt"/>
            </a:endParaRPr>
          </a:p>
        </p:txBody>
      </p:sp>
      <p:sp>
        <p:nvSpPr>
          <p:cNvPr id="10" name="Rectangle 7"/>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C2BF9363-D4E8-4B9E-A66D-3248D618A1FD}"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11" name="Rectangle 4"/>
          <p:cNvSpPr>
            <a:spLocks noChangeArrowheads="1"/>
          </p:cNvSpPr>
          <p:nvPr userDrawn="1"/>
        </p:nvSpPr>
        <p:spPr bwMode="ltGray">
          <a:xfrm>
            <a:off x="1150938"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700">
                <a:solidFill>
                  <a:srgbClr val="8E8E95"/>
                </a:solidFill>
                <a:latin typeface="+mn-lt"/>
              </a:rPr>
              <a:t>© 2009 Cisco Systems, Inc. All rights reserved.</a:t>
            </a:r>
          </a:p>
        </p:txBody>
      </p:sp>
      <p:sp>
        <p:nvSpPr>
          <p:cNvPr id="12" name="Rectangle 5"/>
          <p:cNvSpPr>
            <a:spLocks noChangeArrowheads="1"/>
          </p:cNvSpPr>
          <p:nvPr userDrawn="1"/>
        </p:nvSpPr>
        <p:spPr bwMode="ltGray">
          <a:xfrm>
            <a:off x="3173413"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700">
                <a:solidFill>
                  <a:srgbClr val="8E8E95"/>
                </a:solidFill>
                <a:latin typeface="+mn-lt"/>
              </a:rPr>
              <a:t>Cisco Confidential</a:t>
            </a:r>
          </a:p>
        </p:txBody>
      </p:sp>
      <p:sp>
        <p:nvSpPr>
          <p:cNvPr id="13" name="Rectangle 6"/>
          <p:cNvSpPr>
            <a:spLocks noChangeArrowheads="1"/>
          </p:cNvSpPr>
          <p:nvPr userDrawn="1"/>
        </p:nvSpPr>
        <p:spPr bwMode="ltGray">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err="1">
                <a:solidFill>
                  <a:srgbClr val="8E8E95"/>
                </a:solidFill>
                <a:latin typeface="+mn-lt"/>
              </a:rPr>
              <a:t>Presentation_ID</a:t>
            </a:r>
            <a:endParaRPr lang="en-US" sz="700" dirty="0">
              <a:solidFill>
                <a:srgbClr val="8E8E95"/>
              </a:solidFill>
              <a:latin typeface="+mn-lt"/>
            </a:endParaRPr>
          </a:p>
        </p:txBody>
      </p:sp>
      <p:sp>
        <p:nvSpPr>
          <p:cNvPr id="14" name="Rectangle 4"/>
          <p:cNvSpPr>
            <a:spLocks noChangeArrowheads="1"/>
          </p:cNvSpPr>
          <p:nvPr userDrawn="1"/>
        </p:nvSpPr>
        <p:spPr bwMode="ltGray">
          <a:xfrm>
            <a:off x="1150938"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700">
                <a:solidFill>
                  <a:srgbClr val="8E8E95"/>
                </a:solidFill>
                <a:latin typeface="+mn-lt"/>
              </a:rPr>
              <a:t>© 2009 Cisco Systems, Inc. All rights reserved.</a:t>
            </a:r>
          </a:p>
        </p:txBody>
      </p:sp>
      <p:sp>
        <p:nvSpPr>
          <p:cNvPr id="15" name="Rectangle 5"/>
          <p:cNvSpPr>
            <a:spLocks noChangeArrowheads="1"/>
          </p:cNvSpPr>
          <p:nvPr userDrawn="1"/>
        </p:nvSpPr>
        <p:spPr bwMode="ltGray">
          <a:xfrm>
            <a:off x="3173413"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700" dirty="0">
                <a:solidFill>
                  <a:srgbClr val="8E8E95"/>
                </a:solidFill>
                <a:latin typeface="+mn-lt"/>
              </a:rPr>
              <a:t>Cisco Confidential</a:t>
            </a:r>
          </a:p>
        </p:txBody>
      </p:sp>
      <p:sp>
        <p:nvSpPr>
          <p:cNvPr id="16" name="Rectangle 6"/>
          <p:cNvSpPr>
            <a:spLocks noChangeArrowheads="1"/>
          </p:cNvSpPr>
          <p:nvPr userDrawn="1"/>
        </p:nvSpPr>
        <p:spPr bwMode="ltGray">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err="1">
                <a:solidFill>
                  <a:srgbClr val="8E8E95"/>
                </a:solidFill>
                <a:latin typeface="+mn-lt"/>
              </a:rPr>
              <a:t>Presentation_ID</a:t>
            </a:r>
            <a:endParaRPr lang="en-US" sz="700" dirty="0">
              <a:solidFill>
                <a:srgbClr val="8E8E95"/>
              </a:solidFill>
              <a:latin typeface="+mn-lt"/>
            </a:endParaRPr>
          </a:p>
        </p:txBody>
      </p:sp>
      <p:sp>
        <p:nvSpPr>
          <p:cNvPr id="2" name="Title 1"/>
          <p:cNvSpPr>
            <a:spLocks noGrp="1"/>
          </p:cNvSpPr>
          <p:nvPr>
            <p:ph type="ctrTitle"/>
          </p:nvPr>
        </p:nvSpPr>
        <p:spPr bwMode="white">
          <a:xfrm>
            <a:off x="786765" y="2774950"/>
            <a:ext cx="3792855" cy="1022350"/>
          </a:xfrm>
        </p:spPr>
        <p:txBody>
          <a:bodyPr anchor="ctr"/>
          <a:lstStyle>
            <a:lvl1pPr>
              <a:defRPr b="0">
                <a:solidFill>
                  <a:schemeClr val="bg2"/>
                </a:solidFill>
              </a:defRPr>
            </a:lvl1pPr>
          </a:lstStyle>
          <a:p>
            <a:r>
              <a:rPr lang="en-US" dirty="0" smtClean="0"/>
              <a:t>Click to edit Master title style</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Segue Option 4">
    <p:spTree>
      <p:nvGrpSpPr>
        <p:cNvPr id="1" name=""/>
        <p:cNvGrpSpPr/>
        <p:nvPr/>
      </p:nvGrpSpPr>
      <p:grpSpPr>
        <a:xfrm>
          <a:off x="0" y="0"/>
          <a:ext cx="0" cy="0"/>
          <a:chOff x="0" y="0"/>
          <a:chExt cx="0" cy="0"/>
        </a:xfrm>
      </p:grpSpPr>
      <p:pic>
        <p:nvPicPr>
          <p:cNvPr id="3" name="Picture 7" descr="MAI65795"/>
          <p:cNvPicPr>
            <a:picLocks noChangeAspect="1" noChangeArrowheads="1"/>
          </p:cNvPicPr>
          <p:nvPr/>
        </p:nvPicPr>
        <p:blipFill>
          <a:blip r:embed="rId2"/>
          <a:srcRect/>
          <a:stretch>
            <a:fillRect/>
          </a:stretch>
        </p:blipFill>
        <p:spPr bwMode="auto">
          <a:xfrm>
            <a:off x="0" y="1628775"/>
            <a:ext cx="9144000" cy="2390775"/>
          </a:xfrm>
          <a:prstGeom prst="rect">
            <a:avLst/>
          </a:prstGeom>
          <a:noFill/>
          <a:ln w="9525">
            <a:noFill/>
            <a:miter lim="800000"/>
            <a:headEnd/>
            <a:tailEnd/>
          </a:ln>
        </p:spPr>
      </p:pic>
      <p:sp>
        <p:nvSpPr>
          <p:cNvPr id="4" name="Line 23"/>
          <p:cNvSpPr>
            <a:spLocks noChangeShapeType="1"/>
          </p:cNvSpPr>
          <p:nvPr/>
        </p:nvSpPr>
        <p:spPr bwMode="ltGray">
          <a:xfrm>
            <a:off x="0" y="4019550"/>
            <a:ext cx="9144000" cy="0"/>
          </a:xfrm>
          <a:prstGeom prst="line">
            <a:avLst/>
          </a:prstGeom>
          <a:noFill/>
          <a:ln w="19050">
            <a:solidFill>
              <a:srgbClr val="C0C0C4"/>
            </a:solidFill>
            <a:round/>
            <a:headEnd/>
            <a:tailEnd/>
          </a:ln>
        </p:spPr>
        <p:txBody>
          <a:bodyPr wrap="none" lIns="82124" tIns="41061" rIns="82124" bIns="41061" anchor="ctr">
            <a:spAutoFit/>
          </a:bodyPr>
          <a:lstStyle/>
          <a:p>
            <a:pPr fontAlgn="auto">
              <a:spcBef>
                <a:spcPts val="0"/>
              </a:spcBef>
              <a:spcAft>
                <a:spcPts val="0"/>
              </a:spcAft>
              <a:defRPr/>
            </a:pPr>
            <a:endParaRPr lang="en-US">
              <a:latin typeface="+mn-lt"/>
            </a:endParaRPr>
          </a:p>
        </p:txBody>
      </p:sp>
      <p:sp>
        <p:nvSpPr>
          <p:cNvPr id="5" name="Line 24"/>
          <p:cNvSpPr>
            <a:spLocks noChangeShapeType="1"/>
          </p:cNvSpPr>
          <p:nvPr/>
        </p:nvSpPr>
        <p:spPr bwMode="ltGray">
          <a:xfrm>
            <a:off x="0" y="1628775"/>
            <a:ext cx="9144000" cy="0"/>
          </a:xfrm>
          <a:prstGeom prst="line">
            <a:avLst/>
          </a:prstGeom>
          <a:noFill/>
          <a:ln w="19050">
            <a:solidFill>
              <a:srgbClr val="C0C0C4"/>
            </a:solidFill>
            <a:round/>
            <a:headEnd/>
            <a:tailEnd/>
          </a:ln>
        </p:spPr>
        <p:txBody>
          <a:bodyPr wrap="none" lIns="82124" tIns="41061" rIns="82124" bIns="41061" anchor="ctr">
            <a:spAutoFit/>
          </a:bodyPr>
          <a:lstStyle/>
          <a:p>
            <a:pPr fontAlgn="auto">
              <a:spcBef>
                <a:spcPts val="0"/>
              </a:spcBef>
              <a:spcAft>
                <a:spcPts val="0"/>
              </a:spcAft>
              <a:defRPr/>
            </a:pPr>
            <a:endParaRPr lang="en-US">
              <a:latin typeface="+mn-lt"/>
            </a:endParaRPr>
          </a:p>
        </p:txBody>
      </p:sp>
      <p:sp>
        <p:nvSpPr>
          <p:cNvPr id="6"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A5D04A58-970D-497E-9ABF-9D8209DD36E5}"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7"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12D3B28E-A2AB-4995-88FA-2E712D87675C}"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8" name="Rectangle 4"/>
          <p:cNvSpPr>
            <a:spLocks noChangeArrowheads="1"/>
          </p:cNvSpPr>
          <p:nvPr userDrawn="1"/>
        </p:nvSpPr>
        <p:spPr bwMode="ltGray">
          <a:xfrm>
            <a:off x="1150938"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700">
                <a:solidFill>
                  <a:srgbClr val="8E8E95"/>
                </a:solidFill>
                <a:latin typeface="+mn-lt"/>
              </a:rPr>
              <a:t>© 2009 Cisco Systems, Inc. All rights reserved.</a:t>
            </a:r>
          </a:p>
        </p:txBody>
      </p:sp>
      <p:sp>
        <p:nvSpPr>
          <p:cNvPr id="9" name="Rectangle 5"/>
          <p:cNvSpPr>
            <a:spLocks noChangeArrowheads="1"/>
          </p:cNvSpPr>
          <p:nvPr userDrawn="1"/>
        </p:nvSpPr>
        <p:spPr bwMode="ltGray">
          <a:xfrm>
            <a:off x="3173413"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700">
                <a:solidFill>
                  <a:srgbClr val="8E8E95"/>
                </a:solidFill>
                <a:latin typeface="+mn-lt"/>
              </a:rPr>
              <a:t>Cisco Confidential</a:t>
            </a:r>
          </a:p>
        </p:txBody>
      </p:sp>
      <p:sp>
        <p:nvSpPr>
          <p:cNvPr id="10" name="Rectangle 6"/>
          <p:cNvSpPr>
            <a:spLocks noChangeArrowheads="1"/>
          </p:cNvSpPr>
          <p:nvPr userDrawn="1"/>
        </p:nvSpPr>
        <p:spPr bwMode="ltGray">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err="1">
                <a:solidFill>
                  <a:srgbClr val="8E8E95"/>
                </a:solidFill>
                <a:latin typeface="+mn-lt"/>
              </a:rPr>
              <a:t>Presentation_ID</a:t>
            </a:r>
            <a:endParaRPr lang="en-US" sz="700" dirty="0">
              <a:solidFill>
                <a:srgbClr val="8E8E95"/>
              </a:solidFill>
              <a:latin typeface="+mn-lt"/>
            </a:endParaRPr>
          </a:p>
        </p:txBody>
      </p:sp>
      <p:sp>
        <p:nvSpPr>
          <p:cNvPr id="11" name="Rectangle 4"/>
          <p:cNvSpPr>
            <a:spLocks noChangeArrowheads="1"/>
          </p:cNvSpPr>
          <p:nvPr userDrawn="1"/>
        </p:nvSpPr>
        <p:spPr bwMode="ltGray">
          <a:xfrm>
            <a:off x="1150938"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700">
                <a:solidFill>
                  <a:srgbClr val="8E8E95"/>
                </a:solidFill>
                <a:latin typeface="+mn-lt"/>
              </a:rPr>
              <a:t>© 2009 Cisco Systems, Inc. All rights reserved.</a:t>
            </a:r>
          </a:p>
        </p:txBody>
      </p:sp>
      <p:sp>
        <p:nvSpPr>
          <p:cNvPr id="12" name="Rectangle 5"/>
          <p:cNvSpPr>
            <a:spLocks noChangeArrowheads="1"/>
          </p:cNvSpPr>
          <p:nvPr userDrawn="1"/>
        </p:nvSpPr>
        <p:spPr bwMode="ltGray">
          <a:xfrm>
            <a:off x="3173413"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700" dirty="0">
                <a:solidFill>
                  <a:srgbClr val="8E8E95"/>
                </a:solidFill>
                <a:latin typeface="+mn-lt"/>
              </a:rPr>
              <a:t>Cisco Confidential</a:t>
            </a:r>
          </a:p>
        </p:txBody>
      </p:sp>
      <p:sp>
        <p:nvSpPr>
          <p:cNvPr id="13" name="Rectangle 6"/>
          <p:cNvSpPr>
            <a:spLocks noChangeArrowheads="1"/>
          </p:cNvSpPr>
          <p:nvPr userDrawn="1"/>
        </p:nvSpPr>
        <p:spPr bwMode="ltGray">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err="1">
                <a:solidFill>
                  <a:srgbClr val="8E8E95"/>
                </a:solidFill>
                <a:latin typeface="+mn-lt"/>
              </a:rPr>
              <a:t>Presentation_ID</a:t>
            </a:r>
            <a:endParaRPr lang="en-US" sz="700" dirty="0">
              <a:solidFill>
                <a:srgbClr val="8E8E95"/>
              </a:solidFill>
              <a:latin typeface="+mn-lt"/>
            </a:endParaRPr>
          </a:p>
        </p:txBody>
      </p:sp>
      <p:sp>
        <p:nvSpPr>
          <p:cNvPr id="31" name="Title 1"/>
          <p:cNvSpPr>
            <a:spLocks noGrp="1"/>
          </p:cNvSpPr>
          <p:nvPr>
            <p:ph type="ctrTitle"/>
          </p:nvPr>
        </p:nvSpPr>
        <p:spPr>
          <a:xfrm>
            <a:off x="774699" y="4298950"/>
            <a:ext cx="5330825" cy="1022350"/>
          </a:xfrm>
        </p:spPr>
        <p:txBody>
          <a:bodyPr anchor="ctr"/>
          <a:lstStyle>
            <a:lvl1pPr>
              <a:defRPr b="0">
                <a:solidFill>
                  <a:srgbClr val="FFFFFF"/>
                </a:solidFill>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Vertical 1">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9525" y="2095500"/>
            <a:ext cx="5486400" cy="2389188"/>
          </a:xfrm>
          <a:prstGeom prst="rect">
            <a:avLst/>
          </a:prstGeom>
          <a:noFill/>
          <a:ln w="9525">
            <a:noFill/>
            <a:miter lim="800000"/>
            <a:headEnd/>
            <a:tailEnd/>
          </a:ln>
        </p:spPr>
      </p:pic>
      <p:pic>
        <p:nvPicPr>
          <p:cNvPr id="5" name="Picture 26" descr="MAI75891"/>
          <p:cNvPicPr>
            <a:picLocks noChangeAspect="1" noChangeArrowheads="1"/>
          </p:cNvPicPr>
          <p:nvPr userDrawn="1"/>
        </p:nvPicPr>
        <p:blipFill>
          <a:blip r:embed="rId3"/>
          <a:srcRect/>
          <a:stretch>
            <a:fillRect/>
          </a:stretch>
        </p:blipFill>
        <p:spPr bwMode="auto">
          <a:xfrm>
            <a:off x="5346700" y="0"/>
            <a:ext cx="3797300" cy="6858000"/>
          </a:xfrm>
          <a:prstGeom prst="rect">
            <a:avLst/>
          </a:prstGeom>
          <a:noFill/>
          <a:ln w="9525">
            <a:noFill/>
            <a:miter lim="800000"/>
            <a:headEnd/>
            <a:tailEnd/>
          </a:ln>
        </p:spPr>
      </p:pic>
      <p:grpSp>
        <p:nvGrpSpPr>
          <p:cNvPr id="6" name="Group 5"/>
          <p:cNvGrpSpPr>
            <a:grpSpLocks/>
          </p:cNvGrpSpPr>
          <p:nvPr userDrawn="1"/>
        </p:nvGrpSpPr>
        <p:grpSpPr bwMode="auto">
          <a:xfrm>
            <a:off x="609600" y="525463"/>
            <a:ext cx="1447800" cy="769937"/>
            <a:chOff x="384" y="331"/>
            <a:chExt cx="912" cy="485"/>
          </a:xfrm>
        </p:grpSpPr>
        <p:sp>
          <p:nvSpPr>
            <p:cNvPr id="7"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eaLnBrk="0" hangingPunct="0">
                <a:lnSpc>
                  <a:spcPct val="90000"/>
                </a:lnSpc>
                <a:defRPr/>
              </a:pPr>
              <a:endParaRPr lang="en-US" sz="2400">
                <a:solidFill>
                  <a:srgbClr val="FFFFFF"/>
                </a:solidFill>
              </a:endParaRPr>
            </a:p>
          </p:txBody>
        </p:sp>
        <p:sp>
          <p:nvSpPr>
            <p:cNvPr id="8"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eaLnBrk="0" hangingPunct="0">
                <a:lnSpc>
                  <a:spcPct val="90000"/>
                </a:lnSpc>
                <a:defRPr/>
              </a:pPr>
              <a:endParaRPr lang="en-US" sz="2400">
                <a:solidFill>
                  <a:srgbClr val="FFFFFF"/>
                </a:solidFill>
              </a:endParaRPr>
            </a:p>
          </p:txBody>
        </p:sp>
        <p:sp>
          <p:nvSpPr>
            <p:cNvPr id="9"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10"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11"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12"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13"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14"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15"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16"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17"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18"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19"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20"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21"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grpSp>
      <p:sp>
        <p:nvSpPr>
          <p:cNvPr id="22" name="Rectangle 4"/>
          <p:cNvSpPr>
            <a:spLocks noChangeArrowheads="1"/>
          </p:cNvSpPr>
          <p:nvPr userDrawn="1"/>
        </p:nvSpPr>
        <p:spPr bwMode="ltGray">
          <a:xfrm>
            <a:off x="1150938"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700">
                <a:solidFill>
                  <a:srgbClr val="8E8E95"/>
                </a:solidFill>
                <a:latin typeface="+mn-lt"/>
              </a:rPr>
              <a:t>© 2009 Cisco Systems, Inc. All rights reserved.</a:t>
            </a:r>
          </a:p>
        </p:txBody>
      </p:sp>
      <p:sp>
        <p:nvSpPr>
          <p:cNvPr id="23" name="Rectangle 5"/>
          <p:cNvSpPr>
            <a:spLocks noChangeArrowheads="1"/>
          </p:cNvSpPr>
          <p:nvPr userDrawn="1"/>
        </p:nvSpPr>
        <p:spPr bwMode="ltGray">
          <a:xfrm>
            <a:off x="3173413"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700">
                <a:solidFill>
                  <a:srgbClr val="8E8E95"/>
                </a:solidFill>
                <a:latin typeface="+mn-lt"/>
              </a:rPr>
              <a:t>Cisco Confidential</a:t>
            </a:r>
          </a:p>
        </p:txBody>
      </p:sp>
      <p:sp>
        <p:nvSpPr>
          <p:cNvPr id="24" name="Rectangle 6"/>
          <p:cNvSpPr>
            <a:spLocks noChangeArrowheads="1"/>
          </p:cNvSpPr>
          <p:nvPr userDrawn="1"/>
        </p:nvSpPr>
        <p:spPr bwMode="ltGray">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err="1">
                <a:solidFill>
                  <a:srgbClr val="8E8E95"/>
                </a:solidFill>
                <a:latin typeface="+mn-lt"/>
              </a:rPr>
              <a:t>Presentation_ID</a:t>
            </a:r>
            <a:endParaRPr lang="en-US" sz="700" dirty="0">
              <a:solidFill>
                <a:srgbClr val="8E8E95"/>
              </a:solidFill>
              <a:latin typeface="+mn-lt"/>
            </a:endParaRPr>
          </a:p>
        </p:txBody>
      </p:sp>
      <p:sp>
        <p:nvSpPr>
          <p:cNvPr id="25" name="Rectangle 4"/>
          <p:cNvSpPr>
            <a:spLocks noChangeArrowheads="1"/>
          </p:cNvSpPr>
          <p:nvPr userDrawn="1"/>
        </p:nvSpPr>
        <p:spPr bwMode="ltGray">
          <a:xfrm>
            <a:off x="1150938"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700">
                <a:solidFill>
                  <a:srgbClr val="8E8E95"/>
                </a:solidFill>
                <a:latin typeface="+mn-lt"/>
              </a:rPr>
              <a:t>© 2009 Cisco Systems, Inc. All rights reserved.</a:t>
            </a:r>
          </a:p>
        </p:txBody>
      </p:sp>
      <p:sp>
        <p:nvSpPr>
          <p:cNvPr id="26" name="Rectangle 5"/>
          <p:cNvSpPr>
            <a:spLocks noChangeArrowheads="1"/>
          </p:cNvSpPr>
          <p:nvPr userDrawn="1"/>
        </p:nvSpPr>
        <p:spPr bwMode="ltGray">
          <a:xfrm>
            <a:off x="3173413"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700" dirty="0">
                <a:solidFill>
                  <a:srgbClr val="8E8E95"/>
                </a:solidFill>
                <a:latin typeface="+mn-lt"/>
              </a:rPr>
              <a:t>Cisco Confidential</a:t>
            </a:r>
          </a:p>
        </p:txBody>
      </p:sp>
      <p:sp>
        <p:nvSpPr>
          <p:cNvPr id="27" name="Rectangle 6"/>
          <p:cNvSpPr>
            <a:spLocks noChangeArrowheads="1"/>
          </p:cNvSpPr>
          <p:nvPr userDrawn="1"/>
        </p:nvSpPr>
        <p:spPr bwMode="ltGray">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err="1">
                <a:solidFill>
                  <a:srgbClr val="8E8E95"/>
                </a:solidFill>
                <a:latin typeface="+mn-lt"/>
              </a:rPr>
              <a:t>Presentation_ID</a:t>
            </a:r>
            <a:endParaRPr lang="en-US" sz="700" dirty="0">
              <a:solidFill>
                <a:srgbClr val="8E8E95"/>
              </a:solidFill>
              <a:latin typeface="+mn-lt"/>
            </a:endParaRPr>
          </a:p>
        </p:txBody>
      </p:sp>
      <p:sp>
        <p:nvSpPr>
          <p:cNvPr id="3" name="Subtitle 2"/>
          <p:cNvSpPr>
            <a:spLocks noGrp="1"/>
          </p:cNvSpPr>
          <p:nvPr>
            <p:ph type="subTitle" idx="1"/>
          </p:nvPr>
        </p:nvSpPr>
        <p:spPr>
          <a:xfrm>
            <a:off x="650874" y="4733925"/>
            <a:ext cx="4454526" cy="371475"/>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bwMode="white">
          <a:xfrm>
            <a:off x="650875" y="2774950"/>
            <a:ext cx="4454526" cy="1022350"/>
          </a:xfrm>
        </p:spPr>
        <p:txBody>
          <a:bodyPr anchor="ctr"/>
          <a:lstStyle>
            <a:lvl1pPr>
              <a:defRPr b="0">
                <a:solidFill>
                  <a:schemeClr val="bg2"/>
                </a:solidFill>
              </a:defRPr>
            </a:lvl1pPr>
          </a:lstStyle>
          <a:p>
            <a:r>
              <a:rPr lang="en-US" dirty="0" smtClean="0"/>
              <a:t>Click to edit Master title style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Segue Option 5">
    <p:spTree>
      <p:nvGrpSpPr>
        <p:cNvPr id="1" name=""/>
        <p:cNvGrpSpPr/>
        <p:nvPr/>
      </p:nvGrpSpPr>
      <p:grpSpPr>
        <a:xfrm>
          <a:off x="0" y="0"/>
          <a:ext cx="0" cy="0"/>
          <a:chOff x="0" y="0"/>
          <a:chExt cx="0" cy="0"/>
        </a:xfrm>
      </p:grpSpPr>
      <p:pic>
        <p:nvPicPr>
          <p:cNvPr id="3" name="Picture 39" descr="MAI75296"/>
          <p:cNvPicPr>
            <a:picLocks noChangeAspect="1" noChangeArrowheads="1"/>
          </p:cNvPicPr>
          <p:nvPr/>
        </p:nvPicPr>
        <p:blipFill>
          <a:blip r:embed="rId2"/>
          <a:srcRect/>
          <a:stretch>
            <a:fillRect/>
          </a:stretch>
        </p:blipFill>
        <p:spPr bwMode="auto">
          <a:xfrm>
            <a:off x="0" y="1609725"/>
            <a:ext cx="9144000" cy="2390775"/>
          </a:xfrm>
          <a:prstGeom prst="rect">
            <a:avLst/>
          </a:prstGeom>
          <a:noFill/>
          <a:ln w="9525">
            <a:noFill/>
            <a:miter lim="800000"/>
            <a:headEnd/>
            <a:tailEnd/>
          </a:ln>
        </p:spPr>
      </p:pic>
      <p:sp>
        <p:nvSpPr>
          <p:cNvPr id="4" name="Rectangle 3"/>
          <p:cNvSpPr>
            <a:spLocks noChangeArrowheads="1"/>
          </p:cNvSpPr>
          <p:nvPr/>
        </p:nvSpPr>
        <p:spPr bwMode="hidden">
          <a:xfrm>
            <a:off x="0" y="3992563"/>
            <a:ext cx="9144000" cy="1185862"/>
          </a:xfrm>
          <a:prstGeom prst="rect">
            <a:avLst/>
          </a:prstGeom>
          <a:gradFill rotWithShape="1">
            <a:gsLst>
              <a:gs pos="0">
                <a:srgbClr val="8E8E95">
                  <a:alpha val="49804"/>
                </a:srgbClr>
              </a:gs>
              <a:gs pos="100000">
                <a:srgbClr val="8E8E95">
                  <a:gamma/>
                  <a:shade val="46275"/>
                  <a:invGamma/>
                  <a:alpha val="0"/>
                </a:srgbClr>
              </a:gs>
            </a:gsLst>
            <a:lin ang="5400000" scaled="1"/>
          </a:gradFill>
          <a:ln w="9525" algn="ctr">
            <a:noFill/>
            <a:miter lim="800000"/>
            <a:headEnd/>
            <a:tailEnd/>
          </a:ln>
          <a:effectLst/>
        </p:spPr>
        <p:txBody>
          <a:bodyPr lIns="82124" tIns="41061" rIns="82124" bIns="41061" anchor="ctr"/>
          <a:lstStyle/>
          <a:p>
            <a:pPr fontAlgn="auto">
              <a:spcBef>
                <a:spcPts val="0"/>
              </a:spcBef>
              <a:spcAft>
                <a:spcPts val="0"/>
              </a:spcAft>
              <a:defRPr/>
            </a:pPr>
            <a:endParaRPr lang="en-US">
              <a:solidFill>
                <a:srgbClr val="FFFFFF"/>
              </a:solidFill>
              <a:latin typeface="+mn-lt"/>
            </a:endParaRPr>
          </a:p>
        </p:txBody>
      </p:sp>
      <p:sp>
        <p:nvSpPr>
          <p:cNvPr id="5" name="Line 22"/>
          <p:cNvSpPr>
            <a:spLocks noChangeShapeType="1"/>
          </p:cNvSpPr>
          <p:nvPr/>
        </p:nvSpPr>
        <p:spPr bwMode="ltGray">
          <a:xfrm>
            <a:off x="0" y="4002088"/>
            <a:ext cx="9144000" cy="0"/>
          </a:xfrm>
          <a:prstGeom prst="line">
            <a:avLst/>
          </a:prstGeom>
          <a:noFill/>
          <a:ln w="19050">
            <a:solidFill>
              <a:srgbClr val="C0C0C4"/>
            </a:solidFill>
            <a:round/>
            <a:headEnd/>
            <a:tailEnd/>
          </a:ln>
        </p:spPr>
        <p:txBody>
          <a:bodyPr wrap="none" lIns="82124" tIns="41061" rIns="82124" bIns="41061" anchor="ctr">
            <a:spAutoFit/>
          </a:bodyPr>
          <a:lstStyle/>
          <a:p>
            <a:pPr fontAlgn="auto">
              <a:spcBef>
                <a:spcPts val="0"/>
              </a:spcBef>
              <a:spcAft>
                <a:spcPts val="0"/>
              </a:spcAft>
              <a:defRPr/>
            </a:pPr>
            <a:endParaRPr lang="en-US">
              <a:latin typeface="+mn-lt"/>
            </a:endParaRPr>
          </a:p>
        </p:txBody>
      </p:sp>
      <p:sp>
        <p:nvSpPr>
          <p:cNvPr id="6" name="Line 23"/>
          <p:cNvSpPr>
            <a:spLocks noChangeShapeType="1"/>
          </p:cNvSpPr>
          <p:nvPr/>
        </p:nvSpPr>
        <p:spPr bwMode="ltGray">
          <a:xfrm>
            <a:off x="0" y="1609725"/>
            <a:ext cx="9144000" cy="0"/>
          </a:xfrm>
          <a:prstGeom prst="line">
            <a:avLst/>
          </a:prstGeom>
          <a:noFill/>
          <a:ln w="19050">
            <a:solidFill>
              <a:srgbClr val="C0C0C4"/>
            </a:solidFill>
            <a:round/>
            <a:headEnd/>
            <a:tailEnd/>
          </a:ln>
        </p:spPr>
        <p:txBody>
          <a:bodyPr wrap="none" lIns="82124" tIns="41061" rIns="82124" bIns="41061" anchor="ctr">
            <a:spAutoFit/>
          </a:bodyPr>
          <a:lstStyle/>
          <a:p>
            <a:pPr fontAlgn="auto">
              <a:spcBef>
                <a:spcPts val="0"/>
              </a:spcBef>
              <a:spcAft>
                <a:spcPts val="0"/>
              </a:spcAft>
              <a:defRPr/>
            </a:pPr>
            <a:endParaRPr lang="en-US">
              <a:latin typeface="+mn-lt"/>
            </a:endParaRPr>
          </a:p>
        </p:txBody>
      </p:sp>
      <p:sp>
        <p:nvSpPr>
          <p:cNvPr id="7"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5EA0E91C-42AA-4C53-B5DB-BB44D4A8BB07}"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8"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6151FC5C-185D-4D94-BBFA-3C252063228B}"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9" name="Rectangle 4"/>
          <p:cNvSpPr>
            <a:spLocks noChangeArrowheads="1"/>
          </p:cNvSpPr>
          <p:nvPr userDrawn="1"/>
        </p:nvSpPr>
        <p:spPr bwMode="ltGray">
          <a:xfrm>
            <a:off x="1150938"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700">
                <a:solidFill>
                  <a:srgbClr val="8E8E95"/>
                </a:solidFill>
                <a:latin typeface="+mn-lt"/>
              </a:rPr>
              <a:t>© 2009 Cisco Systems, Inc. All rights reserved.</a:t>
            </a:r>
          </a:p>
        </p:txBody>
      </p:sp>
      <p:sp>
        <p:nvSpPr>
          <p:cNvPr id="10" name="Rectangle 5"/>
          <p:cNvSpPr>
            <a:spLocks noChangeArrowheads="1"/>
          </p:cNvSpPr>
          <p:nvPr userDrawn="1"/>
        </p:nvSpPr>
        <p:spPr bwMode="ltGray">
          <a:xfrm>
            <a:off x="3173413"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700">
                <a:solidFill>
                  <a:srgbClr val="8E8E95"/>
                </a:solidFill>
                <a:latin typeface="+mn-lt"/>
              </a:rPr>
              <a:t>Cisco Confidential</a:t>
            </a:r>
          </a:p>
        </p:txBody>
      </p:sp>
      <p:sp>
        <p:nvSpPr>
          <p:cNvPr id="11" name="Rectangle 6"/>
          <p:cNvSpPr>
            <a:spLocks noChangeArrowheads="1"/>
          </p:cNvSpPr>
          <p:nvPr userDrawn="1"/>
        </p:nvSpPr>
        <p:spPr bwMode="ltGray">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err="1">
                <a:solidFill>
                  <a:srgbClr val="8E8E95"/>
                </a:solidFill>
                <a:latin typeface="+mn-lt"/>
              </a:rPr>
              <a:t>Presentation_ID</a:t>
            </a:r>
            <a:endParaRPr lang="en-US" sz="700" dirty="0">
              <a:solidFill>
                <a:srgbClr val="8E8E95"/>
              </a:solidFill>
              <a:latin typeface="+mn-lt"/>
            </a:endParaRPr>
          </a:p>
        </p:txBody>
      </p:sp>
      <p:sp>
        <p:nvSpPr>
          <p:cNvPr id="12" name="Rectangle 4"/>
          <p:cNvSpPr>
            <a:spLocks noChangeArrowheads="1"/>
          </p:cNvSpPr>
          <p:nvPr userDrawn="1"/>
        </p:nvSpPr>
        <p:spPr bwMode="ltGray">
          <a:xfrm>
            <a:off x="1150938"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700">
                <a:solidFill>
                  <a:srgbClr val="8E8E95"/>
                </a:solidFill>
                <a:latin typeface="+mn-lt"/>
              </a:rPr>
              <a:t>© 2009 Cisco Systems, Inc. All rights reserved.</a:t>
            </a:r>
          </a:p>
        </p:txBody>
      </p:sp>
      <p:sp>
        <p:nvSpPr>
          <p:cNvPr id="13" name="Rectangle 5"/>
          <p:cNvSpPr>
            <a:spLocks noChangeArrowheads="1"/>
          </p:cNvSpPr>
          <p:nvPr userDrawn="1"/>
        </p:nvSpPr>
        <p:spPr bwMode="ltGray">
          <a:xfrm>
            <a:off x="3173413"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700" dirty="0">
                <a:solidFill>
                  <a:srgbClr val="8E8E95"/>
                </a:solidFill>
                <a:latin typeface="+mn-lt"/>
              </a:rPr>
              <a:t>Cisco Confidential</a:t>
            </a:r>
          </a:p>
        </p:txBody>
      </p:sp>
      <p:sp>
        <p:nvSpPr>
          <p:cNvPr id="14" name="Rectangle 6"/>
          <p:cNvSpPr>
            <a:spLocks noChangeArrowheads="1"/>
          </p:cNvSpPr>
          <p:nvPr userDrawn="1"/>
        </p:nvSpPr>
        <p:spPr bwMode="ltGray">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err="1">
                <a:solidFill>
                  <a:srgbClr val="8E8E95"/>
                </a:solidFill>
                <a:latin typeface="+mn-lt"/>
              </a:rPr>
              <a:t>Presentation_ID</a:t>
            </a:r>
            <a:endParaRPr lang="en-US" sz="700" dirty="0">
              <a:solidFill>
                <a:srgbClr val="8E8E95"/>
              </a:solidFill>
              <a:latin typeface="+mn-lt"/>
            </a:endParaRPr>
          </a:p>
        </p:txBody>
      </p:sp>
      <p:sp>
        <p:nvSpPr>
          <p:cNvPr id="25" name="Title 1"/>
          <p:cNvSpPr>
            <a:spLocks noGrp="1"/>
          </p:cNvSpPr>
          <p:nvPr>
            <p:ph type="ctrTitle"/>
          </p:nvPr>
        </p:nvSpPr>
        <p:spPr>
          <a:xfrm>
            <a:off x="774700" y="4298950"/>
            <a:ext cx="5321300" cy="1022350"/>
          </a:xfrm>
        </p:spPr>
        <p:txBody>
          <a:bodyPr anchor="ctr"/>
          <a:lstStyle>
            <a:lvl1pPr>
              <a:defRPr b="0">
                <a:solidFill>
                  <a:srgbClr val="FFFFFF"/>
                </a:solidFill>
              </a:defRPr>
            </a:lvl1pPr>
          </a:lstStyle>
          <a:p>
            <a:r>
              <a:rPr lang="en-US" dirty="0" smtClean="0"/>
              <a:t>Click to edit Master title style</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2803525" y="2413000"/>
            <a:ext cx="3529013" cy="1876425"/>
            <a:chOff x="384" y="331"/>
            <a:chExt cx="912" cy="485"/>
          </a:xfrm>
        </p:grpSpPr>
        <p:sp>
          <p:nvSpPr>
            <p:cNvPr id="3"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eaLnBrk="0" hangingPunct="0">
                <a:lnSpc>
                  <a:spcPct val="90000"/>
                </a:lnSpc>
                <a:defRPr/>
              </a:pPr>
              <a:endParaRPr lang="en-US" sz="2400">
                <a:solidFill>
                  <a:srgbClr val="FFFFFF"/>
                </a:solidFill>
              </a:endParaRPr>
            </a:p>
          </p:txBody>
        </p:sp>
        <p:sp>
          <p:nvSpPr>
            <p:cNvPr id="4"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eaLnBrk="0" hangingPunct="0">
                <a:lnSpc>
                  <a:spcPct val="90000"/>
                </a:lnSpc>
                <a:defRPr/>
              </a:pPr>
              <a:endParaRPr lang="en-US" sz="2400">
                <a:solidFill>
                  <a:srgbClr val="FFFFFF"/>
                </a:solidFill>
              </a:endParaRPr>
            </a:p>
          </p:txBody>
        </p:sp>
        <p:sp>
          <p:nvSpPr>
            <p:cNvPr id="5"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6"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7"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8"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9"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10"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11"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12"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13"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14"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15"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16"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17"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grpSp>
      <p:sp>
        <p:nvSpPr>
          <p:cNvPr id="18" name="Rectangle 4"/>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6EE08A02-93AA-41B2-9F6F-7755196256AB}"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19"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D6318F02-7775-4F6D-8A9D-3107CF936518}"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20" name="Rectangle 4"/>
          <p:cNvSpPr>
            <a:spLocks noChangeArrowheads="1"/>
          </p:cNvSpPr>
          <p:nvPr userDrawn="1"/>
        </p:nvSpPr>
        <p:spPr bwMode="ltGray">
          <a:xfrm>
            <a:off x="1150938"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700">
                <a:solidFill>
                  <a:srgbClr val="8E8E95"/>
                </a:solidFill>
                <a:latin typeface="+mn-lt"/>
              </a:rPr>
              <a:t>© 2009 Cisco Systems, Inc. All rights reserved.</a:t>
            </a:r>
          </a:p>
        </p:txBody>
      </p:sp>
      <p:sp>
        <p:nvSpPr>
          <p:cNvPr id="21" name="Rectangle 5"/>
          <p:cNvSpPr>
            <a:spLocks noChangeArrowheads="1"/>
          </p:cNvSpPr>
          <p:nvPr userDrawn="1"/>
        </p:nvSpPr>
        <p:spPr bwMode="ltGray">
          <a:xfrm>
            <a:off x="3173413"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700">
                <a:solidFill>
                  <a:srgbClr val="8E8E95"/>
                </a:solidFill>
                <a:latin typeface="+mn-lt"/>
              </a:rPr>
              <a:t>Cisco Confidential</a:t>
            </a:r>
          </a:p>
        </p:txBody>
      </p:sp>
      <p:sp>
        <p:nvSpPr>
          <p:cNvPr id="22" name="Rectangle 6"/>
          <p:cNvSpPr>
            <a:spLocks noChangeArrowheads="1"/>
          </p:cNvSpPr>
          <p:nvPr userDrawn="1"/>
        </p:nvSpPr>
        <p:spPr bwMode="ltGray">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err="1">
                <a:solidFill>
                  <a:srgbClr val="8E8E95"/>
                </a:solidFill>
                <a:latin typeface="+mn-lt"/>
              </a:rPr>
              <a:t>Presentation_ID</a:t>
            </a:r>
            <a:endParaRPr lang="en-US" sz="700" dirty="0">
              <a:solidFill>
                <a:srgbClr val="8E8E95"/>
              </a:solidFill>
              <a:latin typeface="+mn-lt"/>
            </a:endParaRPr>
          </a:p>
        </p:txBody>
      </p:sp>
      <p:sp>
        <p:nvSpPr>
          <p:cNvPr id="23" name="Rectangle 4"/>
          <p:cNvSpPr>
            <a:spLocks noChangeArrowheads="1"/>
          </p:cNvSpPr>
          <p:nvPr userDrawn="1"/>
        </p:nvSpPr>
        <p:spPr bwMode="ltGray">
          <a:xfrm>
            <a:off x="1150938"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700">
                <a:solidFill>
                  <a:srgbClr val="8E8E95"/>
                </a:solidFill>
                <a:latin typeface="+mn-lt"/>
              </a:rPr>
              <a:t>© 2009 Cisco Systems, Inc. All rights reserved.</a:t>
            </a:r>
          </a:p>
        </p:txBody>
      </p:sp>
      <p:sp>
        <p:nvSpPr>
          <p:cNvPr id="24" name="Rectangle 5"/>
          <p:cNvSpPr>
            <a:spLocks noChangeArrowheads="1"/>
          </p:cNvSpPr>
          <p:nvPr userDrawn="1"/>
        </p:nvSpPr>
        <p:spPr bwMode="ltGray">
          <a:xfrm>
            <a:off x="3173413"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700" dirty="0">
                <a:solidFill>
                  <a:srgbClr val="8E8E95"/>
                </a:solidFill>
                <a:latin typeface="+mn-lt"/>
              </a:rPr>
              <a:t>Cisco Confidential</a:t>
            </a:r>
          </a:p>
        </p:txBody>
      </p:sp>
      <p:sp>
        <p:nvSpPr>
          <p:cNvPr id="25" name="Rectangle 6"/>
          <p:cNvSpPr>
            <a:spLocks noChangeArrowheads="1"/>
          </p:cNvSpPr>
          <p:nvPr userDrawn="1"/>
        </p:nvSpPr>
        <p:spPr bwMode="ltGray">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err="1">
                <a:solidFill>
                  <a:srgbClr val="8E8E95"/>
                </a:solidFill>
                <a:latin typeface="+mn-lt"/>
              </a:rPr>
              <a:t>Presentation_ID</a:t>
            </a:r>
            <a:endParaRPr lang="en-US" sz="700" dirty="0">
              <a:solidFill>
                <a:srgbClr val="8E8E95"/>
              </a:solidFill>
              <a:latin typeface="+mn-lt"/>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1295400"/>
            <a:ext cx="396875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2025" y="1295400"/>
            <a:ext cx="396875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5" descr="MAI65475"/>
          <p:cNvPicPr>
            <a:picLocks noChangeAspect="1" noChangeArrowheads="1"/>
          </p:cNvPicPr>
          <p:nvPr/>
        </p:nvPicPr>
        <p:blipFill>
          <a:blip r:embed="rId2"/>
          <a:srcRect/>
          <a:stretch>
            <a:fillRect/>
          </a:stretch>
        </p:blipFill>
        <p:spPr bwMode="auto">
          <a:xfrm>
            <a:off x="0" y="1628775"/>
            <a:ext cx="9144000" cy="2366963"/>
          </a:xfrm>
          <a:prstGeom prst="rect">
            <a:avLst/>
          </a:prstGeom>
          <a:noFill/>
          <a:ln w="9525">
            <a:noFill/>
            <a:miter lim="800000"/>
            <a:headEnd/>
            <a:tailEnd/>
          </a:ln>
        </p:spPr>
      </p:pic>
      <p:sp>
        <p:nvSpPr>
          <p:cNvPr id="5" name="Line 23"/>
          <p:cNvSpPr>
            <a:spLocks noChangeShapeType="1"/>
          </p:cNvSpPr>
          <p:nvPr/>
        </p:nvSpPr>
        <p:spPr bwMode="auto">
          <a:xfrm>
            <a:off x="0" y="3995738"/>
            <a:ext cx="9144000" cy="0"/>
          </a:xfrm>
          <a:prstGeom prst="line">
            <a:avLst/>
          </a:prstGeom>
          <a:noFill/>
          <a:ln w="19050">
            <a:solidFill>
              <a:srgbClr val="C0C0C4"/>
            </a:solidFill>
            <a:round/>
            <a:headEnd/>
            <a:tailEnd/>
          </a:ln>
        </p:spPr>
        <p:txBody>
          <a:bodyPr wrap="none" lIns="82124" tIns="41061" rIns="82124" bIns="41061" anchor="ctr">
            <a:spAutoFit/>
          </a:bodyPr>
          <a:lstStyle/>
          <a:p>
            <a:pPr algn="r" eaLnBrk="0" hangingPunct="0">
              <a:lnSpc>
                <a:spcPct val="90000"/>
              </a:lnSpc>
              <a:defRPr/>
            </a:pPr>
            <a:endParaRPr lang="en-GB" sz="2400">
              <a:solidFill>
                <a:srgbClr val="FFFFFF"/>
              </a:solidFill>
              <a:latin typeface="+mn-lt"/>
            </a:endParaRPr>
          </a:p>
        </p:txBody>
      </p:sp>
      <p:sp>
        <p:nvSpPr>
          <p:cNvPr id="6" name="Line 24"/>
          <p:cNvSpPr>
            <a:spLocks noChangeShapeType="1"/>
          </p:cNvSpPr>
          <p:nvPr/>
        </p:nvSpPr>
        <p:spPr bwMode="auto">
          <a:xfrm>
            <a:off x="0" y="1628775"/>
            <a:ext cx="9144000" cy="0"/>
          </a:xfrm>
          <a:prstGeom prst="line">
            <a:avLst/>
          </a:prstGeom>
          <a:noFill/>
          <a:ln w="19050">
            <a:solidFill>
              <a:srgbClr val="C0C0C4"/>
            </a:solidFill>
            <a:round/>
            <a:headEnd/>
            <a:tailEnd/>
          </a:ln>
          <a:effectLst/>
        </p:spPr>
        <p:txBody>
          <a:bodyPr wrap="none" lIns="82124" tIns="41061" rIns="82124" bIns="41061" anchor="ctr">
            <a:spAutoFit/>
          </a:bodyPr>
          <a:lstStyle/>
          <a:p>
            <a:pPr algn="r" eaLnBrk="0" hangingPunct="0">
              <a:lnSpc>
                <a:spcPct val="90000"/>
              </a:lnSpc>
              <a:defRPr/>
            </a:pPr>
            <a:endParaRPr lang="en-GB" sz="2400">
              <a:solidFill>
                <a:srgbClr val="FFFFFF"/>
              </a:solidFill>
              <a:latin typeface="+mn-lt"/>
            </a:endParaRPr>
          </a:p>
        </p:txBody>
      </p:sp>
      <p:grpSp>
        <p:nvGrpSpPr>
          <p:cNvPr id="7" name="Group 5"/>
          <p:cNvGrpSpPr>
            <a:grpSpLocks/>
          </p:cNvGrpSpPr>
          <p:nvPr/>
        </p:nvGrpSpPr>
        <p:grpSpPr bwMode="auto">
          <a:xfrm>
            <a:off x="609600" y="425450"/>
            <a:ext cx="1447800" cy="769938"/>
            <a:chOff x="384" y="331"/>
            <a:chExt cx="912" cy="485"/>
          </a:xfrm>
        </p:grpSpPr>
        <p:sp>
          <p:nvSpPr>
            <p:cNvPr id="8" name="AutoShape 6"/>
            <p:cNvSpPr>
              <a:spLocks noChangeAspect="1" noChangeArrowheads="1" noTextEdit="1"/>
            </p:cNvSpPr>
            <p:nvPr userDrawn="1"/>
          </p:nvSpPr>
          <p:spPr bwMode="invGray">
            <a:xfrm>
              <a:off x="384" y="331"/>
              <a:ext cx="912" cy="485"/>
            </a:xfrm>
            <a:prstGeom prst="rect">
              <a:avLst/>
            </a:prstGeom>
            <a:noFill/>
            <a:ln w="9525">
              <a:noFill/>
              <a:miter lim="800000"/>
              <a:headEnd/>
              <a:tailEnd/>
            </a:ln>
          </p:spPr>
          <p:txBody>
            <a:bodyPr/>
            <a:lstStyle/>
            <a:p>
              <a:pPr algn="r" eaLnBrk="0" hangingPunct="0">
                <a:lnSpc>
                  <a:spcPct val="90000"/>
                </a:lnSpc>
                <a:defRPr/>
              </a:pPr>
              <a:endParaRPr lang="en-GB" sz="2400">
                <a:solidFill>
                  <a:srgbClr val="FFFFFF"/>
                </a:solidFill>
                <a:latin typeface="+mn-lt"/>
              </a:endParaRPr>
            </a:p>
          </p:txBody>
        </p:sp>
        <p:sp>
          <p:nvSpPr>
            <p:cNvPr id="9" name="Rectangle 7"/>
            <p:cNvSpPr>
              <a:spLocks noChangeArrowheads="1"/>
            </p:cNvSpPr>
            <p:nvPr userDrawn="1"/>
          </p:nvSpPr>
          <p:spPr bwMode="invGray">
            <a:xfrm>
              <a:off x="640" y="652"/>
              <a:ext cx="42" cy="158"/>
            </a:xfrm>
            <a:prstGeom prst="rect">
              <a:avLst/>
            </a:prstGeom>
            <a:solidFill>
              <a:schemeClr val="tx1"/>
            </a:solidFill>
            <a:ln w="9525">
              <a:noFill/>
              <a:miter lim="800000"/>
              <a:headEnd/>
              <a:tailEnd/>
            </a:ln>
          </p:spPr>
          <p:txBody>
            <a:bodyPr/>
            <a:lstStyle/>
            <a:p>
              <a:pPr algn="r" eaLnBrk="0" hangingPunct="0">
                <a:lnSpc>
                  <a:spcPct val="90000"/>
                </a:lnSpc>
                <a:defRPr/>
              </a:pPr>
              <a:endParaRPr lang="en-GB" sz="2400">
                <a:solidFill>
                  <a:srgbClr val="FFFFFF"/>
                </a:solidFill>
                <a:latin typeface="+mn-lt"/>
              </a:endParaRPr>
            </a:p>
          </p:txBody>
        </p:sp>
        <p:sp>
          <p:nvSpPr>
            <p:cNvPr id="10" name="Freeform 8"/>
            <p:cNvSpPr>
              <a:spLocks/>
            </p:cNvSpPr>
            <p:nvPr userDrawn="1"/>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a:lstStyle/>
            <a:p>
              <a:pPr algn="r" eaLnBrk="0" hangingPunct="0">
                <a:lnSpc>
                  <a:spcPct val="90000"/>
                </a:lnSpc>
                <a:defRPr/>
              </a:pPr>
              <a:endParaRPr lang="en-GB" sz="2400">
                <a:solidFill>
                  <a:srgbClr val="FFFFFF"/>
                </a:solidFill>
                <a:latin typeface="+mn-lt"/>
              </a:endParaRPr>
            </a:p>
          </p:txBody>
        </p:sp>
        <p:sp>
          <p:nvSpPr>
            <p:cNvPr id="11" name="Freeform 9"/>
            <p:cNvSpPr>
              <a:spLocks/>
            </p:cNvSpPr>
            <p:nvPr userDrawn="1"/>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a:lstStyle/>
            <a:p>
              <a:pPr algn="r" eaLnBrk="0" hangingPunct="0">
                <a:lnSpc>
                  <a:spcPct val="90000"/>
                </a:lnSpc>
                <a:defRPr/>
              </a:pPr>
              <a:endParaRPr lang="en-GB" sz="2400">
                <a:solidFill>
                  <a:srgbClr val="FFFFFF"/>
                </a:solidFill>
                <a:latin typeface="+mn-lt"/>
              </a:endParaRPr>
            </a:p>
          </p:txBody>
        </p:sp>
        <p:sp>
          <p:nvSpPr>
            <p:cNvPr id="12" name="Freeform 10"/>
            <p:cNvSpPr>
              <a:spLocks noEditPoints="1"/>
            </p:cNvSpPr>
            <p:nvPr userDrawn="1"/>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a:lstStyle/>
            <a:p>
              <a:pPr algn="r" eaLnBrk="0" hangingPunct="0">
                <a:lnSpc>
                  <a:spcPct val="90000"/>
                </a:lnSpc>
                <a:defRPr/>
              </a:pPr>
              <a:endParaRPr lang="en-GB" sz="2400">
                <a:solidFill>
                  <a:srgbClr val="FFFFFF"/>
                </a:solidFill>
                <a:latin typeface="+mn-lt"/>
              </a:endParaRPr>
            </a:p>
          </p:txBody>
        </p:sp>
        <p:sp>
          <p:nvSpPr>
            <p:cNvPr id="13" name="Freeform 11"/>
            <p:cNvSpPr>
              <a:spLocks/>
            </p:cNvSpPr>
            <p:nvPr userDrawn="1"/>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a:lstStyle/>
            <a:p>
              <a:pPr algn="r" eaLnBrk="0" hangingPunct="0">
                <a:lnSpc>
                  <a:spcPct val="90000"/>
                </a:lnSpc>
                <a:defRPr/>
              </a:pPr>
              <a:endParaRPr lang="en-GB" sz="2400">
                <a:solidFill>
                  <a:srgbClr val="FFFFFF"/>
                </a:solidFill>
                <a:latin typeface="+mn-lt"/>
              </a:endParaRPr>
            </a:p>
          </p:txBody>
        </p:sp>
        <p:sp>
          <p:nvSpPr>
            <p:cNvPr id="14" name="Freeform 12"/>
            <p:cNvSpPr>
              <a:spLocks/>
            </p:cNvSpPr>
            <p:nvPr userDrawn="1"/>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a:lstStyle/>
            <a:p>
              <a:pPr algn="r" eaLnBrk="0" hangingPunct="0">
                <a:lnSpc>
                  <a:spcPct val="90000"/>
                </a:lnSpc>
                <a:defRPr/>
              </a:pPr>
              <a:endParaRPr lang="en-GB" sz="2400">
                <a:solidFill>
                  <a:srgbClr val="FFFFFF"/>
                </a:solidFill>
                <a:latin typeface="+mn-lt"/>
              </a:endParaRPr>
            </a:p>
          </p:txBody>
        </p:sp>
        <p:sp>
          <p:nvSpPr>
            <p:cNvPr id="15" name="Freeform 13"/>
            <p:cNvSpPr>
              <a:spLocks/>
            </p:cNvSpPr>
            <p:nvPr userDrawn="1"/>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a:lstStyle/>
            <a:p>
              <a:pPr algn="r" eaLnBrk="0" hangingPunct="0">
                <a:lnSpc>
                  <a:spcPct val="90000"/>
                </a:lnSpc>
                <a:defRPr/>
              </a:pPr>
              <a:endParaRPr lang="en-GB" sz="2400">
                <a:solidFill>
                  <a:srgbClr val="FFFFFF"/>
                </a:solidFill>
                <a:latin typeface="+mn-lt"/>
              </a:endParaRPr>
            </a:p>
          </p:txBody>
        </p:sp>
        <p:sp>
          <p:nvSpPr>
            <p:cNvPr id="16" name="Freeform 14"/>
            <p:cNvSpPr>
              <a:spLocks/>
            </p:cNvSpPr>
            <p:nvPr userDrawn="1"/>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a:lstStyle/>
            <a:p>
              <a:pPr algn="r" eaLnBrk="0" hangingPunct="0">
                <a:lnSpc>
                  <a:spcPct val="90000"/>
                </a:lnSpc>
                <a:defRPr/>
              </a:pPr>
              <a:endParaRPr lang="en-GB" sz="2400">
                <a:solidFill>
                  <a:srgbClr val="FFFFFF"/>
                </a:solidFill>
                <a:latin typeface="+mn-lt"/>
              </a:endParaRPr>
            </a:p>
          </p:txBody>
        </p:sp>
        <p:sp>
          <p:nvSpPr>
            <p:cNvPr id="17" name="Freeform 15"/>
            <p:cNvSpPr>
              <a:spLocks/>
            </p:cNvSpPr>
            <p:nvPr userDrawn="1"/>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a:lstStyle/>
            <a:p>
              <a:pPr algn="r" eaLnBrk="0" hangingPunct="0">
                <a:lnSpc>
                  <a:spcPct val="90000"/>
                </a:lnSpc>
                <a:defRPr/>
              </a:pPr>
              <a:endParaRPr lang="en-GB" sz="2400">
                <a:solidFill>
                  <a:srgbClr val="FFFFFF"/>
                </a:solidFill>
                <a:latin typeface="+mn-lt"/>
              </a:endParaRPr>
            </a:p>
          </p:txBody>
        </p:sp>
        <p:sp>
          <p:nvSpPr>
            <p:cNvPr id="18" name="Freeform 16"/>
            <p:cNvSpPr>
              <a:spLocks/>
            </p:cNvSpPr>
            <p:nvPr userDrawn="1"/>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a:lstStyle/>
            <a:p>
              <a:pPr algn="r" eaLnBrk="0" hangingPunct="0">
                <a:lnSpc>
                  <a:spcPct val="90000"/>
                </a:lnSpc>
                <a:defRPr/>
              </a:pPr>
              <a:endParaRPr lang="en-GB" sz="2400">
                <a:solidFill>
                  <a:srgbClr val="FFFFFF"/>
                </a:solidFill>
                <a:latin typeface="+mn-lt"/>
              </a:endParaRPr>
            </a:p>
          </p:txBody>
        </p:sp>
        <p:sp>
          <p:nvSpPr>
            <p:cNvPr id="19" name="Freeform 17"/>
            <p:cNvSpPr>
              <a:spLocks/>
            </p:cNvSpPr>
            <p:nvPr userDrawn="1"/>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a:lstStyle/>
            <a:p>
              <a:pPr algn="r" eaLnBrk="0" hangingPunct="0">
                <a:lnSpc>
                  <a:spcPct val="90000"/>
                </a:lnSpc>
                <a:defRPr/>
              </a:pPr>
              <a:endParaRPr lang="en-GB" sz="2400">
                <a:solidFill>
                  <a:srgbClr val="FFFFFF"/>
                </a:solidFill>
                <a:latin typeface="+mn-lt"/>
              </a:endParaRPr>
            </a:p>
          </p:txBody>
        </p:sp>
        <p:sp>
          <p:nvSpPr>
            <p:cNvPr id="20" name="Freeform 18"/>
            <p:cNvSpPr>
              <a:spLocks/>
            </p:cNvSpPr>
            <p:nvPr userDrawn="1"/>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a:lstStyle/>
            <a:p>
              <a:pPr algn="r" eaLnBrk="0" hangingPunct="0">
                <a:lnSpc>
                  <a:spcPct val="90000"/>
                </a:lnSpc>
                <a:defRPr/>
              </a:pPr>
              <a:endParaRPr lang="en-GB" sz="2400">
                <a:solidFill>
                  <a:srgbClr val="FFFFFF"/>
                </a:solidFill>
                <a:latin typeface="+mn-lt"/>
              </a:endParaRPr>
            </a:p>
          </p:txBody>
        </p:sp>
        <p:sp>
          <p:nvSpPr>
            <p:cNvPr id="21" name="Freeform 19"/>
            <p:cNvSpPr>
              <a:spLocks/>
            </p:cNvSpPr>
            <p:nvPr userDrawn="1"/>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a:lstStyle/>
            <a:p>
              <a:pPr algn="r" eaLnBrk="0" hangingPunct="0">
                <a:lnSpc>
                  <a:spcPct val="90000"/>
                </a:lnSpc>
                <a:defRPr/>
              </a:pPr>
              <a:endParaRPr lang="en-GB" sz="2400">
                <a:solidFill>
                  <a:srgbClr val="FFFFFF"/>
                </a:solidFill>
                <a:latin typeface="+mn-lt"/>
              </a:endParaRPr>
            </a:p>
          </p:txBody>
        </p:sp>
        <p:sp>
          <p:nvSpPr>
            <p:cNvPr id="22" name="Freeform 20"/>
            <p:cNvSpPr>
              <a:spLocks/>
            </p:cNvSpPr>
            <p:nvPr userDrawn="1"/>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a:lstStyle/>
            <a:p>
              <a:pPr algn="r" eaLnBrk="0" hangingPunct="0">
                <a:lnSpc>
                  <a:spcPct val="90000"/>
                </a:lnSpc>
                <a:defRPr/>
              </a:pPr>
              <a:endParaRPr lang="en-GB" sz="2400">
                <a:solidFill>
                  <a:srgbClr val="FFFFFF"/>
                </a:solidFill>
                <a:latin typeface="+mn-lt"/>
              </a:endParaRPr>
            </a:p>
          </p:txBody>
        </p:sp>
      </p:grpSp>
      <p:sp>
        <p:nvSpPr>
          <p:cNvPr id="23" name="Rectangle 22"/>
          <p:cNvSpPr>
            <a:spLocks noChangeArrowheads="1"/>
          </p:cNvSpPr>
          <p:nvPr/>
        </p:nvSpPr>
        <p:spPr bwMode="white">
          <a:xfrm>
            <a:off x="1150938"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eaLnBrk="0" hangingPunct="0">
              <a:defRPr/>
            </a:pPr>
            <a:r>
              <a:rPr lang="en-US" sz="700">
                <a:solidFill>
                  <a:srgbClr val="8E8E95"/>
                </a:solidFill>
                <a:latin typeface="+mn-lt"/>
              </a:rPr>
              <a:t>© 2009 Cisco Systems, Inc. All rights reserved.</a:t>
            </a:r>
          </a:p>
        </p:txBody>
      </p:sp>
      <p:sp>
        <p:nvSpPr>
          <p:cNvPr id="24" name="Rectangle 23"/>
          <p:cNvSpPr>
            <a:spLocks noChangeArrowheads="1"/>
          </p:cNvSpPr>
          <p:nvPr/>
        </p:nvSpPr>
        <p:spPr bwMode="auto">
          <a:xfrm>
            <a:off x="3173413"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eaLnBrk="0" hangingPunct="0">
              <a:defRPr/>
            </a:pPr>
            <a:r>
              <a:rPr lang="en-US" sz="700">
                <a:solidFill>
                  <a:srgbClr val="8E8E95"/>
                </a:solidFill>
                <a:latin typeface="+mn-lt"/>
              </a:rPr>
              <a:t>Cisco Confidential</a:t>
            </a:r>
          </a:p>
        </p:txBody>
      </p:sp>
      <p:sp>
        <p:nvSpPr>
          <p:cNvPr id="25" name="Rectangle 24"/>
          <p:cNvSpPr>
            <a:spLocks noChangeArrowheads="1"/>
          </p:cNvSpPr>
          <p:nvPr/>
        </p:nvSpPr>
        <p:spPr bwMode="white">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eaLnBrk="0" hangingPunct="0">
              <a:defRPr/>
            </a:pPr>
            <a:r>
              <a:rPr lang="en-US" sz="700">
                <a:solidFill>
                  <a:srgbClr val="8E8E95"/>
                </a:solidFill>
                <a:latin typeface="+mn-lt"/>
              </a:rPr>
              <a:t>Presentation_ID</a:t>
            </a:r>
          </a:p>
        </p:txBody>
      </p:sp>
      <p:sp>
        <p:nvSpPr>
          <p:cNvPr id="1098773" name="Rectangle 21"/>
          <p:cNvSpPr>
            <a:spLocks noGrp="1" noChangeArrowheads="1"/>
          </p:cNvSpPr>
          <p:nvPr>
            <p:ph type="subTitle" idx="1"/>
          </p:nvPr>
        </p:nvSpPr>
        <p:spPr bwMode="white">
          <a:xfrm>
            <a:off x="650875" y="5487988"/>
            <a:ext cx="4471988" cy="419100"/>
          </a:xfrm>
        </p:spPr>
        <p:txBody>
          <a:bodyPr/>
          <a:lstStyle>
            <a:lvl1pPr marL="0" indent="0">
              <a:lnSpc>
                <a:spcPct val="90000"/>
              </a:lnSpc>
              <a:buFont typeface="Wingdings" pitchFamily="2" charset="2"/>
              <a:buNone/>
              <a:defRPr sz="2000">
                <a:solidFill>
                  <a:srgbClr val="C0C0C4"/>
                </a:solidFill>
              </a:defRPr>
            </a:lvl1pPr>
          </a:lstStyle>
          <a:p>
            <a:r>
              <a:rPr lang="en-US"/>
              <a:t>Click to edit Master subtitle style</a:t>
            </a:r>
          </a:p>
        </p:txBody>
      </p:sp>
      <p:sp>
        <p:nvSpPr>
          <p:cNvPr id="1098778" name="Rectangle 26"/>
          <p:cNvSpPr>
            <a:spLocks noGrp="1" noChangeArrowheads="1"/>
          </p:cNvSpPr>
          <p:nvPr>
            <p:ph type="ctrTitle"/>
          </p:nvPr>
        </p:nvSpPr>
        <p:spPr bwMode="white">
          <a:xfrm>
            <a:off x="650875" y="4138613"/>
            <a:ext cx="8328025" cy="1127125"/>
          </a:xfrm>
        </p:spPr>
        <p:txBody>
          <a:bodyPr/>
          <a:lstStyle>
            <a:lvl1pPr>
              <a:defRPr b="0">
                <a:solidFill>
                  <a:srgbClr val="FFFFFF"/>
                </a:solidFill>
              </a:defRPr>
            </a:lvl1pPr>
          </a:lstStyle>
          <a:p>
            <a:r>
              <a:rPr lang="en-US"/>
              <a:t>Click to edit Master 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93750" y="1520825"/>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40288" y="1520825"/>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Vertical 2">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9525" y="2085975"/>
            <a:ext cx="5486400" cy="2389188"/>
          </a:xfrm>
          <a:prstGeom prst="rect">
            <a:avLst/>
          </a:prstGeom>
          <a:noFill/>
          <a:ln w="9525">
            <a:noFill/>
            <a:miter lim="800000"/>
            <a:headEnd/>
            <a:tailEnd/>
          </a:ln>
        </p:spPr>
      </p:pic>
      <p:pic>
        <p:nvPicPr>
          <p:cNvPr id="5" name="Picture 25"/>
          <p:cNvPicPr>
            <a:picLocks noChangeAspect="1" noChangeArrowheads="1"/>
          </p:cNvPicPr>
          <p:nvPr/>
        </p:nvPicPr>
        <p:blipFill>
          <a:blip r:embed="rId3"/>
          <a:srcRect/>
          <a:stretch>
            <a:fillRect/>
          </a:stretch>
        </p:blipFill>
        <p:spPr bwMode="auto">
          <a:xfrm>
            <a:off x="5334000" y="0"/>
            <a:ext cx="3810000" cy="6856413"/>
          </a:xfrm>
          <a:prstGeom prst="rect">
            <a:avLst/>
          </a:prstGeom>
          <a:noFill/>
          <a:ln w="9525" algn="ctr">
            <a:noFill/>
            <a:miter lim="800000"/>
            <a:headEnd/>
            <a:tailEnd/>
          </a:ln>
        </p:spPr>
      </p:pic>
      <p:pic>
        <p:nvPicPr>
          <p:cNvPr id="6" name="Picture 25"/>
          <p:cNvPicPr>
            <a:picLocks noChangeAspect="1" noChangeArrowheads="1"/>
          </p:cNvPicPr>
          <p:nvPr/>
        </p:nvPicPr>
        <p:blipFill>
          <a:blip r:embed="rId3"/>
          <a:srcRect/>
          <a:stretch>
            <a:fillRect/>
          </a:stretch>
        </p:blipFill>
        <p:spPr bwMode="auto">
          <a:xfrm>
            <a:off x="5334000" y="0"/>
            <a:ext cx="3810000" cy="6858000"/>
          </a:xfrm>
          <a:prstGeom prst="rect">
            <a:avLst/>
          </a:prstGeom>
          <a:noFill/>
          <a:ln w="9525" algn="ctr">
            <a:noFill/>
            <a:miter lim="800000"/>
            <a:headEnd/>
            <a:tailEnd/>
          </a:ln>
        </p:spPr>
      </p:pic>
      <p:sp>
        <p:nvSpPr>
          <p:cNvPr id="7" name="Rectangle 10"/>
          <p:cNvSpPr>
            <a:spLocks noChangeArrowheads="1"/>
          </p:cNvSpPr>
          <p:nvPr/>
        </p:nvSpPr>
        <p:spPr bwMode="white">
          <a:xfrm>
            <a:off x="5310188" y="4476750"/>
            <a:ext cx="3833812" cy="2381250"/>
          </a:xfrm>
          <a:prstGeom prst="rect">
            <a:avLst/>
          </a:prstGeom>
          <a:solidFill>
            <a:srgbClr val="000000">
              <a:alpha val="29804"/>
            </a:srgbClr>
          </a:solidFill>
          <a:ln w="9525" algn="ctr">
            <a:noFill/>
            <a:miter lim="800000"/>
            <a:headEnd/>
            <a:tailEnd/>
          </a:ln>
        </p:spPr>
        <p:txBody>
          <a:bodyPr wrap="none" lIns="73025" tIns="36512" rIns="73025" bIns="36512" anchor="ctr"/>
          <a:lstStyle/>
          <a:p>
            <a:pPr fontAlgn="auto">
              <a:spcBef>
                <a:spcPts val="0"/>
              </a:spcBef>
              <a:spcAft>
                <a:spcPts val="0"/>
              </a:spcAft>
              <a:defRPr/>
            </a:pPr>
            <a:endParaRPr lang="en-US">
              <a:solidFill>
                <a:srgbClr val="FFFFFF"/>
              </a:solidFill>
              <a:latin typeface="+mn-lt"/>
            </a:endParaRPr>
          </a:p>
        </p:txBody>
      </p:sp>
      <p:sp>
        <p:nvSpPr>
          <p:cNvPr id="8" name="Rectangle 10"/>
          <p:cNvSpPr>
            <a:spLocks noChangeArrowheads="1"/>
          </p:cNvSpPr>
          <p:nvPr/>
        </p:nvSpPr>
        <p:spPr bwMode="white">
          <a:xfrm>
            <a:off x="5303838" y="0"/>
            <a:ext cx="3840162" cy="2095500"/>
          </a:xfrm>
          <a:prstGeom prst="rect">
            <a:avLst/>
          </a:prstGeom>
          <a:solidFill>
            <a:srgbClr val="000000">
              <a:alpha val="29804"/>
            </a:srgbClr>
          </a:solidFill>
          <a:ln w="9525" algn="ctr">
            <a:noFill/>
            <a:miter lim="800000"/>
            <a:headEnd/>
            <a:tailEnd/>
          </a:ln>
        </p:spPr>
        <p:txBody>
          <a:bodyPr wrap="none" lIns="73025" tIns="36512" rIns="73025" bIns="36512" anchor="ctr"/>
          <a:lstStyle/>
          <a:p>
            <a:pPr fontAlgn="auto">
              <a:spcBef>
                <a:spcPts val="0"/>
              </a:spcBef>
              <a:spcAft>
                <a:spcPts val="0"/>
              </a:spcAft>
              <a:defRPr/>
            </a:pPr>
            <a:endParaRPr lang="en-US">
              <a:solidFill>
                <a:srgbClr val="FFFFFF"/>
              </a:solidFill>
              <a:latin typeface="+mn-lt"/>
            </a:endParaRPr>
          </a:p>
        </p:txBody>
      </p:sp>
      <p:grpSp>
        <p:nvGrpSpPr>
          <p:cNvPr id="9" name="Group 5"/>
          <p:cNvGrpSpPr>
            <a:grpSpLocks/>
          </p:cNvGrpSpPr>
          <p:nvPr userDrawn="1"/>
        </p:nvGrpSpPr>
        <p:grpSpPr bwMode="auto">
          <a:xfrm>
            <a:off x="609600" y="525463"/>
            <a:ext cx="1447800" cy="769937"/>
            <a:chOff x="384" y="331"/>
            <a:chExt cx="912" cy="485"/>
          </a:xfrm>
        </p:grpSpPr>
        <p:sp>
          <p:nvSpPr>
            <p:cNvPr id="10"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eaLnBrk="0" hangingPunct="0">
                <a:lnSpc>
                  <a:spcPct val="90000"/>
                </a:lnSpc>
                <a:defRPr/>
              </a:pPr>
              <a:endParaRPr lang="en-US" sz="2400">
                <a:solidFill>
                  <a:srgbClr val="FFFFFF"/>
                </a:solidFill>
              </a:endParaRPr>
            </a:p>
          </p:txBody>
        </p:sp>
        <p:sp>
          <p:nvSpPr>
            <p:cNvPr id="11"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eaLnBrk="0" hangingPunct="0">
                <a:lnSpc>
                  <a:spcPct val="90000"/>
                </a:lnSpc>
                <a:defRPr/>
              </a:pPr>
              <a:endParaRPr lang="en-US" sz="2400">
                <a:solidFill>
                  <a:srgbClr val="FFFFFF"/>
                </a:solidFill>
              </a:endParaRPr>
            </a:p>
          </p:txBody>
        </p:sp>
        <p:sp>
          <p:nvSpPr>
            <p:cNvPr id="12"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13"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14"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15"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16"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17"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18"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19"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20"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21"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22"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23"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24"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grpSp>
      <p:sp>
        <p:nvSpPr>
          <p:cNvPr id="25" name="Rectangle 4"/>
          <p:cNvSpPr>
            <a:spLocks noChangeArrowheads="1"/>
          </p:cNvSpPr>
          <p:nvPr userDrawn="1"/>
        </p:nvSpPr>
        <p:spPr bwMode="ltGray">
          <a:xfrm>
            <a:off x="1150938"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700">
                <a:solidFill>
                  <a:srgbClr val="8E8E95"/>
                </a:solidFill>
                <a:latin typeface="+mn-lt"/>
              </a:rPr>
              <a:t>© 2009 Cisco Systems, Inc. All rights reserved.</a:t>
            </a:r>
          </a:p>
        </p:txBody>
      </p:sp>
      <p:sp>
        <p:nvSpPr>
          <p:cNvPr id="26" name="Rectangle 5"/>
          <p:cNvSpPr>
            <a:spLocks noChangeArrowheads="1"/>
          </p:cNvSpPr>
          <p:nvPr userDrawn="1"/>
        </p:nvSpPr>
        <p:spPr bwMode="ltGray">
          <a:xfrm>
            <a:off x="3173413"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700">
                <a:solidFill>
                  <a:srgbClr val="8E8E95"/>
                </a:solidFill>
                <a:latin typeface="+mn-lt"/>
              </a:rPr>
              <a:t>Cisco Confidential</a:t>
            </a:r>
          </a:p>
        </p:txBody>
      </p:sp>
      <p:sp>
        <p:nvSpPr>
          <p:cNvPr id="27" name="Rectangle 6"/>
          <p:cNvSpPr>
            <a:spLocks noChangeArrowheads="1"/>
          </p:cNvSpPr>
          <p:nvPr userDrawn="1"/>
        </p:nvSpPr>
        <p:spPr bwMode="ltGray">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err="1">
                <a:solidFill>
                  <a:srgbClr val="8E8E95"/>
                </a:solidFill>
                <a:latin typeface="+mn-lt"/>
              </a:rPr>
              <a:t>Presentation_ID</a:t>
            </a:r>
            <a:endParaRPr lang="en-US" sz="700" dirty="0">
              <a:solidFill>
                <a:srgbClr val="8E8E95"/>
              </a:solidFill>
              <a:latin typeface="+mn-lt"/>
            </a:endParaRPr>
          </a:p>
        </p:txBody>
      </p:sp>
      <p:sp>
        <p:nvSpPr>
          <p:cNvPr id="28" name="Rectangle 4"/>
          <p:cNvSpPr>
            <a:spLocks noChangeArrowheads="1"/>
          </p:cNvSpPr>
          <p:nvPr userDrawn="1"/>
        </p:nvSpPr>
        <p:spPr bwMode="ltGray">
          <a:xfrm>
            <a:off x="1150938"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700">
                <a:solidFill>
                  <a:srgbClr val="8E8E95"/>
                </a:solidFill>
                <a:latin typeface="+mn-lt"/>
              </a:rPr>
              <a:t>© 2009 Cisco Systems, Inc. All rights reserved.</a:t>
            </a:r>
          </a:p>
        </p:txBody>
      </p:sp>
      <p:sp>
        <p:nvSpPr>
          <p:cNvPr id="29" name="Rectangle 5"/>
          <p:cNvSpPr>
            <a:spLocks noChangeArrowheads="1"/>
          </p:cNvSpPr>
          <p:nvPr userDrawn="1"/>
        </p:nvSpPr>
        <p:spPr bwMode="ltGray">
          <a:xfrm>
            <a:off x="3173413"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700" dirty="0">
                <a:solidFill>
                  <a:srgbClr val="8E8E95"/>
                </a:solidFill>
                <a:latin typeface="+mn-lt"/>
              </a:rPr>
              <a:t>Cisco Confidential</a:t>
            </a:r>
          </a:p>
        </p:txBody>
      </p:sp>
      <p:sp>
        <p:nvSpPr>
          <p:cNvPr id="30" name="Rectangle 6"/>
          <p:cNvSpPr>
            <a:spLocks noChangeArrowheads="1"/>
          </p:cNvSpPr>
          <p:nvPr userDrawn="1"/>
        </p:nvSpPr>
        <p:spPr bwMode="ltGray">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err="1">
                <a:solidFill>
                  <a:srgbClr val="8E8E95"/>
                </a:solidFill>
                <a:latin typeface="+mn-lt"/>
              </a:rPr>
              <a:t>Presentation_ID</a:t>
            </a:r>
            <a:endParaRPr lang="en-US" sz="700" dirty="0">
              <a:solidFill>
                <a:srgbClr val="8E8E95"/>
              </a:solidFill>
              <a:latin typeface="+mn-lt"/>
            </a:endParaRPr>
          </a:p>
        </p:txBody>
      </p:sp>
      <p:sp>
        <p:nvSpPr>
          <p:cNvPr id="3" name="Subtitle 2"/>
          <p:cNvSpPr>
            <a:spLocks noGrp="1"/>
          </p:cNvSpPr>
          <p:nvPr>
            <p:ph type="subTitle" idx="1"/>
          </p:nvPr>
        </p:nvSpPr>
        <p:spPr>
          <a:xfrm>
            <a:off x="650874" y="4733925"/>
            <a:ext cx="4454526" cy="371475"/>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bwMode="white">
          <a:xfrm>
            <a:off x="650875" y="2774950"/>
            <a:ext cx="4454526" cy="1022350"/>
          </a:xfrm>
        </p:spPr>
        <p:txBody>
          <a:bodyPr anchor="ctr"/>
          <a:lstStyle>
            <a:lvl1pPr>
              <a:defRPr b="0">
                <a:solidFill>
                  <a:schemeClr val="bg2"/>
                </a:solidFill>
              </a:defRPr>
            </a:lvl1pPr>
          </a:lstStyle>
          <a:p>
            <a:r>
              <a:rPr lang="en-US" dirty="0" smtClean="0"/>
              <a:t>Click to edit Master title style</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0050" y="304800"/>
            <a:ext cx="1984375" cy="47879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93750" y="304800"/>
            <a:ext cx="5803900"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Vertical 3">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9525" y="2092325"/>
            <a:ext cx="5486400" cy="2389188"/>
          </a:xfrm>
          <a:prstGeom prst="rect">
            <a:avLst/>
          </a:prstGeom>
          <a:noFill/>
          <a:ln w="9525">
            <a:noFill/>
            <a:miter lim="800000"/>
            <a:headEnd/>
            <a:tailEnd/>
          </a:ln>
        </p:spPr>
      </p:pic>
      <p:pic>
        <p:nvPicPr>
          <p:cNvPr id="5" name="Picture 25"/>
          <p:cNvPicPr>
            <a:picLocks noChangeAspect="1" noChangeArrowheads="1"/>
          </p:cNvPicPr>
          <p:nvPr/>
        </p:nvPicPr>
        <p:blipFill>
          <a:blip r:embed="rId3"/>
          <a:srcRect/>
          <a:stretch>
            <a:fillRect/>
          </a:stretch>
        </p:blipFill>
        <p:spPr bwMode="auto">
          <a:xfrm>
            <a:off x="5334000" y="0"/>
            <a:ext cx="3810000" cy="2647950"/>
          </a:xfrm>
          <a:prstGeom prst="rect">
            <a:avLst/>
          </a:prstGeom>
          <a:noFill/>
          <a:ln w="9525" algn="ctr">
            <a:noFill/>
            <a:miter lim="800000"/>
            <a:headEnd/>
            <a:tailEnd/>
          </a:ln>
        </p:spPr>
      </p:pic>
      <p:pic>
        <p:nvPicPr>
          <p:cNvPr id="6" name="Picture 26"/>
          <p:cNvPicPr>
            <a:picLocks noChangeAspect="1" noChangeArrowheads="1"/>
          </p:cNvPicPr>
          <p:nvPr/>
        </p:nvPicPr>
        <p:blipFill>
          <a:blip r:embed="rId4"/>
          <a:srcRect/>
          <a:stretch>
            <a:fillRect/>
          </a:stretch>
        </p:blipFill>
        <p:spPr bwMode="auto">
          <a:xfrm>
            <a:off x="5334000" y="2095500"/>
            <a:ext cx="3810000" cy="2390775"/>
          </a:xfrm>
          <a:prstGeom prst="rect">
            <a:avLst/>
          </a:prstGeom>
          <a:noFill/>
          <a:ln w="9525" algn="ctr">
            <a:noFill/>
            <a:miter lim="800000"/>
            <a:headEnd/>
            <a:tailEnd/>
          </a:ln>
        </p:spPr>
      </p:pic>
      <p:pic>
        <p:nvPicPr>
          <p:cNvPr id="7" name="Picture 27"/>
          <p:cNvPicPr>
            <a:picLocks noChangeAspect="1" noChangeArrowheads="1"/>
          </p:cNvPicPr>
          <p:nvPr/>
        </p:nvPicPr>
        <p:blipFill>
          <a:blip r:embed="rId5"/>
          <a:srcRect t="793"/>
          <a:stretch>
            <a:fillRect/>
          </a:stretch>
        </p:blipFill>
        <p:spPr bwMode="auto">
          <a:xfrm>
            <a:off x="5334000" y="4476750"/>
            <a:ext cx="3810000" cy="2381250"/>
          </a:xfrm>
          <a:prstGeom prst="rect">
            <a:avLst/>
          </a:prstGeom>
          <a:noFill/>
          <a:ln w="9525" algn="ctr">
            <a:noFill/>
            <a:miter lim="800000"/>
            <a:headEnd/>
            <a:tailEnd/>
          </a:ln>
        </p:spPr>
      </p:pic>
      <p:sp>
        <p:nvSpPr>
          <p:cNvPr id="8" name="Line 26"/>
          <p:cNvSpPr>
            <a:spLocks noChangeShapeType="1"/>
          </p:cNvSpPr>
          <p:nvPr/>
        </p:nvSpPr>
        <p:spPr bwMode="auto">
          <a:xfrm>
            <a:off x="-9525" y="2082800"/>
            <a:ext cx="9153525" cy="0"/>
          </a:xfrm>
          <a:prstGeom prst="line">
            <a:avLst/>
          </a:prstGeom>
          <a:noFill/>
          <a:ln w="19050">
            <a:solidFill>
              <a:srgbClr val="FFFFFF"/>
            </a:solidFill>
            <a:round/>
            <a:headEnd/>
            <a:tailEnd/>
          </a:ln>
        </p:spPr>
        <p:txBody>
          <a:bodyPr lIns="82124" tIns="41061" rIns="82124" bIns="41061" anchor="ctr">
            <a:spAutoFit/>
          </a:bodyPr>
          <a:lstStyle/>
          <a:p>
            <a:pPr fontAlgn="auto">
              <a:spcBef>
                <a:spcPts val="0"/>
              </a:spcBef>
              <a:spcAft>
                <a:spcPts val="0"/>
              </a:spcAft>
              <a:defRPr/>
            </a:pPr>
            <a:endParaRPr lang="en-US">
              <a:latin typeface="+mn-lt"/>
            </a:endParaRPr>
          </a:p>
        </p:txBody>
      </p:sp>
      <p:sp>
        <p:nvSpPr>
          <p:cNvPr id="9" name="Line 25"/>
          <p:cNvSpPr>
            <a:spLocks noChangeShapeType="1"/>
          </p:cNvSpPr>
          <p:nvPr/>
        </p:nvSpPr>
        <p:spPr bwMode="auto">
          <a:xfrm>
            <a:off x="5334000" y="0"/>
            <a:ext cx="0" cy="6858000"/>
          </a:xfrm>
          <a:prstGeom prst="line">
            <a:avLst/>
          </a:prstGeom>
          <a:noFill/>
          <a:ln w="19050">
            <a:solidFill>
              <a:srgbClr val="FFFFFF"/>
            </a:solidFill>
            <a:round/>
            <a:headEnd/>
            <a:tailEnd/>
          </a:ln>
          <a:effectLst/>
        </p:spPr>
        <p:txBody>
          <a:bodyPr lIns="82124" tIns="41061" rIns="82124" bIns="41061" anchor="ctr">
            <a:spAutoFit/>
          </a:bodyPr>
          <a:lstStyle/>
          <a:p>
            <a:pPr fontAlgn="auto">
              <a:spcBef>
                <a:spcPts val="0"/>
              </a:spcBef>
              <a:spcAft>
                <a:spcPts val="0"/>
              </a:spcAft>
              <a:defRPr/>
            </a:pPr>
            <a:endParaRPr lang="en-US">
              <a:latin typeface="+mn-lt"/>
            </a:endParaRPr>
          </a:p>
        </p:txBody>
      </p:sp>
      <p:sp>
        <p:nvSpPr>
          <p:cNvPr id="10" name="Line 26"/>
          <p:cNvSpPr>
            <a:spLocks noChangeShapeType="1"/>
          </p:cNvSpPr>
          <p:nvPr/>
        </p:nvSpPr>
        <p:spPr bwMode="auto">
          <a:xfrm>
            <a:off x="-9525" y="4487863"/>
            <a:ext cx="9153525" cy="0"/>
          </a:xfrm>
          <a:prstGeom prst="line">
            <a:avLst/>
          </a:prstGeom>
          <a:noFill/>
          <a:ln w="19050">
            <a:solidFill>
              <a:srgbClr val="FFFFFF"/>
            </a:solidFill>
            <a:round/>
            <a:headEnd/>
            <a:tailEnd/>
          </a:ln>
        </p:spPr>
        <p:txBody>
          <a:bodyPr lIns="82124" tIns="41061" rIns="82124" bIns="41061" anchor="ctr">
            <a:spAutoFit/>
          </a:bodyPr>
          <a:lstStyle/>
          <a:p>
            <a:pPr fontAlgn="auto">
              <a:spcBef>
                <a:spcPts val="0"/>
              </a:spcBef>
              <a:spcAft>
                <a:spcPts val="0"/>
              </a:spcAft>
              <a:defRPr/>
            </a:pPr>
            <a:endParaRPr lang="en-US">
              <a:latin typeface="+mn-lt"/>
            </a:endParaRPr>
          </a:p>
        </p:txBody>
      </p:sp>
      <p:pic>
        <p:nvPicPr>
          <p:cNvPr id="11" name="Picture 25"/>
          <p:cNvPicPr>
            <a:picLocks noChangeAspect="1" noChangeArrowheads="1"/>
          </p:cNvPicPr>
          <p:nvPr/>
        </p:nvPicPr>
        <p:blipFill>
          <a:blip r:embed="rId3"/>
          <a:srcRect/>
          <a:stretch>
            <a:fillRect/>
          </a:stretch>
        </p:blipFill>
        <p:spPr bwMode="auto">
          <a:xfrm>
            <a:off x="5334000" y="0"/>
            <a:ext cx="3810000" cy="2647950"/>
          </a:xfrm>
          <a:prstGeom prst="rect">
            <a:avLst/>
          </a:prstGeom>
          <a:noFill/>
          <a:ln w="9525" algn="ctr">
            <a:noFill/>
            <a:miter lim="800000"/>
            <a:headEnd/>
            <a:tailEnd/>
          </a:ln>
        </p:spPr>
      </p:pic>
      <p:pic>
        <p:nvPicPr>
          <p:cNvPr id="12" name="Picture 26"/>
          <p:cNvPicPr>
            <a:picLocks noChangeAspect="1" noChangeArrowheads="1"/>
          </p:cNvPicPr>
          <p:nvPr/>
        </p:nvPicPr>
        <p:blipFill>
          <a:blip r:embed="rId4"/>
          <a:srcRect/>
          <a:stretch>
            <a:fillRect/>
          </a:stretch>
        </p:blipFill>
        <p:spPr bwMode="auto">
          <a:xfrm>
            <a:off x="5334000" y="2095500"/>
            <a:ext cx="3810000" cy="2390775"/>
          </a:xfrm>
          <a:prstGeom prst="rect">
            <a:avLst/>
          </a:prstGeom>
          <a:noFill/>
          <a:ln w="9525" algn="ctr">
            <a:noFill/>
            <a:miter lim="800000"/>
            <a:headEnd/>
            <a:tailEnd/>
          </a:ln>
        </p:spPr>
      </p:pic>
      <p:pic>
        <p:nvPicPr>
          <p:cNvPr id="13" name="Picture 27"/>
          <p:cNvPicPr>
            <a:picLocks noChangeAspect="1" noChangeArrowheads="1"/>
          </p:cNvPicPr>
          <p:nvPr/>
        </p:nvPicPr>
        <p:blipFill>
          <a:blip r:embed="rId5"/>
          <a:srcRect t="793"/>
          <a:stretch>
            <a:fillRect/>
          </a:stretch>
        </p:blipFill>
        <p:spPr bwMode="auto">
          <a:xfrm>
            <a:off x="5334000" y="4476750"/>
            <a:ext cx="3810000" cy="2381250"/>
          </a:xfrm>
          <a:prstGeom prst="rect">
            <a:avLst/>
          </a:prstGeom>
          <a:noFill/>
          <a:ln w="9525" algn="ctr">
            <a:noFill/>
            <a:miter lim="800000"/>
            <a:headEnd/>
            <a:tailEnd/>
          </a:ln>
        </p:spPr>
      </p:pic>
      <p:sp>
        <p:nvSpPr>
          <p:cNvPr id="14" name="Line 26"/>
          <p:cNvSpPr>
            <a:spLocks noChangeShapeType="1"/>
          </p:cNvSpPr>
          <p:nvPr/>
        </p:nvSpPr>
        <p:spPr bwMode="ltGray">
          <a:xfrm>
            <a:off x="-9525" y="2082800"/>
            <a:ext cx="9153525" cy="0"/>
          </a:xfrm>
          <a:prstGeom prst="line">
            <a:avLst/>
          </a:prstGeom>
          <a:noFill/>
          <a:ln w="19050">
            <a:solidFill>
              <a:srgbClr val="000000"/>
            </a:solidFill>
            <a:round/>
            <a:headEnd/>
            <a:tailEnd/>
          </a:ln>
        </p:spPr>
        <p:txBody>
          <a:bodyPr lIns="82124" tIns="41061" rIns="82124" bIns="41061" anchor="ctr">
            <a:spAutoFit/>
          </a:bodyPr>
          <a:lstStyle/>
          <a:p>
            <a:pPr fontAlgn="auto">
              <a:spcBef>
                <a:spcPts val="0"/>
              </a:spcBef>
              <a:spcAft>
                <a:spcPts val="0"/>
              </a:spcAft>
              <a:defRPr/>
            </a:pPr>
            <a:endParaRPr lang="en-US">
              <a:latin typeface="+mn-lt"/>
            </a:endParaRPr>
          </a:p>
        </p:txBody>
      </p:sp>
      <p:sp>
        <p:nvSpPr>
          <p:cNvPr id="15" name="Line 25"/>
          <p:cNvSpPr>
            <a:spLocks noChangeShapeType="1"/>
          </p:cNvSpPr>
          <p:nvPr/>
        </p:nvSpPr>
        <p:spPr bwMode="ltGray">
          <a:xfrm>
            <a:off x="5334000" y="0"/>
            <a:ext cx="0" cy="6858000"/>
          </a:xfrm>
          <a:prstGeom prst="line">
            <a:avLst/>
          </a:prstGeom>
          <a:noFill/>
          <a:ln w="19050">
            <a:solidFill>
              <a:srgbClr val="000000"/>
            </a:solidFill>
            <a:round/>
            <a:headEnd/>
            <a:tailEnd/>
          </a:ln>
          <a:effectLst/>
        </p:spPr>
        <p:txBody>
          <a:bodyPr lIns="82124" tIns="41061" rIns="82124" bIns="41061" anchor="ctr">
            <a:spAutoFit/>
          </a:bodyPr>
          <a:lstStyle/>
          <a:p>
            <a:pPr fontAlgn="auto">
              <a:spcBef>
                <a:spcPts val="0"/>
              </a:spcBef>
              <a:spcAft>
                <a:spcPts val="0"/>
              </a:spcAft>
              <a:defRPr/>
            </a:pPr>
            <a:endParaRPr lang="en-US">
              <a:latin typeface="+mn-lt"/>
            </a:endParaRPr>
          </a:p>
        </p:txBody>
      </p:sp>
      <p:sp>
        <p:nvSpPr>
          <p:cNvPr id="16" name="Line 26"/>
          <p:cNvSpPr>
            <a:spLocks noChangeShapeType="1"/>
          </p:cNvSpPr>
          <p:nvPr/>
        </p:nvSpPr>
        <p:spPr bwMode="ltGray">
          <a:xfrm>
            <a:off x="-9525" y="4487863"/>
            <a:ext cx="9153525" cy="0"/>
          </a:xfrm>
          <a:prstGeom prst="line">
            <a:avLst/>
          </a:prstGeom>
          <a:noFill/>
          <a:ln w="19050">
            <a:solidFill>
              <a:srgbClr val="000000"/>
            </a:solidFill>
            <a:round/>
            <a:headEnd/>
            <a:tailEnd/>
          </a:ln>
        </p:spPr>
        <p:txBody>
          <a:bodyPr lIns="82124" tIns="41061" rIns="82124" bIns="41061" anchor="ctr">
            <a:spAutoFit/>
          </a:bodyPr>
          <a:lstStyle/>
          <a:p>
            <a:pPr fontAlgn="auto">
              <a:spcBef>
                <a:spcPts val="0"/>
              </a:spcBef>
              <a:spcAft>
                <a:spcPts val="0"/>
              </a:spcAft>
              <a:defRPr/>
            </a:pPr>
            <a:endParaRPr lang="en-US">
              <a:latin typeface="+mn-lt"/>
            </a:endParaRPr>
          </a:p>
        </p:txBody>
      </p:sp>
      <p:grpSp>
        <p:nvGrpSpPr>
          <p:cNvPr id="17" name="Group 5"/>
          <p:cNvGrpSpPr>
            <a:grpSpLocks/>
          </p:cNvGrpSpPr>
          <p:nvPr userDrawn="1"/>
        </p:nvGrpSpPr>
        <p:grpSpPr bwMode="auto">
          <a:xfrm>
            <a:off x="609600" y="525463"/>
            <a:ext cx="1447800" cy="769937"/>
            <a:chOff x="384" y="331"/>
            <a:chExt cx="912" cy="485"/>
          </a:xfrm>
        </p:grpSpPr>
        <p:sp>
          <p:nvSpPr>
            <p:cNvPr id="18"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eaLnBrk="0" hangingPunct="0">
                <a:lnSpc>
                  <a:spcPct val="90000"/>
                </a:lnSpc>
                <a:defRPr/>
              </a:pPr>
              <a:endParaRPr lang="en-US" sz="2400">
                <a:solidFill>
                  <a:srgbClr val="FFFFFF"/>
                </a:solidFill>
              </a:endParaRPr>
            </a:p>
          </p:txBody>
        </p:sp>
        <p:sp>
          <p:nvSpPr>
            <p:cNvPr id="19"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eaLnBrk="0" hangingPunct="0">
                <a:lnSpc>
                  <a:spcPct val="90000"/>
                </a:lnSpc>
                <a:defRPr/>
              </a:pPr>
              <a:endParaRPr lang="en-US" sz="2400">
                <a:solidFill>
                  <a:srgbClr val="FFFFFF"/>
                </a:solidFill>
              </a:endParaRPr>
            </a:p>
          </p:txBody>
        </p:sp>
        <p:sp>
          <p:nvSpPr>
            <p:cNvPr id="20"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21"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22"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23"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24"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25"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26"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27"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28"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29"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30"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31"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sp>
          <p:nvSpPr>
            <p:cNvPr id="32"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endParaRPr>
            </a:p>
          </p:txBody>
        </p:sp>
      </p:grpSp>
      <p:sp>
        <p:nvSpPr>
          <p:cNvPr id="33" name="Rectangle 4"/>
          <p:cNvSpPr>
            <a:spLocks noChangeArrowheads="1"/>
          </p:cNvSpPr>
          <p:nvPr userDrawn="1"/>
        </p:nvSpPr>
        <p:spPr bwMode="ltGray">
          <a:xfrm>
            <a:off x="1150938"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700">
                <a:solidFill>
                  <a:srgbClr val="8E8E95"/>
                </a:solidFill>
                <a:latin typeface="+mn-lt"/>
              </a:rPr>
              <a:t>© 2009 Cisco Systems, Inc. All rights reserved.</a:t>
            </a:r>
          </a:p>
        </p:txBody>
      </p:sp>
      <p:sp>
        <p:nvSpPr>
          <p:cNvPr id="34" name="Rectangle 5"/>
          <p:cNvSpPr>
            <a:spLocks noChangeArrowheads="1"/>
          </p:cNvSpPr>
          <p:nvPr userDrawn="1"/>
        </p:nvSpPr>
        <p:spPr bwMode="ltGray">
          <a:xfrm>
            <a:off x="3173413"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700">
                <a:solidFill>
                  <a:srgbClr val="8E8E95"/>
                </a:solidFill>
                <a:latin typeface="+mn-lt"/>
              </a:rPr>
              <a:t>Cisco Confidential</a:t>
            </a:r>
          </a:p>
        </p:txBody>
      </p:sp>
      <p:sp>
        <p:nvSpPr>
          <p:cNvPr id="35" name="Rectangle 6"/>
          <p:cNvSpPr>
            <a:spLocks noChangeArrowheads="1"/>
          </p:cNvSpPr>
          <p:nvPr userDrawn="1"/>
        </p:nvSpPr>
        <p:spPr bwMode="ltGray">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err="1">
                <a:solidFill>
                  <a:srgbClr val="8E8E95"/>
                </a:solidFill>
                <a:latin typeface="+mn-lt"/>
              </a:rPr>
              <a:t>Presentation_ID</a:t>
            </a:r>
            <a:endParaRPr lang="en-US" sz="700" dirty="0">
              <a:solidFill>
                <a:srgbClr val="8E8E95"/>
              </a:solidFill>
              <a:latin typeface="+mn-lt"/>
            </a:endParaRPr>
          </a:p>
        </p:txBody>
      </p:sp>
      <p:sp>
        <p:nvSpPr>
          <p:cNvPr id="36" name="Rectangle 4"/>
          <p:cNvSpPr>
            <a:spLocks noChangeArrowheads="1"/>
          </p:cNvSpPr>
          <p:nvPr userDrawn="1"/>
        </p:nvSpPr>
        <p:spPr bwMode="ltGray">
          <a:xfrm>
            <a:off x="1150938"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700">
                <a:solidFill>
                  <a:srgbClr val="8E8E95"/>
                </a:solidFill>
                <a:latin typeface="+mn-lt"/>
              </a:rPr>
              <a:t>© 2009 Cisco Systems, Inc. All rights reserved.</a:t>
            </a:r>
          </a:p>
        </p:txBody>
      </p:sp>
      <p:sp>
        <p:nvSpPr>
          <p:cNvPr id="37" name="Rectangle 5"/>
          <p:cNvSpPr>
            <a:spLocks noChangeArrowheads="1"/>
          </p:cNvSpPr>
          <p:nvPr userDrawn="1"/>
        </p:nvSpPr>
        <p:spPr bwMode="ltGray">
          <a:xfrm>
            <a:off x="3173413"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700" dirty="0">
                <a:solidFill>
                  <a:srgbClr val="8E8E95"/>
                </a:solidFill>
                <a:latin typeface="+mn-lt"/>
              </a:rPr>
              <a:t>Cisco Confidential</a:t>
            </a:r>
          </a:p>
        </p:txBody>
      </p:sp>
      <p:sp>
        <p:nvSpPr>
          <p:cNvPr id="38" name="Rectangle 6"/>
          <p:cNvSpPr>
            <a:spLocks noChangeArrowheads="1"/>
          </p:cNvSpPr>
          <p:nvPr userDrawn="1"/>
        </p:nvSpPr>
        <p:spPr bwMode="ltGray">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err="1">
                <a:solidFill>
                  <a:srgbClr val="8E8E95"/>
                </a:solidFill>
                <a:latin typeface="+mn-lt"/>
              </a:rPr>
              <a:t>Presentation_ID</a:t>
            </a:r>
            <a:endParaRPr lang="en-US" sz="700" dirty="0">
              <a:solidFill>
                <a:srgbClr val="8E8E95"/>
              </a:solidFill>
              <a:latin typeface="+mn-lt"/>
            </a:endParaRPr>
          </a:p>
        </p:txBody>
      </p:sp>
      <p:sp>
        <p:nvSpPr>
          <p:cNvPr id="3" name="Subtitle 2"/>
          <p:cNvSpPr>
            <a:spLocks noGrp="1"/>
          </p:cNvSpPr>
          <p:nvPr>
            <p:ph type="subTitle" idx="1"/>
          </p:nvPr>
        </p:nvSpPr>
        <p:spPr>
          <a:xfrm>
            <a:off x="650874" y="4733925"/>
            <a:ext cx="4454526" cy="371475"/>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bwMode="white">
          <a:xfrm>
            <a:off x="650875" y="2774950"/>
            <a:ext cx="4454526" cy="1022350"/>
          </a:xfrm>
        </p:spPr>
        <p:txBody>
          <a:bodyPr anchor="ctr"/>
          <a:lstStyle>
            <a:lvl1pPr>
              <a:defRPr b="0">
                <a:solidFill>
                  <a:schemeClr val="bg2"/>
                </a:solidFill>
              </a:defRPr>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Grey Gradient">
    <p:spTree>
      <p:nvGrpSpPr>
        <p:cNvPr id="1" name=""/>
        <p:cNvGrpSpPr/>
        <p:nvPr/>
      </p:nvGrpSpPr>
      <p:grpSpPr>
        <a:xfrm>
          <a:off x="0" y="0"/>
          <a:ext cx="0" cy="0"/>
          <a:chOff x="0" y="0"/>
          <a:chExt cx="0" cy="0"/>
        </a:xfrm>
      </p:grpSpPr>
      <p:sp>
        <p:nvSpPr>
          <p:cNvPr id="6" name="Rectangle 6"/>
          <p:cNvSpPr>
            <a:spLocks noChangeArrowheads="1"/>
          </p:cNvSpPr>
          <p:nvPr/>
        </p:nvSpPr>
        <p:spPr bwMode="hidden">
          <a:xfrm>
            <a:off x="0" y="3589338"/>
            <a:ext cx="9144000" cy="3276600"/>
          </a:xfrm>
          <a:prstGeom prst="rect">
            <a:avLst/>
          </a:prstGeom>
          <a:gradFill rotWithShape="1">
            <a:gsLst>
              <a:gs pos="0">
                <a:schemeClr val="tx1">
                  <a:alpha val="0"/>
                </a:schemeClr>
              </a:gs>
              <a:gs pos="100000">
                <a:srgbClr val="8E8E95">
                  <a:alpha val="49804"/>
                </a:srgbClr>
              </a:gs>
            </a:gsLst>
            <a:lin ang="5400000" scaled="1"/>
          </a:gradFill>
          <a:ln w="9525" algn="ctr">
            <a:noFill/>
            <a:miter lim="800000"/>
            <a:headEnd/>
            <a:tailEnd/>
          </a:ln>
          <a:effectLst/>
        </p:spPr>
        <p:txBody>
          <a:bodyPr wrap="none" lIns="82124" tIns="41061" rIns="82124" bIns="41061" anchor="ctr">
            <a:spAutoFit/>
          </a:bodyP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hidden">
          <a:xfrm>
            <a:off x="0" y="3589338"/>
            <a:ext cx="9144000" cy="3276600"/>
          </a:xfrm>
          <a:prstGeom prst="rect">
            <a:avLst/>
          </a:prstGeom>
          <a:gradFill rotWithShape="1">
            <a:gsLst>
              <a:gs pos="0">
                <a:srgbClr val="C0C0C4">
                  <a:gamma/>
                  <a:shade val="46275"/>
                  <a:invGamma/>
                  <a:alpha val="0"/>
                </a:srgbClr>
              </a:gs>
              <a:gs pos="100000">
                <a:srgbClr val="C0C0C4">
                  <a:alpha val="89999"/>
                </a:srgbClr>
              </a:gs>
            </a:gsLst>
            <a:lin ang="5400000" scaled="1"/>
          </a:gradFill>
          <a:ln w="9525" algn="ctr">
            <a:noFill/>
            <a:miter lim="800000"/>
            <a:headEnd/>
            <a:tailEnd/>
          </a:ln>
          <a:effectLst/>
        </p:spPr>
        <p:txBody>
          <a:bodyPr wrap="none" lIns="82124" tIns="41061" rIns="82124" bIns="41061" anchor="ctr">
            <a:spAutoFit/>
          </a:bodyPr>
          <a:lstStyle/>
          <a:p>
            <a:pPr fontAlgn="auto">
              <a:spcBef>
                <a:spcPts val="0"/>
              </a:spcBef>
              <a:spcAft>
                <a:spcPts val="0"/>
              </a:spcAft>
              <a:defRPr/>
            </a:pPr>
            <a:endParaRPr lang="en-US">
              <a:latin typeface="+mn-lt"/>
            </a:endParaRPr>
          </a:p>
        </p:txBody>
      </p:sp>
      <p:sp>
        <p:nvSpPr>
          <p:cNvPr id="9"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FAF2C774-0390-447F-A284-0D9F8DE8E919}"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2" name="Title 1"/>
          <p:cNvSpPr>
            <a:spLocks noGrp="1"/>
          </p:cNvSpPr>
          <p:nvPr>
            <p:ph type="title"/>
          </p:nvPr>
        </p:nvSpPr>
        <p:spPr>
          <a:xfrm>
            <a:off x="793751" y="304800"/>
            <a:ext cx="7435849" cy="838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smtClean="0"/>
              <a:t>Click to edit Master text styles</a:t>
            </a:r>
          </a:p>
        </p:txBody>
      </p:sp>
      <p:sp>
        <p:nvSpPr>
          <p:cNvPr id="24"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lue Gradient">
    <p:spTree>
      <p:nvGrpSpPr>
        <p:cNvPr id="1" name=""/>
        <p:cNvGrpSpPr/>
        <p:nvPr/>
      </p:nvGrpSpPr>
      <p:grpSpPr>
        <a:xfrm>
          <a:off x="0" y="0"/>
          <a:ext cx="0" cy="0"/>
          <a:chOff x="0" y="0"/>
          <a:chExt cx="0" cy="0"/>
        </a:xfrm>
      </p:grpSpPr>
      <p:sp>
        <p:nvSpPr>
          <p:cNvPr id="6" name="Rectangle 10"/>
          <p:cNvSpPr>
            <a:spLocks noChangeArrowheads="1"/>
          </p:cNvSpPr>
          <p:nvPr/>
        </p:nvSpPr>
        <p:spPr bwMode="hidden">
          <a:xfrm>
            <a:off x="0" y="3360738"/>
            <a:ext cx="9144000" cy="3497262"/>
          </a:xfrm>
          <a:prstGeom prst="rect">
            <a:avLst/>
          </a:prstGeom>
          <a:gradFill rotWithShape="1">
            <a:gsLst>
              <a:gs pos="0">
                <a:srgbClr val="000000">
                  <a:alpha val="0"/>
                </a:srgbClr>
              </a:gs>
              <a:gs pos="100000">
                <a:srgbClr val="0183B7">
                  <a:alpha val="50000"/>
                </a:srgbClr>
              </a:gs>
            </a:gsLst>
            <a:lin ang="5400000" scaled="1"/>
          </a:gradFill>
          <a:ln w="9525" algn="ctr">
            <a:noFill/>
            <a:miter lim="800000"/>
            <a:headEnd/>
            <a:tailEnd/>
          </a:ln>
          <a:effectLst/>
        </p:spPr>
        <p:txBody>
          <a:bodyPr lIns="82124" tIns="41061" rIns="82124" bIns="41061" anchor="ctr"/>
          <a:lstStyle/>
          <a:p>
            <a:pPr fontAlgn="auto">
              <a:spcBef>
                <a:spcPts val="0"/>
              </a:spcBef>
              <a:spcAft>
                <a:spcPts val="0"/>
              </a:spcAft>
              <a:defRPr/>
            </a:pPr>
            <a:endParaRPr lang="en-US">
              <a:latin typeface="+mn-lt"/>
            </a:endParaRPr>
          </a:p>
        </p:txBody>
      </p:sp>
      <p:sp>
        <p:nvSpPr>
          <p:cNvPr id="7"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FC332791-0F57-48E2-9EBB-CA60F9EC0C25}"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2" name="Title 1"/>
          <p:cNvSpPr>
            <a:spLocks noGrp="1"/>
          </p:cNvSpPr>
          <p:nvPr>
            <p:ph type="title"/>
          </p:nvPr>
        </p:nvSpPr>
        <p:spPr>
          <a:xfrm>
            <a:off x="793751" y="304800"/>
            <a:ext cx="7435849" cy="838200"/>
          </a:xfrm>
        </p:spPr>
        <p:txBody>
          <a:bodyPr>
            <a:noAutofit/>
          </a:bodyPr>
          <a:lstStyle/>
          <a:p>
            <a:r>
              <a:rPr lang="en-US" dirty="0" smtClean="0"/>
              <a:t>Click to edit Master title style</a:t>
            </a:r>
            <a:endParaRPr lang="en-US" dirty="0"/>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smtClean="0"/>
              <a:t>Click to edit Master text styles</a:t>
            </a:r>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lumn Content">
    <p:spTree>
      <p:nvGrpSpPr>
        <p:cNvPr id="1" name=""/>
        <p:cNvGrpSpPr/>
        <p:nvPr/>
      </p:nvGrpSpPr>
      <p:grpSpPr>
        <a:xfrm>
          <a:off x="0" y="0"/>
          <a:ext cx="0" cy="0"/>
          <a:chOff x="0" y="0"/>
          <a:chExt cx="0" cy="0"/>
        </a:xfrm>
      </p:grpSpPr>
      <p:sp>
        <p:nvSpPr>
          <p:cNvPr id="7"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A91A8F0E-E878-427D-8ACA-A03B19B9F85D}"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93750" y="1600200"/>
            <a:ext cx="3549649" cy="4525963"/>
          </a:xfrm>
        </p:spPr>
        <p:txBody>
          <a:bodyPr>
            <a:normAutofit/>
          </a:bodyPr>
          <a:lstStyle>
            <a:lvl1pPr>
              <a:defRPr sz="2400"/>
            </a:lvl1pPr>
            <a:lvl2pPr>
              <a:defRPr sz="2000"/>
            </a:lvl2pPr>
            <a:lvl3pPr>
              <a:defRPr sz="16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79951" y="1600200"/>
            <a:ext cx="3549649" cy="4525963"/>
          </a:xfrm>
        </p:spPr>
        <p:txBody>
          <a:bodyPr>
            <a:normAutofit/>
          </a:bodyPr>
          <a:lstStyle>
            <a:lvl1pPr>
              <a:defRPr sz="2400"/>
            </a:lvl1pPr>
            <a:lvl2pPr>
              <a:defRPr sz="2000"/>
            </a:lvl2pPr>
            <a:lvl3pPr>
              <a:defRPr sz="16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smtClean="0"/>
              <a:t>Click to edit Master text styles</a:t>
            </a:r>
          </a:p>
        </p:txBody>
      </p:sp>
      <p:sp>
        <p:nvSpPr>
          <p:cNvPr id="9"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E095FA0D-A3CC-4784-A0E9-FE660D52A9DA}" type="slidenum">
              <a:rPr lang="en-US" sz="1000">
                <a:solidFill>
                  <a:srgbClr val="8E8E95"/>
                </a:solidFill>
                <a:latin typeface="+mn-lt"/>
              </a:rPr>
              <a:pPr algn="r" defTabSz="814388" fontAlgn="auto">
                <a:spcBef>
                  <a:spcPts val="0"/>
                </a:spcBef>
                <a:spcAft>
                  <a:spcPts val="0"/>
                </a:spcAft>
                <a:defRPr/>
              </a:pPr>
              <a:t>‹#›</a:t>
            </a:fld>
            <a:endParaRPr lang="en-US" sz="1000" dirty="0">
              <a:solidFill>
                <a:srgbClr val="8E8E95"/>
              </a:solidFill>
              <a:latin typeface="+mn-lt"/>
            </a:endParaRPr>
          </a:p>
        </p:txBody>
      </p:sp>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2.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93750" y="304800"/>
            <a:ext cx="7435850" cy="838200"/>
          </a:xfrm>
          <a:prstGeom prst="rect">
            <a:avLst/>
          </a:prstGeom>
          <a:noFill/>
          <a:ln w="9525">
            <a:noFill/>
            <a:miter lim="800000"/>
            <a:headEnd/>
            <a:tailEnd/>
          </a:ln>
        </p:spPr>
        <p:txBody>
          <a:bodyPr vert="horz" wrap="square" lIns="82296" tIns="45720" rIns="82296" bIns="45720" numCol="1" anchor="b" anchorCtr="0" compatLnSpc="1">
            <a:prstTxWarp prst="textNoShape">
              <a:avLst/>
            </a:prstTxWarp>
          </a:bodyPr>
          <a:lstStyle/>
          <a:p>
            <a:pPr lvl="0"/>
            <a:r>
              <a:rPr lang="en-US" smtClean="0"/>
              <a:t>Slide Title Goes Here</a:t>
            </a:r>
          </a:p>
        </p:txBody>
      </p:sp>
      <p:sp>
        <p:nvSpPr>
          <p:cNvPr id="1027" name="Text Placeholder 2"/>
          <p:cNvSpPr>
            <a:spLocks noGrp="1"/>
          </p:cNvSpPr>
          <p:nvPr>
            <p:ph type="body" idx="1"/>
          </p:nvPr>
        </p:nvSpPr>
        <p:spPr bwMode="auto">
          <a:xfrm>
            <a:off x="793750" y="1600200"/>
            <a:ext cx="7435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3"/>
          <p:cNvSpPr>
            <a:spLocks noChangeArrowheads="1"/>
          </p:cNvSpPr>
          <p:nvPr/>
        </p:nvSpPr>
        <p:spPr bwMode="auto">
          <a:xfrm>
            <a:off x="0" y="0"/>
            <a:ext cx="9144000" cy="177800"/>
          </a:xfrm>
          <a:prstGeom prst="rect">
            <a:avLst/>
          </a:prstGeom>
          <a:solidFill>
            <a:srgbClr val="015F85"/>
          </a:solidFill>
          <a:ln w="25400" algn="ctr">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0" name="Rectangle 4"/>
          <p:cNvSpPr>
            <a:spLocks noChangeArrowheads="1"/>
          </p:cNvSpPr>
          <p:nvPr/>
        </p:nvSpPr>
        <p:spPr bwMode="ltGray">
          <a:xfrm>
            <a:off x="1150938"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700">
                <a:solidFill>
                  <a:srgbClr val="8E8E95"/>
                </a:solidFill>
                <a:latin typeface="+mn-lt"/>
              </a:rPr>
              <a:t>© 2009 Cisco Systems, Inc. All rights reserved.</a:t>
            </a:r>
          </a:p>
        </p:txBody>
      </p:sp>
      <p:sp>
        <p:nvSpPr>
          <p:cNvPr id="11" name="Rectangle 5"/>
          <p:cNvSpPr>
            <a:spLocks noChangeArrowheads="1"/>
          </p:cNvSpPr>
          <p:nvPr/>
        </p:nvSpPr>
        <p:spPr bwMode="ltGray">
          <a:xfrm>
            <a:off x="3173413"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700">
                <a:solidFill>
                  <a:srgbClr val="8E8E95"/>
                </a:solidFill>
                <a:latin typeface="+mn-lt"/>
              </a:rPr>
              <a:t>Cisco Confidential</a:t>
            </a:r>
          </a:p>
        </p:txBody>
      </p:sp>
      <p:sp>
        <p:nvSpPr>
          <p:cNvPr id="12" name="Rectangle 6"/>
          <p:cNvSpPr>
            <a:spLocks noChangeArrowheads="1"/>
          </p:cNvSpPr>
          <p:nvPr/>
        </p:nvSpPr>
        <p:spPr bwMode="ltGray">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err="1">
                <a:solidFill>
                  <a:srgbClr val="8E8E95"/>
                </a:solidFill>
                <a:latin typeface="+mn-lt"/>
              </a:rPr>
              <a:t>Presentation_ID</a:t>
            </a:r>
            <a:endParaRPr lang="en-US" sz="700" dirty="0">
              <a:solidFill>
                <a:srgbClr val="8E8E95"/>
              </a:solidFill>
              <a:latin typeface="+mn-lt"/>
            </a:endParaRPr>
          </a:p>
        </p:txBody>
      </p:sp>
      <p:sp>
        <p:nvSpPr>
          <p:cNvPr id="8" name="Rectangle 3"/>
          <p:cNvSpPr>
            <a:spLocks noChangeArrowheads="1"/>
          </p:cNvSpPr>
          <p:nvPr/>
        </p:nvSpPr>
        <p:spPr bwMode="auto">
          <a:xfrm>
            <a:off x="0" y="0"/>
            <a:ext cx="9144000" cy="177800"/>
          </a:xfrm>
          <a:prstGeom prst="rect">
            <a:avLst/>
          </a:prstGeom>
          <a:solidFill>
            <a:srgbClr val="0183B7"/>
          </a:solidFill>
          <a:ln w="25400" algn="ctr">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9" name="Rectangle 4"/>
          <p:cNvSpPr>
            <a:spLocks noChangeArrowheads="1"/>
          </p:cNvSpPr>
          <p:nvPr/>
        </p:nvSpPr>
        <p:spPr bwMode="ltGray">
          <a:xfrm>
            <a:off x="1150938"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700">
                <a:solidFill>
                  <a:srgbClr val="8E8E95"/>
                </a:solidFill>
                <a:latin typeface="+mn-lt"/>
              </a:rPr>
              <a:t>© 2009 Cisco Systems, Inc. All rights reserved.</a:t>
            </a:r>
          </a:p>
        </p:txBody>
      </p:sp>
      <p:sp>
        <p:nvSpPr>
          <p:cNvPr id="13" name="Rectangle 5"/>
          <p:cNvSpPr>
            <a:spLocks noChangeArrowheads="1"/>
          </p:cNvSpPr>
          <p:nvPr/>
        </p:nvSpPr>
        <p:spPr bwMode="ltGray">
          <a:xfrm>
            <a:off x="3173413"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700" dirty="0">
                <a:solidFill>
                  <a:srgbClr val="8E8E95"/>
                </a:solidFill>
                <a:latin typeface="+mn-lt"/>
              </a:rPr>
              <a:t>Cisco Confidential</a:t>
            </a:r>
          </a:p>
        </p:txBody>
      </p:sp>
      <p:sp>
        <p:nvSpPr>
          <p:cNvPr id="14" name="Rectangle 6"/>
          <p:cNvSpPr>
            <a:spLocks noChangeArrowheads="1"/>
          </p:cNvSpPr>
          <p:nvPr/>
        </p:nvSpPr>
        <p:spPr bwMode="ltGray">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err="1">
                <a:solidFill>
                  <a:srgbClr val="8E8E95"/>
                </a:solidFill>
                <a:latin typeface="+mn-lt"/>
              </a:rPr>
              <a:t>Presentation_ID</a:t>
            </a:r>
            <a:endParaRPr lang="en-US" sz="700" dirty="0">
              <a:solidFill>
                <a:srgbClr val="8E8E95"/>
              </a:solidFill>
              <a:latin typeface="+mn-lt"/>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 id="2147483769" r:id="rId30"/>
    <p:sldLayoutId id="2147483770" r:id="rId31"/>
    <p:sldLayoutId id="2147483729" r:id="rId32"/>
    <p:sldLayoutId id="2147483728" r:id="rId33"/>
    <p:sldLayoutId id="2147483727" r:id="rId34"/>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3000" b="1" kern="1200">
          <a:solidFill>
            <a:srgbClr val="FFFFFF"/>
          </a:solidFill>
          <a:latin typeface="+mj-lt"/>
          <a:ea typeface="+mj-ea"/>
          <a:cs typeface="+mj-cs"/>
        </a:defRPr>
      </a:lvl1pPr>
      <a:lvl2pPr algn="l" rtl="0" eaLnBrk="0" fontAlgn="base" hangingPunct="0">
        <a:lnSpc>
          <a:spcPct val="90000"/>
        </a:lnSpc>
        <a:spcBef>
          <a:spcPct val="0"/>
        </a:spcBef>
        <a:spcAft>
          <a:spcPct val="0"/>
        </a:spcAft>
        <a:defRPr sz="3000" b="1">
          <a:solidFill>
            <a:srgbClr val="FFFFFF"/>
          </a:solidFill>
          <a:latin typeface="Arial" charset="0"/>
        </a:defRPr>
      </a:lvl2pPr>
      <a:lvl3pPr algn="l" rtl="0" eaLnBrk="0" fontAlgn="base" hangingPunct="0">
        <a:lnSpc>
          <a:spcPct val="90000"/>
        </a:lnSpc>
        <a:spcBef>
          <a:spcPct val="0"/>
        </a:spcBef>
        <a:spcAft>
          <a:spcPct val="0"/>
        </a:spcAft>
        <a:defRPr sz="3000" b="1">
          <a:solidFill>
            <a:srgbClr val="FFFFFF"/>
          </a:solidFill>
          <a:latin typeface="Arial" charset="0"/>
        </a:defRPr>
      </a:lvl3pPr>
      <a:lvl4pPr algn="l" rtl="0" eaLnBrk="0" fontAlgn="base" hangingPunct="0">
        <a:lnSpc>
          <a:spcPct val="90000"/>
        </a:lnSpc>
        <a:spcBef>
          <a:spcPct val="0"/>
        </a:spcBef>
        <a:spcAft>
          <a:spcPct val="0"/>
        </a:spcAft>
        <a:defRPr sz="3000" b="1">
          <a:solidFill>
            <a:srgbClr val="FFFFFF"/>
          </a:solidFill>
          <a:latin typeface="Arial" charset="0"/>
        </a:defRPr>
      </a:lvl4pPr>
      <a:lvl5pPr algn="l" rtl="0" eaLnBrk="0" fontAlgn="base" hangingPunct="0">
        <a:lnSpc>
          <a:spcPct val="90000"/>
        </a:lnSpc>
        <a:spcBef>
          <a:spcPct val="0"/>
        </a:spcBef>
        <a:spcAft>
          <a:spcPct val="0"/>
        </a:spcAft>
        <a:defRPr sz="3000" b="1">
          <a:solidFill>
            <a:srgbClr val="FFFFFF"/>
          </a:solidFill>
          <a:latin typeface="Arial" charset="0"/>
        </a:defRPr>
      </a:lvl5pPr>
      <a:lvl6pPr marL="457200" algn="l" rtl="0" fontAlgn="base">
        <a:lnSpc>
          <a:spcPct val="90000"/>
        </a:lnSpc>
        <a:spcBef>
          <a:spcPct val="0"/>
        </a:spcBef>
        <a:spcAft>
          <a:spcPct val="0"/>
        </a:spcAft>
        <a:defRPr sz="3000" b="1">
          <a:solidFill>
            <a:srgbClr val="FFFFFF"/>
          </a:solidFill>
          <a:latin typeface="Arial" charset="0"/>
        </a:defRPr>
      </a:lvl6pPr>
      <a:lvl7pPr marL="914400" algn="l" rtl="0" fontAlgn="base">
        <a:lnSpc>
          <a:spcPct val="90000"/>
        </a:lnSpc>
        <a:spcBef>
          <a:spcPct val="0"/>
        </a:spcBef>
        <a:spcAft>
          <a:spcPct val="0"/>
        </a:spcAft>
        <a:defRPr sz="3000" b="1">
          <a:solidFill>
            <a:srgbClr val="FFFFFF"/>
          </a:solidFill>
          <a:latin typeface="Arial" charset="0"/>
        </a:defRPr>
      </a:lvl7pPr>
      <a:lvl8pPr marL="1371600" algn="l" rtl="0" fontAlgn="base">
        <a:lnSpc>
          <a:spcPct val="90000"/>
        </a:lnSpc>
        <a:spcBef>
          <a:spcPct val="0"/>
        </a:spcBef>
        <a:spcAft>
          <a:spcPct val="0"/>
        </a:spcAft>
        <a:defRPr sz="3000" b="1">
          <a:solidFill>
            <a:srgbClr val="FFFFFF"/>
          </a:solidFill>
          <a:latin typeface="Arial" charset="0"/>
        </a:defRPr>
      </a:lvl8pPr>
      <a:lvl9pPr marL="1828800" algn="l" rtl="0" fontAlgn="base">
        <a:lnSpc>
          <a:spcPct val="90000"/>
        </a:lnSpc>
        <a:spcBef>
          <a:spcPct val="0"/>
        </a:spcBef>
        <a:spcAft>
          <a:spcPct val="0"/>
        </a:spcAft>
        <a:defRPr sz="3000" b="1">
          <a:solidFill>
            <a:srgbClr val="FFFFFF"/>
          </a:solidFill>
          <a:latin typeface="Arial" charset="0"/>
        </a:defRPr>
      </a:lvl9pPr>
    </p:titleStyle>
    <p:bodyStyle>
      <a:lvl1pPr marL="236538" indent="-236538" algn="l" rtl="0" eaLnBrk="0" fontAlgn="base" hangingPunct="0">
        <a:lnSpc>
          <a:spcPct val="95000"/>
        </a:lnSpc>
        <a:spcBef>
          <a:spcPts val="1438"/>
        </a:spcBef>
        <a:spcAft>
          <a:spcPct val="0"/>
        </a:spcAft>
        <a:buClr>
          <a:srgbClr val="FFFFFF"/>
        </a:buClr>
        <a:buFont typeface="Wingdings" pitchFamily="2" charset="2"/>
        <a:buChar char="§"/>
        <a:defRPr sz="2400" kern="1200">
          <a:solidFill>
            <a:srgbClr val="FFFFFF"/>
          </a:solidFill>
          <a:latin typeface="+mn-lt"/>
          <a:ea typeface="+mn-ea"/>
          <a:cs typeface="+mn-cs"/>
        </a:defRPr>
      </a:lvl1pPr>
      <a:lvl2pPr marL="574675" indent="-117475" algn="l" rtl="0" eaLnBrk="0" fontAlgn="base" hangingPunct="0">
        <a:lnSpc>
          <a:spcPct val="95000"/>
        </a:lnSpc>
        <a:spcBef>
          <a:spcPts val="838"/>
        </a:spcBef>
        <a:spcAft>
          <a:spcPct val="0"/>
        </a:spcAft>
        <a:buClr>
          <a:srgbClr val="FFFFFF"/>
        </a:buClr>
        <a:buFont typeface="Arial" charset="0"/>
        <a:defRPr sz="2000" kern="1200">
          <a:solidFill>
            <a:srgbClr val="FFFFFF"/>
          </a:solidFill>
          <a:latin typeface="+mn-lt"/>
          <a:ea typeface="+mn-ea"/>
          <a:cs typeface="+mn-cs"/>
        </a:defRPr>
      </a:lvl2pPr>
      <a:lvl3pPr marL="914400" algn="l" rtl="0" eaLnBrk="0" fontAlgn="base" hangingPunct="0">
        <a:lnSpc>
          <a:spcPct val="95000"/>
        </a:lnSpc>
        <a:spcBef>
          <a:spcPts val="838"/>
        </a:spcBef>
        <a:spcAft>
          <a:spcPct val="0"/>
        </a:spcAft>
        <a:buClr>
          <a:srgbClr val="FFFFFF"/>
        </a:buClr>
        <a:buFont typeface="Arial" charset="0"/>
        <a:defRPr sz="1600" kern="1200">
          <a:solidFill>
            <a:srgbClr val="FFFFFF"/>
          </a:solidFill>
          <a:latin typeface="+mn-lt"/>
          <a:ea typeface="+mn-ea"/>
          <a:cs typeface="+mn-cs"/>
        </a:defRPr>
      </a:lvl3pPr>
      <a:lvl4pPr marL="1252538" indent="119063" algn="l" rtl="0" eaLnBrk="0" fontAlgn="base" hangingPunct="0">
        <a:lnSpc>
          <a:spcPct val="95000"/>
        </a:lnSpc>
        <a:spcBef>
          <a:spcPts val="838"/>
        </a:spcBef>
        <a:spcAft>
          <a:spcPct val="0"/>
        </a:spcAft>
        <a:buClr>
          <a:srgbClr val="FFFFFF"/>
        </a:buClr>
        <a:buFont typeface="Arial" charset="0"/>
        <a:defRPr sz="1200" kern="1200">
          <a:solidFill>
            <a:srgbClr val="FFFFFF"/>
          </a:solidFill>
          <a:latin typeface="+mn-lt"/>
          <a:ea typeface="+mn-ea"/>
          <a:cs typeface="+mn-cs"/>
        </a:defRPr>
      </a:lvl4pPr>
      <a:lvl5pPr marL="1608138" indent="220663" algn="l" rtl="0" eaLnBrk="0" fontAlgn="base" hangingPunct="0">
        <a:lnSpc>
          <a:spcPct val="95000"/>
        </a:lnSpc>
        <a:spcBef>
          <a:spcPts val="838"/>
        </a:spcBef>
        <a:spcAft>
          <a:spcPct val="0"/>
        </a:spcAft>
        <a:buClr>
          <a:srgbClr val="FFFFFF"/>
        </a:buClr>
        <a:buFont typeface="Arial" charset="0"/>
        <a:defRPr sz="12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793750" y="304800"/>
            <a:ext cx="7802563"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Click to edit Master title style</a:t>
            </a:r>
          </a:p>
        </p:txBody>
      </p:sp>
      <p:sp>
        <p:nvSpPr>
          <p:cNvPr id="1097731" name="Rectangle 3"/>
          <p:cNvSpPr>
            <a:spLocks noChangeArrowheads="1"/>
          </p:cNvSpPr>
          <p:nvPr/>
        </p:nvSpPr>
        <p:spPr bwMode="auto">
          <a:xfrm>
            <a:off x="0" y="0"/>
            <a:ext cx="9144000" cy="177800"/>
          </a:xfrm>
          <a:prstGeom prst="rect">
            <a:avLst/>
          </a:prstGeom>
          <a:solidFill>
            <a:srgbClr val="0183B7"/>
          </a:solidFill>
          <a:ln w="25400" algn="ctr">
            <a:noFill/>
            <a:miter lim="800000"/>
            <a:headEnd/>
            <a:tailEnd/>
          </a:ln>
          <a:effectLst/>
        </p:spPr>
        <p:txBody>
          <a:bodyPr wrap="none" anchor="ctr"/>
          <a:lstStyle/>
          <a:p>
            <a:pPr algn="r" eaLnBrk="0" hangingPunct="0">
              <a:lnSpc>
                <a:spcPct val="90000"/>
              </a:lnSpc>
              <a:defRPr/>
            </a:pPr>
            <a:endParaRPr lang="en-GB" sz="2400">
              <a:solidFill>
                <a:srgbClr val="FFFFFF"/>
              </a:solidFill>
              <a:latin typeface="+mn-lt"/>
            </a:endParaRPr>
          </a:p>
        </p:txBody>
      </p:sp>
      <p:sp>
        <p:nvSpPr>
          <p:cNvPr id="36868" name="Rectangle 4"/>
          <p:cNvSpPr>
            <a:spLocks noGrp="1" noChangeArrowheads="1"/>
          </p:cNvSpPr>
          <p:nvPr>
            <p:ph type="body" idx="1"/>
          </p:nvPr>
        </p:nvSpPr>
        <p:spPr bwMode="auto">
          <a:xfrm>
            <a:off x="793750" y="1520825"/>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97733" name="Rectangle 5"/>
          <p:cNvSpPr>
            <a:spLocks noChangeArrowheads="1"/>
          </p:cNvSpPr>
          <p:nvPr/>
        </p:nvSpPr>
        <p:spPr bwMode="white">
          <a:xfrm>
            <a:off x="1150938"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eaLnBrk="0" hangingPunct="0">
              <a:defRPr/>
            </a:pPr>
            <a:r>
              <a:rPr lang="en-US" sz="700">
                <a:solidFill>
                  <a:srgbClr val="8E8E95"/>
                </a:solidFill>
                <a:latin typeface="+mn-lt"/>
              </a:rPr>
              <a:t>© 2009 Cisco Systems, Inc. All rights reserved.</a:t>
            </a:r>
          </a:p>
        </p:txBody>
      </p:sp>
      <p:sp>
        <p:nvSpPr>
          <p:cNvPr id="1097734" name="Rectangle 6"/>
          <p:cNvSpPr>
            <a:spLocks noChangeArrowheads="1"/>
          </p:cNvSpPr>
          <p:nvPr/>
        </p:nvSpPr>
        <p:spPr bwMode="auto">
          <a:xfrm>
            <a:off x="3173413"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eaLnBrk="0" hangingPunct="0">
              <a:defRPr/>
            </a:pPr>
            <a:r>
              <a:rPr lang="en-US" sz="700">
                <a:solidFill>
                  <a:srgbClr val="8E8E95"/>
                </a:solidFill>
                <a:latin typeface="+mn-lt"/>
              </a:rPr>
              <a:t>Cisco Confidential</a:t>
            </a:r>
          </a:p>
        </p:txBody>
      </p:sp>
      <p:sp>
        <p:nvSpPr>
          <p:cNvPr id="1097735" name="Rectangle 7"/>
          <p:cNvSpPr>
            <a:spLocks noChangeArrowheads="1"/>
          </p:cNvSpPr>
          <p:nvPr/>
        </p:nvSpPr>
        <p:spPr bwMode="white">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eaLnBrk="0" hangingPunct="0">
              <a:defRPr/>
            </a:pPr>
            <a:r>
              <a:rPr lang="en-US" sz="700">
                <a:solidFill>
                  <a:srgbClr val="8E8E95"/>
                </a:solidFill>
                <a:latin typeface="+mn-lt"/>
              </a:rPr>
              <a:t>Presentation_ID</a:t>
            </a:r>
          </a:p>
        </p:txBody>
      </p:sp>
      <p:sp>
        <p:nvSpPr>
          <p:cNvPr id="1097736" name="Rectangle 8"/>
          <p:cNvSpPr>
            <a:spLocks noChangeArrowheads="1"/>
          </p:cNvSpPr>
          <p:nvPr/>
        </p:nvSpPr>
        <p:spPr bwMode="auto">
          <a:xfrm>
            <a:off x="8658225"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hangingPunct="0">
              <a:defRPr/>
            </a:pPr>
            <a:fld id="{75A6465B-E4F7-41A1-AFC2-02D05F194C24}" type="slidenum">
              <a:rPr lang="en-US" sz="1000">
                <a:solidFill>
                  <a:srgbClr val="8E8E95"/>
                </a:solidFill>
                <a:latin typeface="+mn-lt"/>
              </a:rPr>
              <a:pPr algn="r" defTabSz="814388" eaLnBrk="0" hangingPunct="0">
                <a:defRPr/>
              </a:pPr>
              <a:t>‹#›</a:t>
            </a:fld>
            <a:endParaRPr lang="en-US" sz="1000">
              <a:solidFill>
                <a:srgbClr val="8E8E95"/>
              </a:solidFill>
              <a:latin typeface="+mn-lt"/>
            </a:endParaRPr>
          </a:p>
        </p:txBody>
      </p:sp>
    </p:spTree>
  </p:cSld>
  <p:clrMap bg1="dk2" tx1="lt1" bg2="dk1" tx2="lt2" accent1="accent1" accent2="accent2" accent3="accent3" accent4="accent4" accent5="accent5" accent6="accent6" hlink="hlink" folHlink="folHlink"/>
  <p:sldLayoutIdLst>
    <p:sldLayoutId id="2147483771" r:id="rId1"/>
    <p:sldLayoutId id="2147483739" r:id="rId2"/>
    <p:sldLayoutId id="2147483738" r:id="rId3"/>
    <p:sldLayoutId id="2147483737" r:id="rId4"/>
    <p:sldLayoutId id="2147483736" r:id="rId5"/>
    <p:sldLayoutId id="2147483735" r:id="rId6"/>
    <p:sldLayoutId id="2147483734" r:id="rId7"/>
    <p:sldLayoutId id="2147483733" r:id="rId8"/>
    <p:sldLayoutId id="2147483732" r:id="rId9"/>
    <p:sldLayoutId id="2147483731" r:id="rId10"/>
    <p:sldLayoutId id="2147483730"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000" b="1">
          <a:solidFill>
            <a:schemeClr val="tx2"/>
          </a:solidFill>
          <a:latin typeface="+mj-lt"/>
          <a:ea typeface="+mj-ea"/>
          <a:cs typeface="+mj-cs"/>
        </a:defRPr>
      </a:lvl1pPr>
      <a:lvl2pPr algn="l" defTabSz="814388" rtl="0" eaLnBrk="0" fontAlgn="base" hangingPunct="0">
        <a:lnSpc>
          <a:spcPct val="90000"/>
        </a:lnSpc>
        <a:spcBef>
          <a:spcPct val="0"/>
        </a:spcBef>
        <a:spcAft>
          <a:spcPct val="0"/>
        </a:spcAft>
        <a:defRPr sz="3000" b="1">
          <a:solidFill>
            <a:schemeClr val="tx2"/>
          </a:solidFill>
          <a:latin typeface="Arial" pitchFamily="34" charset="0"/>
        </a:defRPr>
      </a:lvl2pPr>
      <a:lvl3pPr algn="l" defTabSz="814388" rtl="0" eaLnBrk="0" fontAlgn="base" hangingPunct="0">
        <a:lnSpc>
          <a:spcPct val="90000"/>
        </a:lnSpc>
        <a:spcBef>
          <a:spcPct val="0"/>
        </a:spcBef>
        <a:spcAft>
          <a:spcPct val="0"/>
        </a:spcAft>
        <a:defRPr sz="3000" b="1">
          <a:solidFill>
            <a:schemeClr val="tx2"/>
          </a:solidFill>
          <a:latin typeface="Arial" pitchFamily="34" charset="0"/>
        </a:defRPr>
      </a:lvl3pPr>
      <a:lvl4pPr algn="l" defTabSz="814388" rtl="0" eaLnBrk="0" fontAlgn="base" hangingPunct="0">
        <a:lnSpc>
          <a:spcPct val="90000"/>
        </a:lnSpc>
        <a:spcBef>
          <a:spcPct val="0"/>
        </a:spcBef>
        <a:spcAft>
          <a:spcPct val="0"/>
        </a:spcAft>
        <a:defRPr sz="3000" b="1">
          <a:solidFill>
            <a:schemeClr val="tx2"/>
          </a:solidFill>
          <a:latin typeface="Arial" pitchFamily="34" charset="0"/>
        </a:defRPr>
      </a:lvl4pPr>
      <a:lvl5pPr algn="l" defTabSz="814388" rtl="0" eaLnBrk="0" fontAlgn="base" hangingPunct="0">
        <a:lnSpc>
          <a:spcPct val="90000"/>
        </a:lnSpc>
        <a:spcBef>
          <a:spcPct val="0"/>
        </a:spcBef>
        <a:spcAft>
          <a:spcPct val="0"/>
        </a:spcAft>
        <a:defRPr sz="3000" b="1">
          <a:solidFill>
            <a:schemeClr val="tx2"/>
          </a:solidFill>
          <a:latin typeface="Arial" pitchFamily="34" charset="0"/>
        </a:defRPr>
      </a:lvl5pPr>
      <a:lvl6pPr marL="457200" algn="l" defTabSz="814388" rtl="0" fontAlgn="base">
        <a:lnSpc>
          <a:spcPct val="90000"/>
        </a:lnSpc>
        <a:spcBef>
          <a:spcPct val="0"/>
        </a:spcBef>
        <a:spcAft>
          <a:spcPct val="0"/>
        </a:spcAft>
        <a:defRPr sz="3000" b="1">
          <a:solidFill>
            <a:schemeClr val="tx2"/>
          </a:solidFill>
          <a:latin typeface="Arial" pitchFamily="34" charset="0"/>
        </a:defRPr>
      </a:lvl6pPr>
      <a:lvl7pPr marL="914400" algn="l" defTabSz="814388" rtl="0" fontAlgn="base">
        <a:lnSpc>
          <a:spcPct val="90000"/>
        </a:lnSpc>
        <a:spcBef>
          <a:spcPct val="0"/>
        </a:spcBef>
        <a:spcAft>
          <a:spcPct val="0"/>
        </a:spcAft>
        <a:defRPr sz="3000" b="1">
          <a:solidFill>
            <a:schemeClr val="tx2"/>
          </a:solidFill>
          <a:latin typeface="Arial" pitchFamily="34" charset="0"/>
        </a:defRPr>
      </a:lvl7pPr>
      <a:lvl8pPr marL="1371600" algn="l" defTabSz="814388" rtl="0" fontAlgn="base">
        <a:lnSpc>
          <a:spcPct val="90000"/>
        </a:lnSpc>
        <a:spcBef>
          <a:spcPct val="0"/>
        </a:spcBef>
        <a:spcAft>
          <a:spcPct val="0"/>
        </a:spcAft>
        <a:defRPr sz="3000" b="1">
          <a:solidFill>
            <a:schemeClr val="tx2"/>
          </a:solidFill>
          <a:latin typeface="Arial" pitchFamily="34" charset="0"/>
        </a:defRPr>
      </a:lvl8pPr>
      <a:lvl9pPr marL="1828800" algn="l" defTabSz="814388" rtl="0" fontAlgn="base">
        <a:lnSpc>
          <a:spcPct val="90000"/>
        </a:lnSpc>
        <a:spcBef>
          <a:spcPct val="0"/>
        </a:spcBef>
        <a:spcAft>
          <a:spcPct val="0"/>
        </a:spcAft>
        <a:defRPr sz="3000" b="1">
          <a:solidFill>
            <a:schemeClr val="tx2"/>
          </a:solidFill>
          <a:latin typeface="Arial" pitchFamily="34" charset="0"/>
        </a:defRPr>
      </a:lvl9pPr>
    </p:titleStyle>
    <p:bodyStyle>
      <a:lvl1pPr marL="236538" indent="-236538" algn="l" defTabSz="814388" rtl="0" eaLnBrk="0" fontAlgn="base" hangingPunct="0">
        <a:lnSpc>
          <a:spcPct val="95000"/>
        </a:lnSpc>
        <a:spcBef>
          <a:spcPct val="50000"/>
        </a:spcBef>
        <a:spcAft>
          <a:spcPct val="0"/>
        </a:spcAft>
        <a:buClr>
          <a:schemeClr val="tx2"/>
        </a:buClr>
        <a:buSzPct val="100000"/>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defRPr sz="2000">
          <a:solidFill>
            <a:schemeClr val="tx1"/>
          </a:solidFill>
          <a:latin typeface="+mn-lt"/>
        </a:defRPr>
      </a:lvl2pPr>
      <a:lvl3pPr marL="914400" algn="l" defTabSz="814388" rtl="0" eaLnBrk="0" fontAlgn="base" hangingPunct="0">
        <a:lnSpc>
          <a:spcPct val="95000"/>
        </a:lnSpc>
        <a:spcBef>
          <a:spcPct val="35000"/>
        </a:spcBef>
        <a:spcAft>
          <a:spcPct val="0"/>
        </a:spcAft>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defRPr sz="2000">
          <a:solidFill>
            <a:schemeClr val="tx1"/>
          </a:solidFill>
          <a:latin typeface="+mn-lt"/>
        </a:defRPr>
      </a:lvl5pPr>
      <a:lvl6pPr marL="2062163" algn="l" defTabSz="814388" rtl="0" fontAlgn="base">
        <a:lnSpc>
          <a:spcPct val="95000"/>
        </a:lnSpc>
        <a:spcBef>
          <a:spcPct val="35000"/>
        </a:spcBef>
        <a:spcAft>
          <a:spcPct val="0"/>
        </a:spcAft>
        <a:defRPr sz="2000">
          <a:solidFill>
            <a:schemeClr val="tx1"/>
          </a:solidFill>
          <a:latin typeface="+mn-lt"/>
        </a:defRPr>
      </a:lvl6pPr>
      <a:lvl7pPr marL="2519363" algn="l" defTabSz="814388" rtl="0" fontAlgn="base">
        <a:lnSpc>
          <a:spcPct val="95000"/>
        </a:lnSpc>
        <a:spcBef>
          <a:spcPct val="35000"/>
        </a:spcBef>
        <a:spcAft>
          <a:spcPct val="0"/>
        </a:spcAft>
        <a:defRPr sz="2000">
          <a:solidFill>
            <a:schemeClr val="tx1"/>
          </a:solidFill>
          <a:latin typeface="+mn-lt"/>
        </a:defRPr>
      </a:lvl7pPr>
      <a:lvl8pPr marL="2976563" algn="l" defTabSz="814388" rtl="0" fontAlgn="base">
        <a:lnSpc>
          <a:spcPct val="95000"/>
        </a:lnSpc>
        <a:spcBef>
          <a:spcPct val="35000"/>
        </a:spcBef>
        <a:spcAft>
          <a:spcPct val="0"/>
        </a:spcAft>
        <a:defRPr sz="2000">
          <a:solidFill>
            <a:schemeClr val="tx1"/>
          </a:solidFill>
          <a:latin typeface="+mn-lt"/>
        </a:defRPr>
      </a:lvl8pPr>
      <a:lvl9pPr marL="3433763" algn="l" defTabSz="814388" rtl="0" fontAlgn="base">
        <a:lnSpc>
          <a:spcPct val="95000"/>
        </a:lnSpc>
        <a:spcBef>
          <a:spcPct val="35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jpeg"/><Relationship Id="rId7" Type="http://schemas.openxmlformats.org/officeDocument/2006/relationships/hyperlink" Target="http://en.wikipedia.org/wiki/File:Blason_Drancy_93.svg"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hyperlink" Target="../../../../../Local%20Settings/Temporary%20Internet%20Files/OLK7AE/Rivas%20FINAL%20English.wmv" TargetMode="External"/><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3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42.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33.xml"/><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46.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608013" y="523875"/>
            <a:ext cx="1450975" cy="766763"/>
            <a:chOff x="1727" y="1490"/>
            <a:chExt cx="2395" cy="1266"/>
          </a:xfrm>
          <a:solidFill>
            <a:schemeClr val="bg2"/>
          </a:solidFill>
        </p:grpSpPr>
        <p:sp>
          <p:nvSpPr>
            <p:cNvPr id="1230861" name="Rectangle 13"/>
            <p:cNvSpPr>
              <a:spLocks noChangeArrowheads="1"/>
            </p:cNvSpPr>
            <p:nvPr/>
          </p:nvSpPr>
          <p:spPr bwMode="auto">
            <a:xfrm>
              <a:off x="2402" y="2331"/>
              <a:ext cx="109" cy="413"/>
            </a:xfrm>
            <a:prstGeom prst="rect">
              <a:avLst/>
            </a:prstGeom>
            <a:grpFill/>
            <a:ln w="9525" algn="ctr">
              <a:noFill/>
              <a:miter lim="800000"/>
              <a:headEnd/>
              <a:tailEnd/>
            </a:ln>
            <a:effectLst/>
          </p:spPr>
          <p:txBody>
            <a:bodyPr/>
            <a:lstStyle/>
            <a:p>
              <a:pPr fontAlgn="auto">
                <a:spcBef>
                  <a:spcPts val="0"/>
                </a:spcBef>
                <a:spcAft>
                  <a:spcPts val="0"/>
                </a:spcAft>
                <a:defRPr/>
              </a:pPr>
              <a:endParaRPr lang="en-GB">
                <a:latin typeface="+mn-lt"/>
              </a:endParaRPr>
            </a:p>
          </p:txBody>
        </p:sp>
        <p:sp>
          <p:nvSpPr>
            <p:cNvPr id="1230862" name="Freeform 14"/>
            <p:cNvSpPr>
              <a:spLocks/>
            </p:cNvSpPr>
            <p:nvPr/>
          </p:nvSpPr>
          <p:spPr bwMode="auto">
            <a:xfrm>
              <a:off x="3038" y="2319"/>
              <a:ext cx="317" cy="43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cap="flat" cmpd="sng">
              <a:noFill/>
              <a:prstDash val="solid"/>
              <a:round/>
              <a:headEnd/>
              <a:tailEnd/>
            </a:ln>
            <a:effectLst/>
          </p:spPr>
          <p:txBody>
            <a:bodyPr/>
            <a:lstStyle/>
            <a:p>
              <a:pPr fontAlgn="auto">
                <a:spcBef>
                  <a:spcPts val="0"/>
                </a:spcBef>
                <a:spcAft>
                  <a:spcPts val="0"/>
                </a:spcAft>
                <a:defRPr/>
              </a:pPr>
              <a:endParaRPr lang="en-GB">
                <a:latin typeface="+mn-lt"/>
              </a:endParaRPr>
            </a:p>
          </p:txBody>
        </p:sp>
        <p:sp>
          <p:nvSpPr>
            <p:cNvPr id="1230863" name="Freeform 15"/>
            <p:cNvSpPr>
              <a:spLocks/>
            </p:cNvSpPr>
            <p:nvPr/>
          </p:nvSpPr>
          <p:spPr bwMode="auto">
            <a:xfrm>
              <a:off x="1944" y="2319"/>
              <a:ext cx="317" cy="43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cap="flat" cmpd="sng">
              <a:noFill/>
              <a:prstDash val="solid"/>
              <a:round/>
              <a:headEnd/>
              <a:tailEnd/>
            </a:ln>
            <a:effectLst/>
          </p:spPr>
          <p:txBody>
            <a:bodyPr/>
            <a:lstStyle/>
            <a:p>
              <a:pPr fontAlgn="auto">
                <a:spcBef>
                  <a:spcPts val="0"/>
                </a:spcBef>
                <a:spcAft>
                  <a:spcPts val="0"/>
                </a:spcAft>
                <a:defRPr/>
              </a:pPr>
              <a:endParaRPr lang="en-GB">
                <a:latin typeface="+mn-lt"/>
              </a:endParaRPr>
            </a:p>
          </p:txBody>
        </p:sp>
        <p:sp>
          <p:nvSpPr>
            <p:cNvPr id="1230864" name="Freeform 16"/>
            <p:cNvSpPr>
              <a:spLocks noEditPoints="1"/>
            </p:cNvSpPr>
            <p:nvPr/>
          </p:nvSpPr>
          <p:spPr bwMode="auto">
            <a:xfrm>
              <a:off x="3469" y="2319"/>
              <a:ext cx="434" cy="43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cap="flat" cmpd="sng">
              <a:noFill/>
              <a:prstDash val="solid"/>
              <a:round/>
              <a:headEnd/>
              <a:tailEnd/>
            </a:ln>
            <a:effectLst/>
          </p:spPr>
          <p:txBody>
            <a:bodyPr/>
            <a:lstStyle/>
            <a:p>
              <a:pPr fontAlgn="auto">
                <a:spcBef>
                  <a:spcPts val="0"/>
                </a:spcBef>
                <a:spcAft>
                  <a:spcPts val="0"/>
                </a:spcAft>
                <a:defRPr/>
              </a:pPr>
              <a:endParaRPr lang="en-GB">
                <a:latin typeface="+mn-lt"/>
              </a:endParaRPr>
            </a:p>
          </p:txBody>
        </p:sp>
        <p:sp>
          <p:nvSpPr>
            <p:cNvPr id="1230865" name="Freeform 17"/>
            <p:cNvSpPr>
              <a:spLocks/>
            </p:cNvSpPr>
            <p:nvPr/>
          </p:nvSpPr>
          <p:spPr bwMode="auto">
            <a:xfrm>
              <a:off x="2652" y="2319"/>
              <a:ext cx="283" cy="43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cap="flat" cmpd="sng">
              <a:noFill/>
              <a:prstDash val="solid"/>
              <a:round/>
              <a:headEnd/>
              <a:tailEnd/>
            </a:ln>
            <a:effectLst/>
          </p:spPr>
          <p:txBody>
            <a:bodyPr/>
            <a:lstStyle/>
            <a:p>
              <a:pPr fontAlgn="auto">
                <a:spcBef>
                  <a:spcPts val="0"/>
                </a:spcBef>
                <a:spcAft>
                  <a:spcPts val="0"/>
                </a:spcAft>
                <a:defRPr/>
              </a:pPr>
              <a:endParaRPr lang="en-GB">
                <a:latin typeface="+mn-lt"/>
              </a:endParaRPr>
            </a:p>
          </p:txBody>
        </p:sp>
        <p:sp>
          <p:nvSpPr>
            <p:cNvPr id="1230866" name="Freeform 18"/>
            <p:cNvSpPr>
              <a:spLocks/>
            </p:cNvSpPr>
            <p:nvPr/>
          </p:nvSpPr>
          <p:spPr bwMode="auto">
            <a:xfrm>
              <a:off x="1727" y="1829"/>
              <a:ext cx="103" cy="21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cap="flat" cmpd="sng">
              <a:noFill/>
              <a:prstDash val="solid"/>
              <a:round/>
              <a:headEnd/>
              <a:tailEnd/>
            </a:ln>
            <a:effectLst/>
          </p:spPr>
          <p:txBody>
            <a:bodyPr/>
            <a:lstStyle/>
            <a:p>
              <a:pPr fontAlgn="auto">
                <a:spcBef>
                  <a:spcPts val="0"/>
                </a:spcBef>
                <a:spcAft>
                  <a:spcPts val="0"/>
                </a:spcAft>
                <a:defRPr/>
              </a:pPr>
              <a:endParaRPr lang="en-GB">
                <a:latin typeface="+mn-lt"/>
              </a:endParaRPr>
            </a:p>
          </p:txBody>
        </p:sp>
        <p:sp>
          <p:nvSpPr>
            <p:cNvPr id="1230867" name="Freeform 19"/>
            <p:cNvSpPr>
              <a:spLocks/>
            </p:cNvSpPr>
            <p:nvPr/>
          </p:nvSpPr>
          <p:spPr bwMode="auto">
            <a:xfrm>
              <a:off x="2015" y="1686"/>
              <a:ext cx="103" cy="355"/>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cap="flat" cmpd="sng">
              <a:noFill/>
              <a:prstDash val="solid"/>
              <a:round/>
              <a:headEnd/>
              <a:tailEnd/>
            </a:ln>
            <a:effectLst/>
          </p:spPr>
          <p:txBody>
            <a:bodyPr/>
            <a:lstStyle/>
            <a:p>
              <a:pPr fontAlgn="auto">
                <a:spcBef>
                  <a:spcPts val="0"/>
                </a:spcBef>
                <a:spcAft>
                  <a:spcPts val="0"/>
                </a:spcAft>
                <a:defRPr/>
              </a:pPr>
              <a:endParaRPr lang="en-GB">
                <a:latin typeface="+mn-lt"/>
              </a:endParaRPr>
            </a:p>
          </p:txBody>
        </p:sp>
        <p:sp>
          <p:nvSpPr>
            <p:cNvPr id="1230868" name="Freeform 20"/>
            <p:cNvSpPr>
              <a:spLocks/>
            </p:cNvSpPr>
            <p:nvPr/>
          </p:nvSpPr>
          <p:spPr bwMode="auto">
            <a:xfrm>
              <a:off x="2299" y="1490"/>
              <a:ext cx="103" cy="655"/>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cap="flat" cmpd="sng">
              <a:noFill/>
              <a:prstDash val="solid"/>
              <a:round/>
              <a:headEnd/>
              <a:tailEnd/>
            </a:ln>
            <a:effectLst/>
          </p:spPr>
          <p:txBody>
            <a:bodyPr/>
            <a:lstStyle/>
            <a:p>
              <a:pPr fontAlgn="auto">
                <a:spcBef>
                  <a:spcPts val="0"/>
                </a:spcBef>
                <a:spcAft>
                  <a:spcPts val="0"/>
                </a:spcAft>
                <a:defRPr/>
              </a:pPr>
              <a:endParaRPr lang="en-GB">
                <a:latin typeface="+mn-lt"/>
              </a:endParaRPr>
            </a:p>
          </p:txBody>
        </p:sp>
        <p:sp>
          <p:nvSpPr>
            <p:cNvPr id="1230869" name="Freeform 21"/>
            <p:cNvSpPr>
              <a:spLocks/>
            </p:cNvSpPr>
            <p:nvPr/>
          </p:nvSpPr>
          <p:spPr bwMode="auto">
            <a:xfrm>
              <a:off x="2587" y="1686"/>
              <a:ext cx="103" cy="355"/>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cap="flat" cmpd="sng">
              <a:noFill/>
              <a:prstDash val="solid"/>
              <a:round/>
              <a:headEnd/>
              <a:tailEnd/>
            </a:ln>
            <a:effectLst/>
          </p:spPr>
          <p:txBody>
            <a:bodyPr/>
            <a:lstStyle/>
            <a:p>
              <a:pPr fontAlgn="auto">
                <a:spcBef>
                  <a:spcPts val="0"/>
                </a:spcBef>
                <a:spcAft>
                  <a:spcPts val="0"/>
                </a:spcAft>
                <a:defRPr/>
              </a:pPr>
              <a:endParaRPr lang="en-GB">
                <a:latin typeface="+mn-lt"/>
              </a:endParaRPr>
            </a:p>
          </p:txBody>
        </p:sp>
        <p:sp>
          <p:nvSpPr>
            <p:cNvPr id="1230870" name="Freeform 22"/>
            <p:cNvSpPr>
              <a:spLocks/>
            </p:cNvSpPr>
            <p:nvPr/>
          </p:nvSpPr>
          <p:spPr bwMode="auto">
            <a:xfrm>
              <a:off x="2869" y="1829"/>
              <a:ext cx="109" cy="21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cap="flat" cmpd="sng">
              <a:noFill/>
              <a:prstDash val="solid"/>
              <a:round/>
              <a:headEnd/>
              <a:tailEnd/>
            </a:ln>
            <a:effectLst/>
          </p:spPr>
          <p:txBody>
            <a:bodyPr/>
            <a:lstStyle/>
            <a:p>
              <a:pPr fontAlgn="auto">
                <a:spcBef>
                  <a:spcPts val="0"/>
                </a:spcBef>
                <a:spcAft>
                  <a:spcPts val="0"/>
                </a:spcAft>
                <a:defRPr/>
              </a:pPr>
              <a:endParaRPr lang="en-GB">
                <a:latin typeface="+mn-lt"/>
              </a:endParaRPr>
            </a:p>
          </p:txBody>
        </p:sp>
        <p:sp>
          <p:nvSpPr>
            <p:cNvPr id="1230871" name="Freeform 23"/>
            <p:cNvSpPr>
              <a:spLocks/>
            </p:cNvSpPr>
            <p:nvPr/>
          </p:nvSpPr>
          <p:spPr bwMode="auto">
            <a:xfrm>
              <a:off x="3158" y="1686"/>
              <a:ext cx="104" cy="355"/>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cap="flat" cmpd="sng">
              <a:noFill/>
              <a:prstDash val="solid"/>
              <a:round/>
              <a:headEnd/>
              <a:tailEnd/>
            </a:ln>
            <a:effectLst/>
          </p:spPr>
          <p:txBody>
            <a:bodyPr/>
            <a:lstStyle/>
            <a:p>
              <a:pPr fontAlgn="auto">
                <a:spcBef>
                  <a:spcPts val="0"/>
                </a:spcBef>
                <a:spcAft>
                  <a:spcPts val="0"/>
                </a:spcAft>
                <a:defRPr/>
              </a:pPr>
              <a:endParaRPr lang="en-GB">
                <a:latin typeface="+mn-lt"/>
              </a:endParaRPr>
            </a:p>
          </p:txBody>
        </p:sp>
        <p:sp>
          <p:nvSpPr>
            <p:cNvPr id="1230872" name="Freeform 24"/>
            <p:cNvSpPr>
              <a:spLocks/>
            </p:cNvSpPr>
            <p:nvPr/>
          </p:nvSpPr>
          <p:spPr bwMode="auto">
            <a:xfrm>
              <a:off x="3446" y="1490"/>
              <a:ext cx="104" cy="655"/>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cap="flat" cmpd="sng">
              <a:noFill/>
              <a:prstDash val="solid"/>
              <a:round/>
              <a:headEnd/>
              <a:tailEnd/>
            </a:ln>
            <a:effectLst/>
          </p:spPr>
          <p:txBody>
            <a:bodyPr/>
            <a:lstStyle/>
            <a:p>
              <a:pPr fontAlgn="auto">
                <a:spcBef>
                  <a:spcPts val="0"/>
                </a:spcBef>
                <a:spcAft>
                  <a:spcPts val="0"/>
                </a:spcAft>
                <a:defRPr/>
              </a:pPr>
              <a:endParaRPr lang="en-GB">
                <a:latin typeface="+mn-lt"/>
              </a:endParaRPr>
            </a:p>
          </p:txBody>
        </p:sp>
        <p:sp>
          <p:nvSpPr>
            <p:cNvPr id="1230873" name="Freeform 25"/>
            <p:cNvSpPr>
              <a:spLocks/>
            </p:cNvSpPr>
            <p:nvPr/>
          </p:nvSpPr>
          <p:spPr bwMode="auto">
            <a:xfrm>
              <a:off x="3729" y="1686"/>
              <a:ext cx="105" cy="355"/>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cap="flat" cmpd="sng">
              <a:noFill/>
              <a:prstDash val="solid"/>
              <a:round/>
              <a:headEnd/>
              <a:tailEnd/>
            </a:ln>
            <a:effectLst/>
          </p:spPr>
          <p:txBody>
            <a:bodyPr/>
            <a:lstStyle/>
            <a:p>
              <a:pPr fontAlgn="auto">
                <a:spcBef>
                  <a:spcPts val="0"/>
                </a:spcBef>
                <a:spcAft>
                  <a:spcPts val="0"/>
                </a:spcAft>
                <a:defRPr/>
              </a:pPr>
              <a:endParaRPr lang="en-GB">
                <a:latin typeface="+mn-lt"/>
              </a:endParaRPr>
            </a:p>
          </p:txBody>
        </p:sp>
        <p:sp>
          <p:nvSpPr>
            <p:cNvPr id="1230874" name="Freeform 26"/>
            <p:cNvSpPr>
              <a:spLocks/>
            </p:cNvSpPr>
            <p:nvPr/>
          </p:nvSpPr>
          <p:spPr bwMode="auto">
            <a:xfrm>
              <a:off x="4018" y="1829"/>
              <a:ext cx="104" cy="21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cap="flat" cmpd="sng">
              <a:noFill/>
              <a:prstDash val="solid"/>
              <a:round/>
              <a:headEnd/>
              <a:tailEnd/>
            </a:ln>
            <a:effectLst/>
          </p:spPr>
          <p:txBody>
            <a:bodyPr/>
            <a:lstStyle/>
            <a:p>
              <a:pPr fontAlgn="auto">
                <a:spcBef>
                  <a:spcPts val="0"/>
                </a:spcBef>
                <a:spcAft>
                  <a:spcPts val="0"/>
                </a:spcAft>
                <a:defRPr/>
              </a:pPr>
              <a:endParaRPr lang="en-GB">
                <a:latin typeface="+mn-lt"/>
              </a:endParaRPr>
            </a:p>
          </p:txBody>
        </p:sp>
      </p:grpSp>
      <p:sp>
        <p:nvSpPr>
          <p:cNvPr id="51202" name="Rectangle 6"/>
          <p:cNvSpPr>
            <a:spLocks noChangeArrowheads="1"/>
          </p:cNvSpPr>
          <p:nvPr/>
        </p:nvSpPr>
        <p:spPr bwMode="auto">
          <a:xfrm>
            <a:off x="0" y="0"/>
            <a:ext cx="9144000" cy="330200"/>
          </a:xfrm>
          <a:prstGeom prst="rect">
            <a:avLst/>
          </a:prstGeom>
          <a:solidFill>
            <a:schemeClr val="tx1"/>
          </a:solidFill>
          <a:ln w="9525">
            <a:noFill/>
            <a:miter lim="800000"/>
            <a:headEnd/>
            <a:tailEnd/>
          </a:ln>
        </p:spPr>
        <p:txBody>
          <a:bodyPr lIns="82124" tIns="41061" rIns="82124" bIns="41061" anchor="ctr">
            <a:spAutoFit/>
          </a:bodyPr>
          <a:lstStyle/>
          <a:p>
            <a:endParaRPr lang="en-GB"/>
          </a:p>
        </p:txBody>
      </p:sp>
      <p:sp>
        <p:nvSpPr>
          <p:cNvPr id="51203" name="Rectangle 4"/>
          <p:cNvSpPr>
            <a:spLocks noChangeArrowheads="1"/>
          </p:cNvSpPr>
          <p:nvPr/>
        </p:nvSpPr>
        <p:spPr bwMode="auto">
          <a:xfrm>
            <a:off x="650875" y="4733925"/>
            <a:ext cx="4543425" cy="419100"/>
          </a:xfrm>
          <a:prstGeom prst="rect">
            <a:avLst/>
          </a:prstGeom>
          <a:noFill/>
          <a:ln w="9525">
            <a:noFill/>
            <a:miter lim="800000"/>
            <a:headEnd/>
            <a:tailEnd/>
          </a:ln>
        </p:spPr>
        <p:txBody>
          <a:bodyPr lIns="82124" tIns="41061" rIns="82124" bIns="41061"/>
          <a:lstStyle/>
          <a:p>
            <a:pPr defTabSz="814388">
              <a:spcBef>
                <a:spcPct val="50000"/>
              </a:spcBef>
              <a:buClr>
                <a:schemeClr val="tx2"/>
              </a:buClr>
              <a:buSzPct val="100000"/>
              <a:buFont typeface="Wingdings" pitchFamily="2" charset="2"/>
              <a:buNone/>
            </a:pPr>
            <a:r>
              <a:rPr lang="en-AU">
                <a:solidFill>
                  <a:srgbClr val="C0C0C4"/>
                </a:solidFill>
              </a:rPr>
              <a:t>Stefano Venturi</a:t>
            </a:r>
          </a:p>
          <a:p>
            <a:pPr defTabSz="814388">
              <a:spcBef>
                <a:spcPct val="50000"/>
              </a:spcBef>
              <a:buClr>
                <a:schemeClr val="tx2"/>
              </a:buClr>
              <a:buSzPct val="100000"/>
              <a:buFont typeface="Wingdings" pitchFamily="2" charset="2"/>
              <a:buNone/>
            </a:pPr>
            <a:r>
              <a:rPr lang="en-AU">
                <a:solidFill>
                  <a:srgbClr val="C0C0C4"/>
                </a:solidFill>
              </a:rPr>
              <a:t>VP, Public Sector European Markets</a:t>
            </a:r>
          </a:p>
        </p:txBody>
      </p:sp>
      <p:pic>
        <p:nvPicPr>
          <p:cNvPr id="51204" name="Picture 28"/>
          <p:cNvPicPr>
            <a:picLocks noChangeAspect="1" noChangeArrowheads="1"/>
          </p:cNvPicPr>
          <p:nvPr/>
        </p:nvPicPr>
        <p:blipFill>
          <a:blip r:embed="rId3"/>
          <a:srcRect/>
          <a:stretch>
            <a:fillRect/>
          </a:stretch>
        </p:blipFill>
        <p:spPr bwMode="auto">
          <a:xfrm>
            <a:off x="0" y="2089150"/>
            <a:ext cx="5476875" cy="2381250"/>
          </a:xfrm>
          <a:prstGeom prst="rect">
            <a:avLst/>
          </a:prstGeom>
          <a:noFill/>
          <a:ln w="9525" algn="ctr">
            <a:noFill/>
            <a:miter lim="800000"/>
            <a:headEnd/>
            <a:tailEnd/>
          </a:ln>
        </p:spPr>
      </p:pic>
      <p:sp>
        <p:nvSpPr>
          <p:cNvPr id="51205" name="Rectangle 3"/>
          <p:cNvSpPr>
            <a:spLocks noChangeArrowheads="1"/>
          </p:cNvSpPr>
          <p:nvPr/>
        </p:nvSpPr>
        <p:spPr bwMode="white">
          <a:xfrm>
            <a:off x="625475" y="2660650"/>
            <a:ext cx="4543425" cy="1555750"/>
          </a:xfrm>
          <a:prstGeom prst="rect">
            <a:avLst/>
          </a:prstGeom>
          <a:noFill/>
          <a:ln w="9525">
            <a:noFill/>
            <a:miter lim="800000"/>
            <a:headEnd/>
            <a:tailEnd/>
          </a:ln>
        </p:spPr>
        <p:txBody>
          <a:bodyPr lIns="82124" tIns="41061" rIns="82124" bIns="41061" anchor="ctr"/>
          <a:lstStyle/>
          <a:p>
            <a:pPr defTabSz="814388"/>
            <a:r>
              <a:rPr lang="en-AU" sz="3000">
                <a:solidFill>
                  <a:srgbClr val="FFFFFF"/>
                </a:solidFill>
              </a:rPr>
              <a:t>Adapting to</a:t>
            </a:r>
          </a:p>
          <a:p>
            <a:pPr defTabSz="814388"/>
            <a:r>
              <a:rPr lang="en-AU" sz="3000">
                <a:solidFill>
                  <a:srgbClr val="FFFFFF"/>
                </a:solidFill>
              </a:rPr>
              <a:t>the “New Normal”</a:t>
            </a:r>
          </a:p>
        </p:txBody>
      </p:sp>
      <p:pic>
        <p:nvPicPr>
          <p:cNvPr id="51206" name="Earth" descr="title_image_earth.png"/>
          <p:cNvPicPr>
            <a:picLocks noChangeAspect="1"/>
          </p:cNvPicPr>
          <p:nvPr/>
        </p:nvPicPr>
        <p:blipFill>
          <a:blip r:embed="rId4"/>
          <a:srcRect r="7379"/>
          <a:stretch>
            <a:fillRect/>
          </a:stretch>
        </p:blipFill>
        <p:spPr bwMode="auto">
          <a:xfrm>
            <a:off x="2868613" y="0"/>
            <a:ext cx="6275387" cy="6858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C:\Documents and Settings\mabeytam\Local Settings\Temporary Internet Files\Content.IE5\J5HV77S7\MPj04372650000[1].jpg"/>
          <p:cNvPicPr>
            <a:picLocks noChangeAspect="1" noChangeArrowheads="1"/>
          </p:cNvPicPr>
          <p:nvPr/>
        </p:nvPicPr>
        <p:blipFill>
          <a:blip r:embed="rId3"/>
          <a:srcRect/>
          <a:stretch>
            <a:fillRect/>
          </a:stretch>
        </p:blipFill>
        <p:spPr bwMode="auto">
          <a:xfrm>
            <a:off x="1371600" y="1027113"/>
            <a:ext cx="6400800" cy="4803775"/>
          </a:xfrm>
          <a:prstGeom prst="rect">
            <a:avLst/>
          </a:prstGeom>
          <a:noFill/>
          <a:ln w="9525">
            <a:noFill/>
            <a:miter lim="800000"/>
            <a:headEnd/>
            <a:tailEnd/>
          </a:ln>
        </p:spPr>
      </p:pic>
      <p:pic>
        <p:nvPicPr>
          <p:cNvPr id="1028" name="Picture 4" descr="C:\Documents and Settings\Charlotte Stainsby\Local Settings\Temporary Internet Files\Content.IE5\14STC2PN\MPj04308490000[1].jpg"/>
          <p:cNvPicPr>
            <a:picLocks noChangeAspect="1" noChangeArrowheads="1"/>
          </p:cNvPicPr>
          <p:nvPr/>
        </p:nvPicPr>
        <p:blipFill>
          <a:blip r:embed="rId4"/>
          <a:srcRect/>
          <a:stretch>
            <a:fillRect/>
          </a:stretch>
        </p:blipFill>
        <p:spPr bwMode="auto">
          <a:xfrm>
            <a:off x="1295400" y="982663"/>
            <a:ext cx="6570663" cy="4819650"/>
          </a:xfrm>
          <a:prstGeom prst="rect">
            <a:avLst/>
          </a:prstGeom>
          <a:noFill/>
          <a:ln w="9525">
            <a:noFill/>
            <a:miter lim="800000"/>
            <a:headEnd/>
            <a:tailEnd/>
          </a:ln>
        </p:spPr>
      </p:pic>
      <p:sp>
        <p:nvSpPr>
          <p:cNvPr id="53251" name="Title 1"/>
          <p:cNvSpPr>
            <a:spLocks noGrp="1"/>
          </p:cNvSpPr>
          <p:nvPr>
            <p:ph type="title"/>
          </p:nvPr>
        </p:nvSpPr>
        <p:spPr/>
        <p:txBody>
          <a:bodyPr/>
          <a:lstStyle/>
          <a:p>
            <a:pPr eaLnBrk="1" hangingPunct="1"/>
            <a:r>
              <a:rPr lang="en-US" smtClean="0"/>
              <a:t>Emerging From the Storm</a:t>
            </a:r>
            <a:endParaRPr lang="en-GB" smtClean="0"/>
          </a:p>
        </p:txBody>
      </p:sp>
      <p:sp>
        <p:nvSpPr>
          <p:cNvPr id="7" name="Rounded Rectangle 6"/>
          <p:cNvSpPr/>
          <p:nvPr/>
        </p:nvSpPr>
        <p:spPr bwMode="auto">
          <a:xfrm>
            <a:off x="1936750" y="4679950"/>
            <a:ext cx="5275263" cy="1663700"/>
          </a:xfrm>
          <a:prstGeom prst="roundRect">
            <a:avLst>
              <a:gd name="adj" fmla="val 12505"/>
            </a:avLst>
          </a:prstGeom>
          <a:solidFill>
            <a:schemeClr val="tx1">
              <a:alpha val="76078"/>
            </a:schemeClr>
          </a:solidFill>
          <a:ln w="28575" cap="flat" cmpd="sng" algn="ctr">
            <a:solidFill>
              <a:schemeClr val="bg1">
                <a:lumMod val="50000"/>
                <a:lumOff val="50000"/>
              </a:schemeClr>
            </a:solidFill>
            <a:prstDash val="solid"/>
            <a:round/>
            <a:headEnd type="none" w="med" len="med"/>
            <a:tailEnd type="none" w="med" len="med"/>
          </a:ln>
          <a:effectLst/>
        </p:spPr>
        <p:txBody>
          <a:bodyPr lIns="82124" tIns="41061" rIns="82124" bIns="41061" anchor="ctr"/>
          <a:lstStyle/>
          <a:p>
            <a:pPr marL="236538" indent="-236538" defTabSz="814388" fontAlgn="auto">
              <a:lnSpc>
                <a:spcPct val="95000"/>
              </a:lnSpc>
              <a:spcBef>
                <a:spcPts val="600"/>
              </a:spcBef>
              <a:spcAft>
                <a:spcPts val="0"/>
              </a:spcAft>
              <a:buClr>
                <a:schemeClr val="bg1"/>
              </a:buClr>
              <a:buSzPct val="100000"/>
              <a:buFont typeface="Wingdings" pitchFamily="2" charset="2"/>
              <a:buChar char="§"/>
              <a:defRPr/>
            </a:pPr>
            <a:r>
              <a:rPr lang="sv-SE" kern="0" dirty="0">
                <a:solidFill>
                  <a:schemeClr val="bg1"/>
                </a:solidFill>
                <a:latin typeface="+mn-lt"/>
              </a:rPr>
              <a:t>Fragile macro-economic recovery</a:t>
            </a:r>
          </a:p>
          <a:p>
            <a:pPr marL="236538" indent="-236538" defTabSz="814388" fontAlgn="auto">
              <a:lnSpc>
                <a:spcPct val="95000"/>
              </a:lnSpc>
              <a:spcBef>
                <a:spcPts val="600"/>
              </a:spcBef>
              <a:spcAft>
                <a:spcPts val="0"/>
              </a:spcAft>
              <a:buClr>
                <a:schemeClr val="bg1"/>
              </a:buClr>
              <a:buSzPct val="100000"/>
              <a:buFont typeface="Wingdings" pitchFamily="2" charset="2"/>
              <a:buChar char="§"/>
              <a:defRPr/>
            </a:pPr>
            <a:r>
              <a:rPr lang="sv-SE" kern="0" dirty="0">
                <a:solidFill>
                  <a:schemeClr val="bg1"/>
                </a:solidFill>
                <a:latin typeface="+mn-lt"/>
              </a:rPr>
              <a:t>Less financial leverage</a:t>
            </a:r>
          </a:p>
          <a:p>
            <a:pPr marL="236538" indent="-236538" defTabSz="814388" fontAlgn="auto">
              <a:lnSpc>
                <a:spcPct val="95000"/>
              </a:lnSpc>
              <a:spcBef>
                <a:spcPts val="600"/>
              </a:spcBef>
              <a:spcAft>
                <a:spcPts val="0"/>
              </a:spcAft>
              <a:buClr>
                <a:schemeClr val="bg1"/>
              </a:buClr>
              <a:buSzPct val="100000"/>
              <a:buFont typeface="Wingdings" pitchFamily="2" charset="2"/>
              <a:buChar char="§"/>
              <a:defRPr/>
            </a:pPr>
            <a:r>
              <a:rPr lang="sv-SE" kern="0" dirty="0">
                <a:solidFill>
                  <a:schemeClr val="bg1"/>
                </a:solidFill>
                <a:latin typeface="+mn-lt"/>
              </a:rPr>
              <a:t>Lower/shifting consumer spending</a:t>
            </a:r>
          </a:p>
          <a:p>
            <a:pPr marL="236538" indent="-236538" defTabSz="814388" fontAlgn="auto">
              <a:lnSpc>
                <a:spcPct val="95000"/>
              </a:lnSpc>
              <a:spcBef>
                <a:spcPts val="600"/>
              </a:spcBef>
              <a:spcAft>
                <a:spcPts val="0"/>
              </a:spcAft>
              <a:buClr>
                <a:schemeClr val="bg1"/>
              </a:buClr>
              <a:buSzPct val="100000"/>
              <a:buFont typeface="Wingdings" pitchFamily="2" charset="2"/>
              <a:buChar char="§"/>
              <a:defRPr/>
            </a:pPr>
            <a:r>
              <a:rPr lang="sv-SE" kern="0" dirty="0">
                <a:solidFill>
                  <a:schemeClr val="bg1"/>
                </a:solidFill>
                <a:latin typeface="+mn-lt"/>
              </a:rPr>
              <a:t>More/faster disruption</a:t>
            </a:r>
            <a:endParaRPr lang="en-GB" sz="2400" dirty="0">
              <a:solidFill>
                <a:schemeClr val="bg1"/>
              </a:solidFill>
              <a:latin typeface="Arial" pitchFamily="34" charset="0"/>
            </a:endParaRPr>
          </a:p>
        </p:txBody>
      </p:sp>
      <p:sp>
        <p:nvSpPr>
          <p:cNvPr id="53253" name="Text Box 14"/>
          <p:cNvSpPr txBox="1">
            <a:spLocks noChangeArrowheads="1"/>
          </p:cNvSpPr>
          <p:nvPr/>
        </p:nvSpPr>
        <p:spPr bwMode="auto">
          <a:xfrm>
            <a:off x="150813" y="6527800"/>
            <a:ext cx="8221662" cy="196850"/>
          </a:xfrm>
          <a:prstGeom prst="rect">
            <a:avLst/>
          </a:prstGeom>
          <a:noFill/>
          <a:ln w="9525" algn="ctr">
            <a:noFill/>
            <a:miter lim="800000"/>
            <a:headEnd/>
            <a:tailEnd/>
          </a:ln>
        </p:spPr>
        <p:txBody>
          <a:bodyPr wrap="none" lIns="82124" tIns="41061" rIns="82124" bIns="41061"/>
          <a:lstStyle/>
          <a:p>
            <a:pPr defTabSz="814388" eaLnBrk="0" hangingPunct="0">
              <a:lnSpc>
                <a:spcPct val="90000"/>
              </a:lnSpc>
            </a:pPr>
            <a:r>
              <a:rPr lang="en-GB" sz="1200">
                <a:solidFill>
                  <a:schemeClr val="bg1"/>
                </a:solidFill>
              </a:rPr>
              <a:t>Source: </a:t>
            </a:r>
            <a:r>
              <a:rPr lang="sv-SE" sz="1200">
                <a:solidFill>
                  <a:schemeClr val="bg1"/>
                </a:solidFill>
              </a:rPr>
              <a:t>Cisco IBSG 2009</a:t>
            </a:r>
            <a:endParaRPr lang="en-GB" sz="1200">
              <a:solidFill>
                <a:schemeClr val="bg1"/>
              </a:solidFill>
              <a:cs typeface="Arial" charset="0"/>
            </a:endParaRPr>
          </a:p>
        </p:txBody>
      </p:sp>
      <p:sp>
        <p:nvSpPr>
          <p:cNvPr id="13" name="Rounded Rectangle 12"/>
          <p:cNvSpPr/>
          <p:nvPr/>
        </p:nvSpPr>
        <p:spPr>
          <a:xfrm>
            <a:off x="2368740" y="2934147"/>
            <a:ext cx="4413060" cy="830961"/>
          </a:xfrm>
          <a:prstGeom prst="roundRect">
            <a:avLst>
              <a:gd name="adj" fmla="val 50000"/>
            </a:avLst>
          </a:prstGeom>
          <a:solidFill>
            <a:srgbClr val="262626">
              <a:alpha val="72157"/>
            </a:srgbClr>
          </a:solidFill>
          <a:ln w="28575">
            <a:solidFill>
              <a:schemeClr val="bg1">
                <a:lumMod val="50000"/>
                <a:lumOff val="50000"/>
              </a:schemeClr>
            </a:solidFill>
          </a:ln>
        </p:spPr>
        <p:txBody>
          <a:bodyPr lIns="0" rIns="0" anchor="ctr">
            <a:spAutoFit/>
          </a:bodyPr>
          <a:lstStyle/>
          <a:p>
            <a:pPr algn="ctr" fontAlgn="auto">
              <a:spcBef>
                <a:spcPts val="0"/>
              </a:spcBef>
              <a:spcAft>
                <a:spcPts val="0"/>
              </a:spcAft>
              <a:defRPr/>
            </a:pPr>
            <a:r>
              <a:rPr lang="en-US" sz="3600" b="1" spc="50" dirty="0">
                <a:ln w="13500">
                  <a:solidFill>
                    <a:schemeClr val="accent1">
                      <a:shade val="2500"/>
                      <a:alpha val="6500"/>
                    </a:schemeClr>
                  </a:solidFill>
                  <a:prstDash val="solid"/>
                </a:ln>
                <a:solidFill>
                  <a:srgbClr val="FFE429"/>
                </a:solidFill>
                <a:effectLst>
                  <a:innerShdw blurRad="50900" dist="38500" dir="13500000">
                    <a:srgbClr val="000000">
                      <a:alpha val="60000"/>
                    </a:srgbClr>
                  </a:innerShdw>
                </a:effectLst>
                <a:latin typeface="+mn-lt"/>
              </a:rPr>
              <a:t>The “New Normal”</a:t>
            </a:r>
            <a:endParaRPr lang="en-GB" sz="3600" b="1" spc="50" dirty="0">
              <a:ln w="13500">
                <a:solidFill>
                  <a:schemeClr val="accent1">
                    <a:shade val="2500"/>
                    <a:alpha val="6500"/>
                  </a:schemeClr>
                </a:solidFill>
                <a:prstDash val="solid"/>
              </a:ln>
              <a:solidFill>
                <a:srgbClr val="FFE429"/>
              </a:solidFill>
              <a:effectLst>
                <a:innerShdw blurRad="50900" dist="38500" dir="13500000">
                  <a:srgbClr val="000000">
                    <a:alpha val="60000"/>
                  </a:srgbClr>
                </a:innerShdw>
              </a:effectLst>
              <a:latin typeface="+mn-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childTnLst>
                                </p:cTn>
                              </p:par>
                              <p:par>
                                <p:cTn id="8" presetID="53"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1000" fill="hold"/>
                                        <p:tgtEl>
                                          <p:spTgt spid="13"/>
                                        </p:tgtEl>
                                        <p:attrNameLst>
                                          <p:attrName>ppt_w</p:attrName>
                                        </p:attrNameLst>
                                      </p:cBhvr>
                                      <p:tavLst>
                                        <p:tav tm="0">
                                          <p:val>
                                            <p:fltVal val="0"/>
                                          </p:val>
                                        </p:tav>
                                        <p:tav tm="100000">
                                          <p:val>
                                            <p:strVal val="#ppt_w"/>
                                          </p:val>
                                        </p:tav>
                                      </p:tavLst>
                                    </p:anim>
                                    <p:anim calcmode="lin" valueType="num">
                                      <p:cBhvr>
                                        <p:cTn id="11" dur="1000" fill="hold"/>
                                        <p:tgtEl>
                                          <p:spTgt spid="13"/>
                                        </p:tgtEl>
                                        <p:attrNameLst>
                                          <p:attrName>ppt_h</p:attrName>
                                        </p:attrNameLst>
                                      </p:cBhvr>
                                      <p:tavLst>
                                        <p:tav tm="0">
                                          <p:val>
                                            <p:fltVal val="0"/>
                                          </p:val>
                                        </p:tav>
                                        <p:tav tm="100000">
                                          <p:val>
                                            <p:strVal val="#ppt_h"/>
                                          </p:val>
                                        </p:tav>
                                      </p:tavLst>
                                    </p:anim>
                                    <p:animEffect transition="in" filter="fade">
                                      <p:cBhvr>
                                        <p:cTn id="12" dur="1000"/>
                                        <p:tgtEl>
                                          <p:spTgt spid="13"/>
                                        </p:tgtEl>
                                      </p:cBhvr>
                                    </p:animEffect>
                                  </p:childTnLst>
                                </p:cTn>
                              </p:par>
                            </p:childTnLst>
                          </p:cTn>
                        </p:par>
                        <p:par>
                          <p:cTn id="13" fill="hold">
                            <p:stCondLst>
                              <p:cond delay="1000"/>
                            </p:stCondLst>
                            <p:childTnLst>
                              <p:par>
                                <p:cTn id="14" presetID="1" presetClass="entr" presetSubtype="0" fill="hold" grpId="0" nodeType="afterEffect">
                                  <p:stCondLst>
                                    <p:cond delay="100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4" descr="C:\Documents and Settings\Charlotte Stainsby\Local Settings\Temporary Internet Files\Content.IE5\14STC2PN\MPj04308490000[1].jpg"/>
          <p:cNvPicPr>
            <a:picLocks noChangeAspect="1" noChangeArrowheads="1"/>
          </p:cNvPicPr>
          <p:nvPr/>
        </p:nvPicPr>
        <p:blipFill>
          <a:blip r:embed="rId3"/>
          <a:srcRect/>
          <a:stretch>
            <a:fillRect/>
          </a:stretch>
        </p:blipFill>
        <p:spPr bwMode="auto">
          <a:xfrm>
            <a:off x="1295400" y="982663"/>
            <a:ext cx="6570663" cy="4819650"/>
          </a:xfrm>
          <a:prstGeom prst="rect">
            <a:avLst/>
          </a:prstGeom>
          <a:noFill/>
          <a:ln w="9525">
            <a:noFill/>
            <a:miter lim="800000"/>
            <a:headEnd/>
            <a:tailEnd/>
          </a:ln>
        </p:spPr>
      </p:pic>
      <p:sp>
        <p:nvSpPr>
          <p:cNvPr id="16" name="Rounded Rectangle 15"/>
          <p:cNvSpPr/>
          <p:nvPr/>
        </p:nvSpPr>
        <p:spPr>
          <a:xfrm>
            <a:off x="2368740" y="2934147"/>
            <a:ext cx="4413060" cy="830961"/>
          </a:xfrm>
          <a:prstGeom prst="roundRect">
            <a:avLst>
              <a:gd name="adj" fmla="val 50000"/>
            </a:avLst>
          </a:prstGeom>
          <a:solidFill>
            <a:srgbClr val="262626">
              <a:alpha val="72157"/>
            </a:srgbClr>
          </a:solidFill>
          <a:ln w="28575">
            <a:solidFill>
              <a:schemeClr val="bg1">
                <a:lumMod val="50000"/>
                <a:lumOff val="50000"/>
              </a:schemeClr>
            </a:solidFill>
          </a:ln>
        </p:spPr>
        <p:txBody>
          <a:bodyPr lIns="0" rIns="0" anchor="ctr">
            <a:spAutoFit/>
          </a:bodyPr>
          <a:lstStyle/>
          <a:p>
            <a:pPr algn="ctr" fontAlgn="auto">
              <a:spcBef>
                <a:spcPts val="0"/>
              </a:spcBef>
              <a:spcAft>
                <a:spcPts val="0"/>
              </a:spcAft>
              <a:defRPr/>
            </a:pPr>
            <a:r>
              <a:rPr lang="en-US" sz="3600" b="1" spc="50" dirty="0">
                <a:ln w="13500">
                  <a:solidFill>
                    <a:schemeClr val="accent1">
                      <a:shade val="2500"/>
                      <a:alpha val="6500"/>
                    </a:schemeClr>
                  </a:solidFill>
                  <a:prstDash val="solid"/>
                </a:ln>
                <a:solidFill>
                  <a:srgbClr val="FFE429"/>
                </a:solidFill>
                <a:effectLst>
                  <a:innerShdw blurRad="50900" dist="38500" dir="13500000">
                    <a:srgbClr val="000000">
                      <a:alpha val="60000"/>
                    </a:srgbClr>
                  </a:innerShdw>
                </a:effectLst>
                <a:latin typeface="+mn-lt"/>
              </a:rPr>
              <a:t>The “New Normal”</a:t>
            </a:r>
            <a:endParaRPr lang="en-GB" sz="3600" b="1" spc="50" dirty="0">
              <a:ln w="13500">
                <a:solidFill>
                  <a:schemeClr val="accent1">
                    <a:shade val="2500"/>
                    <a:alpha val="6500"/>
                  </a:schemeClr>
                </a:solidFill>
                <a:prstDash val="solid"/>
              </a:ln>
              <a:solidFill>
                <a:srgbClr val="FFE429"/>
              </a:solidFill>
              <a:effectLst>
                <a:innerShdw blurRad="50900" dist="38500" dir="13500000">
                  <a:srgbClr val="000000">
                    <a:alpha val="60000"/>
                  </a:srgbClr>
                </a:innerShdw>
              </a:effectLst>
              <a:latin typeface="+mn-lt"/>
            </a:endParaRPr>
          </a:p>
        </p:txBody>
      </p:sp>
      <p:sp>
        <p:nvSpPr>
          <p:cNvPr id="55299" name="Title 1"/>
          <p:cNvSpPr>
            <a:spLocks noGrp="1"/>
          </p:cNvSpPr>
          <p:nvPr>
            <p:ph type="title"/>
          </p:nvPr>
        </p:nvSpPr>
        <p:spPr/>
        <p:txBody>
          <a:bodyPr/>
          <a:lstStyle/>
          <a:p>
            <a:pPr eaLnBrk="1" hangingPunct="1"/>
            <a:r>
              <a:rPr lang="en-US" smtClean="0"/>
              <a:t>The New Normal</a:t>
            </a:r>
            <a:endParaRPr lang="en-GB" smtClean="0"/>
          </a:p>
        </p:txBody>
      </p:sp>
      <p:grpSp>
        <p:nvGrpSpPr>
          <p:cNvPr id="11" name="Group 10"/>
          <p:cNvGrpSpPr>
            <a:grpSpLocks/>
          </p:cNvGrpSpPr>
          <p:nvPr/>
        </p:nvGrpSpPr>
        <p:grpSpPr bwMode="auto">
          <a:xfrm>
            <a:off x="312738" y="1101725"/>
            <a:ext cx="1954212" cy="2165350"/>
            <a:chOff x="312977" y="1101444"/>
            <a:chExt cx="1953491" cy="2166095"/>
          </a:xfrm>
        </p:grpSpPr>
        <p:sp>
          <p:nvSpPr>
            <p:cNvPr id="55310" name="Rounded Rectangle 13"/>
            <p:cNvSpPr>
              <a:spLocks noChangeArrowheads="1"/>
            </p:cNvSpPr>
            <p:nvPr/>
          </p:nvSpPr>
          <p:spPr bwMode="auto">
            <a:xfrm>
              <a:off x="312977" y="1743515"/>
              <a:ext cx="1953491" cy="1524024"/>
            </a:xfrm>
            <a:prstGeom prst="roundRect">
              <a:avLst>
                <a:gd name="adj" fmla="val 10000"/>
              </a:avLst>
            </a:prstGeom>
            <a:solidFill>
              <a:schemeClr val="accent1"/>
            </a:solidFill>
            <a:ln w="9525" algn="ctr">
              <a:solidFill>
                <a:schemeClr val="bg1"/>
              </a:solidFill>
              <a:round/>
              <a:headEnd/>
              <a:tailEnd/>
            </a:ln>
          </p:spPr>
          <p:txBody>
            <a:bodyPr lIns="0" tIns="324000" rIns="0" bIns="36000" anchor="ctr"/>
            <a:lstStyle/>
            <a:p>
              <a:pPr marL="179388" indent="-179388" defTabSz="814388">
                <a:buFont typeface="Wingdings" pitchFamily="2" charset="2"/>
                <a:buChar char="§"/>
              </a:pPr>
              <a:r>
                <a:rPr lang="en-US" sz="1600">
                  <a:solidFill>
                    <a:schemeClr val="bg1"/>
                  </a:solidFill>
                </a:rPr>
                <a:t>Increased Competition</a:t>
              </a:r>
            </a:p>
            <a:p>
              <a:pPr marL="179388" indent="-179388" defTabSz="814388">
                <a:buFont typeface="Wingdings" pitchFamily="2" charset="2"/>
                <a:buChar char="§"/>
              </a:pPr>
              <a:r>
                <a:rPr lang="en-US" sz="1600">
                  <a:solidFill>
                    <a:schemeClr val="bg1"/>
                  </a:solidFill>
                </a:rPr>
                <a:t>Cost Cutting</a:t>
              </a:r>
            </a:p>
            <a:p>
              <a:pPr marL="179388" indent="-179388" defTabSz="814388">
                <a:buFont typeface="Wingdings" pitchFamily="2" charset="2"/>
                <a:buChar char="§"/>
              </a:pPr>
              <a:r>
                <a:rPr lang="en-US" sz="1600">
                  <a:solidFill>
                    <a:schemeClr val="bg1"/>
                  </a:solidFill>
                </a:rPr>
                <a:t>Improved Productivity</a:t>
              </a:r>
              <a:endParaRPr lang="en-GB" sz="1600">
                <a:solidFill>
                  <a:schemeClr val="bg1"/>
                </a:solidFill>
              </a:endParaRPr>
            </a:p>
          </p:txBody>
        </p:sp>
        <p:sp>
          <p:nvSpPr>
            <p:cNvPr id="55311" name="Rounded Rectangle 12"/>
            <p:cNvSpPr>
              <a:spLocks noChangeArrowheads="1"/>
            </p:cNvSpPr>
            <p:nvPr/>
          </p:nvSpPr>
          <p:spPr bwMode="auto">
            <a:xfrm>
              <a:off x="312977" y="1101444"/>
              <a:ext cx="1953491" cy="863746"/>
            </a:xfrm>
            <a:prstGeom prst="roundRect">
              <a:avLst>
                <a:gd name="adj" fmla="val 16667"/>
              </a:avLst>
            </a:prstGeom>
            <a:solidFill>
              <a:srgbClr val="015F85"/>
            </a:solidFill>
            <a:ln w="28575" algn="ctr">
              <a:solidFill>
                <a:schemeClr val="bg1"/>
              </a:solidFill>
              <a:round/>
              <a:headEnd/>
              <a:tailEnd/>
            </a:ln>
          </p:spPr>
          <p:txBody>
            <a:bodyPr lIns="540000" tIns="41061" rIns="82124" bIns="41061" anchor="ctr"/>
            <a:lstStyle/>
            <a:p>
              <a:pPr defTabSz="814388">
                <a:lnSpc>
                  <a:spcPts val="2100"/>
                </a:lnSpc>
              </a:pPr>
              <a:r>
                <a:rPr lang="en-US" sz="2000">
                  <a:solidFill>
                    <a:schemeClr val="bg1"/>
                  </a:solidFill>
                </a:rPr>
                <a:t>The Efficiency Challenge</a:t>
              </a:r>
              <a:endParaRPr lang="en-GB" sz="2000">
                <a:solidFill>
                  <a:schemeClr val="bg1"/>
                </a:solidFill>
              </a:endParaRPr>
            </a:p>
          </p:txBody>
        </p:sp>
      </p:grpSp>
      <p:grpSp>
        <p:nvGrpSpPr>
          <p:cNvPr id="12" name="Group 11"/>
          <p:cNvGrpSpPr>
            <a:grpSpLocks/>
          </p:cNvGrpSpPr>
          <p:nvPr/>
        </p:nvGrpSpPr>
        <p:grpSpPr bwMode="auto">
          <a:xfrm>
            <a:off x="6843713" y="1101725"/>
            <a:ext cx="1954212" cy="2165350"/>
            <a:chOff x="6844140" y="1101444"/>
            <a:chExt cx="1953491" cy="2166095"/>
          </a:xfrm>
        </p:grpSpPr>
        <p:sp>
          <p:nvSpPr>
            <p:cNvPr id="17" name="Rounded Rectangle 16"/>
            <p:cNvSpPr/>
            <p:nvPr/>
          </p:nvSpPr>
          <p:spPr bwMode="auto">
            <a:xfrm>
              <a:off x="6844140" y="1743015"/>
              <a:ext cx="1953491" cy="1524524"/>
            </a:xfrm>
            <a:prstGeom prst="roundRect">
              <a:avLst>
                <a:gd name="adj" fmla="val 10000"/>
              </a:avLst>
            </a:prstGeom>
            <a:solidFill>
              <a:schemeClr val="accent4"/>
            </a:solidFill>
            <a:ln w="9525" cap="flat" cmpd="sng" algn="ctr">
              <a:solidFill>
                <a:schemeClr val="bg1"/>
              </a:solidFill>
              <a:prstDash val="solid"/>
              <a:round/>
              <a:headEnd type="none" w="med" len="med"/>
              <a:tailEnd type="none" w="med" len="med"/>
            </a:ln>
            <a:effectLst/>
          </p:spPr>
          <p:txBody>
            <a:bodyPr lIns="0" tIns="324000" rIns="0" bIns="36000" anchor="ctr"/>
            <a:lstStyle/>
            <a:p>
              <a:pPr marL="179388" indent="-179388" defTabSz="814388" fontAlgn="auto">
                <a:spcBef>
                  <a:spcPts val="0"/>
                </a:spcBef>
                <a:spcAft>
                  <a:spcPts val="0"/>
                </a:spcAft>
                <a:buFont typeface="Wingdings" pitchFamily="2" charset="2"/>
                <a:buChar char="§"/>
                <a:defRPr/>
              </a:pPr>
              <a:r>
                <a:rPr lang="en-US" sz="1600" dirty="0">
                  <a:solidFill>
                    <a:schemeClr val="bg1"/>
                  </a:solidFill>
                  <a:latin typeface="+mn-lt"/>
                </a:rPr>
                <a:t>Reduced impact on the environment</a:t>
              </a:r>
            </a:p>
          </p:txBody>
        </p:sp>
        <p:sp>
          <p:nvSpPr>
            <p:cNvPr id="55309" name="Rounded Rectangle 17"/>
            <p:cNvSpPr>
              <a:spLocks noChangeArrowheads="1"/>
            </p:cNvSpPr>
            <p:nvPr/>
          </p:nvSpPr>
          <p:spPr bwMode="auto">
            <a:xfrm>
              <a:off x="6844140" y="1101444"/>
              <a:ext cx="1953491" cy="863746"/>
            </a:xfrm>
            <a:prstGeom prst="roundRect">
              <a:avLst>
                <a:gd name="adj" fmla="val 16667"/>
              </a:avLst>
            </a:prstGeom>
            <a:solidFill>
              <a:srgbClr val="497E2E"/>
            </a:solidFill>
            <a:ln w="28575" algn="ctr">
              <a:solidFill>
                <a:schemeClr val="bg1"/>
              </a:solidFill>
              <a:round/>
              <a:headEnd/>
              <a:tailEnd/>
            </a:ln>
          </p:spPr>
          <p:txBody>
            <a:bodyPr lIns="468000" tIns="41061" rIns="0" bIns="41061" anchor="ctr"/>
            <a:lstStyle/>
            <a:p>
              <a:pPr defTabSz="814388">
                <a:lnSpc>
                  <a:spcPts val="2100"/>
                </a:lnSpc>
              </a:pPr>
              <a:r>
                <a:rPr lang="en-US" sz="2000">
                  <a:solidFill>
                    <a:schemeClr val="bg1"/>
                  </a:solidFill>
                </a:rPr>
                <a:t>The Climate Change Challenge</a:t>
              </a:r>
              <a:endParaRPr lang="en-GB" sz="2000">
                <a:solidFill>
                  <a:schemeClr val="bg1"/>
                </a:solidFill>
              </a:endParaRPr>
            </a:p>
          </p:txBody>
        </p:sp>
      </p:grpSp>
      <p:grpSp>
        <p:nvGrpSpPr>
          <p:cNvPr id="21" name="Group 20"/>
          <p:cNvGrpSpPr>
            <a:grpSpLocks/>
          </p:cNvGrpSpPr>
          <p:nvPr/>
        </p:nvGrpSpPr>
        <p:grpSpPr bwMode="auto">
          <a:xfrm>
            <a:off x="3595688" y="4572000"/>
            <a:ext cx="1952625" cy="2165350"/>
            <a:chOff x="3595254" y="4572009"/>
            <a:chExt cx="1953491" cy="2166095"/>
          </a:xfrm>
        </p:grpSpPr>
        <p:sp>
          <p:nvSpPr>
            <p:cNvPr id="19" name="Rounded Rectangle 18"/>
            <p:cNvSpPr/>
            <p:nvPr/>
          </p:nvSpPr>
          <p:spPr bwMode="auto">
            <a:xfrm>
              <a:off x="3595254" y="5213580"/>
              <a:ext cx="1953491" cy="1524524"/>
            </a:xfrm>
            <a:prstGeom prst="roundRect">
              <a:avLst>
                <a:gd name="adj" fmla="val 10000"/>
              </a:avLst>
            </a:prstGeom>
            <a:solidFill>
              <a:schemeClr val="accent5"/>
            </a:solidFill>
            <a:ln w="9525" cap="flat" cmpd="sng" algn="ctr">
              <a:solidFill>
                <a:schemeClr val="bg1"/>
              </a:solidFill>
              <a:prstDash val="solid"/>
              <a:round/>
              <a:headEnd type="none" w="med" len="med"/>
              <a:tailEnd type="none" w="med" len="med"/>
            </a:ln>
            <a:effectLst/>
          </p:spPr>
          <p:txBody>
            <a:bodyPr lIns="0" tIns="324000" rIns="0" bIns="36000" anchor="ctr"/>
            <a:lstStyle/>
            <a:p>
              <a:pPr marL="179388" indent="-179388" defTabSz="814388" fontAlgn="auto">
                <a:spcBef>
                  <a:spcPts val="0"/>
                </a:spcBef>
                <a:spcAft>
                  <a:spcPts val="0"/>
                </a:spcAft>
                <a:buFont typeface="Wingdings" pitchFamily="2" charset="2"/>
                <a:buChar char="§"/>
                <a:defRPr/>
              </a:pPr>
              <a:r>
                <a:rPr lang="en-US" sz="1600" dirty="0">
                  <a:solidFill>
                    <a:schemeClr val="bg1"/>
                  </a:solidFill>
                  <a:latin typeface="+mn-lt"/>
                </a:rPr>
                <a:t>Connected World</a:t>
              </a:r>
            </a:p>
            <a:p>
              <a:pPr marL="179388" indent="-179388" defTabSz="814388" fontAlgn="auto">
                <a:spcBef>
                  <a:spcPts val="0"/>
                </a:spcBef>
                <a:spcAft>
                  <a:spcPts val="0"/>
                </a:spcAft>
                <a:buFont typeface="Wingdings" pitchFamily="2" charset="2"/>
                <a:buChar char="§"/>
                <a:defRPr/>
              </a:pPr>
              <a:r>
                <a:rPr lang="en-US" sz="1600" dirty="0">
                  <a:solidFill>
                    <a:schemeClr val="bg1"/>
                  </a:solidFill>
                  <a:latin typeface="+mn-lt"/>
                </a:rPr>
                <a:t>Rapid Pace of Change</a:t>
              </a:r>
            </a:p>
          </p:txBody>
        </p:sp>
        <p:sp>
          <p:nvSpPr>
            <p:cNvPr id="55307" name="Rounded Rectangle 19"/>
            <p:cNvSpPr>
              <a:spLocks noChangeArrowheads="1"/>
            </p:cNvSpPr>
            <p:nvPr/>
          </p:nvSpPr>
          <p:spPr bwMode="auto">
            <a:xfrm>
              <a:off x="3595254" y="4572009"/>
              <a:ext cx="1953491" cy="863746"/>
            </a:xfrm>
            <a:prstGeom prst="roundRect">
              <a:avLst>
                <a:gd name="adj" fmla="val 16667"/>
              </a:avLst>
            </a:prstGeom>
            <a:solidFill>
              <a:srgbClr val="502781"/>
            </a:solidFill>
            <a:ln w="28575" algn="ctr">
              <a:solidFill>
                <a:schemeClr val="bg1"/>
              </a:solidFill>
              <a:round/>
              <a:headEnd/>
              <a:tailEnd/>
            </a:ln>
          </p:spPr>
          <p:txBody>
            <a:bodyPr lIns="540000" tIns="41061" rIns="82124" bIns="41061" anchor="ctr"/>
            <a:lstStyle/>
            <a:p>
              <a:pPr defTabSz="814388">
                <a:lnSpc>
                  <a:spcPts val="2100"/>
                </a:lnSpc>
              </a:pPr>
              <a:r>
                <a:rPr lang="en-US" sz="2000">
                  <a:solidFill>
                    <a:schemeClr val="bg1"/>
                  </a:solidFill>
                </a:rPr>
                <a:t>The Agility Challenge</a:t>
              </a:r>
              <a:endParaRPr lang="en-GB" sz="2000">
                <a:solidFill>
                  <a:schemeClr val="bg1"/>
                </a:solidFill>
              </a:endParaRPr>
            </a:p>
          </p:txBody>
        </p:sp>
      </p:grpSp>
      <p:pic>
        <p:nvPicPr>
          <p:cNvPr id="1027" name="Picture 3" descr="C:\Documents and Settings\Charlotte Stainsby\Desktop\agility.png"/>
          <p:cNvPicPr>
            <a:picLocks noChangeAspect="1" noChangeArrowheads="1"/>
          </p:cNvPicPr>
          <p:nvPr/>
        </p:nvPicPr>
        <p:blipFill>
          <a:blip r:embed="rId4"/>
          <a:srcRect/>
          <a:stretch>
            <a:fillRect/>
          </a:stretch>
        </p:blipFill>
        <p:spPr bwMode="auto">
          <a:xfrm>
            <a:off x="3443288" y="4516438"/>
            <a:ext cx="912812" cy="912812"/>
          </a:xfrm>
          <a:prstGeom prst="rect">
            <a:avLst/>
          </a:prstGeom>
          <a:noFill/>
          <a:ln w="9525">
            <a:noFill/>
            <a:miter lim="800000"/>
            <a:headEnd/>
            <a:tailEnd/>
          </a:ln>
        </p:spPr>
      </p:pic>
      <p:pic>
        <p:nvPicPr>
          <p:cNvPr id="1028" name="Picture 4" descr="C:\Documents and Settings\Charlotte Stainsby\Desktop\efficiency.png"/>
          <p:cNvPicPr>
            <a:picLocks noChangeAspect="1" noChangeArrowheads="1"/>
          </p:cNvPicPr>
          <p:nvPr/>
        </p:nvPicPr>
        <p:blipFill>
          <a:blip r:embed="rId5"/>
          <a:srcRect/>
          <a:stretch>
            <a:fillRect/>
          </a:stretch>
        </p:blipFill>
        <p:spPr bwMode="auto">
          <a:xfrm>
            <a:off x="263525" y="1162050"/>
            <a:ext cx="720725" cy="722313"/>
          </a:xfrm>
          <a:prstGeom prst="rect">
            <a:avLst/>
          </a:prstGeom>
          <a:noFill/>
          <a:ln w="9525">
            <a:noFill/>
            <a:miter lim="800000"/>
            <a:headEnd/>
            <a:tailEnd/>
          </a:ln>
        </p:spPr>
      </p:pic>
      <p:pic>
        <p:nvPicPr>
          <p:cNvPr id="1029" name="Picture 5" descr="C:\Documents and Settings\Charlotte Stainsby\Desktop\environment.png"/>
          <p:cNvPicPr>
            <a:picLocks noChangeAspect="1" noChangeArrowheads="1"/>
          </p:cNvPicPr>
          <p:nvPr/>
        </p:nvPicPr>
        <p:blipFill>
          <a:blip r:embed="rId6"/>
          <a:srcRect/>
          <a:stretch>
            <a:fillRect/>
          </a:stretch>
        </p:blipFill>
        <p:spPr bwMode="auto">
          <a:xfrm>
            <a:off x="6554788" y="928688"/>
            <a:ext cx="1168400" cy="11684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50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40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1000"/>
                                        <p:tgtEl>
                                          <p:spTgt spid="1027"/>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10" presetClass="entr" presetSubtype="0" fill="hold" nodeType="withEffect">
                                  <p:stCondLst>
                                    <p:cond delay="500"/>
                                  </p:stCondLst>
                                  <p:childTnLst>
                                    <p:set>
                                      <p:cBhvr>
                                        <p:cTn id="31" dur="1" fill="hold">
                                          <p:stCondLst>
                                            <p:cond delay="0"/>
                                          </p:stCondLst>
                                        </p:cTn>
                                        <p:tgtEl>
                                          <p:spTgt spid="1029"/>
                                        </p:tgtEl>
                                        <p:attrNameLst>
                                          <p:attrName>style.visibility</p:attrName>
                                        </p:attrNameLst>
                                      </p:cBhvr>
                                      <p:to>
                                        <p:strVal val="visible"/>
                                      </p:to>
                                    </p:set>
                                    <p:animEffect transition="in" filter="fade">
                                      <p:cBhvr>
                                        <p:cTn id="32" dur="1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524918" y="1653223"/>
            <a:ext cx="4319112" cy="4301020"/>
          </a:xfrm>
          <a:prstGeom prst="ellipse">
            <a:avLst/>
          </a:prstGeom>
          <a:noFill/>
          <a:ln w="9525">
            <a:noFill/>
            <a:miter lim="800000"/>
            <a:headEnd/>
            <a:tailEnd/>
          </a:ln>
          <a:effectLst/>
        </p:spPr>
      </p:pic>
      <p:sp>
        <p:nvSpPr>
          <p:cNvPr id="20" name="Rounded Rectangle 19"/>
          <p:cNvSpPr/>
          <p:nvPr/>
        </p:nvSpPr>
        <p:spPr>
          <a:xfrm>
            <a:off x="5838825" y="1485900"/>
            <a:ext cx="1844675" cy="1036638"/>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rPr>
              <a:t>Looking for cost control &amp; green initiatives </a:t>
            </a:r>
          </a:p>
        </p:txBody>
      </p:sp>
      <p:sp>
        <p:nvSpPr>
          <p:cNvPr id="57347" name="Rectangle 2"/>
          <p:cNvSpPr>
            <a:spLocks noGrp="1" noChangeArrowheads="1"/>
          </p:cNvSpPr>
          <p:nvPr>
            <p:ph type="title" idx="4294967295"/>
          </p:nvPr>
        </p:nvSpPr>
        <p:spPr bwMode="gray">
          <a:xfrm>
            <a:off x="358775" y="215900"/>
            <a:ext cx="7999413" cy="712788"/>
          </a:xfrm>
        </p:spPr>
        <p:txBody>
          <a:bodyPr lIns="82124" tIns="41061" rIns="82124" bIns="41061"/>
          <a:lstStyle/>
          <a:p>
            <a:pPr marL="3175" defTabSz="814388" eaLnBrk="1" hangingPunct="1"/>
            <a:r>
              <a:rPr lang="en-US" b="0" smtClean="0"/>
              <a:t>Local Government Trends &amp; Challenges</a:t>
            </a:r>
          </a:p>
        </p:txBody>
      </p:sp>
      <p:sp>
        <p:nvSpPr>
          <p:cNvPr id="22" name="Rounded Rectangle 21"/>
          <p:cNvSpPr/>
          <p:nvPr/>
        </p:nvSpPr>
        <p:spPr>
          <a:xfrm>
            <a:off x="6284913" y="4251325"/>
            <a:ext cx="1844675" cy="1036638"/>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rPr>
              <a:t>Improving internal and external communication  </a:t>
            </a:r>
          </a:p>
        </p:txBody>
      </p:sp>
      <p:sp>
        <p:nvSpPr>
          <p:cNvPr id="21" name="Rounded Rectangle 20"/>
          <p:cNvSpPr/>
          <p:nvPr/>
        </p:nvSpPr>
        <p:spPr>
          <a:xfrm>
            <a:off x="3560763" y="5680075"/>
            <a:ext cx="1844675" cy="1036638"/>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rPr>
              <a:t>Increasing communities attractiveness </a:t>
            </a:r>
          </a:p>
          <a:p>
            <a:pPr algn="ctr">
              <a:defRPr/>
            </a:pPr>
            <a:endParaRPr lang="en-GB" sz="1600" dirty="0">
              <a:solidFill>
                <a:schemeClr val="tx1"/>
              </a:solidFill>
            </a:endParaRPr>
          </a:p>
        </p:txBody>
      </p:sp>
      <p:sp>
        <p:nvSpPr>
          <p:cNvPr id="23" name="Rounded Rectangle 22"/>
          <p:cNvSpPr/>
          <p:nvPr/>
        </p:nvSpPr>
        <p:spPr>
          <a:xfrm>
            <a:off x="1062038" y="4251325"/>
            <a:ext cx="1843087" cy="1036638"/>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rPr>
              <a:t>Focus on </a:t>
            </a:r>
            <a:r>
              <a:rPr lang="en-US" sz="1600" b="1" dirty="0" err="1">
                <a:solidFill>
                  <a:schemeClr val="tx1"/>
                </a:solidFill>
              </a:rPr>
              <a:t>ROI</a:t>
            </a:r>
            <a:endParaRPr lang="en-US" sz="1600" b="1" dirty="0">
              <a:solidFill>
                <a:schemeClr val="tx1"/>
              </a:solidFill>
            </a:endParaRPr>
          </a:p>
          <a:p>
            <a:pPr algn="ctr">
              <a:defRPr/>
            </a:pPr>
            <a:endParaRPr lang="en-GB" sz="1600" dirty="0">
              <a:solidFill>
                <a:schemeClr val="tx1"/>
              </a:solidFill>
            </a:endParaRPr>
          </a:p>
        </p:txBody>
      </p:sp>
      <p:sp>
        <p:nvSpPr>
          <p:cNvPr id="19" name="Rounded Rectangle 18"/>
          <p:cNvSpPr/>
          <p:nvPr/>
        </p:nvSpPr>
        <p:spPr>
          <a:xfrm>
            <a:off x="1508125" y="1531938"/>
            <a:ext cx="1844675" cy="1036637"/>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rPr>
              <a:t>Positive impact of stimulus packs &amp; EU funds</a:t>
            </a:r>
            <a:endParaRPr lang="en-US" sz="1600" dirty="0">
              <a:solidFill>
                <a:schemeClr val="tx1"/>
              </a:solidFill>
            </a:endParaRP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0" y="1828800"/>
            <a:ext cx="9144000" cy="3060700"/>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9394" name="Rectangle 2"/>
          <p:cNvSpPr>
            <a:spLocks noGrp="1"/>
          </p:cNvSpPr>
          <p:nvPr>
            <p:ph type="title" idx="4294967295"/>
          </p:nvPr>
        </p:nvSpPr>
        <p:spPr>
          <a:xfrm>
            <a:off x="793750" y="304800"/>
            <a:ext cx="5635625" cy="838200"/>
          </a:xfrm>
        </p:spPr>
        <p:txBody>
          <a:bodyPr/>
          <a:lstStyle/>
          <a:p>
            <a:pPr eaLnBrk="1" hangingPunct="1"/>
            <a:r>
              <a:rPr lang="en-US" sz="2800" smtClean="0"/>
              <a:t>New Ways of Working Together In Local Government</a:t>
            </a:r>
          </a:p>
        </p:txBody>
      </p:sp>
      <p:pic>
        <p:nvPicPr>
          <p:cNvPr id="123908" name="Picture 4" descr="Logo D115"/>
          <p:cNvPicPr>
            <a:picLocks noChangeAspect="1" noChangeArrowheads="1"/>
          </p:cNvPicPr>
          <p:nvPr/>
        </p:nvPicPr>
        <p:blipFill>
          <a:blip r:embed="rId3"/>
          <a:srcRect/>
          <a:stretch>
            <a:fillRect/>
          </a:stretch>
        </p:blipFill>
        <p:spPr bwMode="auto">
          <a:xfrm>
            <a:off x="449198" y="2383147"/>
            <a:ext cx="1762678" cy="896938"/>
          </a:xfrm>
          <a:prstGeom prst="roundRect">
            <a:avLst>
              <a:gd name="adj" fmla="val 9280"/>
            </a:avLst>
          </a:prstGeom>
          <a:noFill/>
        </p:spPr>
      </p:pic>
      <p:pic>
        <p:nvPicPr>
          <p:cNvPr id="123909" name="Picture 5" descr="GENERAL COLOR">
            <a:hlinkClick r:id="rId4"/>
          </p:cNvPr>
          <p:cNvPicPr>
            <a:picLocks noChangeAspect="1" noChangeArrowheads="1"/>
          </p:cNvPicPr>
          <p:nvPr/>
        </p:nvPicPr>
        <p:blipFill>
          <a:blip r:embed="rId5"/>
          <a:srcRect/>
          <a:stretch>
            <a:fillRect/>
          </a:stretch>
        </p:blipFill>
        <p:spPr bwMode="auto">
          <a:xfrm>
            <a:off x="4403384" y="2231541"/>
            <a:ext cx="1189038" cy="1200150"/>
          </a:xfrm>
          <a:prstGeom prst="roundRect">
            <a:avLst>
              <a:gd name="adj" fmla="val 9980"/>
            </a:avLst>
          </a:prstGeom>
          <a:noFill/>
        </p:spPr>
      </p:pic>
      <p:pic>
        <p:nvPicPr>
          <p:cNvPr id="123910" name="Image 10" descr="HOTCITY_LUXEMBOURG.tif"/>
          <p:cNvPicPr>
            <a:picLocks noChangeAspect="1"/>
          </p:cNvPicPr>
          <p:nvPr/>
        </p:nvPicPr>
        <p:blipFill>
          <a:blip r:embed="rId6"/>
          <a:srcRect/>
          <a:stretch>
            <a:fillRect/>
          </a:stretch>
        </p:blipFill>
        <p:spPr bwMode="auto">
          <a:xfrm>
            <a:off x="5935701" y="2040248"/>
            <a:ext cx="1125537" cy="1582737"/>
          </a:xfrm>
          <a:prstGeom prst="roundRect">
            <a:avLst>
              <a:gd name="adj" fmla="val 7248"/>
            </a:avLst>
          </a:prstGeom>
          <a:noFill/>
          <a:ln w="9525">
            <a:noFill/>
            <a:miter lim="800000"/>
            <a:headEnd/>
            <a:tailEnd/>
          </a:ln>
        </p:spPr>
      </p:pic>
      <p:pic>
        <p:nvPicPr>
          <p:cNvPr id="123912" name="Picture 8" descr="arms of Drancy">
            <a:hlinkClick r:id="rId7" tooltip="arms of Drancy"/>
          </p:cNvPr>
          <p:cNvPicPr>
            <a:picLocks noChangeAspect="1" noChangeArrowheads="1"/>
          </p:cNvPicPr>
          <p:nvPr/>
        </p:nvPicPr>
        <p:blipFill>
          <a:blip r:embed="rId8"/>
          <a:srcRect/>
          <a:stretch>
            <a:fillRect/>
          </a:stretch>
        </p:blipFill>
        <p:spPr bwMode="auto">
          <a:xfrm>
            <a:off x="7404516" y="2153754"/>
            <a:ext cx="1231900" cy="1355725"/>
          </a:xfrm>
          <a:prstGeom prst="roundRect">
            <a:avLst>
              <a:gd name="adj" fmla="val 9137"/>
            </a:avLst>
          </a:prstGeom>
          <a:noFill/>
        </p:spPr>
      </p:pic>
      <p:pic>
        <p:nvPicPr>
          <p:cNvPr id="123913" name="Picture 7"/>
          <p:cNvPicPr>
            <a:picLocks noChangeAspect="1" noChangeArrowheads="1"/>
          </p:cNvPicPr>
          <p:nvPr/>
        </p:nvPicPr>
        <p:blipFill>
          <a:blip r:embed="rId9"/>
          <a:srcRect/>
          <a:stretch>
            <a:fillRect/>
          </a:stretch>
        </p:blipFill>
        <p:spPr bwMode="auto">
          <a:xfrm>
            <a:off x="2555155" y="2417279"/>
            <a:ext cx="1504950" cy="828675"/>
          </a:xfrm>
          <a:prstGeom prst="roundRect">
            <a:avLst>
              <a:gd name="adj" fmla="val 10270"/>
            </a:avLst>
          </a:prstGeom>
          <a:noFill/>
          <a:ln w="9525">
            <a:noFill/>
            <a:miter lim="800000"/>
            <a:headEnd/>
            <a:tailEnd/>
          </a:ln>
        </p:spPr>
      </p:pic>
      <p:sp>
        <p:nvSpPr>
          <p:cNvPr id="59400" name="TextBox 16"/>
          <p:cNvSpPr txBox="1">
            <a:spLocks noChangeArrowheads="1"/>
          </p:cNvSpPr>
          <p:nvPr/>
        </p:nvSpPr>
        <p:spPr bwMode="auto">
          <a:xfrm>
            <a:off x="7513638" y="3670300"/>
            <a:ext cx="1722437" cy="969963"/>
          </a:xfrm>
          <a:prstGeom prst="rect">
            <a:avLst/>
          </a:prstGeom>
          <a:noFill/>
          <a:ln w="9525">
            <a:noFill/>
            <a:miter lim="800000"/>
            <a:headEnd/>
            <a:tailEnd/>
          </a:ln>
        </p:spPr>
        <p:txBody>
          <a:bodyPr>
            <a:spAutoFit/>
          </a:bodyPr>
          <a:lstStyle/>
          <a:p>
            <a:r>
              <a:rPr lang="en-US" sz="1900" b="1"/>
              <a:t>Drancy Municipality in France*</a:t>
            </a:r>
            <a:endParaRPr lang="en-GB" sz="1900" b="1"/>
          </a:p>
        </p:txBody>
      </p:sp>
      <p:sp>
        <p:nvSpPr>
          <p:cNvPr id="59401" name="TextBox 17"/>
          <p:cNvSpPr txBox="1">
            <a:spLocks noChangeArrowheads="1"/>
          </p:cNvSpPr>
          <p:nvPr/>
        </p:nvSpPr>
        <p:spPr bwMode="auto">
          <a:xfrm>
            <a:off x="5830888" y="3670300"/>
            <a:ext cx="1776412" cy="677863"/>
          </a:xfrm>
          <a:prstGeom prst="rect">
            <a:avLst/>
          </a:prstGeom>
          <a:noFill/>
          <a:ln w="9525">
            <a:noFill/>
            <a:miter lim="800000"/>
            <a:headEnd/>
            <a:tailEnd/>
          </a:ln>
        </p:spPr>
        <p:txBody>
          <a:bodyPr>
            <a:spAutoFit/>
          </a:bodyPr>
          <a:lstStyle/>
          <a:p>
            <a:r>
              <a:rPr lang="en-US" sz="1900" b="1"/>
              <a:t>City of Luxembourg*</a:t>
            </a:r>
            <a:endParaRPr lang="en-GB" sz="1900" b="1"/>
          </a:p>
        </p:txBody>
      </p:sp>
      <p:sp>
        <p:nvSpPr>
          <p:cNvPr id="59402" name="TextBox 18"/>
          <p:cNvSpPr txBox="1">
            <a:spLocks noChangeArrowheads="1"/>
          </p:cNvSpPr>
          <p:nvPr/>
        </p:nvSpPr>
        <p:spPr bwMode="auto">
          <a:xfrm>
            <a:off x="4313238" y="3697288"/>
            <a:ext cx="1671637" cy="1262062"/>
          </a:xfrm>
          <a:prstGeom prst="rect">
            <a:avLst/>
          </a:prstGeom>
          <a:noFill/>
          <a:ln w="9525">
            <a:noFill/>
            <a:miter lim="800000"/>
            <a:headEnd/>
            <a:tailEnd/>
          </a:ln>
        </p:spPr>
        <p:txBody>
          <a:bodyPr>
            <a:spAutoFit/>
          </a:bodyPr>
          <a:lstStyle/>
          <a:p>
            <a:r>
              <a:rPr lang="en-US" sz="1900" b="1"/>
              <a:t>Rivas Vaciamadrid Municipality in Spain</a:t>
            </a:r>
            <a:endParaRPr lang="en-GB" sz="1900" b="1"/>
          </a:p>
        </p:txBody>
      </p:sp>
      <p:sp>
        <p:nvSpPr>
          <p:cNvPr id="59403" name="TextBox 21"/>
          <p:cNvSpPr txBox="1">
            <a:spLocks noChangeArrowheads="1"/>
          </p:cNvSpPr>
          <p:nvPr/>
        </p:nvSpPr>
        <p:spPr bwMode="auto">
          <a:xfrm>
            <a:off x="2465388" y="3709988"/>
            <a:ext cx="1847850" cy="969962"/>
          </a:xfrm>
          <a:prstGeom prst="rect">
            <a:avLst/>
          </a:prstGeom>
          <a:noFill/>
          <a:ln w="9525">
            <a:noFill/>
            <a:miter lim="800000"/>
            <a:headEnd/>
            <a:tailEnd/>
          </a:ln>
        </p:spPr>
        <p:txBody>
          <a:bodyPr>
            <a:spAutoFit/>
          </a:bodyPr>
          <a:lstStyle/>
          <a:p>
            <a:r>
              <a:rPr lang="en-US" sz="1900" b="1"/>
              <a:t>Guldborsund Municipality in Denmark*</a:t>
            </a:r>
            <a:endParaRPr lang="en-GB" sz="1900" b="1"/>
          </a:p>
        </p:txBody>
      </p:sp>
      <p:sp>
        <p:nvSpPr>
          <p:cNvPr id="59404" name="TextBox 22"/>
          <p:cNvSpPr txBox="1">
            <a:spLocks noChangeArrowheads="1"/>
          </p:cNvSpPr>
          <p:nvPr/>
        </p:nvSpPr>
        <p:spPr bwMode="auto">
          <a:xfrm>
            <a:off x="371475" y="3749675"/>
            <a:ext cx="1998663" cy="969963"/>
          </a:xfrm>
          <a:prstGeom prst="rect">
            <a:avLst/>
          </a:prstGeom>
          <a:noFill/>
          <a:ln w="9525">
            <a:noFill/>
            <a:miter lim="800000"/>
            <a:headEnd/>
            <a:tailEnd/>
          </a:ln>
        </p:spPr>
        <p:txBody>
          <a:bodyPr>
            <a:spAutoFit/>
          </a:bodyPr>
          <a:lstStyle/>
          <a:p>
            <a:r>
              <a:rPr lang="en-US" sz="1900" b="1"/>
              <a:t>Local and state government in Germany</a:t>
            </a:r>
            <a:endParaRPr lang="en-GB" sz="1900" b="1"/>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Photo Nikon 26-7-09 005"/>
          <p:cNvPicPr>
            <a:picLocks noChangeAspect="1" noChangeArrowheads="1"/>
          </p:cNvPicPr>
          <p:nvPr/>
        </p:nvPicPr>
        <p:blipFill>
          <a:blip r:embed="rId3" cstate="screen"/>
          <a:srcRect/>
          <a:stretch>
            <a:fillRect/>
          </a:stretch>
        </p:blipFill>
        <p:spPr bwMode="auto">
          <a:xfrm>
            <a:off x="2762429" y="1704922"/>
            <a:ext cx="6078041" cy="4036085"/>
          </a:xfrm>
          <a:prstGeom prst="roundRect">
            <a:avLst>
              <a:gd name="adj" fmla="val 3596"/>
            </a:avLst>
          </a:prstGeom>
          <a:solidFill>
            <a:srgbClr val="FFFFFF">
              <a:shade val="85000"/>
            </a:srgbClr>
          </a:solidFill>
          <a:ln>
            <a:noFill/>
          </a:ln>
          <a:effectLst/>
        </p:spPr>
      </p:pic>
      <p:sp>
        <p:nvSpPr>
          <p:cNvPr id="61442" name="Title 6"/>
          <p:cNvSpPr>
            <a:spLocks noGrp="1"/>
          </p:cNvSpPr>
          <p:nvPr>
            <p:ph type="title"/>
          </p:nvPr>
        </p:nvSpPr>
        <p:spPr>
          <a:xfrm>
            <a:off x="793750" y="361950"/>
            <a:ext cx="7435850" cy="838200"/>
          </a:xfrm>
        </p:spPr>
        <p:txBody>
          <a:bodyPr/>
          <a:lstStyle/>
          <a:p>
            <a:pPr eaLnBrk="1" hangingPunct="1"/>
            <a:r>
              <a:rPr lang="en-US" sz="2800" smtClean="0">
                <a:solidFill>
                  <a:schemeClr val="bg1"/>
                </a:solidFill>
              </a:rPr>
              <a:t>New Ways of Ageing &amp; Living Well</a:t>
            </a:r>
            <a:br>
              <a:rPr lang="en-US" sz="2800" smtClean="0">
                <a:solidFill>
                  <a:schemeClr val="bg1"/>
                </a:solidFill>
              </a:rPr>
            </a:br>
            <a:r>
              <a:rPr lang="en-US" sz="2800" smtClean="0">
                <a:solidFill>
                  <a:srgbClr val="47B0D5"/>
                </a:solidFill>
              </a:rPr>
              <a:t>HealthPresence</a:t>
            </a:r>
          </a:p>
        </p:txBody>
      </p:sp>
      <p:pic>
        <p:nvPicPr>
          <p:cNvPr id="13" name="Picture 12" descr="Logo-APHP.jpg"/>
          <p:cNvPicPr>
            <a:picLocks noChangeAspect="1"/>
          </p:cNvPicPr>
          <p:nvPr/>
        </p:nvPicPr>
        <p:blipFill>
          <a:blip r:embed="rId4" cstate="screen"/>
          <a:stretch>
            <a:fillRect/>
          </a:stretch>
        </p:blipFill>
        <p:spPr>
          <a:xfrm>
            <a:off x="241975" y="2382687"/>
            <a:ext cx="3246120" cy="594122"/>
          </a:xfrm>
          <a:prstGeom prst="roundRect">
            <a:avLst>
              <a:gd name="adj" fmla="val 8594"/>
            </a:avLst>
          </a:prstGeom>
          <a:solidFill>
            <a:srgbClr val="FFFFFF">
              <a:shade val="85000"/>
            </a:srgbClr>
          </a:solidFill>
          <a:ln>
            <a:noFill/>
          </a:ln>
          <a:effectLst/>
        </p:spPr>
      </p:pic>
      <p:pic>
        <p:nvPicPr>
          <p:cNvPr id="61444" name="Picture 4" descr="C:\Documents and Settings\Charlotte Stainsby\Desktop\efficiency.png"/>
          <p:cNvPicPr>
            <a:picLocks noChangeAspect="1" noChangeArrowheads="1"/>
          </p:cNvPicPr>
          <p:nvPr/>
        </p:nvPicPr>
        <p:blipFill>
          <a:blip r:embed="rId5"/>
          <a:srcRect/>
          <a:stretch>
            <a:fillRect/>
          </a:stretch>
        </p:blipFill>
        <p:spPr bwMode="auto">
          <a:xfrm>
            <a:off x="7786688" y="285750"/>
            <a:ext cx="1008062" cy="1008063"/>
          </a:xfrm>
          <a:prstGeom prst="rect">
            <a:avLst/>
          </a:prstGeom>
          <a:noFill/>
          <a:ln w="9525">
            <a:noFill/>
            <a:miter lim="800000"/>
            <a:headEnd/>
            <a:tailEnd/>
          </a:ln>
        </p:spPr>
      </p:pic>
      <p:pic>
        <p:nvPicPr>
          <p:cNvPr id="1027" name="Picture 3"/>
          <p:cNvPicPr>
            <a:picLocks noChangeAspect="1" noChangeArrowheads="1"/>
          </p:cNvPicPr>
          <p:nvPr/>
        </p:nvPicPr>
        <p:blipFill>
          <a:blip r:embed="rId6"/>
          <a:srcRect/>
          <a:stretch>
            <a:fillRect/>
          </a:stretch>
        </p:blipFill>
        <p:spPr bwMode="auto">
          <a:xfrm>
            <a:off x="241975" y="3129209"/>
            <a:ext cx="3042706" cy="841600"/>
          </a:xfrm>
          <a:prstGeom prst="roundRect">
            <a:avLst/>
          </a:prstGeom>
          <a:noFill/>
          <a:ln w="9525">
            <a:noFill/>
            <a:miter lim="800000"/>
            <a:headEnd/>
            <a:tailEnd/>
          </a:ln>
        </p:spPr>
      </p:pic>
      <p:pic>
        <p:nvPicPr>
          <p:cNvPr id="2050" name="Picture 2"/>
          <p:cNvPicPr>
            <a:picLocks noChangeAspect="1" noChangeArrowheads="1"/>
          </p:cNvPicPr>
          <p:nvPr/>
        </p:nvPicPr>
        <p:blipFill>
          <a:blip r:embed="rId7"/>
          <a:srcRect/>
          <a:stretch>
            <a:fillRect/>
          </a:stretch>
        </p:blipFill>
        <p:spPr bwMode="auto">
          <a:xfrm>
            <a:off x="241975" y="1703282"/>
            <a:ext cx="4010025" cy="561975"/>
          </a:xfrm>
          <a:prstGeom prst="round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7"/>
          <p:cNvSpPr>
            <a:spLocks noGrp="1"/>
          </p:cNvSpPr>
          <p:nvPr>
            <p:ph type="title"/>
          </p:nvPr>
        </p:nvSpPr>
        <p:spPr/>
        <p:txBody>
          <a:bodyPr/>
          <a:lstStyle/>
          <a:p>
            <a:pPr eaLnBrk="1" hangingPunct="1"/>
            <a:r>
              <a:rPr lang="en-US" sz="2800" smtClean="0"/>
              <a:t>New Ways of Learning</a:t>
            </a:r>
            <a:endParaRPr lang="en-GB" sz="2800" smtClean="0"/>
          </a:p>
        </p:txBody>
      </p:sp>
      <p:pic>
        <p:nvPicPr>
          <p:cNvPr id="63490" name="Picture 3" descr="C:\Documents and Settings\Charlotte Stainsby\Desktop\agility.png"/>
          <p:cNvPicPr>
            <a:picLocks noChangeAspect="1" noChangeArrowheads="1"/>
          </p:cNvPicPr>
          <p:nvPr/>
        </p:nvPicPr>
        <p:blipFill>
          <a:blip r:embed="rId3"/>
          <a:srcRect/>
          <a:stretch>
            <a:fillRect/>
          </a:stretch>
        </p:blipFill>
        <p:spPr bwMode="auto">
          <a:xfrm>
            <a:off x="7773988" y="230188"/>
            <a:ext cx="911225" cy="912812"/>
          </a:xfrm>
          <a:prstGeom prst="rect">
            <a:avLst/>
          </a:prstGeom>
          <a:noFill/>
          <a:ln w="9525">
            <a:noFill/>
            <a:miter lim="800000"/>
            <a:headEnd/>
            <a:tailEnd/>
          </a:ln>
        </p:spPr>
      </p:pic>
      <p:pic>
        <p:nvPicPr>
          <p:cNvPr id="7" name="Picture 2" descr="OBJ1 pos2006-PT-0411301"/>
          <p:cNvPicPr>
            <a:picLocks noChangeAspect="1" noChangeArrowheads="1"/>
          </p:cNvPicPr>
          <p:nvPr/>
        </p:nvPicPr>
        <p:blipFill>
          <a:blip r:embed="rId4"/>
          <a:srcRect/>
          <a:stretch>
            <a:fillRect/>
          </a:stretch>
        </p:blipFill>
        <p:spPr bwMode="auto">
          <a:xfrm>
            <a:off x="4839439" y="1277707"/>
            <a:ext cx="3739655" cy="5284457"/>
          </a:xfrm>
          <a:prstGeom prst="roundRect">
            <a:avLst>
              <a:gd name="adj" fmla="val 6626"/>
            </a:avLst>
          </a:prstGeom>
          <a:noFill/>
          <a:ln w="9525">
            <a:noFill/>
            <a:miter lim="800000"/>
            <a:headEnd/>
            <a:tailEnd/>
          </a:ln>
        </p:spPr>
      </p:pic>
      <p:sp>
        <p:nvSpPr>
          <p:cNvPr id="8" name="Rounded Rectangle 7"/>
          <p:cNvSpPr/>
          <p:nvPr/>
        </p:nvSpPr>
        <p:spPr>
          <a:xfrm>
            <a:off x="461963" y="3892550"/>
            <a:ext cx="4522787" cy="109696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Connected Schools Portugal </a:t>
            </a:r>
            <a:endParaRPr lang="en-GB" sz="2400" b="1" dirty="0">
              <a:solidFill>
                <a:schemeClr val="tx1"/>
              </a:solidFill>
            </a:endParaRPr>
          </a:p>
        </p:txBody>
      </p:sp>
      <p:pic>
        <p:nvPicPr>
          <p:cNvPr id="1026" name="Picture 2"/>
          <p:cNvPicPr>
            <a:picLocks noChangeAspect="1" noChangeArrowheads="1"/>
          </p:cNvPicPr>
          <p:nvPr/>
        </p:nvPicPr>
        <p:blipFill>
          <a:blip r:embed="rId5"/>
          <a:srcRect/>
          <a:stretch>
            <a:fillRect/>
          </a:stretch>
        </p:blipFill>
        <p:spPr bwMode="auto">
          <a:xfrm>
            <a:off x="413297" y="1250813"/>
            <a:ext cx="4574059" cy="2641425"/>
          </a:xfrm>
          <a:prstGeom prst="round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5" descr="C:\Documents and Settings\Charlotte Stainsby\Desktop\environment.png"/>
          <p:cNvPicPr>
            <a:picLocks noChangeAspect="1" noChangeArrowheads="1"/>
          </p:cNvPicPr>
          <p:nvPr/>
        </p:nvPicPr>
        <p:blipFill>
          <a:blip r:embed="rId3"/>
          <a:srcRect/>
          <a:stretch>
            <a:fillRect/>
          </a:stretch>
        </p:blipFill>
        <p:spPr bwMode="auto">
          <a:xfrm>
            <a:off x="7572375" y="-71438"/>
            <a:ext cx="1403350" cy="1403351"/>
          </a:xfrm>
          <a:prstGeom prst="rect">
            <a:avLst/>
          </a:prstGeom>
          <a:noFill/>
          <a:ln w="9525">
            <a:noFill/>
            <a:miter lim="800000"/>
            <a:headEnd/>
            <a:tailEnd/>
          </a:ln>
        </p:spPr>
      </p:pic>
      <p:sp>
        <p:nvSpPr>
          <p:cNvPr id="65538" name="Rectangle 2"/>
          <p:cNvSpPr>
            <a:spLocks noGrp="1" noChangeArrowheads="1"/>
          </p:cNvSpPr>
          <p:nvPr>
            <p:ph type="title"/>
          </p:nvPr>
        </p:nvSpPr>
        <p:spPr>
          <a:xfrm>
            <a:off x="263525" y="465138"/>
            <a:ext cx="6189663" cy="547687"/>
          </a:xfrm>
        </p:spPr>
        <p:txBody>
          <a:bodyPr/>
          <a:lstStyle/>
          <a:p>
            <a:pPr eaLnBrk="1" hangingPunct="1"/>
            <a:r>
              <a:rPr lang="en-US" altLang="ko-KR" sz="2800" smtClean="0">
                <a:solidFill>
                  <a:schemeClr val="bg1"/>
                </a:solidFill>
                <a:ea typeface="굴림"/>
                <a:cs typeface="굴림"/>
              </a:rPr>
              <a:t>New Ways of Changing Behavior and Awareness</a:t>
            </a:r>
            <a:endParaRPr lang="en-US" altLang="ko-KR" sz="2800" b="0" smtClean="0">
              <a:solidFill>
                <a:srgbClr val="FFE429"/>
              </a:solidFill>
              <a:ea typeface="굴림"/>
              <a:cs typeface="굴림"/>
            </a:endParaRPr>
          </a:p>
        </p:txBody>
      </p:sp>
      <p:pic>
        <p:nvPicPr>
          <p:cNvPr id="65539" name="Picture 5"/>
          <p:cNvPicPr>
            <a:picLocks noChangeAspect="1" noChangeArrowheads="1"/>
          </p:cNvPicPr>
          <p:nvPr/>
        </p:nvPicPr>
        <p:blipFill>
          <a:blip r:embed="rId4"/>
          <a:srcRect/>
          <a:stretch>
            <a:fillRect/>
          </a:stretch>
        </p:blipFill>
        <p:spPr bwMode="auto">
          <a:xfrm>
            <a:off x="323850" y="1189038"/>
            <a:ext cx="8572500" cy="515778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Documents and Settings\Charlotte Stainsby\Local Settings\Temporary Internet Files\Content.IE5\14STC2PN\MPj04308490000[1].jpg"/>
          <p:cNvPicPr>
            <a:picLocks noChangeAspect="1" noChangeArrowheads="1"/>
          </p:cNvPicPr>
          <p:nvPr/>
        </p:nvPicPr>
        <p:blipFill>
          <a:blip r:embed="rId3"/>
          <a:srcRect/>
          <a:stretch>
            <a:fillRect/>
          </a:stretch>
        </p:blipFill>
        <p:spPr bwMode="auto">
          <a:xfrm>
            <a:off x="1295400" y="1427163"/>
            <a:ext cx="6570663" cy="4819650"/>
          </a:xfrm>
          <a:prstGeom prst="rect">
            <a:avLst/>
          </a:prstGeom>
          <a:noFill/>
          <a:ln w="9525">
            <a:noFill/>
            <a:miter lim="800000"/>
            <a:headEnd/>
            <a:tailEnd/>
          </a:ln>
        </p:spPr>
      </p:pic>
      <p:pic>
        <p:nvPicPr>
          <p:cNvPr id="3074" name="Picture 2" descr="C:\Documents and Settings\Charlotte Stainsby\Desktop\innovation.png"/>
          <p:cNvPicPr>
            <a:picLocks noChangeAspect="1" noChangeArrowheads="1"/>
          </p:cNvPicPr>
          <p:nvPr/>
        </p:nvPicPr>
        <p:blipFill>
          <a:blip r:embed="rId4"/>
          <a:srcRect/>
          <a:stretch>
            <a:fillRect/>
          </a:stretch>
        </p:blipFill>
        <p:spPr bwMode="auto">
          <a:xfrm>
            <a:off x="2505075" y="1785938"/>
            <a:ext cx="4059238" cy="4078287"/>
          </a:xfrm>
          <a:prstGeom prst="rect">
            <a:avLst/>
          </a:prstGeom>
          <a:noFill/>
          <a:ln w="9525">
            <a:noFill/>
            <a:miter lim="800000"/>
            <a:headEnd/>
            <a:tailEnd/>
          </a:ln>
        </p:spPr>
      </p:pic>
      <p:sp>
        <p:nvSpPr>
          <p:cNvPr id="18" name="Rectangle 17"/>
          <p:cNvSpPr/>
          <p:nvPr/>
        </p:nvSpPr>
        <p:spPr>
          <a:xfrm>
            <a:off x="2081194" y="2338574"/>
            <a:ext cx="5286412" cy="1143007"/>
          </a:xfrm>
          <a:prstGeom prst="rect">
            <a:avLst/>
          </a:prstGeom>
        </p:spPr>
        <p:txBody>
          <a:bodyPr spcFirstLastPara="1" wrap="none">
            <a:prstTxWarp prst="textArchDown">
              <a:avLst/>
            </a:prstTxWarp>
            <a:spAutoFit/>
          </a:bodyPr>
          <a:lstStyle/>
          <a:p>
            <a:pPr algn="ctr" defTabSz="814388" eaLnBrk="0" hangingPunct="0">
              <a:lnSpc>
                <a:spcPct val="90000"/>
              </a:lnSpc>
              <a:defRPr/>
            </a:pPr>
            <a:r>
              <a:rPr lang="en-US" sz="5400" b="1" spc="50" dirty="0">
                <a:ln w="13500">
                  <a:solidFill>
                    <a:schemeClr val="accent1">
                      <a:shade val="2500"/>
                      <a:alpha val="6500"/>
                    </a:schemeClr>
                  </a:solidFill>
                  <a:prstDash val="solid"/>
                </a:ln>
                <a:solidFill>
                  <a:srgbClr val="FFE429"/>
                </a:solidFill>
                <a:effectLst>
                  <a:innerShdw blurRad="50900" dist="38500" dir="13500000">
                    <a:srgbClr val="000000">
                      <a:alpha val="60000"/>
                    </a:srgbClr>
                  </a:innerShdw>
                </a:effectLst>
                <a:latin typeface="Arial" pitchFamily="34" charset="0"/>
              </a:rPr>
              <a:t>Driving </a:t>
            </a:r>
          </a:p>
          <a:p>
            <a:pPr algn="ctr" defTabSz="814388" eaLnBrk="0" hangingPunct="0">
              <a:lnSpc>
                <a:spcPct val="90000"/>
              </a:lnSpc>
              <a:defRPr/>
            </a:pPr>
            <a:r>
              <a:rPr lang="en-US" sz="5400" b="1" spc="50" dirty="0">
                <a:ln w="13500">
                  <a:solidFill>
                    <a:schemeClr val="accent1">
                      <a:shade val="2500"/>
                      <a:alpha val="6500"/>
                    </a:schemeClr>
                  </a:solidFill>
                  <a:prstDash val="solid"/>
                </a:ln>
                <a:solidFill>
                  <a:srgbClr val="FFE429"/>
                </a:solidFill>
                <a:effectLst>
                  <a:innerShdw blurRad="50900" dist="38500" dir="13500000">
                    <a:srgbClr val="000000">
                      <a:alpha val="60000"/>
                    </a:srgbClr>
                  </a:innerShdw>
                </a:effectLst>
                <a:latin typeface="Arial" pitchFamily="34" charset="0"/>
              </a:rPr>
              <a:t>Innovation!</a:t>
            </a:r>
            <a:endParaRPr lang="en-US" sz="5400" b="1" spc="50" dirty="0">
              <a:ln w="13500">
                <a:solidFill>
                  <a:schemeClr val="accent1">
                    <a:shade val="2500"/>
                    <a:alpha val="6500"/>
                  </a:schemeClr>
                </a:solidFill>
                <a:prstDash val="solid"/>
              </a:ln>
              <a:solidFill>
                <a:srgbClr val="FFE429"/>
              </a:solidFill>
              <a:effectLst>
                <a:innerShdw blurRad="50900" dist="38500" dir="13500000">
                  <a:srgbClr val="000000">
                    <a:alpha val="60000"/>
                  </a:srgbClr>
                </a:innerShdw>
              </a:effectLst>
              <a:latin typeface="Arial" pitchFamily="34" charset="0"/>
            </a:endParaRPr>
          </a:p>
          <a:p>
            <a:pPr algn="ctr" defTabSz="814388" eaLnBrk="0" hangingPunct="0">
              <a:lnSpc>
                <a:spcPct val="90000"/>
              </a:lnSpc>
              <a:defRPr/>
            </a:pPr>
            <a:endParaRPr lang="en-GB" sz="5400" b="1" spc="50" dirty="0">
              <a:ln w="13500">
                <a:solidFill>
                  <a:schemeClr val="accent1">
                    <a:shade val="2500"/>
                    <a:alpha val="6500"/>
                  </a:schemeClr>
                </a:solidFill>
                <a:prstDash val="solid"/>
              </a:ln>
              <a:solidFill>
                <a:srgbClr val="FFE429"/>
              </a:solidFill>
              <a:effectLst>
                <a:innerShdw blurRad="50900" dist="38500" dir="13500000">
                  <a:srgbClr val="000000">
                    <a:alpha val="60000"/>
                  </a:srgbClr>
                </a:innerShdw>
              </a:effectLst>
              <a:latin typeface="Arial" pitchFamily="34" charset="0"/>
            </a:endParaRPr>
          </a:p>
        </p:txBody>
      </p:sp>
      <p:sp>
        <p:nvSpPr>
          <p:cNvPr id="67588" name="Title 1"/>
          <p:cNvSpPr>
            <a:spLocks noGrp="1"/>
          </p:cNvSpPr>
          <p:nvPr>
            <p:ph type="title"/>
          </p:nvPr>
        </p:nvSpPr>
        <p:spPr/>
        <p:txBody>
          <a:bodyPr/>
          <a:lstStyle/>
          <a:p>
            <a:pPr eaLnBrk="1" hangingPunct="1"/>
            <a:r>
              <a:rPr lang="en-US" smtClean="0">
                <a:solidFill>
                  <a:schemeClr val="bg1"/>
                </a:solidFill>
              </a:rPr>
              <a:t>Adapting to the New Normal</a:t>
            </a:r>
            <a:endParaRPr lang="en-GB" smtClean="0">
              <a:solidFill>
                <a:schemeClr val="bg1"/>
              </a:solidFill>
            </a:endParaRPr>
          </a:p>
        </p:txBody>
      </p:sp>
      <p:sp>
        <p:nvSpPr>
          <p:cNvPr id="11" name="Rounded Rectangle 10"/>
          <p:cNvSpPr>
            <a:spLocks noChangeArrowheads="1"/>
          </p:cNvSpPr>
          <p:nvPr/>
        </p:nvSpPr>
        <p:spPr bwMode="auto">
          <a:xfrm>
            <a:off x="1052513" y="1944688"/>
            <a:ext cx="2276475" cy="1006475"/>
          </a:xfrm>
          <a:prstGeom prst="roundRect">
            <a:avLst>
              <a:gd name="adj" fmla="val 16667"/>
            </a:avLst>
          </a:prstGeom>
          <a:solidFill>
            <a:srgbClr val="015F85"/>
          </a:solidFill>
          <a:ln w="28575" algn="ctr">
            <a:solidFill>
              <a:schemeClr val="bg1"/>
            </a:solidFill>
            <a:round/>
            <a:headEnd/>
            <a:tailEnd/>
          </a:ln>
        </p:spPr>
        <p:txBody>
          <a:bodyPr lIns="684000" tIns="41061" rIns="82124" bIns="41061" anchor="ctr"/>
          <a:lstStyle/>
          <a:p>
            <a:pPr defTabSz="814388">
              <a:lnSpc>
                <a:spcPts val="2100"/>
              </a:lnSpc>
            </a:pPr>
            <a:r>
              <a:rPr lang="en-US" sz="2000">
                <a:solidFill>
                  <a:schemeClr val="bg1"/>
                </a:solidFill>
              </a:rPr>
              <a:t>The Efficiency Challenge</a:t>
            </a:r>
            <a:endParaRPr lang="en-GB" sz="2000">
              <a:solidFill>
                <a:schemeClr val="bg1"/>
              </a:solidFill>
            </a:endParaRPr>
          </a:p>
        </p:txBody>
      </p:sp>
      <p:sp>
        <p:nvSpPr>
          <p:cNvPr id="14" name="Rounded Rectangle 13"/>
          <p:cNvSpPr>
            <a:spLocks noChangeArrowheads="1"/>
          </p:cNvSpPr>
          <p:nvPr/>
        </p:nvSpPr>
        <p:spPr bwMode="auto">
          <a:xfrm>
            <a:off x="5838825" y="1944688"/>
            <a:ext cx="2276475" cy="1006475"/>
          </a:xfrm>
          <a:prstGeom prst="roundRect">
            <a:avLst>
              <a:gd name="adj" fmla="val 16667"/>
            </a:avLst>
          </a:prstGeom>
          <a:solidFill>
            <a:srgbClr val="497E2E"/>
          </a:solidFill>
          <a:ln w="28575" algn="ctr">
            <a:solidFill>
              <a:schemeClr val="bg1"/>
            </a:solidFill>
            <a:round/>
            <a:headEnd/>
            <a:tailEnd/>
          </a:ln>
        </p:spPr>
        <p:txBody>
          <a:bodyPr lIns="684000" tIns="41061" rIns="82124" bIns="41061" anchor="ctr"/>
          <a:lstStyle/>
          <a:p>
            <a:pPr defTabSz="814388">
              <a:lnSpc>
                <a:spcPts val="2100"/>
              </a:lnSpc>
            </a:pPr>
            <a:r>
              <a:rPr lang="en-US" sz="2000">
                <a:solidFill>
                  <a:schemeClr val="bg1"/>
                </a:solidFill>
              </a:rPr>
              <a:t>The Climate Change Challenge</a:t>
            </a:r>
            <a:endParaRPr lang="en-GB" sz="2000">
              <a:solidFill>
                <a:schemeClr val="bg1"/>
              </a:solidFill>
            </a:endParaRPr>
          </a:p>
        </p:txBody>
      </p:sp>
      <p:sp>
        <p:nvSpPr>
          <p:cNvPr id="17" name="Rounded Rectangle 16"/>
          <p:cNvSpPr>
            <a:spLocks noChangeArrowheads="1"/>
          </p:cNvSpPr>
          <p:nvPr/>
        </p:nvSpPr>
        <p:spPr bwMode="auto">
          <a:xfrm>
            <a:off x="3419475" y="4945063"/>
            <a:ext cx="2276475" cy="1006475"/>
          </a:xfrm>
          <a:prstGeom prst="roundRect">
            <a:avLst>
              <a:gd name="adj" fmla="val 16667"/>
            </a:avLst>
          </a:prstGeom>
          <a:solidFill>
            <a:srgbClr val="502781"/>
          </a:solidFill>
          <a:ln w="28575" algn="ctr">
            <a:solidFill>
              <a:schemeClr val="bg1"/>
            </a:solidFill>
            <a:round/>
            <a:headEnd/>
            <a:tailEnd/>
          </a:ln>
        </p:spPr>
        <p:txBody>
          <a:bodyPr lIns="684000" tIns="41061" rIns="82124" bIns="41061" anchor="ctr"/>
          <a:lstStyle/>
          <a:p>
            <a:pPr defTabSz="814388">
              <a:lnSpc>
                <a:spcPts val="2100"/>
              </a:lnSpc>
            </a:pPr>
            <a:r>
              <a:rPr lang="en-US" sz="2000">
                <a:solidFill>
                  <a:schemeClr val="bg1"/>
                </a:solidFill>
              </a:rPr>
              <a:t>The Agility Challenge</a:t>
            </a:r>
            <a:endParaRPr lang="en-GB" sz="2000">
              <a:solidFill>
                <a:schemeClr val="bg1"/>
              </a:solidFill>
            </a:endParaRPr>
          </a:p>
        </p:txBody>
      </p:sp>
      <p:pic>
        <p:nvPicPr>
          <p:cNvPr id="9" name="Picture 4" descr="C:\Documents and Settings\Charlotte Stainsby\Desktop\efficiency.png"/>
          <p:cNvPicPr>
            <a:picLocks noChangeAspect="1" noChangeArrowheads="1"/>
          </p:cNvPicPr>
          <p:nvPr/>
        </p:nvPicPr>
        <p:blipFill>
          <a:blip r:embed="rId5"/>
          <a:srcRect/>
          <a:stretch>
            <a:fillRect/>
          </a:stretch>
        </p:blipFill>
        <p:spPr bwMode="auto">
          <a:xfrm>
            <a:off x="982663" y="1982788"/>
            <a:ext cx="909637" cy="909637"/>
          </a:xfrm>
          <a:prstGeom prst="rect">
            <a:avLst/>
          </a:prstGeom>
          <a:noFill/>
          <a:ln w="9525">
            <a:noFill/>
            <a:miter lim="800000"/>
            <a:headEnd/>
            <a:tailEnd/>
          </a:ln>
        </p:spPr>
      </p:pic>
      <p:pic>
        <p:nvPicPr>
          <p:cNvPr id="10" name="Picture 3" descr="C:\Documents and Settings\Charlotte Stainsby\Desktop\agility.png"/>
          <p:cNvPicPr>
            <a:picLocks noChangeAspect="1" noChangeArrowheads="1"/>
          </p:cNvPicPr>
          <p:nvPr/>
        </p:nvPicPr>
        <p:blipFill>
          <a:blip r:embed="rId6"/>
          <a:srcRect/>
          <a:stretch>
            <a:fillRect/>
          </a:stretch>
        </p:blipFill>
        <p:spPr bwMode="auto">
          <a:xfrm>
            <a:off x="3357563" y="5000625"/>
            <a:ext cx="912812" cy="912813"/>
          </a:xfrm>
          <a:prstGeom prst="rect">
            <a:avLst/>
          </a:prstGeom>
          <a:noFill/>
          <a:ln w="9525">
            <a:noFill/>
            <a:miter lim="800000"/>
            <a:headEnd/>
            <a:tailEnd/>
          </a:ln>
        </p:spPr>
      </p:pic>
      <p:pic>
        <p:nvPicPr>
          <p:cNvPr id="12" name="Picture 5" descr="C:\Documents and Settings\Charlotte Stainsby\Desktop\environment.png"/>
          <p:cNvPicPr>
            <a:picLocks noChangeAspect="1" noChangeArrowheads="1"/>
          </p:cNvPicPr>
          <p:nvPr/>
        </p:nvPicPr>
        <p:blipFill>
          <a:blip r:embed="rId7"/>
          <a:srcRect/>
          <a:stretch>
            <a:fillRect/>
          </a:stretch>
        </p:blipFill>
        <p:spPr bwMode="auto">
          <a:xfrm>
            <a:off x="5526088" y="1739900"/>
            <a:ext cx="1403350" cy="14033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par>
                                <p:cTn id="14" presetID="10" presetClass="entr" presetSubtype="0" fill="hold" nodeType="withEffect">
                                  <p:stCondLst>
                                    <p:cond delay="2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childTnLst>
                          </p:cTn>
                        </p:par>
                        <p:par>
                          <p:cTn id="17" fill="hold">
                            <p:stCondLst>
                              <p:cond delay="2200"/>
                            </p:stCondLst>
                            <p:childTnLst>
                              <p:par>
                                <p:cTn id="18" presetID="53"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par>
                                <p:cTn id="23" presetID="10" presetClass="entr" presetSubtype="0" fill="hold" nodeType="withEffect">
                                  <p:stCondLst>
                                    <p:cond delay="3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childTnLst>
                                </p:cTn>
                              </p:par>
                            </p:childTnLst>
                          </p:cTn>
                        </p:par>
                        <p:par>
                          <p:cTn id="26" fill="hold">
                            <p:stCondLst>
                              <p:cond delay="3500"/>
                            </p:stCondLst>
                            <p:childTnLst>
                              <p:par>
                                <p:cTn id="27" presetID="53"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par>
                                <p:cTn id="32" presetID="10" presetClass="entr" presetSubtype="0" fill="hold" nodeType="withEffect">
                                  <p:stCondLst>
                                    <p:cond delay="30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childTnLst>
                                </p:cTn>
                              </p:par>
                              <p:par>
                                <p:cTn id="35" presetID="10" presetClass="entr" presetSubtype="0" fill="hold" nodeType="withEffect">
                                  <p:stCondLst>
                                    <p:cond delay="300"/>
                                  </p:stCondLst>
                                  <p:childTnLst>
                                    <p:set>
                                      <p:cBhvr>
                                        <p:cTn id="36" dur="1" fill="hold">
                                          <p:stCondLst>
                                            <p:cond delay="0"/>
                                          </p:stCondLst>
                                        </p:cTn>
                                        <p:tgtEl>
                                          <p:spTgt spid="3074"/>
                                        </p:tgtEl>
                                        <p:attrNameLst>
                                          <p:attrName>style.visibility</p:attrName>
                                        </p:attrNameLst>
                                      </p:cBhvr>
                                      <p:to>
                                        <p:strVal val="visible"/>
                                      </p:to>
                                    </p:set>
                                    <p:animEffect transition="in" filter="fade">
                                      <p:cBhvr>
                                        <p:cTn id="37" dur="1000"/>
                                        <p:tgtEl>
                                          <p:spTgt spid="3074"/>
                                        </p:tgtEl>
                                      </p:cBhvr>
                                    </p:animEffect>
                                  </p:childTnLst>
                                </p:cTn>
                              </p:par>
                              <p:par>
                                <p:cTn id="38" presetID="10" presetClass="exit" presetSubtype="0" fill="hold" nodeType="withEffect">
                                  <p:stCondLst>
                                    <p:cond delay="300"/>
                                  </p:stCondLst>
                                  <p:childTnLst>
                                    <p:animEffect transition="out" filter="fade">
                                      <p:cBhvr>
                                        <p:cTn id="39" dur="1000"/>
                                        <p:tgtEl>
                                          <p:spTgt spid="8"/>
                                        </p:tgtEl>
                                      </p:cBhvr>
                                    </p:animEffect>
                                    <p:set>
                                      <p:cBhvr>
                                        <p:cTn id="40" dur="1" fill="hold">
                                          <p:stCondLst>
                                            <p:cond delay="999"/>
                                          </p:stCondLst>
                                        </p:cTn>
                                        <p:tgtEl>
                                          <p:spTgt spid="8"/>
                                        </p:tgtEl>
                                        <p:attrNameLst>
                                          <p:attrName>style.visibility</p:attrName>
                                        </p:attrNameLst>
                                      </p:cBhvr>
                                      <p:to>
                                        <p:strVal val="hidden"/>
                                      </p:to>
                                    </p:set>
                                  </p:childTnLst>
                                </p:cTn>
                              </p:par>
                              <p:par>
                                <p:cTn id="41" presetID="53" presetClass="entr" presetSubtype="0" fill="hold" nodeType="withEffect">
                                  <p:stCondLst>
                                    <p:cond delay="40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7" grpId="0" animBg="1"/>
    </p:bldLst>
  </p:timing>
</p:sld>
</file>

<file path=ppt/theme/theme1.xml><?xml version="1.0" encoding="utf-8"?>
<a:theme xmlns:a="http://schemas.openxmlformats.org/drawingml/2006/main" name="Cisco_Black_Template_2009">
  <a:themeElements>
    <a:clrScheme name="Cisco Black">
      <a:dk1>
        <a:sysClr val="windowText" lastClr="000000"/>
      </a:dk1>
      <a:lt1>
        <a:sysClr val="window" lastClr="FFFFFF"/>
      </a:lt1>
      <a:dk2>
        <a:srgbClr val="000000"/>
      </a:dk2>
      <a:lt2>
        <a:srgbClr val="FFFFFF"/>
      </a:lt2>
      <a:accent1>
        <a:srgbClr val="0183B7"/>
      </a:accent1>
      <a:accent2>
        <a:srgbClr val="EE6804"/>
      </a:accent2>
      <a:accent3>
        <a:srgbClr val="A8286B"/>
      </a:accent3>
      <a:accent4>
        <a:srgbClr val="68B442"/>
      </a:accent4>
      <a:accent5>
        <a:srgbClr val="7F44C6"/>
      </a:accent5>
      <a:accent6>
        <a:srgbClr val="B21A1A"/>
      </a:accent6>
      <a:hlink>
        <a:srgbClr val="47B0D5"/>
      </a:hlink>
      <a:folHlink>
        <a:srgbClr val="C9A303"/>
      </a:folHlink>
    </a:clrScheme>
    <a:fontScheme name="Cisc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2_Cisco_Black_Template_2009_HorzTitle1">
  <a:themeElements>
    <a:clrScheme name="v2_Cisco_Black_Template_2009_HorzTitle1 1">
      <a:dk1>
        <a:srgbClr val="000000"/>
      </a:dk1>
      <a:lt1>
        <a:srgbClr val="FFFFFF"/>
      </a:lt1>
      <a:dk2>
        <a:srgbClr val="000000"/>
      </a:dk2>
      <a:lt2>
        <a:srgbClr val="FFFFFF"/>
      </a:lt2>
      <a:accent1>
        <a:srgbClr val="0183B7"/>
      </a:accent1>
      <a:accent2>
        <a:srgbClr val="B21A1A"/>
      </a:accent2>
      <a:accent3>
        <a:srgbClr val="AAAAAA"/>
      </a:accent3>
      <a:accent4>
        <a:srgbClr val="DADADA"/>
      </a:accent4>
      <a:accent5>
        <a:srgbClr val="AAC1D8"/>
      </a:accent5>
      <a:accent6>
        <a:srgbClr val="A11616"/>
      </a:accent6>
      <a:hlink>
        <a:srgbClr val="47B0D5"/>
      </a:hlink>
      <a:folHlink>
        <a:srgbClr val="FFE429"/>
      </a:folHlink>
    </a:clrScheme>
    <a:fontScheme name="v2_Cisco_Black_Template_2009_HorzTitl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v2_Cisco_Black_Template_2009_HorzTitle1 1">
        <a:dk1>
          <a:srgbClr val="000000"/>
        </a:dk1>
        <a:lt1>
          <a:srgbClr val="FFFFFF"/>
        </a:lt1>
        <a:dk2>
          <a:srgbClr val="000000"/>
        </a:dk2>
        <a:lt2>
          <a:srgbClr val="FFFFFF"/>
        </a:lt2>
        <a:accent1>
          <a:srgbClr val="0183B7"/>
        </a:accent1>
        <a:accent2>
          <a:srgbClr val="B21A1A"/>
        </a:accent2>
        <a:accent3>
          <a:srgbClr val="AAAAAA"/>
        </a:accent3>
        <a:accent4>
          <a:srgbClr val="DADADA"/>
        </a:accent4>
        <a:accent5>
          <a:srgbClr val="AAC1D8"/>
        </a:accent5>
        <a:accent6>
          <a:srgbClr val="A11616"/>
        </a:accent6>
        <a:hlink>
          <a:srgbClr val="47B0D5"/>
        </a:hlink>
        <a:folHlink>
          <a:srgbClr val="FFE42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sc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Cisco_Black_Template_2009</Template>
  <TotalTime>15054</TotalTime>
  <Words>2004</Words>
  <Application>Microsoft Office PowerPoint</Application>
  <PresentationFormat>On-screen Show (4:3)</PresentationFormat>
  <Paragraphs>154</Paragraphs>
  <Slides>10</Slides>
  <Notes>10</Notes>
  <HiddenSlides>0</HiddenSlides>
  <MMClips>0</MMClips>
  <ScaleCrop>false</ScaleCrop>
  <HeadingPairs>
    <vt:vector size="6" baseType="variant">
      <vt:variant>
        <vt:lpstr>Fonts Used</vt:lpstr>
      </vt:variant>
      <vt:variant>
        <vt:i4>4</vt:i4>
      </vt:variant>
      <vt:variant>
        <vt:lpstr>Design Template</vt:lpstr>
      </vt:variant>
      <vt:variant>
        <vt:i4>34</vt:i4>
      </vt:variant>
      <vt:variant>
        <vt:lpstr>Slide Titles</vt:lpstr>
      </vt:variant>
      <vt:variant>
        <vt:i4>10</vt:i4>
      </vt:variant>
    </vt:vector>
  </HeadingPairs>
  <TitlesOfParts>
    <vt:vector size="48" baseType="lpstr">
      <vt:lpstr>Arial</vt:lpstr>
      <vt:lpstr>Wingdings</vt:lpstr>
      <vt:lpstr>Calibri</vt:lpstr>
      <vt:lpstr>굴림</vt:lpstr>
      <vt:lpstr>Cisco_Black_Template_2009</vt:lpstr>
      <vt:lpstr>v2_Cisco_Black_Template_2009_HorzTitle1</vt:lpstr>
      <vt:lpstr>Cisco_Black_Template_2009</vt:lpstr>
      <vt:lpstr>Cisco_Black_Template_2009</vt:lpstr>
      <vt:lpstr>Cisco_Black_Template_2009</vt:lpstr>
      <vt:lpstr>Cisco_Black_Template_2009</vt:lpstr>
      <vt:lpstr>Cisco_Black_Template_2009</vt:lpstr>
      <vt:lpstr>Cisco_Black_Template_2009</vt:lpstr>
      <vt:lpstr>Cisco_Black_Template_2009</vt:lpstr>
      <vt:lpstr>Cisco_Black_Template_2009</vt:lpstr>
      <vt:lpstr>Cisco_Black_Template_2009</vt:lpstr>
      <vt:lpstr>Cisco_Black_Template_2009</vt:lpstr>
      <vt:lpstr>Cisco_Black_Template_2009</vt:lpstr>
      <vt:lpstr>Cisco_Black_Template_2009</vt:lpstr>
      <vt:lpstr>Cisco_Black_Template_2009</vt:lpstr>
      <vt:lpstr>Cisco_Black_Template_2009</vt:lpstr>
      <vt:lpstr>Cisco_Black_Template_2009</vt:lpstr>
      <vt:lpstr>Cisco_Black_Template_2009</vt:lpstr>
      <vt:lpstr>Cisco_Black_Template_2009</vt:lpstr>
      <vt:lpstr>Cisco_Black_Template_2009</vt:lpstr>
      <vt:lpstr>Cisco_Black_Template_2009</vt:lpstr>
      <vt:lpstr>Cisco_Black_Template_2009</vt:lpstr>
      <vt:lpstr>Cisco_Black_Template_2009</vt:lpstr>
      <vt:lpstr>Cisco_Black_Template_2009</vt:lpstr>
      <vt:lpstr>Cisco_Black_Template_2009</vt:lpstr>
      <vt:lpstr>Cisco_Black_Template_2009</vt:lpstr>
      <vt:lpstr>Cisco_Black_Template_2009</vt:lpstr>
      <vt:lpstr>Cisco_Black_Template_2009</vt:lpstr>
      <vt:lpstr>Cisco_Black_Template_2009</vt:lpstr>
      <vt:lpstr>Cisco_Black_Template_2009</vt:lpstr>
      <vt:lpstr>Cisco_Black_Template_2009</vt:lpstr>
      <vt:lpstr>Cisco_Black_Template_2009</vt:lpstr>
      <vt:lpstr>Cisco_Black_Template_2009</vt:lpstr>
      <vt:lpstr>v2_Cisco_Black_Template_2009_HorzTitle1</vt:lpstr>
      <vt:lpstr>Slide 1</vt:lpstr>
      <vt:lpstr>Emerging From the Storm</vt:lpstr>
      <vt:lpstr>The New Normal</vt:lpstr>
      <vt:lpstr>Local Government Trends &amp; Challenges</vt:lpstr>
      <vt:lpstr>New Ways of Working Together In Local Government</vt:lpstr>
      <vt:lpstr>New Ways of Ageing &amp; Living Well HealthPresence</vt:lpstr>
      <vt:lpstr>New Ways of Learning</vt:lpstr>
      <vt:lpstr>New Ways of Changing Behavior and Awareness</vt:lpstr>
      <vt:lpstr>Adapting to the New Normal</vt:lpstr>
      <vt:lpstr>Slide 10</vt:lpstr>
    </vt:vector>
  </TitlesOfParts>
  <Company>CS 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Charlotte Stainsby</dc:creator>
  <cp:lastModifiedBy>Cisco Systems, Inc.</cp:lastModifiedBy>
  <cp:revision>112</cp:revision>
  <dcterms:created xsi:type="dcterms:W3CDTF">2009-11-29T19:15:33Z</dcterms:created>
  <dcterms:modified xsi:type="dcterms:W3CDTF">2010-05-20T11:24:22Z</dcterms:modified>
</cp:coreProperties>
</file>