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13" r:id="rId2"/>
    <p:sldId id="309" r:id="rId3"/>
    <p:sldId id="308" r:id="rId4"/>
    <p:sldId id="310" r:id="rId5"/>
    <p:sldId id="305" r:id="rId6"/>
    <p:sldId id="318" r:id="rId7"/>
    <p:sldId id="319" r:id="rId8"/>
    <p:sldId id="322" r:id="rId9"/>
    <p:sldId id="295" r:id="rId10"/>
    <p:sldId id="320" r:id="rId11"/>
    <p:sldId id="321" r:id="rId12"/>
    <p:sldId id="299" r:id="rId13"/>
    <p:sldId id="301" r:id="rId14"/>
    <p:sldId id="298" r:id="rId15"/>
    <p:sldId id="304" r:id="rId16"/>
    <p:sldId id="325" r:id="rId17"/>
    <p:sldId id="282" r:id="rId18"/>
  </p:sldIdLst>
  <p:sldSz cx="9144000" cy="6858000" type="screen4x3"/>
  <p:notesSz cx="6858000" cy="9144000"/>
  <p:defaultTextStyle>
    <a:defPPr>
      <a:defRPr lang="da-DK"/>
    </a:defPPr>
    <a:lvl1pPr algn="l" rtl="0" fontAlgn="base">
      <a:spcBef>
        <a:spcPct val="0"/>
      </a:spcBef>
      <a:spcAft>
        <a:spcPct val="0"/>
      </a:spcAft>
      <a:defRPr sz="4400" kern="1200">
        <a:solidFill>
          <a:srgbClr val="C4262D"/>
        </a:solidFill>
        <a:latin typeface="Verdana" pitchFamily="34" charset="0"/>
        <a:ea typeface="+mn-ea"/>
        <a:cs typeface="+mn-cs"/>
      </a:defRPr>
    </a:lvl1pPr>
    <a:lvl2pPr marL="457200" algn="l" rtl="0" fontAlgn="base">
      <a:spcBef>
        <a:spcPct val="0"/>
      </a:spcBef>
      <a:spcAft>
        <a:spcPct val="0"/>
      </a:spcAft>
      <a:defRPr sz="4400" kern="1200">
        <a:solidFill>
          <a:srgbClr val="C4262D"/>
        </a:solidFill>
        <a:latin typeface="Verdana" pitchFamily="34" charset="0"/>
        <a:ea typeface="+mn-ea"/>
        <a:cs typeface="+mn-cs"/>
      </a:defRPr>
    </a:lvl2pPr>
    <a:lvl3pPr marL="914400" algn="l" rtl="0" fontAlgn="base">
      <a:spcBef>
        <a:spcPct val="0"/>
      </a:spcBef>
      <a:spcAft>
        <a:spcPct val="0"/>
      </a:spcAft>
      <a:defRPr sz="4400" kern="1200">
        <a:solidFill>
          <a:srgbClr val="C4262D"/>
        </a:solidFill>
        <a:latin typeface="Verdana" pitchFamily="34" charset="0"/>
        <a:ea typeface="+mn-ea"/>
        <a:cs typeface="+mn-cs"/>
      </a:defRPr>
    </a:lvl3pPr>
    <a:lvl4pPr marL="1371600" algn="l" rtl="0" fontAlgn="base">
      <a:spcBef>
        <a:spcPct val="0"/>
      </a:spcBef>
      <a:spcAft>
        <a:spcPct val="0"/>
      </a:spcAft>
      <a:defRPr sz="4400" kern="1200">
        <a:solidFill>
          <a:srgbClr val="C4262D"/>
        </a:solidFill>
        <a:latin typeface="Verdana" pitchFamily="34" charset="0"/>
        <a:ea typeface="+mn-ea"/>
        <a:cs typeface="+mn-cs"/>
      </a:defRPr>
    </a:lvl4pPr>
    <a:lvl5pPr marL="1828800" algn="l" rtl="0" fontAlgn="base">
      <a:spcBef>
        <a:spcPct val="0"/>
      </a:spcBef>
      <a:spcAft>
        <a:spcPct val="0"/>
      </a:spcAft>
      <a:defRPr sz="4400" kern="1200">
        <a:solidFill>
          <a:srgbClr val="C4262D"/>
        </a:solidFill>
        <a:latin typeface="Verdana" pitchFamily="34" charset="0"/>
        <a:ea typeface="+mn-ea"/>
        <a:cs typeface="+mn-cs"/>
      </a:defRPr>
    </a:lvl5pPr>
    <a:lvl6pPr marL="2286000" algn="l" defTabSz="914400" rtl="0" eaLnBrk="1" latinLnBrk="0" hangingPunct="1">
      <a:defRPr sz="4400" kern="1200">
        <a:solidFill>
          <a:srgbClr val="C4262D"/>
        </a:solidFill>
        <a:latin typeface="Verdana" pitchFamily="34" charset="0"/>
        <a:ea typeface="+mn-ea"/>
        <a:cs typeface="+mn-cs"/>
      </a:defRPr>
    </a:lvl6pPr>
    <a:lvl7pPr marL="2743200" algn="l" defTabSz="914400" rtl="0" eaLnBrk="1" latinLnBrk="0" hangingPunct="1">
      <a:defRPr sz="4400" kern="1200">
        <a:solidFill>
          <a:srgbClr val="C4262D"/>
        </a:solidFill>
        <a:latin typeface="Verdana" pitchFamily="34" charset="0"/>
        <a:ea typeface="+mn-ea"/>
        <a:cs typeface="+mn-cs"/>
      </a:defRPr>
    </a:lvl7pPr>
    <a:lvl8pPr marL="3200400" algn="l" defTabSz="914400" rtl="0" eaLnBrk="1" latinLnBrk="0" hangingPunct="1">
      <a:defRPr sz="4400" kern="1200">
        <a:solidFill>
          <a:srgbClr val="C4262D"/>
        </a:solidFill>
        <a:latin typeface="Verdana" pitchFamily="34" charset="0"/>
        <a:ea typeface="+mn-ea"/>
        <a:cs typeface="+mn-cs"/>
      </a:defRPr>
    </a:lvl8pPr>
    <a:lvl9pPr marL="3657600" algn="l" defTabSz="914400" rtl="0" eaLnBrk="1" latinLnBrk="0" hangingPunct="1">
      <a:defRPr sz="4400" kern="1200">
        <a:solidFill>
          <a:srgbClr val="C4262D"/>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9E28"/>
    <a:srgbClr val="C4262D"/>
    <a:srgbClr val="EDDAA5"/>
    <a:srgbClr val="F3E6C3"/>
    <a:srgbClr val="D1992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7387" autoAdjust="0"/>
    <p:restoredTop sz="99347" autoAdjust="0"/>
  </p:normalViewPr>
  <p:slideViewPr>
    <p:cSldViewPr>
      <p:cViewPr>
        <p:scale>
          <a:sx n="66" d="100"/>
          <a:sy n="66" d="100"/>
        </p:scale>
        <p:origin x="-1770" y="-138"/>
      </p:cViewPr>
      <p:guideLst>
        <p:guide orient="horz" pos="555"/>
        <p:guide pos="11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2052"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defRPr sz="1200">
                <a:solidFill>
                  <a:schemeClr val="tx1"/>
                </a:solidFill>
                <a:latin typeface="Arial" charset="0"/>
              </a:defRPr>
            </a:lvl1pPr>
          </a:lstStyle>
          <a:p>
            <a:pPr>
              <a:defRPr/>
            </a:pPr>
            <a:endParaRPr lang="da-DK"/>
          </a:p>
        </p:txBody>
      </p:sp>
      <p:sp>
        <p:nvSpPr>
          <p:cNvPr id="378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200">
                <a:solidFill>
                  <a:schemeClr val="tx1"/>
                </a:solidFill>
                <a:latin typeface="Arial" charset="0"/>
              </a:defRPr>
            </a:lvl1pPr>
          </a:lstStyle>
          <a:p>
            <a:pPr>
              <a:defRPr/>
            </a:pPr>
            <a:endParaRPr lang="da-DK"/>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noProof="0" smtClean="0"/>
              <a:t>Klik for at redigere teksttypografierne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1200">
                <a:solidFill>
                  <a:schemeClr val="tx1"/>
                </a:solidFill>
                <a:latin typeface="Arial" charset="0"/>
              </a:defRPr>
            </a:lvl1pPr>
          </a:lstStyle>
          <a:p>
            <a:pPr>
              <a:defRPr/>
            </a:pPr>
            <a:endParaRPr lang="da-DK"/>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defRPr sz="1200">
                <a:solidFill>
                  <a:schemeClr val="tx1"/>
                </a:solidFill>
                <a:latin typeface="Arial" charset="0"/>
              </a:defRPr>
            </a:lvl1pPr>
          </a:lstStyle>
          <a:p>
            <a:pPr>
              <a:defRPr/>
            </a:pPr>
            <a:fld id="{63D66ADD-6EAA-4775-81EF-17C6137BA9D0}" type="slidenum">
              <a:rPr lang="da-DK"/>
              <a:pPr>
                <a:defRPr/>
              </a:pPr>
              <a:t>‹#›</a:t>
            </a:fld>
            <a:endParaRPr lang="da-DK"/>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Pladsholder til diasbillede 1"/>
          <p:cNvSpPr>
            <a:spLocks noGrp="1" noRot="1" noChangeAspect="1"/>
          </p:cNvSpPr>
          <p:nvPr>
            <p:ph type="sldImg"/>
          </p:nvPr>
        </p:nvSpPr>
        <p:spPr>
          <a:ln/>
        </p:spPr>
      </p:sp>
      <p:sp>
        <p:nvSpPr>
          <p:cNvPr id="15362" name="Pladsholder til noter 2"/>
          <p:cNvSpPr>
            <a:spLocks noGrp="1"/>
          </p:cNvSpPr>
          <p:nvPr>
            <p:ph type="body" idx="1"/>
          </p:nvPr>
        </p:nvSpPr>
        <p:spPr>
          <a:noFill/>
          <a:ln/>
        </p:spPr>
        <p:txBody>
          <a:bodyPr/>
          <a:lstStyle/>
          <a:p>
            <a:pPr eaLnBrk="1" hangingPunct="1"/>
            <a:endParaRPr lang="en-US" smtClean="0"/>
          </a:p>
        </p:txBody>
      </p:sp>
      <p:sp>
        <p:nvSpPr>
          <p:cNvPr id="15363" name="Pladsholder til diasnummer 3"/>
          <p:cNvSpPr>
            <a:spLocks noGrp="1"/>
          </p:cNvSpPr>
          <p:nvPr>
            <p:ph type="sldNum" sz="quarter" idx="5"/>
          </p:nvPr>
        </p:nvSpPr>
        <p:spPr>
          <a:noFill/>
        </p:spPr>
        <p:txBody>
          <a:bodyPr/>
          <a:lstStyle/>
          <a:p>
            <a:fld id="{A29389A2-EEDD-405C-B53F-65276A0C69CC}" type="slidenum">
              <a:rPr lang="da-DK" smtClean="0"/>
              <a:pPr/>
              <a:t>1</a:t>
            </a:fld>
            <a:endParaRPr lang="da-DK"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Pladsholder til diasbillede 1"/>
          <p:cNvSpPr>
            <a:spLocks noGrp="1" noRot="1" noChangeAspect="1"/>
          </p:cNvSpPr>
          <p:nvPr>
            <p:ph type="sldImg"/>
          </p:nvPr>
        </p:nvSpPr>
        <p:spPr>
          <a:ln/>
        </p:spPr>
      </p:sp>
      <p:sp>
        <p:nvSpPr>
          <p:cNvPr id="3" name="Pladsholder til noter 2"/>
          <p:cNvSpPr>
            <a:spLocks noGrp="1"/>
          </p:cNvSpPr>
          <p:nvPr>
            <p:ph type="body" idx="1"/>
          </p:nvPr>
        </p:nvSpPr>
        <p:spPr/>
        <p:txBody>
          <a:bodyPr>
            <a:normAutofit fontScale="92500" lnSpcReduction="10000"/>
          </a:bodyPr>
          <a:lstStyle/>
          <a:p>
            <a:pPr lvl="1" eaLnBrk="1" hangingPunct="1">
              <a:defRPr/>
            </a:pPr>
            <a:endParaRPr lang="da-DK" sz="900" dirty="0" smtClean="0">
              <a:latin typeface="Arial" pitchFamily="34" charset="0"/>
              <a:ea typeface="ＭＳ Ｐゴシック" pitchFamily="34" charset="-128"/>
            </a:endParaRPr>
          </a:p>
        </p:txBody>
      </p:sp>
      <p:sp>
        <p:nvSpPr>
          <p:cNvPr id="33795" name="Pladsholder til diasnummer 3"/>
          <p:cNvSpPr>
            <a:spLocks noGrp="1"/>
          </p:cNvSpPr>
          <p:nvPr>
            <p:ph type="sldNum" sz="quarter" idx="5"/>
          </p:nvPr>
        </p:nvSpPr>
        <p:spPr>
          <a:noFill/>
        </p:spPr>
        <p:txBody>
          <a:bodyPr/>
          <a:lstStyle/>
          <a:p>
            <a:fld id="{20F5CB0E-BAC9-4FFE-83FF-ECD440763289}" type="slidenum">
              <a:rPr lang="da-DK" smtClean="0"/>
              <a:pPr/>
              <a:t>10</a:t>
            </a:fld>
            <a:endParaRPr lang="da-DK"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Pladsholder til diasbillede 1"/>
          <p:cNvSpPr>
            <a:spLocks noGrp="1" noRot="1" noChangeAspect="1"/>
          </p:cNvSpPr>
          <p:nvPr>
            <p:ph type="sldImg"/>
          </p:nvPr>
        </p:nvSpPr>
        <p:spPr>
          <a:ln/>
        </p:spPr>
      </p:sp>
      <p:sp>
        <p:nvSpPr>
          <p:cNvPr id="35842" name="Pladsholder til noter 2"/>
          <p:cNvSpPr>
            <a:spLocks noGrp="1"/>
          </p:cNvSpPr>
          <p:nvPr>
            <p:ph type="body" idx="1"/>
          </p:nvPr>
        </p:nvSpPr>
        <p:spPr>
          <a:noFill/>
          <a:ln/>
        </p:spPr>
        <p:txBody>
          <a:bodyPr/>
          <a:lstStyle/>
          <a:p>
            <a:pPr eaLnBrk="1" hangingPunct="1"/>
            <a:endParaRPr lang="en-US" smtClean="0"/>
          </a:p>
        </p:txBody>
      </p:sp>
      <p:sp>
        <p:nvSpPr>
          <p:cNvPr id="35843" name="Pladsholder til diasnummer 3"/>
          <p:cNvSpPr>
            <a:spLocks noGrp="1"/>
          </p:cNvSpPr>
          <p:nvPr>
            <p:ph type="sldNum" sz="quarter" idx="5"/>
          </p:nvPr>
        </p:nvSpPr>
        <p:spPr>
          <a:noFill/>
        </p:spPr>
        <p:txBody>
          <a:bodyPr/>
          <a:lstStyle/>
          <a:p>
            <a:fld id="{2AECE30C-9959-436A-AAC6-65400E9225B0}" type="slidenum">
              <a:rPr lang="da-DK" smtClean="0"/>
              <a:pPr/>
              <a:t>11</a:t>
            </a:fld>
            <a:endParaRPr lang="da-DK"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Pladsholder til diasbillede 1"/>
          <p:cNvSpPr>
            <a:spLocks noGrp="1" noRot="1" noChangeAspect="1"/>
          </p:cNvSpPr>
          <p:nvPr>
            <p:ph type="sldImg"/>
          </p:nvPr>
        </p:nvSpPr>
        <p:spPr>
          <a:ln/>
        </p:spPr>
      </p:sp>
      <p:sp>
        <p:nvSpPr>
          <p:cNvPr id="37890" name="Pladsholder til noter 2"/>
          <p:cNvSpPr>
            <a:spLocks noGrp="1"/>
          </p:cNvSpPr>
          <p:nvPr>
            <p:ph type="body" idx="1"/>
          </p:nvPr>
        </p:nvSpPr>
        <p:spPr>
          <a:noFill/>
          <a:ln/>
        </p:spPr>
        <p:txBody>
          <a:bodyPr/>
          <a:lstStyle/>
          <a:p>
            <a:pPr eaLnBrk="1" hangingPunct="1"/>
            <a:endParaRPr lang="en-US" smtClean="0"/>
          </a:p>
        </p:txBody>
      </p:sp>
      <p:sp>
        <p:nvSpPr>
          <p:cNvPr id="37891" name="Pladsholder til diasnummer 3"/>
          <p:cNvSpPr>
            <a:spLocks noGrp="1"/>
          </p:cNvSpPr>
          <p:nvPr>
            <p:ph type="sldNum" sz="quarter" idx="5"/>
          </p:nvPr>
        </p:nvSpPr>
        <p:spPr>
          <a:noFill/>
        </p:spPr>
        <p:txBody>
          <a:bodyPr/>
          <a:lstStyle/>
          <a:p>
            <a:fld id="{AE90B6D8-ECF7-45A5-8C66-204800DC9886}" type="slidenum">
              <a:rPr lang="da-DK" smtClean="0"/>
              <a:pPr/>
              <a:t>12</a:t>
            </a:fld>
            <a:endParaRPr lang="da-DK"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Pladsholder til diasbillede 1"/>
          <p:cNvSpPr>
            <a:spLocks noGrp="1" noRot="1" noChangeAspect="1"/>
          </p:cNvSpPr>
          <p:nvPr>
            <p:ph type="sldImg"/>
          </p:nvPr>
        </p:nvSpPr>
        <p:spPr>
          <a:ln/>
        </p:spPr>
      </p:sp>
      <p:sp>
        <p:nvSpPr>
          <p:cNvPr id="39938" name="Pladsholder til noter 2"/>
          <p:cNvSpPr>
            <a:spLocks noGrp="1"/>
          </p:cNvSpPr>
          <p:nvPr>
            <p:ph type="body" idx="1"/>
          </p:nvPr>
        </p:nvSpPr>
        <p:spPr>
          <a:noFill/>
          <a:ln/>
        </p:spPr>
        <p:txBody>
          <a:bodyPr/>
          <a:lstStyle/>
          <a:p>
            <a:pPr eaLnBrk="1" hangingPunct="1"/>
            <a:endParaRPr lang="en-US" smtClean="0"/>
          </a:p>
        </p:txBody>
      </p:sp>
      <p:sp>
        <p:nvSpPr>
          <p:cNvPr id="39939" name="Pladsholder til diasnummer 3"/>
          <p:cNvSpPr>
            <a:spLocks noGrp="1"/>
          </p:cNvSpPr>
          <p:nvPr>
            <p:ph type="sldNum" sz="quarter" idx="5"/>
          </p:nvPr>
        </p:nvSpPr>
        <p:spPr>
          <a:noFill/>
        </p:spPr>
        <p:txBody>
          <a:bodyPr/>
          <a:lstStyle/>
          <a:p>
            <a:fld id="{2FE9F366-2972-4DAD-9D4A-8A38EEE9BA15}" type="slidenum">
              <a:rPr lang="da-DK" smtClean="0"/>
              <a:pPr/>
              <a:t>13</a:t>
            </a:fld>
            <a:endParaRPr lang="da-DK"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Pladsholder til diasbillede 1"/>
          <p:cNvSpPr>
            <a:spLocks noGrp="1" noRot="1" noChangeAspect="1"/>
          </p:cNvSpPr>
          <p:nvPr>
            <p:ph type="sldImg"/>
          </p:nvPr>
        </p:nvSpPr>
        <p:spPr>
          <a:ln/>
        </p:spPr>
      </p:sp>
      <p:sp>
        <p:nvSpPr>
          <p:cNvPr id="41986" name="Pladsholder til noter 2"/>
          <p:cNvSpPr>
            <a:spLocks noGrp="1"/>
          </p:cNvSpPr>
          <p:nvPr>
            <p:ph type="body" idx="1"/>
          </p:nvPr>
        </p:nvSpPr>
        <p:spPr>
          <a:noFill/>
          <a:ln/>
        </p:spPr>
        <p:txBody>
          <a:bodyPr/>
          <a:lstStyle/>
          <a:p>
            <a:pPr eaLnBrk="1" hangingPunct="1"/>
            <a:endParaRPr lang="en-US" smtClean="0"/>
          </a:p>
        </p:txBody>
      </p:sp>
      <p:sp>
        <p:nvSpPr>
          <p:cNvPr id="41987" name="Pladsholder til diasnummer 3"/>
          <p:cNvSpPr>
            <a:spLocks noGrp="1"/>
          </p:cNvSpPr>
          <p:nvPr>
            <p:ph type="sldNum" sz="quarter" idx="5"/>
          </p:nvPr>
        </p:nvSpPr>
        <p:spPr>
          <a:noFill/>
        </p:spPr>
        <p:txBody>
          <a:bodyPr/>
          <a:lstStyle/>
          <a:p>
            <a:fld id="{EE9C018B-B445-4185-8D32-054FF49A704D}" type="slidenum">
              <a:rPr lang="da-DK" smtClean="0"/>
              <a:pPr/>
              <a:t>14</a:t>
            </a:fld>
            <a:endParaRPr lang="da-DK"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Pladsholder til diasbillede 1"/>
          <p:cNvSpPr>
            <a:spLocks noGrp="1" noRot="1" noChangeAspect="1"/>
          </p:cNvSpPr>
          <p:nvPr>
            <p:ph type="sldImg"/>
          </p:nvPr>
        </p:nvSpPr>
        <p:spPr>
          <a:ln/>
        </p:spPr>
      </p:sp>
      <p:sp>
        <p:nvSpPr>
          <p:cNvPr id="44034" name="Pladsholder til noter 2"/>
          <p:cNvSpPr>
            <a:spLocks noGrp="1"/>
          </p:cNvSpPr>
          <p:nvPr>
            <p:ph type="body" idx="1"/>
          </p:nvPr>
        </p:nvSpPr>
        <p:spPr>
          <a:noFill/>
          <a:ln/>
        </p:spPr>
        <p:txBody>
          <a:bodyPr/>
          <a:lstStyle/>
          <a:p>
            <a:pPr eaLnBrk="1" hangingPunct="1"/>
            <a:endParaRPr lang="en-US" smtClean="0"/>
          </a:p>
        </p:txBody>
      </p:sp>
      <p:sp>
        <p:nvSpPr>
          <p:cNvPr id="44035" name="Pladsholder til diasnummer 3"/>
          <p:cNvSpPr>
            <a:spLocks noGrp="1"/>
          </p:cNvSpPr>
          <p:nvPr>
            <p:ph type="sldNum" sz="quarter" idx="5"/>
          </p:nvPr>
        </p:nvSpPr>
        <p:spPr>
          <a:noFill/>
        </p:spPr>
        <p:txBody>
          <a:bodyPr/>
          <a:lstStyle/>
          <a:p>
            <a:fld id="{26A356A8-BB1B-45A7-B962-8261F9154B6A}" type="slidenum">
              <a:rPr lang="da-DK" smtClean="0"/>
              <a:pPr/>
              <a:t>15</a:t>
            </a:fld>
            <a:endParaRPr lang="da-DK"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Pladsholder til diasbillede 1"/>
          <p:cNvSpPr>
            <a:spLocks noGrp="1" noRot="1" noChangeAspect="1"/>
          </p:cNvSpPr>
          <p:nvPr>
            <p:ph type="sldImg"/>
          </p:nvPr>
        </p:nvSpPr>
        <p:spPr>
          <a:ln/>
        </p:spPr>
      </p:sp>
      <p:sp>
        <p:nvSpPr>
          <p:cNvPr id="46082" name="Pladsholder til noter 2"/>
          <p:cNvSpPr>
            <a:spLocks noGrp="1"/>
          </p:cNvSpPr>
          <p:nvPr>
            <p:ph type="body" idx="1"/>
          </p:nvPr>
        </p:nvSpPr>
        <p:spPr>
          <a:noFill/>
          <a:ln/>
        </p:spPr>
        <p:txBody>
          <a:bodyPr/>
          <a:lstStyle/>
          <a:p>
            <a:pPr eaLnBrk="1" hangingPunct="1"/>
            <a:endParaRPr lang="en-US" smtClean="0"/>
          </a:p>
        </p:txBody>
      </p:sp>
      <p:sp>
        <p:nvSpPr>
          <p:cNvPr id="46083" name="Pladsholder til diasnummer 3"/>
          <p:cNvSpPr>
            <a:spLocks noGrp="1"/>
          </p:cNvSpPr>
          <p:nvPr>
            <p:ph type="sldNum" sz="quarter" idx="5"/>
          </p:nvPr>
        </p:nvSpPr>
        <p:spPr>
          <a:noFill/>
        </p:spPr>
        <p:txBody>
          <a:bodyPr/>
          <a:lstStyle/>
          <a:p>
            <a:fld id="{9C1B2C7C-0675-4496-980C-266B6B095B1B}" type="slidenum">
              <a:rPr lang="da-DK" smtClean="0"/>
              <a:pPr/>
              <a:t>16</a:t>
            </a:fld>
            <a:endParaRPr lang="da-DK"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Pladsholder til diasbillede 1"/>
          <p:cNvSpPr>
            <a:spLocks noGrp="1" noRot="1" noChangeAspect="1"/>
          </p:cNvSpPr>
          <p:nvPr>
            <p:ph type="sldImg"/>
          </p:nvPr>
        </p:nvSpPr>
        <p:spPr>
          <a:ln/>
        </p:spPr>
      </p:sp>
      <p:sp>
        <p:nvSpPr>
          <p:cNvPr id="48130" name="Pladsholder til noter 2"/>
          <p:cNvSpPr>
            <a:spLocks noGrp="1"/>
          </p:cNvSpPr>
          <p:nvPr>
            <p:ph type="body" idx="1"/>
          </p:nvPr>
        </p:nvSpPr>
        <p:spPr>
          <a:noFill/>
          <a:ln/>
        </p:spPr>
        <p:txBody>
          <a:bodyPr/>
          <a:lstStyle/>
          <a:p>
            <a:pPr eaLnBrk="1" hangingPunct="1"/>
            <a:endParaRPr lang="en-US" smtClean="0"/>
          </a:p>
        </p:txBody>
      </p:sp>
      <p:sp>
        <p:nvSpPr>
          <p:cNvPr id="48131" name="Pladsholder til diasnummer 3"/>
          <p:cNvSpPr>
            <a:spLocks noGrp="1"/>
          </p:cNvSpPr>
          <p:nvPr>
            <p:ph type="sldNum" sz="quarter" idx="5"/>
          </p:nvPr>
        </p:nvSpPr>
        <p:spPr>
          <a:noFill/>
        </p:spPr>
        <p:txBody>
          <a:bodyPr/>
          <a:lstStyle/>
          <a:p>
            <a:fld id="{396CA7E8-60A2-44AE-BDB4-0D36C13F19B9}" type="slidenum">
              <a:rPr lang="da-DK" smtClean="0"/>
              <a:pPr/>
              <a:t>17</a:t>
            </a:fld>
            <a:endParaRPr lang="da-DK"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Pladsholder til diasbillede 1"/>
          <p:cNvSpPr>
            <a:spLocks noGrp="1" noRot="1" noChangeAspect="1"/>
          </p:cNvSpPr>
          <p:nvPr>
            <p:ph type="sldImg"/>
          </p:nvPr>
        </p:nvSpPr>
        <p:spPr>
          <a:ln/>
        </p:spPr>
      </p:sp>
      <p:sp>
        <p:nvSpPr>
          <p:cNvPr id="17410" name="Pladsholder til noter 2"/>
          <p:cNvSpPr>
            <a:spLocks noGrp="1"/>
          </p:cNvSpPr>
          <p:nvPr>
            <p:ph type="body" idx="1"/>
          </p:nvPr>
        </p:nvSpPr>
        <p:spPr>
          <a:noFill/>
          <a:ln/>
        </p:spPr>
        <p:txBody>
          <a:bodyPr/>
          <a:lstStyle/>
          <a:p>
            <a:pPr eaLnBrk="1" hangingPunct="1"/>
            <a:endParaRPr lang="en-US" smtClean="0"/>
          </a:p>
        </p:txBody>
      </p:sp>
      <p:sp>
        <p:nvSpPr>
          <p:cNvPr id="17411" name="Pladsholder til diasnummer 3"/>
          <p:cNvSpPr>
            <a:spLocks noGrp="1"/>
          </p:cNvSpPr>
          <p:nvPr>
            <p:ph type="sldNum" sz="quarter" idx="5"/>
          </p:nvPr>
        </p:nvSpPr>
        <p:spPr>
          <a:noFill/>
        </p:spPr>
        <p:txBody>
          <a:bodyPr/>
          <a:lstStyle/>
          <a:p>
            <a:fld id="{CF371340-1C1B-498F-B861-5BAC0F96C6BA}" type="slidenum">
              <a:rPr lang="da-DK" smtClean="0"/>
              <a:pPr/>
              <a:t>2</a:t>
            </a:fld>
            <a:endParaRPr lang="da-DK"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Pladsholder til diasbillede 1"/>
          <p:cNvSpPr>
            <a:spLocks noGrp="1" noRot="1" noChangeAspect="1"/>
          </p:cNvSpPr>
          <p:nvPr>
            <p:ph type="sldImg"/>
          </p:nvPr>
        </p:nvSpPr>
        <p:spPr>
          <a:ln/>
        </p:spPr>
      </p:sp>
      <p:sp>
        <p:nvSpPr>
          <p:cNvPr id="19458" name="Pladsholder til noter 2"/>
          <p:cNvSpPr>
            <a:spLocks noGrp="1"/>
          </p:cNvSpPr>
          <p:nvPr>
            <p:ph type="body" idx="1"/>
          </p:nvPr>
        </p:nvSpPr>
        <p:spPr>
          <a:noFill/>
          <a:ln/>
        </p:spPr>
        <p:txBody>
          <a:bodyPr/>
          <a:lstStyle/>
          <a:p>
            <a:pPr eaLnBrk="1" hangingPunct="1"/>
            <a:endParaRPr lang="en-US" smtClean="0"/>
          </a:p>
        </p:txBody>
      </p:sp>
      <p:sp>
        <p:nvSpPr>
          <p:cNvPr id="19459" name="Pladsholder til diasnummer 3"/>
          <p:cNvSpPr>
            <a:spLocks noGrp="1"/>
          </p:cNvSpPr>
          <p:nvPr>
            <p:ph type="sldNum" sz="quarter" idx="5"/>
          </p:nvPr>
        </p:nvSpPr>
        <p:spPr>
          <a:noFill/>
        </p:spPr>
        <p:txBody>
          <a:bodyPr/>
          <a:lstStyle/>
          <a:p>
            <a:fld id="{BCF7A699-B845-4C80-9441-B50DAB7BDE84}" type="slidenum">
              <a:rPr lang="da-DK" smtClean="0"/>
              <a:pPr/>
              <a:t>3</a:t>
            </a:fld>
            <a:endParaRPr lang="da-DK"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Pladsholder til diasbillede 1"/>
          <p:cNvSpPr>
            <a:spLocks noGrp="1" noRot="1" noChangeAspect="1"/>
          </p:cNvSpPr>
          <p:nvPr>
            <p:ph type="sldImg"/>
          </p:nvPr>
        </p:nvSpPr>
        <p:spPr>
          <a:ln/>
        </p:spPr>
      </p:sp>
      <p:sp>
        <p:nvSpPr>
          <p:cNvPr id="21506" name="Pladsholder til noter 2"/>
          <p:cNvSpPr>
            <a:spLocks noGrp="1"/>
          </p:cNvSpPr>
          <p:nvPr>
            <p:ph type="body" idx="1"/>
          </p:nvPr>
        </p:nvSpPr>
        <p:spPr>
          <a:noFill/>
          <a:ln/>
        </p:spPr>
        <p:txBody>
          <a:bodyPr/>
          <a:lstStyle/>
          <a:p>
            <a:pPr eaLnBrk="1" hangingPunct="1"/>
            <a:endParaRPr lang="en-US" smtClean="0"/>
          </a:p>
        </p:txBody>
      </p:sp>
      <p:sp>
        <p:nvSpPr>
          <p:cNvPr id="21507" name="Pladsholder til diasnummer 3"/>
          <p:cNvSpPr>
            <a:spLocks noGrp="1"/>
          </p:cNvSpPr>
          <p:nvPr>
            <p:ph type="sldNum" sz="quarter" idx="5"/>
          </p:nvPr>
        </p:nvSpPr>
        <p:spPr>
          <a:noFill/>
        </p:spPr>
        <p:txBody>
          <a:bodyPr/>
          <a:lstStyle/>
          <a:p>
            <a:fld id="{1558B6C4-B3EA-4BBF-913E-8D5B8F58FB8F}" type="slidenum">
              <a:rPr lang="da-DK" smtClean="0"/>
              <a:pPr/>
              <a:t>4</a:t>
            </a:fld>
            <a:endParaRPr lang="da-DK"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Pladsholder til diasbillede 1"/>
          <p:cNvSpPr>
            <a:spLocks noGrp="1" noRot="1" noChangeAspect="1"/>
          </p:cNvSpPr>
          <p:nvPr>
            <p:ph type="sldImg"/>
          </p:nvPr>
        </p:nvSpPr>
        <p:spPr>
          <a:ln/>
        </p:spPr>
      </p:sp>
      <p:sp>
        <p:nvSpPr>
          <p:cNvPr id="23554" name="Pladsholder til noter 2"/>
          <p:cNvSpPr>
            <a:spLocks noGrp="1"/>
          </p:cNvSpPr>
          <p:nvPr>
            <p:ph type="body" idx="1"/>
          </p:nvPr>
        </p:nvSpPr>
        <p:spPr>
          <a:noFill/>
          <a:ln/>
        </p:spPr>
        <p:txBody>
          <a:bodyPr/>
          <a:lstStyle/>
          <a:p>
            <a:pPr eaLnBrk="1" hangingPunct="1"/>
            <a:endParaRPr lang="en-US" smtClean="0"/>
          </a:p>
        </p:txBody>
      </p:sp>
      <p:sp>
        <p:nvSpPr>
          <p:cNvPr id="23555" name="Pladsholder til diasnummer 3"/>
          <p:cNvSpPr>
            <a:spLocks noGrp="1"/>
          </p:cNvSpPr>
          <p:nvPr>
            <p:ph type="sldNum" sz="quarter" idx="5"/>
          </p:nvPr>
        </p:nvSpPr>
        <p:spPr>
          <a:noFill/>
        </p:spPr>
        <p:txBody>
          <a:bodyPr/>
          <a:lstStyle/>
          <a:p>
            <a:fld id="{9F3F0E83-00CB-4893-BEF0-134907E0C2E9}" type="slidenum">
              <a:rPr lang="da-DK" smtClean="0"/>
              <a:pPr/>
              <a:t>5</a:t>
            </a:fld>
            <a:endParaRPr lang="da-DK"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Pladsholder til diasbillede 1"/>
          <p:cNvSpPr>
            <a:spLocks noGrp="1" noRot="1" noChangeAspect="1"/>
          </p:cNvSpPr>
          <p:nvPr>
            <p:ph type="sldImg"/>
          </p:nvPr>
        </p:nvSpPr>
        <p:spPr>
          <a:ln/>
        </p:spPr>
      </p:sp>
      <p:sp>
        <p:nvSpPr>
          <p:cNvPr id="25602" name="Pladsholder til noter 2"/>
          <p:cNvSpPr>
            <a:spLocks noGrp="1"/>
          </p:cNvSpPr>
          <p:nvPr>
            <p:ph type="body" idx="1"/>
          </p:nvPr>
        </p:nvSpPr>
        <p:spPr>
          <a:noFill/>
          <a:ln/>
        </p:spPr>
        <p:txBody>
          <a:bodyPr/>
          <a:lstStyle/>
          <a:p>
            <a:pPr eaLnBrk="1" hangingPunct="1"/>
            <a:endParaRPr lang="en-US" smtClean="0"/>
          </a:p>
        </p:txBody>
      </p:sp>
      <p:sp>
        <p:nvSpPr>
          <p:cNvPr id="25603" name="Pladsholder til diasnummer 3"/>
          <p:cNvSpPr>
            <a:spLocks noGrp="1"/>
          </p:cNvSpPr>
          <p:nvPr>
            <p:ph type="sldNum" sz="quarter" idx="5"/>
          </p:nvPr>
        </p:nvSpPr>
        <p:spPr>
          <a:noFill/>
        </p:spPr>
        <p:txBody>
          <a:bodyPr/>
          <a:lstStyle/>
          <a:p>
            <a:fld id="{809E9D11-DDBA-4061-9509-F6B45D86C9EE}" type="slidenum">
              <a:rPr lang="da-DK" smtClean="0"/>
              <a:pPr/>
              <a:t>6</a:t>
            </a:fld>
            <a:endParaRPr lang="da-DK"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Pladsholder til diasbillede 1"/>
          <p:cNvSpPr>
            <a:spLocks noGrp="1" noRot="1" noChangeAspect="1"/>
          </p:cNvSpPr>
          <p:nvPr>
            <p:ph type="sldImg"/>
          </p:nvPr>
        </p:nvSpPr>
        <p:spPr>
          <a:ln/>
        </p:spPr>
      </p:sp>
      <p:sp>
        <p:nvSpPr>
          <p:cNvPr id="27650" name="Pladsholder til noter 2"/>
          <p:cNvSpPr>
            <a:spLocks noGrp="1"/>
          </p:cNvSpPr>
          <p:nvPr>
            <p:ph type="body" idx="1"/>
          </p:nvPr>
        </p:nvSpPr>
        <p:spPr>
          <a:noFill/>
          <a:ln/>
        </p:spPr>
        <p:txBody>
          <a:bodyPr/>
          <a:lstStyle/>
          <a:p>
            <a:pPr eaLnBrk="1" hangingPunct="1"/>
            <a:endParaRPr lang="en-US" smtClean="0"/>
          </a:p>
        </p:txBody>
      </p:sp>
      <p:sp>
        <p:nvSpPr>
          <p:cNvPr id="27651" name="Pladsholder til diasnummer 3"/>
          <p:cNvSpPr>
            <a:spLocks noGrp="1"/>
          </p:cNvSpPr>
          <p:nvPr>
            <p:ph type="sldNum" sz="quarter" idx="5"/>
          </p:nvPr>
        </p:nvSpPr>
        <p:spPr>
          <a:noFill/>
        </p:spPr>
        <p:txBody>
          <a:bodyPr/>
          <a:lstStyle/>
          <a:p>
            <a:fld id="{5A195666-DED9-4F99-95AE-05DCCAF97092}" type="slidenum">
              <a:rPr lang="da-DK" smtClean="0"/>
              <a:pPr/>
              <a:t>7</a:t>
            </a:fld>
            <a:endParaRPr lang="da-DK"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Pladsholder til diasbillede 1"/>
          <p:cNvSpPr>
            <a:spLocks noGrp="1" noRot="1" noChangeAspect="1"/>
          </p:cNvSpPr>
          <p:nvPr>
            <p:ph type="sldImg"/>
          </p:nvPr>
        </p:nvSpPr>
        <p:spPr>
          <a:ln/>
        </p:spPr>
      </p:sp>
      <p:sp>
        <p:nvSpPr>
          <p:cNvPr id="29698" name="Pladsholder til noter 2"/>
          <p:cNvSpPr>
            <a:spLocks noGrp="1"/>
          </p:cNvSpPr>
          <p:nvPr>
            <p:ph type="body" idx="1"/>
          </p:nvPr>
        </p:nvSpPr>
        <p:spPr>
          <a:noFill/>
          <a:ln/>
        </p:spPr>
        <p:txBody>
          <a:bodyPr/>
          <a:lstStyle/>
          <a:p>
            <a:pPr eaLnBrk="1" hangingPunct="1">
              <a:buFontTx/>
              <a:buChar char="-"/>
            </a:pPr>
            <a:endParaRPr lang="en-US" smtClean="0"/>
          </a:p>
        </p:txBody>
      </p:sp>
      <p:sp>
        <p:nvSpPr>
          <p:cNvPr id="29699" name="Pladsholder til diasnummer 3"/>
          <p:cNvSpPr>
            <a:spLocks noGrp="1"/>
          </p:cNvSpPr>
          <p:nvPr>
            <p:ph type="sldNum" sz="quarter" idx="5"/>
          </p:nvPr>
        </p:nvSpPr>
        <p:spPr>
          <a:noFill/>
        </p:spPr>
        <p:txBody>
          <a:bodyPr/>
          <a:lstStyle/>
          <a:p>
            <a:fld id="{F32D0D67-04A8-44CE-8573-28EB655C5DB7}" type="slidenum">
              <a:rPr lang="da-DK" smtClean="0"/>
              <a:pPr/>
              <a:t>8</a:t>
            </a:fld>
            <a:endParaRPr lang="da-DK"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Pladsholder til diasbillede 1"/>
          <p:cNvSpPr>
            <a:spLocks noGrp="1" noRot="1" noChangeAspect="1"/>
          </p:cNvSpPr>
          <p:nvPr>
            <p:ph type="sldImg"/>
          </p:nvPr>
        </p:nvSpPr>
        <p:spPr>
          <a:ln/>
        </p:spPr>
      </p:sp>
      <p:sp>
        <p:nvSpPr>
          <p:cNvPr id="31746" name="Pladsholder til noter 2"/>
          <p:cNvSpPr>
            <a:spLocks noGrp="1"/>
          </p:cNvSpPr>
          <p:nvPr>
            <p:ph type="body" idx="1"/>
          </p:nvPr>
        </p:nvSpPr>
        <p:spPr>
          <a:noFill/>
          <a:ln/>
        </p:spPr>
        <p:txBody>
          <a:bodyPr/>
          <a:lstStyle/>
          <a:p>
            <a:pPr eaLnBrk="1" hangingPunct="1"/>
            <a:endParaRPr lang="en-US" smtClean="0"/>
          </a:p>
        </p:txBody>
      </p:sp>
      <p:sp>
        <p:nvSpPr>
          <p:cNvPr id="31747" name="Pladsholder til diasnummer 3"/>
          <p:cNvSpPr>
            <a:spLocks noGrp="1"/>
          </p:cNvSpPr>
          <p:nvPr>
            <p:ph type="sldNum" sz="quarter" idx="5"/>
          </p:nvPr>
        </p:nvSpPr>
        <p:spPr>
          <a:noFill/>
        </p:spPr>
        <p:txBody>
          <a:bodyPr/>
          <a:lstStyle/>
          <a:p>
            <a:fld id="{EA6B5D6C-5507-43E1-8EDC-C9174FA7D558}" type="slidenum">
              <a:rPr lang="da-DK" smtClean="0"/>
              <a:pPr/>
              <a:t>9</a:t>
            </a:fld>
            <a:endParaRPr lang="da-DK"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7100888" y="404813"/>
            <a:ext cx="1827212" cy="5721350"/>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1619250" y="404813"/>
            <a:ext cx="5329238" cy="5721350"/>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1619250" y="2133600"/>
            <a:ext cx="3349625"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5121275" y="2133600"/>
            <a:ext cx="3349625"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Grp="1" noChangeArrowheads="1"/>
          </p:cNvSpPr>
          <p:nvPr>
            <p:ph type="title"/>
          </p:nvPr>
        </p:nvSpPr>
        <p:spPr bwMode="auto">
          <a:xfrm>
            <a:off x="1619250" y="404813"/>
            <a:ext cx="7308850" cy="1368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smtClean="0"/>
              <a:t>LAV EN KORT OVERSKRIFT</a:t>
            </a:r>
          </a:p>
        </p:txBody>
      </p:sp>
      <p:sp>
        <p:nvSpPr>
          <p:cNvPr id="1027" name="Rectangle 12"/>
          <p:cNvSpPr>
            <a:spLocks noGrp="1" noChangeArrowheads="1"/>
          </p:cNvSpPr>
          <p:nvPr>
            <p:ph type="body" idx="1"/>
          </p:nvPr>
        </p:nvSpPr>
        <p:spPr bwMode="auto">
          <a:xfrm>
            <a:off x="1619250" y="2133600"/>
            <a:ext cx="6851650" cy="3992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teksttypografierne masteren</a:t>
            </a:r>
          </a:p>
          <a:p>
            <a:pPr lvl="1"/>
            <a:r>
              <a:rPr lang="da-DK" smtClean="0"/>
              <a:t>Brug max 2 niveauer</a:t>
            </a:r>
          </a:p>
        </p:txBody>
      </p:sp>
      <p:pic>
        <p:nvPicPr>
          <p:cNvPr id="1028" name="Picture 14" descr="Guldborgsund_RGB_7cm"/>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252413" y="219075"/>
            <a:ext cx="1266825" cy="6477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spd="slow">
    <p:fade/>
  </p:transition>
  <p:timing>
    <p:tnLst>
      <p:par>
        <p:cTn id="1" dur="indefinite" restart="never" nodeType="tmRoot"/>
      </p:par>
    </p:tnLst>
  </p:timing>
  <p:txStyles>
    <p:titleStyle>
      <a:lvl1pPr algn="l" rtl="0" eaLnBrk="0" fontAlgn="base" hangingPunct="0">
        <a:lnSpc>
          <a:spcPct val="85000"/>
        </a:lnSpc>
        <a:spcBef>
          <a:spcPct val="0"/>
        </a:spcBef>
        <a:spcAft>
          <a:spcPct val="0"/>
        </a:spcAft>
        <a:defRPr sz="4000">
          <a:solidFill>
            <a:srgbClr val="C4262D"/>
          </a:solidFill>
          <a:latin typeface="+mj-lt"/>
          <a:ea typeface="+mj-ea"/>
          <a:cs typeface="+mj-cs"/>
        </a:defRPr>
      </a:lvl1pPr>
      <a:lvl2pPr algn="l" rtl="0" eaLnBrk="0" fontAlgn="base" hangingPunct="0">
        <a:lnSpc>
          <a:spcPct val="85000"/>
        </a:lnSpc>
        <a:spcBef>
          <a:spcPct val="0"/>
        </a:spcBef>
        <a:spcAft>
          <a:spcPct val="0"/>
        </a:spcAft>
        <a:defRPr sz="4000">
          <a:solidFill>
            <a:srgbClr val="C4262D"/>
          </a:solidFill>
          <a:latin typeface="Verdana" pitchFamily="34" charset="0"/>
        </a:defRPr>
      </a:lvl2pPr>
      <a:lvl3pPr algn="l" rtl="0" eaLnBrk="0" fontAlgn="base" hangingPunct="0">
        <a:lnSpc>
          <a:spcPct val="85000"/>
        </a:lnSpc>
        <a:spcBef>
          <a:spcPct val="0"/>
        </a:spcBef>
        <a:spcAft>
          <a:spcPct val="0"/>
        </a:spcAft>
        <a:defRPr sz="4000">
          <a:solidFill>
            <a:srgbClr val="C4262D"/>
          </a:solidFill>
          <a:latin typeface="Verdana" pitchFamily="34" charset="0"/>
        </a:defRPr>
      </a:lvl3pPr>
      <a:lvl4pPr algn="l" rtl="0" eaLnBrk="0" fontAlgn="base" hangingPunct="0">
        <a:lnSpc>
          <a:spcPct val="85000"/>
        </a:lnSpc>
        <a:spcBef>
          <a:spcPct val="0"/>
        </a:spcBef>
        <a:spcAft>
          <a:spcPct val="0"/>
        </a:spcAft>
        <a:defRPr sz="4000">
          <a:solidFill>
            <a:srgbClr val="C4262D"/>
          </a:solidFill>
          <a:latin typeface="Verdana" pitchFamily="34" charset="0"/>
        </a:defRPr>
      </a:lvl4pPr>
      <a:lvl5pPr algn="l" rtl="0" eaLnBrk="0" fontAlgn="base" hangingPunct="0">
        <a:lnSpc>
          <a:spcPct val="85000"/>
        </a:lnSpc>
        <a:spcBef>
          <a:spcPct val="0"/>
        </a:spcBef>
        <a:spcAft>
          <a:spcPct val="0"/>
        </a:spcAft>
        <a:defRPr sz="4000">
          <a:solidFill>
            <a:srgbClr val="C4262D"/>
          </a:solidFill>
          <a:latin typeface="Verdana" pitchFamily="34" charset="0"/>
        </a:defRPr>
      </a:lvl5pPr>
      <a:lvl6pPr marL="457200" algn="l" rtl="0" fontAlgn="base">
        <a:lnSpc>
          <a:spcPct val="85000"/>
        </a:lnSpc>
        <a:spcBef>
          <a:spcPct val="0"/>
        </a:spcBef>
        <a:spcAft>
          <a:spcPct val="0"/>
        </a:spcAft>
        <a:defRPr sz="4000">
          <a:solidFill>
            <a:srgbClr val="C4262D"/>
          </a:solidFill>
          <a:latin typeface="Verdana" pitchFamily="34" charset="0"/>
        </a:defRPr>
      </a:lvl6pPr>
      <a:lvl7pPr marL="914400" algn="l" rtl="0" fontAlgn="base">
        <a:lnSpc>
          <a:spcPct val="85000"/>
        </a:lnSpc>
        <a:spcBef>
          <a:spcPct val="0"/>
        </a:spcBef>
        <a:spcAft>
          <a:spcPct val="0"/>
        </a:spcAft>
        <a:defRPr sz="4000">
          <a:solidFill>
            <a:srgbClr val="C4262D"/>
          </a:solidFill>
          <a:latin typeface="Verdana" pitchFamily="34" charset="0"/>
        </a:defRPr>
      </a:lvl7pPr>
      <a:lvl8pPr marL="1371600" algn="l" rtl="0" fontAlgn="base">
        <a:lnSpc>
          <a:spcPct val="85000"/>
        </a:lnSpc>
        <a:spcBef>
          <a:spcPct val="0"/>
        </a:spcBef>
        <a:spcAft>
          <a:spcPct val="0"/>
        </a:spcAft>
        <a:defRPr sz="4000">
          <a:solidFill>
            <a:srgbClr val="C4262D"/>
          </a:solidFill>
          <a:latin typeface="Verdana" pitchFamily="34" charset="0"/>
        </a:defRPr>
      </a:lvl8pPr>
      <a:lvl9pPr marL="1828800" algn="l" rtl="0" fontAlgn="base">
        <a:lnSpc>
          <a:spcPct val="85000"/>
        </a:lnSpc>
        <a:spcBef>
          <a:spcPct val="0"/>
        </a:spcBef>
        <a:spcAft>
          <a:spcPct val="0"/>
        </a:spcAft>
        <a:defRPr sz="4000">
          <a:solidFill>
            <a:srgbClr val="C4262D"/>
          </a:solidFill>
          <a:latin typeface="Verdana" pitchFamily="34" charset="0"/>
        </a:defRPr>
      </a:lvl9pPr>
    </p:titleStyle>
    <p:bodyStyle>
      <a:lvl1pPr marL="255588" indent="-255588" algn="l" rtl="0" eaLnBrk="0" fontAlgn="base" hangingPunct="0">
        <a:spcBef>
          <a:spcPct val="0"/>
        </a:spcBef>
        <a:spcAft>
          <a:spcPct val="0"/>
        </a:spcAft>
        <a:buSzPct val="80000"/>
        <a:buChar char="•"/>
        <a:defRPr>
          <a:solidFill>
            <a:schemeClr val="tx1"/>
          </a:solidFill>
          <a:latin typeface="+mn-lt"/>
          <a:ea typeface="+mn-ea"/>
          <a:cs typeface="+mn-cs"/>
        </a:defRPr>
      </a:lvl1pPr>
      <a:lvl2pPr marL="720725" indent="-184150" algn="l" rtl="0" eaLnBrk="0" fontAlgn="base" hangingPunct="0">
        <a:spcBef>
          <a:spcPct val="20000"/>
        </a:spcBef>
        <a:spcAft>
          <a:spcPct val="0"/>
        </a:spcAft>
        <a:buSzPct val="60000"/>
        <a:buFont typeface="Wingdings" pitchFamily="2" charset="2"/>
        <a:buChar char="§"/>
        <a:defRPr>
          <a:solidFill>
            <a:schemeClr val="tx1"/>
          </a:solidFill>
          <a:latin typeface="+mn-lt"/>
        </a:defRPr>
      </a:lvl2pPr>
      <a:lvl3pPr marL="1231900" indent="-228600" algn="l" rtl="0" eaLnBrk="0" fontAlgn="base" hangingPunct="0">
        <a:spcBef>
          <a:spcPct val="20000"/>
        </a:spcBef>
        <a:spcAft>
          <a:spcPct val="0"/>
        </a:spcAft>
        <a:buChar char="•"/>
        <a:defRPr>
          <a:solidFill>
            <a:schemeClr val="tx1"/>
          </a:solidFill>
          <a:latin typeface="+mn-lt"/>
        </a:defRPr>
      </a:lvl3pPr>
      <a:lvl4pPr marL="1639888"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image" Target="../media/image22.png"/><Relationship Id="rId7" Type="http://schemas.openxmlformats.org/officeDocument/2006/relationships/hyperlink" Target="http://www.visitlolland-falster.com/danmark/da-dk/menu/turist/"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2"/>
          <p:cNvSpPr>
            <a:spLocks noChangeArrowheads="1"/>
          </p:cNvSpPr>
          <p:nvPr/>
        </p:nvSpPr>
        <p:spPr bwMode="auto">
          <a:xfrm>
            <a:off x="7308850" y="6426200"/>
            <a:ext cx="1512888" cy="242888"/>
          </a:xfrm>
          <a:prstGeom prst="rect">
            <a:avLst/>
          </a:prstGeom>
          <a:solidFill>
            <a:schemeClr val="bg1"/>
          </a:solidFill>
          <a:ln w="9525" algn="ctr">
            <a:noFill/>
            <a:miter lim="800000"/>
            <a:headEnd/>
            <a:tailEnd/>
          </a:ln>
        </p:spPr>
        <p:txBody>
          <a:bodyPr wrap="none" anchor="ctr"/>
          <a:lstStyle/>
          <a:p>
            <a:pPr>
              <a:lnSpc>
                <a:spcPct val="105000"/>
              </a:lnSpc>
            </a:pPr>
            <a:endParaRPr lang="en-US"/>
          </a:p>
        </p:txBody>
      </p:sp>
      <p:sp>
        <p:nvSpPr>
          <p:cNvPr id="14338" name="Rectangle 9"/>
          <p:cNvSpPr>
            <a:spLocks noChangeArrowheads="1"/>
          </p:cNvSpPr>
          <p:nvPr/>
        </p:nvSpPr>
        <p:spPr bwMode="auto">
          <a:xfrm>
            <a:off x="107950" y="188913"/>
            <a:ext cx="1512888" cy="863600"/>
          </a:xfrm>
          <a:prstGeom prst="rect">
            <a:avLst/>
          </a:prstGeom>
          <a:solidFill>
            <a:schemeClr val="bg1"/>
          </a:solidFill>
          <a:ln w="9525" algn="ctr">
            <a:noFill/>
            <a:miter lim="800000"/>
            <a:headEnd/>
            <a:tailEnd/>
          </a:ln>
        </p:spPr>
        <p:txBody>
          <a:bodyPr wrap="none" anchor="ctr"/>
          <a:lstStyle/>
          <a:p>
            <a:pPr>
              <a:lnSpc>
                <a:spcPct val="105000"/>
              </a:lnSpc>
            </a:pPr>
            <a:endParaRPr lang="en-US"/>
          </a:p>
        </p:txBody>
      </p:sp>
      <p:pic>
        <p:nvPicPr>
          <p:cNvPr id="14339" name="Picture 13" descr="_DSC0076"/>
          <p:cNvPicPr>
            <a:picLocks noChangeAspect="1" noChangeArrowheads="1"/>
          </p:cNvPicPr>
          <p:nvPr/>
        </p:nvPicPr>
        <p:blipFill>
          <a:blip r:embed="rId3"/>
          <a:srcRect/>
          <a:stretch>
            <a:fillRect/>
          </a:stretch>
        </p:blipFill>
        <p:spPr bwMode="auto">
          <a:xfrm>
            <a:off x="-2857500" y="12700"/>
            <a:ext cx="13641388" cy="6916738"/>
          </a:xfrm>
          <a:prstGeom prst="rect">
            <a:avLst/>
          </a:prstGeom>
          <a:noFill/>
          <a:ln w="9525">
            <a:noFill/>
            <a:miter lim="800000"/>
            <a:headEnd/>
            <a:tailEnd/>
          </a:ln>
        </p:spPr>
      </p:pic>
      <p:sp>
        <p:nvSpPr>
          <p:cNvPr id="14340" name="Text Box 10"/>
          <p:cNvSpPr txBox="1">
            <a:spLocks noChangeArrowheads="1"/>
          </p:cNvSpPr>
          <p:nvPr/>
        </p:nvSpPr>
        <p:spPr bwMode="auto">
          <a:xfrm>
            <a:off x="2428875" y="642938"/>
            <a:ext cx="7500938" cy="1784350"/>
          </a:xfrm>
          <a:prstGeom prst="rect">
            <a:avLst/>
          </a:prstGeom>
          <a:noFill/>
          <a:ln w="9525">
            <a:noFill/>
            <a:miter lim="800000"/>
            <a:headEnd/>
            <a:tailEnd/>
          </a:ln>
        </p:spPr>
        <p:txBody>
          <a:bodyPr>
            <a:spAutoFit/>
          </a:bodyPr>
          <a:lstStyle/>
          <a:p>
            <a:pPr>
              <a:lnSpc>
                <a:spcPts val="6600"/>
              </a:lnSpc>
            </a:pPr>
            <a:r>
              <a:rPr lang="da-DK" sz="7200">
                <a:solidFill>
                  <a:schemeClr val="bg1"/>
                </a:solidFill>
                <a:latin typeface="Impact" pitchFamily="34" charset="0"/>
              </a:rPr>
              <a:t>VIDEO OPERATED</a:t>
            </a:r>
          </a:p>
          <a:p>
            <a:pPr>
              <a:lnSpc>
                <a:spcPts val="6600"/>
              </a:lnSpc>
            </a:pPr>
            <a:r>
              <a:rPr lang="da-DK" sz="7200">
                <a:latin typeface="Impact" pitchFamily="34" charset="0"/>
              </a:rPr>
              <a:t>CITIZEN SERVICE</a:t>
            </a:r>
          </a:p>
        </p:txBody>
      </p:sp>
      <p:sp>
        <p:nvSpPr>
          <p:cNvPr id="14341" name="Tekstboks 7"/>
          <p:cNvSpPr txBox="1">
            <a:spLocks noChangeArrowheads="1"/>
          </p:cNvSpPr>
          <p:nvPr/>
        </p:nvSpPr>
        <p:spPr bwMode="auto">
          <a:xfrm>
            <a:off x="2428875" y="2908300"/>
            <a:ext cx="5857875" cy="1255713"/>
          </a:xfrm>
          <a:prstGeom prst="rect">
            <a:avLst/>
          </a:prstGeom>
          <a:noFill/>
          <a:ln w="9525">
            <a:noFill/>
            <a:miter lim="800000"/>
            <a:headEnd/>
            <a:tailEnd/>
          </a:ln>
        </p:spPr>
        <p:txBody>
          <a:bodyPr anchor="ctr">
            <a:spAutoFit/>
          </a:bodyPr>
          <a:lstStyle/>
          <a:p>
            <a:pPr>
              <a:lnSpc>
                <a:spcPct val="105000"/>
              </a:lnSpc>
            </a:pPr>
            <a:r>
              <a:rPr lang="da-DK" sz="1800"/>
              <a:t>City Manager</a:t>
            </a:r>
          </a:p>
          <a:p>
            <a:pPr>
              <a:lnSpc>
                <a:spcPct val="105000"/>
              </a:lnSpc>
            </a:pPr>
            <a:r>
              <a:rPr lang="da-DK" sz="1800"/>
              <a:t>Ib Østergaard Rasmussen</a:t>
            </a:r>
            <a:br>
              <a:rPr lang="da-DK" sz="1800"/>
            </a:br>
            <a:endParaRPr lang="da-DK" sz="1800"/>
          </a:p>
          <a:p>
            <a:pPr>
              <a:lnSpc>
                <a:spcPct val="105000"/>
              </a:lnSpc>
            </a:pPr>
            <a:r>
              <a:rPr lang="da-DK" sz="1800"/>
              <a:t>Guldborgsund </a:t>
            </a:r>
            <a:r>
              <a:rPr lang="en-US" sz="1800"/>
              <a:t>Municipality</a:t>
            </a:r>
          </a:p>
        </p:txBody>
      </p:sp>
      <p:pic>
        <p:nvPicPr>
          <p:cNvPr id="14342" name="Billede 10" descr="Guldborgsund_CMYK.eps"/>
          <p:cNvPicPr>
            <a:picLocks noChangeAspect="1"/>
          </p:cNvPicPr>
          <p:nvPr/>
        </p:nvPicPr>
        <p:blipFill>
          <a:blip r:embed="rId4"/>
          <a:srcRect/>
          <a:stretch>
            <a:fillRect/>
          </a:stretch>
        </p:blipFill>
        <p:spPr bwMode="auto">
          <a:xfrm>
            <a:off x="595313" y="690563"/>
            <a:ext cx="1774825" cy="9048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Group 18"/>
          <p:cNvGrpSpPr>
            <a:grpSpLocks/>
          </p:cNvGrpSpPr>
          <p:nvPr/>
        </p:nvGrpSpPr>
        <p:grpSpPr bwMode="auto">
          <a:xfrm>
            <a:off x="5214938" y="3429000"/>
            <a:ext cx="3573462" cy="806450"/>
            <a:chOff x="173" y="845"/>
            <a:chExt cx="1851" cy="404"/>
          </a:xfrm>
        </p:grpSpPr>
        <p:sp>
          <p:nvSpPr>
            <p:cNvPr id="32781" name="Rectangle 12"/>
            <p:cNvSpPr>
              <a:spLocks noChangeArrowheads="1"/>
            </p:cNvSpPr>
            <p:nvPr/>
          </p:nvSpPr>
          <p:spPr bwMode="auto">
            <a:xfrm>
              <a:off x="173" y="845"/>
              <a:ext cx="1851" cy="404"/>
            </a:xfrm>
            <a:prstGeom prst="rect">
              <a:avLst/>
            </a:prstGeom>
            <a:solidFill>
              <a:schemeClr val="bg1"/>
            </a:solidFill>
            <a:ln w="19050">
              <a:solidFill>
                <a:schemeClr val="hlink"/>
              </a:solidFill>
              <a:miter lim="800000"/>
              <a:headEnd/>
              <a:tailEnd/>
            </a:ln>
          </p:spPr>
          <p:txBody>
            <a:bodyPr lIns="90000" tIns="46800" rIns="90000" bIns="46800" anchor="ctr">
              <a:spAutoFit/>
            </a:bodyPr>
            <a:lstStyle/>
            <a:p>
              <a:pPr>
                <a:lnSpc>
                  <a:spcPct val="105000"/>
                </a:lnSpc>
              </a:pPr>
              <a:endParaRPr lang="en-US"/>
            </a:p>
          </p:txBody>
        </p:sp>
        <p:pic>
          <p:nvPicPr>
            <p:cNvPr id="32782" name="Picture 13" descr="guldborgsund_logo"/>
            <p:cNvPicPr>
              <a:picLocks noChangeAspect="1" noChangeArrowheads="1"/>
            </p:cNvPicPr>
            <p:nvPr/>
          </p:nvPicPr>
          <p:blipFill>
            <a:blip r:embed="rId3"/>
            <a:srcRect/>
            <a:stretch>
              <a:fillRect/>
            </a:stretch>
          </p:blipFill>
          <p:spPr bwMode="auto">
            <a:xfrm>
              <a:off x="1240" y="910"/>
              <a:ext cx="651" cy="330"/>
            </a:xfrm>
            <a:prstGeom prst="rect">
              <a:avLst/>
            </a:prstGeom>
            <a:noFill/>
            <a:ln w="9525">
              <a:noFill/>
              <a:miter lim="800000"/>
              <a:headEnd/>
              <a:tailEnd/>
            </a:ln>
          </p:spPr>
        </p:pic>
        <p:sp>
          <p:nvSpPr>
            <p:cNvPr id="32783" name="Text Box 11"/>
            <p:cNvSpPr txBox="1">
              <a:spLocks noChangeArrowheads="1"/>
            </p:cNvSpPr>
            <p:nvPr/>
          </p:nvSpPr>
          <p:spPr bwMode="auto">
            <a:xfrm>
              <a:off x="198" y="864"/>
              <a:ext cx="1431" cy="339"/>
            </a:xfrm>
            <a:prstGeom prst="rect">
              <a:avLst/>
            </a:prstGeom>
            <a:solidFill>
              <a:schemeClr val="bg1">
                <a:alpha val="0"/>
              </a:schemeClr>
            </a:solidFill>
            <a:ln w="6350">
              <a:noFill/>
              <a:miter lim="800000"/>
              <a:headEnd/>
              <a:tailEnd/>
            </a:ln>
          </p:spPr>
          <p:txBody>
            <a:bodyPr lIns="90000" tIns="46800" rIns="90000" bIns="46800">
              <a:spAutoFit/>
            </a:bodyPr>
            <a:lstStyle/>
            <a:p>
              <a:pPr>
                <a:lnSpc>
                  <a:spcPct val="105000"/>
                </a:lnSpc>
              </a:pPr>
              <a:r>
                <a:rPr lang="da-DK" sz="1800" b="1"/>
                <a:t>Virtual reception at City Hall</a:t>
              </a:r>
            </a:p>
          </p:txBody>
        </p:sp>
      </p:grpSp>
      <p:sp>
        <p:nvSpPr>
          <p:cNvPr id="32770" name="Text Box 15"/>
          <p:cNvSpPr txBox="1">
            <a:spLocks noChangeArrowheads="1"/>
          </p:cNvSpPr>
          <p:nvPr/>
        </p:nvSpPr>
        <p:spPr bwMode="auto">
          <a:xfrm>
            <a:off x="500063" y="1071563"/>
            <a:ext cx="2749550" cy="320675"/>
          </a:xfrm>
          <a:prstGeom prst="rect">
            <a:avLst/>
          </a:prstGeom>
          <a:solidFill>
            <a:schemeClr val="bg1"/>
          </a:solidFill>
          <a:ln w="6350">
            <a:noFill/>
            <a:miter lim="800000"/>
            <a:headEnd/>
            <a:tailEnd/>
          </a:ln>
        </p:spPr>
        <p:txBody>
          <a:bodyPr wrap="none" lIns="90000" tIns="46800" rIns="90000" bIns="46800">
            <a:spAutoFit/>
          </a:bodyPr>
          <a:lstStyle/>
          <a:p>
            <a:pPr>
              <a:lnSpc>
                <a:spcPct val="105000"/>
              </a:lnSpc>
            </a:pPr>
            <a:r>
              <a:rPr lang="da-DK" sz="1400" b="1"/>
              <a:t>Call Centre in Sakskøbing</a:t>
            </a:r>
          </a:p>
        </p:txBody>
      </p:sp>
      <p:cxnSp>
        <p:nvCxnSpPr>
          <p:cNvPr id="32771" name="Lige pilforbindelse 23"/>
          <p:cNvCxnSpPr>
            <a:cxnSpLocks noChangeShapeType="1"/>
          </p:cNvCxnSpPr>
          <p:nvPr/>
        </p:nvCxnSpPr>
        <p:spPr bwMode="auto">
          <a:xfrm rot="16200000" flipH="1">
            <a:off x="3857626" y="3357562"/>
            <a:ext cx="1071562" cy="1071563"/>
          </a:xfrm>
          <a:prstGeom prst="straightConnector1">
            <a:avLst/>
          </a:prstGeom>
          <a:noFill/>
          <a:ln w="9525" algn="ctr">
            <a:solidFill>
              <a:srgbClr val="000000"/>
            </a:solidFill>
            <a:round/>
            <a:headEnd/>
            <a:tailEnd type="arrow" w="med" len="med"/>
          </a:ln>
        </p:spPr>
      </p:cxnSp>
      <p:cxnSp>
        <p:nvCxnSpPr>
          <p:cNvPr id="32772" name="Lige pilforbindelse 25"/>
          <p:cNvCxnSpPr>
            <a:cxnSpLocks noChangeShapeType="1"/>
          </p:cNvCxnSpPr>
          <p:nvPr/>
        </p:nvCxnSpPr>
        <p:spPr bwMode="auto">
          <a:xfrm rot="16200000" flipV="1">
            <a:off x="3929063" y="2857500"/>
            <a:ext cx="1143000" cy="1143000"/>
          </a:xfrm>
          <a:prstGeom prst="straightConnector1">
            <a:avLst/>
          </a:prstGeom>
          <a:noFill/>
          <a:ln w="9525" algn="ctr">
            <a:solidFill>
              <a:srgbClr val="000000"/>
            </a:solidFill>
            <a:round/>
            <a:headEnd/>
            <a:tailEnd type="arrow" w="med" len="med"/>
          </a:ln>
        </p:spPr>
      </p:cxnSp>
      <p:sp>
        <p:nvSpPr>
          <p:cNvPr id="32773" name="Rektangel 12"/>
          <p:cNvSpPr>
            <a:spLocks noChangeArrowheads="1"/>
          </p:cNvSpPr>
          <p:nvPr/>
        </p:nvSpPr>
        <p:spPr bwMode="auto">
          <a:xfrm>
            <a:off x="2286000" y="285750"/>
            <a:ext cx="6429375" cy="712788"/>
          </a:xfrm>
          <a:prstGeom prst="rect">
            <a:avLst/>
          </a:prstGeom>
          <a:noFill/>
          <a:ln w="9525">
            <a:noFill/>
            <a:miter lim="800000"/>
            <a:headEnd/>
            <a:tailEnd/>
          </a:ln>
        </p:spPr>
        <p:txBody>
          <a:bodyPr>
            <a:spAutoFit/>
          </a:bodyPr>
          <a:lstStyle/>
          <a:p>
            <a:pPr>
              <a:lnSpc>
                <a:spcPct val="105000"/>
              </a:lnSpc>
            </a:pPr>
            <a:r>
              <a:rPr lang="da-DK" sz="4200">
                <a:latin typeface="Impact" pitchFamily="34" charset="0"/>
              </a:rPr>
              <a:t>THE VIRTUAL RECEPTIONIST</a:t>
            </a:r>
          </a:p>
        </p:txBody>
      </p:sp>
      <p:sp>
        <p:nvSpPr>
          <p:cNvPr id="32774" name="Tekstboks 15"/>
          <p:cNvSpPr txBox="1">
            <a:spLocks noChangeArrowheads="1"/>
          </p:cNvSpPr>
          <p:nvPr/>
        </p:nvSpPr>
        <p:spPr bwMode="auto">
          <a:xfrm>
            <a:off x="500063" y="6072188"/>
            <a:ext cx="3071812" cy="269875"/>
          </a:xfrm>
          <a:prstGeom prst="rect">
            <a:avLst/>
          </a:prstGeom>
          <a:noFill/>
          <a:ln w="9525">
            <a:noFill/>
            <a:miter lim="800000"/>
            <a:headEnd/>
            <a:tailEnd/>
          </a:ln>
        </p:spPr>
        <p:txBody>
          <a:bodyPr>
            <a:spAutoFit/>
          </a:bodyPr>
          <a:lstStyle/>
          <a:p>
            <a:pPr>
              <a:lnSpc>
                <a:spcPct val="105000"/>
              </a:lnSpc>
            </a:pPr>
            <a:r>
              <a:rPr lang="da-DK" sz="1200">
                <a:solidFill>
                  <a:schemeClr val="tx1"/>
                </a:solidFill>
              </a:rPr>
              <a:t>Foto:  Cisco</a:t>
            </a:r>
          </a:p>
        </p:txBody>
      </p:sp>
      <p:grpSp>
        <p:nvGrpSpPr>
          <p:cNvPr id="32775" name="Group 28"/>
          <p:cNvGrpSpPr>
            <a:grpSpLocks/>
          </p:cNvGrpSpPr>
          <p:nvPr/>
        </p:nvGrpSpPr>
        <p:grpSpPr bwMode="auto">
          <a:xfrm>
            <a:off x="5802313" y="1214438"/>
            <a:ext cx="2913062" cy="1831975"/>
            <a:chOff x="2741" y="2840"/>
            <a:chExt cx="2051" cy="1579"/>
          </a:xfrm>
        </p:grpSpPr>
        <p:pic>
          <p:nvPicPr>
            <p:cNvPr id="32779" name="Picture 29"/>
            <p:cNvPicPr>
              <a:picLocks noChangeAspect="1" noChangeArrowheads="1"/>
            </p:cNvPicPr>
            <p:nvPr/>
          </p:nvPicPr>
          <p:blipFill>
            <a:blip r:embed="rId4"/>
            <a:srcRect/>
            <a:stretch>
              <a:fillRect/>
            </a:stretch>
          </p:blipFill>
          <p:spPr bwMode="auto">
            <a:xfrm>
              <a:off x="3016" y="2840"/>
              <a:ext cx="1434" cy="1257"/>
            </a:xfrm>
            <a:prstGeom prst="rect">
              <a:avLst/>
            </a:prstGeom>
            <a:noFill/>
            <a:ln w="12700">
              <a:noFill/>
              <a:miter lim="800000"/>
              <a:headEnd/>
              <a:tailEnd/>
            </a:ln>
          </p:spPr>
        </p:pic>
        <p:sp>
          <p:nvSpPr>
            <p:cNvPr id="19" name="Text Box 25"/>
            <p:cNvSpPr txBox="1">
              <a:spLocks noChangeArrowheads="1"/>
            </p:cNvSpPr>
            <p:nvPr/>
          </p:nvSpPr>
          <p:spPr bwMode="auto">
            <a:xfrm>
              <a:off x="2741" y="4145"/>
              <a:ext cx="2051" cy="274"/>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nSpc>
                  <a:spcPct val="105000"/>
                </a:lnSpc>
                <a:defRPr/>
              </a:pPr>
              <a:r>
                <a:rPr lang="da-DK" sz="1400" b="1" dirty="0" err="1">
                  <a:latin typeface="Calibri" pitchFamily="34" charset="0"/>
                </a:rPr>
                <a:t>Waiting</a:t>
              </a:r>
              <a:r>
                <a:rPr lang="da-DK" sz="1400" b="1" dirty="0">
                  <a:latin typeface="Calibri" pitchFamily="34" charset="0"/>
                </a:rPr>
                <a:t> </a:t>
              </a:r>
              <a:r>
                <a:rPr lang="da-DK" sz="1400" b="1" dirty="0" err="1">
                  <a:latin typeface="Calibri" pitchFamily="34" charset="0"/>
                </a:rPr>
                <a:t>area</a:t>
              </a:r>
              <a:r>
                <a:rPr lang="da-DK" sz="1400" b="1" dirty="0">
                  <a:latin typeface="Calibri" pitchFamily="34" charset="0"/>
                </a:rPr>
                <a:t> </a:t>
              </a:r>
              <a:r>
                <a:rPr lang="da-DK" sz="1400" b="1" dirty="0" err="1">
                  <a:latin typeface="Calibri" pitchFamily="34" charset="0"/>
                </a:rPr>
                <a:t>with</a:t>
              </a:r>
              <a:r>
                <a:rPr lang="da-DK" sz="1400" b="1" dirty="0">
                  <a:latin typeface="Calibri" pitchFamily="34" charset="0"/>
                </a:rPr>
                <a:t> information </a:t>
              </a:r>
              <a:r>
                <a:rPr lang="da-DK" sz="1400" b="1" dirty="0" err="1">
                  <a:latin typeface="Calibri" pitchFamily="34" charset="0"/>
                </a:rPr>
                <a:t>board</a:t>
              </a:r>
              <a:endParaRPr lang="da-DK" sz="1400" b="1" dirty="0">
                <a:latin typeface="Calibri" pitchFamily="34" charset="0"/>
              </a:endParaRPr>
            </a:p>
          </p:txBody>
        </p:sp>
      </p:grpSp>
      <p:pic>
        <p:nvPicPr>
          <p:cNvPr id="32776" name="Picture 8"/>
          <p:cNvPicPr>
            <a:picLocks noChangeAspect="1" noChangeArrowheads="1"/>
          </p:cNvPicPr>
          <p:nvPr/>
        </p:nvPicPr>
        <p:blipFill>
          <a:blip r:embed="rId5"/>
          <a:srcRect/>
          <a:stretch>
            <a:fillRect/>
          </a:stretch>
        </p:blipFill>
        <p:spPr bwMode="auto">
          <a:xfrm>
            <a:off x="3286125" y="5254625"/>
            <a:ext cx="1928813" cy="928688"/>
          </a:xfrm>
          <a:prstGeom prst="rect">
            <a:avLst/>
          </a:prstGeom>
          <a:noFill/>
          <a:ln w="9525">
            <a:noFill/>
            <a:miter lim="800000"/>
            <a:headEnd/>
            <a:tailEnd/>
          </a:ln>
        </p:spPr>
      </p:pic>
      <p:pic>
        <p:nvPicPr>
          <p:cNvPr id="32777" name="Picture 2" descr="\\ams-filer02a\users-s\ssteffen\published\Telepresence\Guldborgsund\IMG_0088.jpg"/>
          <p:cNvPicPr>
            <a:picLocks noChangeAspect="1" noChangeArrowheads="1"/>
          </p:cNvPicPr>
          <p:nvPr/>
        </p:nvPicPr>
        <p:blipFill>
          <a:blip r:embed="rId6"/>
          <a:srcRect/>
          <a:stretch>
            <a:fillRect/>
          </a:stretch>
        </p:blipFill>
        <p:spPr bwMode="auto">
          <a:xfrm>
            <a:off x="428625" y="1428750"/>
            <a:ext cx="3357563" cy="2047875"/>
          </a:xfrm>
          <a:prstGeom prst="rect">
            <a:avLst/>
          </a:prstGeom>
          <a:noFill/>
          <a:ln w="9525">
            <a:noFill/>
            <a:miter lim="800000"/>
            <a:headEnd/>
            <a:tailEnd/>
          </a:ln>
        </p:spPr>
      </p:pic>
      <p:pic>
        <p:nvPicPr>
          <p:cNvPr id="32778" name="Picture 3" descr="\\ams-filer02a\users-s\ssteffen\published\Telepresence\Guldborgsund\IMG_0114.jpg"/>
          <p:cNvPicPr>
            <a:picLocks noChangeAspect="1" noChangeArrowheads="1"/>
          </p:cNvPicPr>
          <p:nvPr/>
        </p:nvPicPr>
        <p:blipFill>
          <a:blip r:embed="rId7"/>
          <a:srcRect/>
          <a:stretch>
            <a:fillRect/>
          </a:stretch>
        </p:blipFill>
        <p:spPr bwMode="auto">
          <a:xfrm>
            <a:off x="5214938" y="4286250"/>
            <a:ext cx="3643312" cy="21717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el 1"/>
          <p:cNvSpPr>
            <a:spLocks noGrp="1"/>
          </p:cNvSpPr>
          <p:nvPr>
            <p:ph type="title"/>
          </p:nvPr>
        </p:nvSpPr>
        <p:spPr>
          <a:xfrm>
            <a:off x="2000250" y="214313"/>
            <a:ext cx="7308850" cy="1368425"/>
          </a:xfrm>
        </p:spPr>
        <p:txBody>
          <a:bodyPr/>
          <a:lstStyle/>
          <a:p>
            <a:pPr eaLnBrk="1" hangingPunct="1"/>
            <a:r>
              <a:rPr lang="da-DK" smtClean="0">
                <a:latin typeface="Impact" pitchFamily="34" charset="0"/>
              </a:rPr>
              <a:t>ACCESSIBILITY</a:t>
            </a:r>
          </a:p>
        </p:txBody>
      </p:sp>
      <p:sp>
        <p:nvSpPr>
          <p:cNvPr id="34818" name="Pladsholder til indhold 2"/>
          <p:cNvSpPr>
            <a:spLocks noGrp="1"/>
          </p:cNvSpPr>
          <p:nvPr>
            <p:ph idx="1"/>
          </p:nvPr>
        </p:nvSpPr>
        <p:spPr>
          <a:xfrm>
            <a:off x="1643063" y="1714500"/>
            <a:ext cx="6851650" cy="3992563"/>
          </a:xfrm>
        </p:spPr>
        <p:txBody>
          <a:bodyPr/>
          <a:lstStyle/>
          <a:p>
            <a:pPr eaLnBrk="1" hangingPunct="1"/>
            <a:r>
              <a:rPr lang="da-DK" smtClean="0"/>
              <a:t>We wish to be accessible to all our citizens</a:t>
            </a:r>
          </a:p>
          <a:p>
            <a:pPr eaLnBrk="1" hangingPunct="1"/>
            <a:endParaRPr lang="da-DK" smtClean="0"/>
          </a:p>
          <a:p>
            <a:pPr eaLnBrk="1" hangingPunct="1"/>
            <a:r>
              <a:rPr lang="da-DK" smtClean="0"/>
              <a:t>Consequences:</a:t>
            </a:r>
          </a:p>
          <a:p>
            <a:pPr eaLnBrk="1" hangingPunct="1"/>
            <a:endParaRPr lang="da-DK" smtClean="0"/>
          </a:p>
          <a:p>
            <a:pPr lvl="1" eaLnBrk="1" hangingPunct="1"/>
            <a:r>
              <a:rPr lang="da-DK" smtClean="0"/>
              <a:t>Automatic door opening</a:t>
            </a:r>
          </a:p>
          <a:p>
            <a:pPr lvl="1" eaLnBrk="1" hangingPunct="1"/>
            <a:endParaRPr lang="da-DK" smtClean="0"/>
          </a:p>
          <a:p>
            <a:pPr lvl="1" eaLnBrk="1" hangingPunct="1"/>
            <a:r>
              <a:rPr lang="da-DK" smtClean="0"/>
              <a:t>All citizens are seated</a:t>
            </a:r>
          </a:p>
          <a:p>
            <a:pPr eaLnBrk="1" hangingPunct="1"/>
            <a:endParaRPr lang="da-DK" smtClean="0"/>
          </a:p>
        </p:txBody>
      </p:sp>
      <p:pic>
        <p:nvPicPr>
          <p:cNvPr id="34819" name="Billede 3" descr="COLOURBOX1021584-koerestol.jpg"/>
          <p:cNvPicPr>
            <a:picLocks noChangeAspect="1"/>
          </p:cNvPicPr>
          <p:nvPr/>
        </p:nvPicPr>
        <p:blipFill>
          <a:blip r:embed="rId3"/>
          <a:srcRect/>
          <a:stretch>
            <a:fillRect/>
          </a:stretch>
        </p:blipFill>
        <p:spPr bwMode="auto">
          <a:xfrm>
            <a:off x="6072188" y="3286125"/>
            <a:ext cx="1763712" cy="264318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el 1"/>
          <p:cNvSpPr>
            <a:spLocks noGrp="1"/>
          </p:cNvSpPr>
          <p:nvPr>
            <p:ph type="title"/>
          </p:nvPr>
        </p:nvSpPr>
        <p:spPr/>
        <p:txBody>
          <a:bodyPr/>
          <a:lstStyle/>
          <a:p>
            <a:pPr eaLnBrk="1" hangingPunct="1"/>
            <a:r>
              <a:rPr lang="da-DK" sz="4200" smtClean="0">
                <a:latin typeface="Impact" pitchFamily="34" charset="0"/>
              </a:rPr>
              <a:t>POSSIBLE THREATS</a:t>
            </a:r>
          </a:p>
        </p:txBody>
      </p:sp>
      <p:sp>
        <p:nvSpPr>
          <p:cNvPr id="36866" name="Pladsholder til indhold 2"/>
          <p:cNvSpPr>
            <a:spLocks noGrp="1"/>
          </p:cNvSpPr>
          <p:nvPr>
            <p:ph idx="1"/>
          </p:nvPr>
        </p:nvSpPr>
        <p:spPr/>
        <p:txBody>
          <a:bodyPr/>
          <a:lstStyle/>
          <a:p>
            <a:pPr eaLnBrk="1" hangingPunct="1"/>
            <a:r>
              <a:rPr lang="da-DK" smtClean="0"/>
              <a:t>Employees resistance to new workflow and organizational changes</a:t>
            </a:r>
          </a:p>
          <a:p>
            <a:pPr eaLnBrk="1" hangingPunct="1">
              <a:buFontTx/>
              <a:buNone/>
            </a:pPr>
            <a:endParaRPr lang="da-DK" smtClean="0"/>
          </a:p>
          <a:p>
            <a:pPr eaLnBrk="1" hangingPunct="1"/>
            <a:r>
              <a:rPr lang="da-DK" smtClean="0"/>
              <a:t>Political pressure to ensure, that citizens are still served at all the previous locations. Meeting citizens face-to-face!</a:t>
            </a:r>
          </a:p>
          <a:p>
            <a:pPr eaLnBrk="1" hangingPunct="1">
              <a:buFontTx/>
              <a:buNone/>
            </a:pPr>
            <a:endParaRPr lang="da-DK" smtClean="0"/>
          </a:p>
          <a:p>
            <a:pPr eaLnBrk="1" hangingPunct="1"/>
            <a:r>
              <a:rPr lang="da-DK" smtClean="0"/>
              <a:t>Skepticism amongst Works Committees and Labor Unions, that the new system will lead to cutbacks.</a:t>
            </a:r>
          </a:p>
          <a:p>
            <a:pPr eaLnBrk="1" hangingPunct="1"/>
            <a:endParaRPr lang="da-DK" smtClean="0"/>
          </a:p>
          <a:p>
            <a:pPr eaLnBrk="1" hangingPunct="1"/>
            <a:r>
              <a:rPr lang="da-DK" smtClean="0"/>
              <a:t>Citizens may feel that the level of service is lowered.</a:t>
            </a:r>
          </a:p>
          <a:p>
            <a:pPr eaLnBrk="1" hangingPunct="1"/>
            <a:endParaRPr lang="da-DK" smtClean="0"/>
          </a:p>
          <a:p>
            <a:pPr eaLnBrk="1" hangingPunct="1"/>
            <a:r>
              <a:rPr lang="da-DK" smtClean="0"/>
              <a:t>Pratical difficulties with operating the technical solution.</a:t>
            </a: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el 1"/>
          <p:cNvSpPr>
            <a:spLocks noGrp="1"/>
          </p:cNvSpPr>
          <p:nvPr>
            <p:ph type="title"/>
          </p:nvPr>
        </p:nvSpPr>
        <p:spPr>
          <a:xfrm>
            <a:off x="2000250" y="214313"/>
            <a:ext cx="7308850" cy="1368425"/>
          </a:xfrm>
        </p:spPr>
        <p:txBody>
          <a:bodyPr/>
          <a:lstStyle/>
          <a:p>
            <a:pPr eaLnBrk="1" hangingPunct="1"/>
            <a:r>
              <a:rPr lang="da-DK" smtClean="0">
                <a:latin typeface="Impact" pitchFamily="34" charset="0"/>
              </a:rPr>
              <a:t>COMMUNICATION IS THE ANSWER!</a:t>
            </a:r>
          </a:p>
        </p:txBody>
      </p:sp>
      <p:sp>
        <p:nvSpPr>
          <p:cNvPr id="38914" name="Pladsholder til indhold 2"/>
          <p:cNvSpPr>
            <a:spLocks noGrp="1"/>
          </p:cNvSpPr>
          <p:nvPr>
            <p:ph idx="1"/>
          </p:nvPr>
        </p:nvSpPr>
        <p:spPr/>
        <p:txBody>
          <a:bodyPr/>
          <a:lstStyle/>
          <a:p>
            <a:pPr eaLnBrk="1" hangingPunct="1"/>
            <a:r>
              <a:rPr lang="da-DK" smtClean="0"/>
              <a:t>Recruiting a ”digital pilot”</a:t>
            </a:r>
          </a:p>
          <a:p>
            <a:pPr eaLnBrk="1" hangingPunct="1"/>
            <a:endParaRPr lang="da-DK" smtClean="0"/>
          </a:p>
          <a:p>
            <a:pPr eaLnBrk="1" hangingPunct="1"/>
            <a:r>
              <a:rPr lang="da-DK" smtClean="0"/>
              <a:t>Frequent communication with employees</a:t>
            </a:r>
          </a:p>
          <a:p>
            <a:pPr eaLnBrk="1" hangingPunct="1"/>
            <a:endParaRPr lang="da-DK" smtClean="0"/>
          </a:p>
          <a:p>
            <a:pPr eaLnBrk="1" hangingPunct="1"/>
            <a:r>
              <a:rPr lang="da-DK" smtClean="0"/>
              <a:t>Frequent communication with citizens</a:t>
            </a:r>
          </a:p>
          <a:p>
            <a:pPr eaLnBrk="1" hangingPunct="1"/>
            <a:endParaRPr lang="da-DK" smtClean="0"/>
          </a:p>
          <a:p>
            <a:pPr eaLnBrk="1" hangingPunct="1"/>
            <a:r>
              <a:rPr lang="da-DK" smtClean="0"/>
              <a:t>Citizens are given opportunities to learn more about the new system</a:t>
            </a:r>
          </a:p>
          <a:p>
            <a:pPr eaLnBrk="1" hangingPunct="1"/>
            <a:endParaRPr lang="da-DK" smtClean="0"/>
          </a:p>
          <a:p>
            <a:pPr eaLnBrk="1" hangingPunct="1"/>
            <a:r>
              <a:rPr lang="da-DK" smtClean="0"/>
              <a:t>Sharing knowledge and experiences with other authorities in the same position</a:t>
            </a:r>
          </a:p>
          <a:p>
            <a:pPr eaLnBrk="1" hangingPunct="1"/>
            <a:endParaRPr lang="da-DK" smtClean="0"/>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el 1"/>
          <p:cNvSpPr>
            <a:spLocks noGrp="1"/>
          </p:cNvSpPr>
          <p:nvPr>
            <p:ph type="title"/>
          </p:nvPr>
        </p:nvSpPr>
        <p:spPr/>
        <p:txBody>
          <a:bodyPr/>
          <a:lstStyle/>
          <a:p>
            <a:pPr eaLnBrk="1" hangingPunct="1"/>
            <a:r>
              <a:rPr lang="da-DK" sz="4200" smtClean="0">
                <a:latin typeface="Impact" pitchFamily="34" charset="0"/>
              </a:rPr>
              <a:t>CRITERIA FOR SUCCESS</a:t>
            </a:r>
          </a:p>
        </p:txBody>
      </p:sp>
      <p:sp>
        <p:nvSpPr>
          <p:cNvPr id="40962" name="Pladsholder til indhold 2"/>
          <p:cNvSpPr>
            <a:spLocks noGrp="1"/>
          </p:cNvSpPr>
          <p:nvPr>
            <p:ph idx="1"/>
          </p:nvPr>
        </p:nvSpPr>
        <p:spPr>
          <a:xfrm>
            <a:off x="1571625" y="1785938"/>
            <a:ext cx="6810375" cy="3224212"/>
          </a:xfrm>
        </p:spPr>
        <p:txBody>
          <a:bodyPr/>
          <a:lstStyle/>
          <a:p>
            <a:pPr lvl="1" eaLnBrk="1" hangingPunct="1"/>
            <a:r>
              <a:rPr lang="da-DK" smtClean="0"/>
              <a:t>That citizens find the video operated Service Centre satisfactory.</a:t>
            </a:r>
          </a:p>
          <a:p>
            <a:pPr lvl="1" eaLnBrk="1" hangingPunct="1">
              <a:buFont typeface="Wingdings" pitchFamily="2" charset="2"/>
              <a:buNone/>
            </a:pPr>
            <a:endParaRPr lang="da-DK" smtClean="0"/>
          </a:p>
          <a:p>
            <a:pPr lvl="1" eaLnBrk="1" hangingPunct="1"/>
            <a:r>
              <a:rPr lang="da-DK" smtClean="0"/>
              <a:t>That a significant number of citizens use the unmanned Citizen Service Center.</a:t>
            </a:r>
          </a:p>
          <a:p>
            <a:pPr lvl="1" eaLnBrk="1" hangingPunct="1"/>
            <a:endParaRPr lang="da-DK" smtClean="0"/>
          </a:p>
          <a:p>
            <a:pPr lvl="1" eaLnBrk="1" hangingPunct="1"/>
            <a:r>
              <a:rPr lang="da-DK" smtClean="0"/>
              <a:t>That employees thrive with the new ways of servicing our citizens.</a:t>
            </a:r>
          </a:p>
          <a:p>
            <a:pPr lvl="1" eaLnBrk="1" hangingPunct="1"/>
            <a:endParaRPr lang="da-DK" smtClean="0"/>
          </a:p>
          <a:p>
            <a:pPr lvl="1" eaLnBrk="1" hangingPunct="1"/>
            <a:r>
              <a:rPr lang="da-DK" smtClean="0"/>
              <a:t>That case-flows are efficient.</a:t>
            </a:r>
          </a:p>
          <a:p>
            <a:pPr lvl="1" eaLnBrk="1" hangingPunct="1"/>
            <a:endParaRPr lang="da-DK" smtClean="0"/>
          </a:p>
          <a:p>
            <a:pPr lvl="1" eaLnBrk="1" hangingPunct="1"/>
            <a:r>
              <a:rPr lang="da-DK" smtClean="0"/>
              <a:t>That the quality of our case management does not suffer from the changes.</a:t>
            </a:r>
          </a:p>
          <a:p>
            <a:pPr lvl="1" eaLnBrk="1" hangingPunct="1"/>
            <a:endParaRPr lang="da-DK" smtClean="0"/>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el 1"/>
          <p:cNvSpPr>
            <a:spLocks noGrp="1"/>
          </p:cNvSpPr>
          <p:nvPr>
            <p:ph type="title"/>
          </p:nvPr>
        </p:nvSpPr>
        <p:spPr/>
        <p:txBody>
          <a:bodyPr/>
          <a:lstStyle/>
          <a:p>
            <a:pPr eaLnBrk="1" hangingPunct="1"/>
            <a:r>
              <a:rPr lang="da-DK" sz="4200" smtClean="0">
                <a:latin typeface="Impact" pitchFamily="34" charset="0"/>
              </a:rPr>
              <a:t>FUTURE PERSPECTIVES I</a:t>
            </a:r>
          </a:p>
        </p:txBody>
      </p:sp>
      <p:grpSp>
        <p:nvGrpSpPr>
          <p:cNvPr id="43010" name="Group 16"/>
          <p:cNvGrpSpPr>
            <a:grpSpLocks/>
          </p:cNvGrpSpPr>
          <p:nvPr/>
        </p:nvGrpSpPr>
        <p:grpSpPr bwMode="auto">
          <a:xfrm>
            <a:off x="714375" y="2428875"/>
            <a:ext cx="1944688" cy="1449388"/>
            <a:chOff x="385" y="794"/>
            <a:chExt cx="1225" cy="913"/>
          </a:xfrm>
        </p:grpSpPr>
        <p:pic>
          <p:nvPicPr>
            <p:cNvPr id="43019" name="Picture 12"/>
            <p:cNvPicPr>
              <a:picLocks noChangeAspect="1" noChangeArrowheads="1"/>
            </p:cNvPicPr>
            <p:nvPr/>
          </p:nvPicPr>
          <p:blipFill>
            <a:blip r:embed="rId3"/>
            <a:srcRect/>
            <a:stretch>
              <a:fillRect/>
            </a:stretch>
          </p:blipFill>
          <p:spPr bwMode="auto">
            <a:xfrm>
              <a:off x="385" y="797"/>
              <a:ext cx="1225" cy="910"/>
            </a:xfrm>
            <a:prstGeom prst="rect">
              <a:avLst/>
            </a:prstGeom>
            <a:noFill/>
            <a:ln w="9525">
              <a:noFill/>
              <a:miter lim="800000"/>
              <a:headEnd/>
              <a:tailEnd/>
            </a:ln>
          </p:spPr>
        </p:pic>
        <p:pic>
          <p:nvPicPr>
            <p:cNvPr id="43020" name="Picture 14"/>
            <p:cNvPicPr>
              <a:picLocks noChangeAspect="1" noChangeArrowheads="1"/>
            </p:cNvPicPr>
            <p:nvPr/>
          </p:nvPicPr>
          <p:blipFill>
            <a:blip r:embed="rId4"/>
            <a:srcRect/>
            <a:stretch>
              <a:fillRect/>
            </a:stretch>
          </p:blipFill>
          <p:spPr bwMode="auto">
            <a:xfrm>
              <a:off x="385" y="794"/>
              <a:ext cx="1225" cy="169"/>
            </a:xfrm>
            <a:prstGeom prst="rect">
              <a:avLst/>
            </a:prstGeom>
            <a:noFill/>
            <a:ln w="9525">
              <a:noFill/>
              <a:miter lim="800000"/>
              <a:headEnd/>
              <a:tailEnd/>
            </a:ln>
          </p:spPr>
        </p:pic>
      </p:grpSp>
      <p:pic>
        <p:nvPicPr>
          <p:cNvPr id="43011" name="Picture 15"/>
          <p:cNvPicPr>
            <a:picLocks noChangeAspect="1" noChangeArrowheads="1"/>
          </p:cNvPicPr>
          <p:nvPr/>
        </p:nvPicPr>
        <p:blipFill>
          <a:blip r:embed="rId5"/>
          <a:srcRect/>
          <a:stretch>
            <a:fillRect/>
          </a:stretch>
        </p:blipFill>
        <p:spPr bwMode="auto">
          <a:xfrm>
            <a:off x="1214438" y="1857375"/>
            <a:ext cx="935037" cy="509588"/>
          </a:xfrm>
          <a:prstGeom prst="rect">
            <a:avLst/>
          </a:prstGeom>
          <a:noFill/>
          <a:ln w="9525">
            <a:noFill/>
            <a:miter lim="800000"/>
            <a:headEnd/>
            <a:tailEnd/>
          </a:ln>
        </p:spPr>
      </p:pic>
      <p:pic>
        <p:nvPicPr>
          <p:cNvPr id="43012" name="Picture 11"/>
          <p:cNvPicPr>
            <a:picLocks noChangeAspect="1" noChangeArrowheads="1"/>
          </p:cNvPicPr>
          <p:nvPr/>
        </p:nvPicPr>
        <p:blipFill>
          <a:blip r:embed="rId6"/>
          <a:srcRect/>
          <a:stretch>
            <a:fillRect/>
          </a:stretch>
        </p:blipFill>
        <p:spPr bwMode="auto">
          <a:xfrm>
            <a:off x="3857625" y="2286000"/>
            <a:ext cx="2493963" cy="642938"/>
          </a:xfrm>
          <a:prstGeom prst="rect">
            <a:avLst/>
          </a:prstGeom>
          <a:noFill/>
          <a:ln w="9525">
            <a:noFill/>
            <a:miter lim="800000"/>
            <a:headEnd/>
            <a:tailEnd/>
          </a:ln>
        </p:spPr>
      </p:pic>
      <p:pic>
        <p:nvPicPr>
          <p:cNvPr id="43013" name="Picture 2" descr="Til forsiden">
            <a:hlinkClick r:id="rId7" tooltip="Til forsiden"/>
          </p:cNvPr>
          <p:cNvPicPr>
            <a:picLocks noChangeAspect="1" noChangeArrowheads="1"/>
          </p:cNvPicPr>
          <p:nvPr/>
        </p:nvPicPr>
        <p:blipFill>
          <a:blip r:embed="rId8"/>
          <a:srcRect/>
          <a:stretch>
            <a:fillRect/>
          </a:stretch>
        </p:blipFill>
        <p:spPr bwMode="auto">
          <a:xfrm>
            <a:off x="3857625" y="3643313"/>
            <a:ext cx="976313" cy="731837"/>
          </a:xfrm>
          <a:prstGeom prst="rect">
            <a:avLst/>
          </a:prstGeom>
          <a:noFill/>
          <a:ln w="9525">
            <a:noFill/>
            <a:miter lim="800000"/>
            <a:headEnd/>
            <a:tailEnd/>
          </a:ln>
        </p:spPr>
      </p:pic>
      <p:sp>
        <p:nvSpPr>
          <p:cNvPr id="43014" name="AutoShape 4" descr="cid:image001.jpg@01C93DC6.A80EA200"/>
          <p:cNvSpPr>
            <a:spLocks noChangeAspect="1" noChangeArrowheads="1"/>
          </p:cNvSpPr>
          <p:nvPr/>
        </p:nvSpPr>
        <p:spPr bwMode="auto">
          <a:xfrm>
            <a:off x="131763" y="-174625"/>
            <a:ext cx="1428750" cy="371475"/>
          </a:xfrm>
          <a:prstGeom prst="rect">
            <a:avLst/>
          </a:prstGeom>
          <a:noFill/>
          <a:ln w="9525">
            <a:noFill/>
            <a:miter lim="800000"/>
            <a:headEnd/>
            <a:tailEnd/>
          </a:ln>
        </p:spPr>
        <p:txBody>
          <a:bodyPr/>
          <a:lstStyle/>
          <a:p>
            <a:pPr>
              <a:lnSpc>
                <a:spcPct val="105000"/>
              </a:lnSpc>
            </a:pPr>
            <a:endParaRPr lang="en-US"/>
          </a:p>
        </p:txBody>
      </p:sp>
      <p:sp>
        <p:nvSpPr>
          <p:cNvPr id="43015" name="AutoShape 6" descr="cid:image001.jpg@01C93DC6.A80EA200"/>
          <p:cNvSpPr>
            <a:spLocks noChangeAspect="1" noChangeArrowheads="1"/>
          </p:cNvSpPr>
          <p:nvPr/>
        </p:nvSpPr>
        <p:spPr bwMode="auto">
          <a:xfrm>
            <a:off x="131763" y="-174625"/>
            <a:ext cx="1428750" cy="371475"/>
          </a:xfrm>
          <a:prstGeom prst="rect">
            <a:avLst/>
          </a:prstGeom>
          <a:noFill/>
          <a:ln w="9525">
            <a:noFill/>
            <a:miter lim="800000"/>
            <a:headEnd/>
            <a:tailEnd/>
          </a:ln>
        </p:spPr>
        <p:txBody>
          <a:bodyPr/>
          <a:lstStyle/>
          <a:p>
            <a:pPr>
              <a:lnSpc>
                <a:spcPct val="105000"/>
              </a:lnSpc>
            </a:pPr>
            <a:endParaRPr lang="en-US"/>
          </a:p>
        </p:txBody>
      </p:sp>
      <p:grpSp>
        <p:nvGrpSpPr>
          <p:cNvPr id="43016" name="Group 27"/>
          <p:cNvGrpSpPr>
            <a:grpSpLocks/>
          </p:cNvGrpSpPr>
          <p:nvPr/>
        </p:nvGrpSpPr>
        <p:grpSpPr bwMode="auto">
          <a:xfrm>
            <a:off x="6215063" y="3500438"/>
            <a:ext cx="1276350" cy="2057400"/>
            <a:chOff x="327" y="2750"/>
            <a:chExt cx="804" cy="1296"/>
          </a:xfrm>
        </p:grpSpPr>
        <p:pic>
          <p:nvPicPr>
            <p:cNvPr id="43017" name="Picture 21" descr="Sagsbehandler 2"/>
            <p:cNvPicPr>
              <a:picLocks noChangeAspect="1" noChangeArrowheads="1"/>
            </p:cNvPicPr>
            <p:nvPr/>
          </p:nvPicPr>
          <p:blipFill>
            <a:blip r:embed="rId9"/>
            <a:srcRect/>
            <a:stretch>
              <a:fillRect/>
            </a:stretch>
          </p:blipFill>
          <p:spPr bwMode="auto">
            <a:xfrm>
              <a:off x="385" y="2750"/>
              <a:ext cx="730" cy="1099"/>
            </a:xfrm>
            <a:prstGeom prst="rect">
              <a:avLst/>
            </a:prstGeom>
            <a:noFill/>
            <a:ln w="9525">
              <a:noFill/>
              <a:miter lim="800000"/>
              <a:headEnd/>
              <a:tailEnd/>
            </a:ln>
          </p:spPr>
        </p:pic>
        <p:sp>
          <p:nvSpPr>
            <p:cNvPr id="23" name="Text Box 24"/>
            <p:cNvSpPr txBox="1">
              <a:spLocks noChangeArrowheads="1"/>
            </p:cNvSpPr>
            <p:nvPr/>
          </p:nvSpPr>
          <p:spPr bwMode="auto">
            <a:xfrm>
              <a:off x="327" y="3851"/>
              <a:ext cx="804" cy="195"/>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a:spAutoFit/>
            </a:bodyPr>
            <a:lstStyle/>
            <a:p>
              <a:pPr>
                <a:lnSpc>
                  <a:spcPct val="105000"/>
                </a:lnSpc>
                <a:defRPr/>
              </a:pPr>
              <a:r>
                <a:rPr lang="da-DK" sz="1400" b="1">
                  <a:latin typeface="Calibri" pitchFamily="34" charset="0"/>
                </a:rPr>
                <a:t>Sagsbehandler</a:t>
              </a:r>
            </a:p>
          </p:txBody>
        </p:sp>
      </p:gr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el 1"/>
          <p:cNvSpPr>
            <a:spLocks noGrp="1"/>
          </p:cNvSpPr>
          <p:nvPr>
            <p:ph type="title"/>
          </p:nvPr>
        </p:nvSpPr>
        <p:spPr/>
        <p:txBody>
          <a:bodyPr/>
          <a:lstStyle/>
          <a:p>
            <a:pPr eaLnBrk="1" hangingPunct="1"/>
            <a:r>
              <a:rPr lang="da-DK" sz="4200" smtClean="0">
                <a:latin typeface="Impact" pitchFamily="34" charset="0"/>
              </a:rPr>
              <a:t>FUTURE PERSPECTIVES II</a:t>
            </a:r>
          </a:p>
        </p:txBody>
      </p:sp>
      <p:sp>
        <p:nvSpPr>
          <p:cNvPr id="45058" name="AutoShape 4" descr="cid:image001.jpg@01C93DC6.A80EA200"/>
          <p:cNvSpPr>
            <a:spLocks noChangeAspect="1" noChangeArrowheads="1"/>
          </p:cNvSpPr>
          <p:nvPr/>
        </p:nvSpPr>
        <p:spPr bwMode="auto">
          <a:xfrm>
            <a:off x="131763" y="-174625"/>
            <a:ext cx="1428750" cy="371475"/>
          </a:xfrm>
          <a:prstGeom prst="rect">
            <a:avLst/>
          </a:prstGeom>
          <a:noFill/>
          <a:ln w="9525">
            <a:noFill/>
            <a:miter lim="800000"/>
            <a:headEnd/>
            <a:tailEnd/>
          </a:ln>
        </p:spPr>
        <p:txBody>
          <a:bodyPr/>
          <a:lstStyle/>
          <a:p>
            <a:pPr>
              <a:lnSpc>
                <a:spcPct val="105000"/>
              </a:lnSpc>
            </a:pPr>
            <a:endParaRPr lang="en-US"/>
          </a:p>
        </p:txBody>
      </p:sp>
      <p:sp>
        <p:nvSpPr>
          <p:cNvPr id="45059" name="AutoShape 6" descr="cid:image001.jpg@01C93DC6.A80EA200"/>
          <p:cNvSpPr>
            <a:spLocks noChangeAspect="1" noChangeArrowheads="1"/>
          </p:cNvSpPr>
          <p:nvPr/>
        </p:nvSpPr>
        <p:spPr bwMode="auto">
          <a:xfrm>
            <a:off x="131763" y="-174625"/>
            <a:ext cx="1428750" cy="371475"/>
          </a:xfrm>
          <a:prstGeom prst="rect">
            <a:avLst/>
          </a:prstGeom>
          <a:noFill/>
          <a:ln w="9525">
            <a:noFill/>
            <a:miter lim="800000"/>
            <a:headEnd/>
            <a:tailEnd/>
          </a:ln>
        </p:spPr>
        <p:txBody>
          <a:bodyPr/>
          <a:lstStyle/>
          <a:p>
            <a:pPr>
              <a:lnSpc>
                <a:spcPct val="105000"/>
              </a:lnSpc>
            </a:pPr>
            <a:endParaRPr lang="en-US"/>
          </a:p>
        </p:txBody>
      </p:sp>
      <p:graphicFrame>
        <p:nvGraphicFramePr>
          <p:cNvPr id="57387" name="Group 43"/>
          <p:cNvGraphicFramePr>
            <a:graphicFrameLocks noGrp="1"/>
          </p:cNvGraphicFramePr>
          <p:nvPr/>
        </p:nvGraphicFramePr>
        <p:xfrm>
          <a:off x="428625" y="2500313"/>
          <a:ext cx="7715250" cy="1485900"/>
        </p:xfrm>
        <a:graphic>
          <a:graphicData uri="http://schemas.openxmlformats.org/drawingml/2006/table">
            <a:tbl>
              <a:tblPr/>
              <a:tblGrid>
                <a:gridCol w="1892404"/>
                <a:gridCol w="1409607"/>
                <a:gridCol w="1508130"/>
                <a:gridCol w="1428755"/>
                <a:gridCol w="1476379"/>
              </a:tblGrid>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da-DK" sz="900" b="1" i="0" u="none" strike="noStrike" cap="none" normalizeH="0" baseline="0" dirty="0" smtClean="0">
                          <a:ln>
                            <a:noFill/>
                          </a:ln>
                          <a:solidFill>
                            <a:srgbClr val="FFFFFF"/>
                          </a:solidFill>
                          <a:effectLst/>
                          <a:latin typeface="Verdana" pitchFamily="34" charset="0"/>
                          <a:ea typeface="Times New Roman" pitchFamily="18" charset="0"/>
                          <a:cs typeface="Tahoma" pitchFamily="34" charset="0"/>
                        </a:rPr>
                        <a:t>2010-prices</a:t>
                      </a:r>
                      <a:endParaRPr kumimoji="0" lang="da-DK"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da-DK" sz="900" b="1" i="0" u="none" strike="noStrike" cap="none" normalizeH="0" baseline="0" dirty="0" smtClean="0">
                          <a:ln>
                            <a:noFill/>
                          </a:ln>
                          <a:solidFill>
                            <a:srgbClr val="FFFFFF"/>
                          </a:solidFill>
                          <a:effectLst/>
                          <a:latin typeface="Verdana" pitchFamily="34" charset="0"/>
                          <a:ea typeface="Times New Roman" pitchFamily="18" charset="0"/>
                          <a:cs typeface="Tahoma" pitchFamily="34" charset="0"/>
                        </a:rPr>
                        <a:t>(in 1.000 kr.)</a:t>
                      </a:r>
                      <a:endParaRPr kumimoji="0" lang="da-DK"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597A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1100" b="1" i="0" u="none" strike="noStrike" cap="none" normalizeH="0" baseline="0" dirty="0" smtClean="0">
                          <a:ln>
                            <a:noFill/>
                          </a:ln>
                          <a:solidFill>
                            <a:srgbClr val="FFFFFF"/>
                          </a:solidFill>
                          <a:effectLst/>
                          <a:latin typeface="Verdana" pitchFamily="34" charset="0"/>
                          <a:ea typeface="Times New Roman" pitchFamily="18" charset="0"/>
                          <a:cs typeface="Tahoma" pitchFamily="34" charset="0"/>
                        </a:rPr>
                        <a:t>2011</a:t>
                      </a:r>
                      <a:endParaRPr kumimoji="0" lang="da-DK"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597A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1100" b="1" i="0" u="none" strike="noStrike" cap="none" normalizeH="0" baseline="0" smtClean="0">
                          <a:ln>
                            <a:noFill/>
                          </a:ln>
                          <a:solidFill>
                            <a:srgbClr val="FFFFFF"/>
                          </a:solidFill>
                          <a:effectLst/>
                          <a:latin typeface="Verdana" pitchFamily="34" charset="0"/>
                          <a:ea typeface="Times New Roman" pitchFamily="18" charset="0"/>
                          <a:cs typeface="Tahoma" pitchFamily="34" charset="0"/>
                        </a:rPr>
                        <a:t>2012</a:t>
                      </a:r>
                      <a:endParaRPr kumimoji="0" lang="da-DK" sz="11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597A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1100" b="1" i="0" u="none" strike="noStrike" cap="none" normalizeH="0" baseline="0" smtClean="0">
                          <a:ln>
                            <a:noFill/>
                          </a:ln>
                          <a:solidFill>
                            <a:srgbClr val="FFFFFF"/>
                          </a:solidFill>
                          <a:effectLst/>
                          <a:latin typeface="Verdana" pitchFamily="34" charset="0"/>
                          <a:ea typeface="Times New Roman" pitchFamily="18" charset="0"/>
                          <a:cs typeface="Tahoma" pitchFamily="34" charset="0"/>
                        </a:rPr>
                        <a:t>2013</a:t>
                      </a:r>
                      <a:endParaRPr kumimoji="0" lang="da-DK" sz="11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597A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1100" b="1" i="0" u="none" strike="noStrike" cap="none" normalizeH="0" baseline="0" smtClean="0">
                          <a:ln>
                            <a:noFill/>
                          </a:ln>
                          <a:solidFill>
                            <a:srgbClr val="FFFFFF"/>
                          </a:solidFill>
                          <a:effectLst/>
                          <a:latin typeface="Verdana" pitchFamily="34" charset="0"/>
                          <a:ea typeface="Times New Roman" pitchFamily="18" charset="0"/>
                          <a:cs typeface="Tahoma" pitchFamily="34" charset="0"/>
                        </a:rPr>
                        <a:t>2014</a:t>
                      </a:r>
                      <a:endParaRPr kumimoji="0" lang="da-DK" sz="11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597A0"/>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da-DK" sz="1000" b="1" i="0" u="none" strike="noStrike" cap="none" normalizeH="0" baseline="0" dirty="0" err="1" smtClean="0">
                          <a:ln>
                            <a:noFill/>
                          </a:ln>
                          <a:solidFill>
                            <a:srgbClr val="000000"/>
                          </a:solidFill>
                          <a:effectLst/>
                          <a:latin typeface="Verdana" pitchFamily="34" charset="0"/>
                          <a:ea typeface="Times New Roman" pitchFamily="18" charset="0"/>
                          <a:cs typeface="Tahoma" pitchFamily="34" charset="0"/>
                        </a:rPr>
                        <a:t>Cost</a:t>
                      </a:r>
                      <a:r>
                        <a:rPr kumimoji="0" lang="da-DK" sz="1000" b="1" i="0" u="none" strike="noStrike" cap="none" normalizeH="0" baseline="0" dirty="0" smtClean="0">
                          <a:ln>
                            <a:noFill/>
                          </a:ln>
                          <a:solidFill>
                            <a:srgbClr val="000000"/>
                          </a:solidFill>
                          <a:effectLst/>
                          <a:latin typeface="Verdana" pitchFamily="34" charset="0"/>
                          <a:ea typeface="Times New Roman" pitchFamily="18" charset="0"/>
                          <a:cs typeface="Tahoma" pitchFamily="34" charset="0"/>
                        </a:rPr>
                        <a:t> </a:t>
                      </a:r>
                      <a:r>
                        <a:rPr kumimoji="0" lang="da-DK" sz="1000" b="1" i="0" u="none" strike="noStrike" cap="none" normalizeH="0" baseline="0" dirty="0" err="1" smtClean="0">
                          <a:ln>
                            <a:noFill/>
                          </a:ln>
                          <a:solidFill>
                            <a:srgbClr val="000000"/>
                          </a:solidFill>
                          <a:effectLst/>
                          <a:latin typeface="Verdana" pitchFamily="34" charset="0"/>
                          <a:ea typeface="Times New Roman" pitchFamily="18" charset="0"/>
                          <a:cs typeface="Tahoma" pitchFamily="34" charset="0"/>
                        </a:rPr>
                        <a:t>reduction</a:t>
                      </a:r>
                      <a:endParaRPr kumimoji="0" lang="da-DK" sz="10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1000" b="1" i="0" u="none" strike="noStrike" cap="none" normalizeH="0" baseline="0" dirty="0" smtClean="0">
                          <a:ln>
                            <a:noFill/>
                          </a:ln>
                          <a:solidFill>
                            <a:srgbClr val="000000"/>
                          </a:solidFill>
                          <a:effectLst/>
                          <a:latin typeface="Verdana" pitchFamily="34" charset="0"/>
                          <a:ea typeface="Times New Roman" pitchFamily="18" charset="0"/>
                          <a:cs typeface="Tahoma" pitchFamily="34" charset="0"/>
                        </a:rPr>
                        <a:t>      550</a:t>
                      </a:r>
                      <a:endParaRPr kumimoji="0" lang="da-DK" sz="1000" b="1"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1000" b="1" i="0" u="none" strike="noStrike" cap="none" normalizeH="0" baseline="0" dirty="0" smtClean="0">
                          <a:ln>
                            <a:noFill/>
                          </a:ln>
                          <a:solidFill>
                            <a:srgbClr val="000000"/>
                          </a:solidFill>
                          <a:effectLst/>
                          <a:latin typeface="Verdana" pitchFamily="34" charset="0"/>
                          <a:ea typeface="Times New Roman" pitchFamily="18" charset="0"/>
                          <a:cs typeface="Tahoma" pitchFamily="34" charset="0"/>
                        </a:rPr>
                        <a:t>   1.100</a:t>
                      </a:r>
                      <a:endParaRPr kumimoji="0" lang="da-DK" sz="1000" b="1"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1000" b="1" i="0" u="none" strike="noStrike" cap="none" normalizeH="0" baseline="0" smtClean="0">
                          <a:ln>
                            <a:noFill/>
                          </a:ln>
                          <a:solidFill>
                            <a:srgbClr val="000000"/>
                          </a:solidFill>
                          <a:effectLst/>
                          <a:latin typeface="Verdana" pitchFamily="34" charset="0"/>
                          <a:ea typeface="Times New Roman" pitchFamily="18" charset="0"/>
                          <a:cs typeface="Tahoma" pitchFamily="34" charset="0"/>
                        </a:rPr>
                        <a:t>     1.100</a:t>
                      </a:r>
                      <a:endParaRPr kumimoji="0" lang="da-DK" sz="1000" b="1" i="0" u="none" strike="noStrike" cap="none" normalizeH="0" baseline="0" smtClean="0">
                        <a:ln>
                          <a:noFill/>
                        </a:ln>
                        <a:solidFill>
                          <a:srgbClr val="000000"/>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1000" b="1" i="0" u="none" strike="noStrike" cap="none" normalizeH="0" baseline="0" smtClean="0">
                          <a:ln>
                            <a:noFill/>
                          </a:ln>
                          <a:solidFill>
                            <a:srgbClr val="000000"/>
                          </a:solidFill>
                          <a:effectLst/>
                          <a:latin typeface="Verdana" pitchFamily="34" charset="0"/>
                          <a:ea typeface="Times New Roman" pitchFamily="18" charset="0"/>
                          <a:cs typeface="Tahoma" pitchFamily="34" charset="0"/>
                        </a:rPr>
                        <a:t>   1.100</a:t>
                      </a:r>
                      <a:endParaRPr kumimoji="0" lang="da-DK" sz="1000" b="1" i="0" u="none" strike="noStrike" cap="none" normalizeH="0" baseline="0" smtClean="0">
                        <a:ln>
                          <a:noFill/>
                        </a:ln>
                        <a:solidFill>
                          <a:srgbClr val="000000"/>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da-DK" sz="1000" b="1" i="0" u="none" strike="noStrike" cap="none" normalizeH="0" baseline="0" dirty="0" err="1" smtClean="0">
                          <a:ln>
                            <a:noFill/>
                          </a:ln>
                          <a:solidFill>
                            <a:srgbClr val="000000"/>
                          </a:solidFill>
                          <a:effectLst/>
                          <a:latin typeface="Verdana" pitchFamily="34" charset="0"/>
                          <a:ea typeface="Times New Roman" pitchFamily="18" charset="0"/>
                          <a:cs typeface="Tahoma" pitchFamily="34" charset="0"/>
                        </a:rPr>
                        <a:t>Staff</a:t>
                      </a:r>
                      <a:r>
                        <a:rPr kumimoji="0" lang="da-DK" sz="1000" b="1" i="0" u="none" strike="noStrike" cap="none" normalizeH="0" baseline="0" dirty="0" smtClean="0">
                          <a:ln>
                            <a:noFill/>
                          </a:ln>
                          <a:solidFill>
                            <a:srgbClr val="000000"/>
                          </a:solidFill>
                          <a:effectLst/>
                          <a:latin typeface="Verdana" pitchFamily="34" charset="0"/>
                          <a:ea typeface="Times New Roman" pitchFamily="18" charset="0"/>
                          <a:cs typeface="Tahoma" pitchFamily="34" charset="0"/>
                        </a:rPr>
                        <a:t> </a:t>
                      </a:r>
                      <a:r>
                        <a:rPr kumimoji="0" lang="da-DK" sz="1000" b="1" i="0" u="none" strike="noStrike" cap="none" normalizeH="0" baseline="0" dirty="0" err="1" smtClean="0">
                          <a:ln>
                            <a:noFill/>
                          </a:ln>
                          <a:solidFill>
                            <a:srgbClr val="000000"/>
                          </a:solidFill>
                          <a:effectLst/>
                          <a:latin typeface="Verdana" pitchFamily="34" charset="0"/>
                          <a:ea typeface="Times New Roman" pitchFamily="18" charset="0"/>
                          <a:cs typeface="Tahoma" pitchFamily="34" charset="0"/>
                        </a:rPr>
                        <a:t>reduction</a:t>
                      </a:r>
                      <a:endParaRPr kumimoji="0" lang="da-DK" sz="10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1000" b="1" i="0" u="none" strike="noStrike" cap="none" normalizeH="0" baseline="0" dirty="0" smtClean="0">
                          <a:ln>
                            <a:noFill/>
                          </a:ln>
                          <a:solidFill>
                            <a:srgbClr val="000000"/>
                          </a:solidFill>
                          <a:effectLst/>
                          <a:latin typeface="Verdana" pitchFamily="34" charset="0"/>
                          <a:ea typeface="Times New Roman" pitchFamily="18" charset="0"/>
                          <a:cs typeface="Tahoma" pitchFamily="34" charset="0"/>
                        </a:rPr>
                        <a:t>2,25 jobs</a:t>
                      </a:r>
                      <a:endParaRPr kumimoji="0" lang="da-DK" sz="1000" b="1"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1000" b="1" i="0" u="none" strike="noStrike" cap="none" normalizeH="0" baseline="0" dirty="0" smtClean="0">
                          <a:ln>
                            <a:noFill/>
                          </a:ln>
                          <a:solidFill>
                            <a:srgbClr val="000000"/>
                          </a:solidFill>
                          <a:effectLst/>
                          <a:latin typeface="Verdana" pitchFamily="34" charset="0"/>
                          <a:ea typeface="Times New Roman" pitchFamily="18" charset="0"/>
                          <a:cs typeface="Tahoma" pitchFamily="34" charset="0"/>
                        </a:rPr>
                        <a:t>4,5 jobs</a:t>
                      </a:r>
                      <a:endParaRPr kumimoji="0" lang="da-DK" sz="1000" b="1"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1000" b="1" i="0" u="none" strike="noStrike" cap="none" normalizeH="0" baseline="0" dirty="0" smtClean="0">
                          <a:ln>
                            <a:noFill/>
                          </a:ln>
                          <a:solidFill>
                            <a:srgbClr val="000000"/>
                          </a:solidFill>
                          <a:effectLst/>
                          <a:latin typeface="Verdana" pitchFamily="34" charset="0"/>
                          <a:ea typeface="Times New Roman" pitchFamily="18" charset="0"/>
                          <a:cs typeface="Tahoma" pitchFamily="34" charset="0"/>
                        </a:rPr>
                        <a:t>4,5 jobs</a:t>
                      </a:r>
                      <a:endParaRPr kumimoji="0" lang="da-DK" sz="1000" b="1"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da-DK" sz="1000" b="1"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1000" b="1" i="0" u="none" strike="noStrike" cap="none" normalizeH="0" baseline="0" dirty="0" smtClean="0">
                          <a:ln>
                            <a:noFill/>
                          </a:ln>
                          <a:solidFill>
                            <a:srgbClr val="000000"/>
                          </a:solidFill>
                          <a:effectLst/>
                          <a:latin typeface="Verdana" pitchFamily="34" charset="0"/>
                          <a:ea typeface="Times New Roman" pitchFamily="18" charset="0"/>
                          <a:cs typeface="Tahoma" pitchFamily="34" charset="0"/>
                        </a:rPr>
                        <a:t>4,5 jobs</a:t>
                      </a:r>
                      <a:endParaRPr kumimoji="0" lang="da-DK" sz="1000" b="1"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da-DK" sz="1000" b="1"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err="1" smtClean="0">
                          <a:ln>
                            <a:noFill/>
                          </a:ln>
                          <a:solidFill>
                            <a:srgbClr val="000000"/>
                          </a:solidFill>
                          <a:effectLst/>
                          <a:latin typeface="Verdana" pitchFamily="34" charset="0"/>
                        </a:rPr>
                        <a:t>Investment</a:t>
                      </a:r>
                      <a:r>
                        <a:rPr kumimoji="0" lang="da-DK" sz="1000" b="1" i="0" u="none" strike="noStrike" cap="none" normalizeH="0" baseline="0" dirty="0" smtClean="0">
                          <a:ln>
                            <a:noFill/>
                          </a:ln>
                          <a:solidFill>
                            <a:srgbClr val="000000"/>
                          </a:solidFill>
                          <a:effectLst/>
                          <a:latin typeface="Verdana"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000000"/>
                          </a:solidFill>
                          <a:effectLst/>
                          <a:latin typeface="Verdana" pitchFamily="34" charset="0"/>
                        </a:rPr>
                        <a:t>2.700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000000"/>
                          </a:solidFill>
                          <a:effectLst/>
                          <a:latin typeface="Verdana"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000000"/>
                          </a:solidFill>
                          <a:effectLst/>
                          <a:latin typeface="Verdana"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000000"/>
                          </a:solidFill>
                          <a:effectLst/>
                          <a:latin typeface="Verdana"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45092" name="Tekstboks 15"/>
          <p:cNvSpPr txBox="1">
            <a:spLocks noChangeArrowheads="1"/>
          </p:cNvSpPr>
          <p:nvPr/>
        </p:nvSpPr>
        <p:spPr bwMode="auto">
          <a:xfrm>
            <a:off x="500063" y="4429125"/>
            <a:ext cx="8464550" cy="763588"/>
          </a:xfrm>
          <a:prstGeom prst="rect">
            <a:avLst/>
          </a:prstGeom>
          <a:noFill/>
          <a:ln w="9525">
            <a:noFill/>
            <a:miter lim="800000"/>
            <a:headEnd/>
            <a:tailEnd/>
          </a:ln>
        </p:spPr>
        <p:txBody>
          <a:bodyPr>
            <a:spAutoFit/>
          </a:bodyPr>
          <a:lstStyle/>
          <a:p>
            <a:pPr>
              <a:lnSpc>
                <a:spcPct val="105000"/>
              </a:lnSpc>
            </a:pPr>
            <a:r>
              <a:rPr lang="da-DK" sz="1400">
                <a:solidFill>
                  <a:schemeClr val="tx1"/>
                </a:solidFill>
              </a:rPr>
              <a:t>*) Estimated</a:t>
            </a:r>
          </a:p>
          <a:p>
            <a:pPr>
              <a:lnSpc>
                <a:spcPct val="105000"/>
              </a:lnSpc>
            </a:pPr>
            <a:endParaRPr lang="da-DK" sz="1400">
              <a:solidFill>
                <a:schemeClr val="tx1"/>
              </a:solidFill>
            </a:endParaRPr>
          </a:p>
          <a:p>
            <a:pPr>
              <a:lnSpc>
                <a:spcPct val="105000"/>
              </a:lnSpc>
            </a:pPr>
            <a:r>
              <a:rPr lang="da-DK" sz="1400">
                <a:solidFill>
                  <a:schemeClr val="tx1"/>
                </a:solidFill>
              </a:rPr>
              <a:t>We are already planning on new investments in order to harvest further efficiency benefits.</a:t>
            </a: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3"/>
          <p:cNvSpPr txBox="1">
            <a:spLocks noChangeArrowheads="1"/>
          </p:cNvSpPr>
          <p:nvPr/>
        </p:nvSpPr>
        <p:spPr bwMode="auto">
          <a:xfrm>
            <a:off x="1643063" y="285750"/>
            <a:ext cx="6702425" cy="1042988"/>
          </a:xfrm>
          <a:prstGeom prst="rect">
            <a:avLst/>
          </a:prstGeom>
          <a:noFill/>
          <a:ln w="9525">
            <a:noFill/>
            <a:miter lim="800000"/>
            <a:headEnd/>
            <a:tailEnd/>
          </a:ln>
        </p:spPr>
        <p:txBody>
          <a:bodyPr>
            <a:spAutoFit/>
          </a:bodyPr>
          <a:lstStyle/>
          <a:p>
            <a:pPr>
              <a:lnSpc>
                <a:spcPct val="80000"/>
              </a:lnSpc>
            </a:pPr>
            <a:endParaRPr lang="da-DK" sz="3600">
              <a:solidFill>
                <a:srgbClr val="D19920"/>
              </a:solidFill>
              <a:latin typeface="Impact" pitchFamily="34" charset="0"/>
            </a:endParaRPr>
          </a:p>
          <a:p>
            <a:pPr>
              <a:lnSpc>
                <a:spcPct val="80000"/>
              </a:lnSpc>
            </a:pPr>
            <a:r>
              <a:rPr lang="da-DK" sz="4200">
                <a:latin typeface="Impact" pitchFamily="34" charset="0"/>
              </a:rPr>
              <a:t>QUESTIONS?</a:t>
            </a:r>
          </a:p>
        </p:txBody>
      </p:sp>
      <p:pic>
        <p:nvPicPr>
          <p:cNvPr id="47106" name="Picture 5" descr="590055A"/>
          <p:cNvPicPr>
            <a:picLocks noChangeAspect="1" noChangeArrowheads="1"/>
          </p:cNvPicPr>
          <p:nvPr/>
        </p:nvPicPr>
        <p:blipFill>
          <a:blip r:embed="rId3"/>
          <a:srcRect l="22150" t="8675" r="40717" b="5280"/>
          <a:stretch>
            <a:fillRect/>
          </a:stretch>
        </p:blipFill>
        <p:spPr bwMode="auto">
          <a:xfrm>
            <a:off x="4572000" y="114300"/>
            <a:ext cx="4032250" cy="65976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el 1"/>
          <p:cNvSpPr>
            <a:spLocks noGrp="1"/>
          </p:cNvSpPr>
          <p:nvPr>
            <p:ph type="title"/>
          </p:nvPr>
        </p:nvSpPr>
        <p:spPr/>
        <p:txBody>
          <a:bodyPr/>
          <a:lstStyle/>
          <a:p>
            <a:pPr eaLnBrk="1" hangingPunct="1"/>
            <a:r>
              <a:rPr lang="da-DK" sz="4200" smtClean="0">
                <a:latin typeface="Impact" pitchFamily="34" charset="0"/>
              </a:rPr>
              <a:t>ONE MUNICIPALITY </a:t>
            </a:r>
            <a:br>
              <a:rPr lang="da-DK" sz="4200" smtClean="0">
                <a:latin typeface="Impact" pitchFamily="34" charset="0"/>
              </a:rPr>
            </a:br>
            <a:r>
              <a:rPr lang="da-DK" sz="4200" smtClean="0">
                <a:solidFill>
                  <a:srgbClr val="CA9E28"/>
                </a:solidFill>
                <a:latin typeface="Impact" pitchFamily="34" charset="0"/>
              </a:rPr>
              <a:t>SIX SERVICECENTRES</a:t>
            </a:r>
          </a:p>
        </p:txBody>
      </p:sp>
      <p:pic>
        <p:nvPicPr>
          <p:cNvPr id="16386" name="Picture 2"/>
          <p:cNvPicPr>
            <a:picLocks noChangeAspect="1" noChangeArrowheads="1"/>
          </p:cNvPicPr>
          <p:nvPr/>
        </p:nvPicPr>
        <p:blipFill>
          <a:blip r:embed="rId3"/>
          <a:srcRect/>
          <a:stretch>
            <a:fillRect/>
          </a:stretch>
        </p:blipFill>
        <p:spPr bwMode="auto">
          <a:xfrm>
            <a:off x="2454275" y="1643063"/>
            <a:ext cx="4572000" cy="50292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p:cNvSpPr>
          <p:nvPr>
            <p:ph type="title"/>
          </p:nvPr>
        </p:nvSpPr>
        <p:spPr/>
        <p:txBody>
          <a:bodyPr/>
          <a:lstStyle/>
          <a:p>
            <a:pPr eaLnBrk="1" hangingPunct="1"/>
            <a:r>
              <a:rPr lang="da-DK" sz="4200" smtClean="0">
                <a:latin typeface="Impact" pitchFamily="34" charset="0"/>
              </a:rPr>
              <a:t>CITIZEN SERVICE POLICY</a:t>
            </a:r>
          </a:p>
        </p:txBody>
      </p:sp>
      <p:sp>
        <p:nvSpPr>
          <p:cNvPr id="18434" name="Pladsholder til indhold 2"/>
          <p:cNvSpPr>
            <a:spLocks noGrp="1"/>
          </p:cNvSpPr>
          <p:nvPr>
            <p:ph idx="1"/>
          </p:nvPr>
        </p:nvSpPr>
        <p:spPr>
          <a:xfrm>
            <a:off x="1571625" y="1643063"/>
            <a:ext cx="6851650" cy="3992562"/>
          </a:xfrm>
        </p:spPr>
        <p:txBody>
          <a:bodyPr/>
          <a:lstStyle/>
          <a:p>
            <a:pPr lvl="1" eaLnBrk="1" hangingPunct="1">
              <a:buFont typeface="Wingdings" pitchFamily="2" charset="2"/>
              <a:buNone/>
            </a:pPr>
            <a:endParaRPr lang="da-DK" sz="2800" smtClean="0"/>
          </a:p>
          <a:p>
            <a:pPr eaLnBrk="1" hangingPunct="1">
              <a:buFontTx/>
              <a:buNone/>
            </a:pPr>
            <a:r>
              <a:rPr lang="da-DK" sz="2800" smtClean="0"/>
              <a:t> ”Citizen shall experience service at the highest level and always be meet by competent personal. Regardless of which Service Centre they contact, citizens should be offered the same help and guidance”</a:t>
            </a:r>
          </a:p>
          <a:p>
            <a:pPr eaLnBrk="1" hangingPunct="1">
              <a:buFontTx/>
              <a:buNone/>
            </a:pPr>
            <a:endParaRPr lang="da-DK" smtClean="0"/>
          </a:p>
          <a:p>
            <a:pPr lvl="1" eaLnBrk="1" hangingPunct="1"/>
            <a:endParaRPr lang="da-DK" smtClean="0"/>
          </a:p>
          <a:p>
            <a:pPr eaLnBrk="1" hangingPunct="1"/>
            <a:endParaRPr lang="da-DK" smtClean="0"/>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el 1"/>
          <p:cNvSpPr>
            <a:spLocks noGrp="1"/>
          </p:cNvSpPr>
          <p:nvPr>
            <p:ph type="title"/>
          </p:nvPr>
        </p:nvSpPr>
        <p:spPr/>
        <p:txBody>
          <a:bodyPr/>
          <a:lstStyle/>
          <a:p>
            <a:pPr eaLnBrk="1" hangingPunct="1"/>
            <a:r>
              <a:rPr lang="da-DK" sz="4200" smtClean="0">
                <a:latin typeface="Impact" pitchFamily="34" charset="0"/>
              </a:rPr>
              <a:t>OUR CHALLANGES</a:t>
            </a:r>
          </a:p>
        </p:txBody>
      </p:sp>
      <p:sp>
        <p:nvSpPr>
          <p:cNvPr id="20482" name="Pladsholder til indhold 2"/>
          <p:cNvSpPr>
            <a:spLocks noGrp="1"/>
          </p:cNvSpPr>
          <p:nvPr>
            <p:ph idx="1"/>
          </p:nvPr>
        </p:nvSpPr>
        <p:spPr/>
        <p:txBody>
          <a:bodyPr/>
          <a:lstStyle/>
          <a:p>
            <a:pPr eaLnBrk="1" hangingPunct="1"/>
            <a:r>
              <a:rPr lang="en-US" smtClean="0"/>
              <a:t>How can we stay closely connected with our citizens and be present in their local environment, as stated in our vision? </a:t>
            </a:r>
          </a:p>
          <a:p>
            <a:pPr eaLnBrk="1" hangingPunct="1"/>
            <a:endParaRPr lang="en-US" smtClean="0"/>
          </a:p>
          <a:p>
            <a:pPr eaLnBrk="1" hangingPunct="1"/>
            <a:r>
              <a:rPr lang="en-US" smtClean="0"/>
              <a:t>How can we best manage our resources, cut expenses and maintain the professional expertise whilst offering the same level of services to our citizens at all six locations?</a:t>
            </a: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el 1"/>
          <p:cNvSpPr>
            <a:spLocks noGrp="1"/>
          </p:cNvSpPr>
          <p:nvPr>
            <p:ph type="title"/>
          </p:nvPr>
        </p:nvSpPr>
        <p:spPr/>
        <p:txBody>
          <a:bodyPr/>
          <a:lstStyle/>
          <a:p>
            <a:pPr eaLnBrk="1" hangingPunct="1"/>
            <a:r>
              <a:rPr lang="da-DK" sz="4200" smtClean="0">
                <a:latin typeface="Impact" pitchFamily="34" charset="0"/>
              </a:rPr>
              <a:t>BACKGROUND AND CONTENTS OF THE PROJECT</a:t>
            </a:r>
          </a:p>
        </p:txBody>
      </p:sp>
      <p:sp>
        <p:nvSpPr>
          <p:cNvPr id="22530" name="Pladsholder til indhold 2"/>
          <p:cNvSpPr>
            <a:spLocks noGrp="1"/>
          </p:cNvSpPr>
          <p:nvPr>
            <p:ph idx="1"/>
          </p:nvPr>
        </p:nvSpPr>
        <p:spPr/>
        <p:txBody>
          <a:bodyPr/>
          <a:lstStyle/>
          <a:p>
            <a:pPr marL="539750" lvl="1" indent="-6350" eaLnBrk="1" hangingPunct="1">
              <a:buFont typeface="Wingdings" pitchFamily="2" charset="2"/>
              <a:buNone/>
              <a:defRPr/>
            </a:pPr>
            <a:r>
              <a:rPr lang="en-US" dirty="0" smtClean="0"/>
              <a:t>A desire to be renowned for used state of the art, advanced technology</a:t>
            </a:r>
          </a:p>
          <a:p>
            <a:pPr lvl="1" eaLnBrk="1" hangingPunct="1">
              <a:buFont typeface="Wingdings" pitchFamily="2" charset="2"/>
              <a:buNone/>
              <a:defRPr/>
            </a:pPr>
            <a:endParaRPr lang="en-US" dirty="0" smtClean="0"/>
          </a:p>
          <a:p>
            <a:pPr lvl="1" eaLnBrk="1" hangingPunct="1">
              <a:defRPr/>
            </a:pPr>
            <a:r>
              <a:rPr lang="en-US" dirty="0" smtClean="0"/>
              <a:t>Unmanned video operated Citizen Service Center</a:t>
            </a:r>
          </a:p>
          <a:p>
            <a:pPr lvl="1" eaLnBrk="1" hangingPunct="1">
              <a:defRPr/>
            </a:pPr>
            <a:r>
              <a:rPr lang="en-US" dirty="0" smtClean="0"/>
              <a:t>Unmanned video operated reception at Town Hall</a:t>
            </a:r>
          </a:p>
          <a:p>
            <a:pPr lvl="1" eaLnBrk="1" hangingPunct="1">
              <a:defRPr/>
            </a:pPr>
            <a:r>
              <a:rPr lang="en-US" dirty="0" smtClean="0"/>
              <a:t>Units are operated by the same Call Centre</a:t>
            </a:r>
          </a:p>
          <a:p>
            <a:pPr lvl="1" eaLnBrk="1" hangingPunct="1">
              <a:defRPr/>
            </a:pPr>
            <a:r>
              <a:rPr lang="en-US" dirty="0" smtClean="0"/>
              <a:t>Longer openings hours with less personnel</a:t>
            </a:r>
          </a:p>
          <a:p>
            <a:pPr lvl="1" eaLnBrk="1" hangingPunct="1">
              <a:defRPr/>
            </a:pPr>
            <a:endParaRPr lang="en-US" dirty="0" smtClean="0"/>
          </a:p>
          <a:p>
            <a:pPr eaLnBrk="1" hangingPunct="1">
              <a:defRPr/>
            </a:pPr>
            <a:endParaRPr lang="en-US" dirty="0" smtClean="0"/>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noChangeArrowheads="1"/>
          </p:cNvPicPr>
          <p:nvPr/>
        </p:nvPicPr>
        <p:blipFill>
          <a:blip r:embed="rId3"/>
          <a:srcRect/>
          <a:stretch>
            <a:fillRect/>
          </a:stretch>
        </p:blipFill>
        <p:spPr bwMode="auto">
          <a:xfrm>
            <a:off x="142875" y="1428750"/>
            <a:ext cx="3817938" cy="4200525"/>
          </a:xfrm>
          <a:prstGeom prst="rect">
            <a:avLst/>
          </a:prstGeom>
          <a:noFill/>
          <a:ln w="9525">
            <a:noFill/>
            <a:miter lim="800000"/>
            <a:headEnd/>
            <a:tailEnd/>
          </a:ln>
        </p:spPr>
      </p:pic>
      <p:pic>
        <p:nvPicPr>
          <p:cNvPr id="24578" name="Picture 4"/>
          <p:cNvPicPr>
            <a:picLocks noChangeAspect="1" noChangeArrowheads="1"/>
          </p:cNvPicPr>
          <p:nvPr/>
        </p:nvPicPr>
        <p:blipFill>
          <a:blip r:embed="rId4"/>
          <a:srcRect/>
          <a:stretch>
            <a:fillRect/>
          </a:stretch>
        </p:blipFill>
        <p:spPr bwMode="auto">
          <a:xfrm>
            <a:off x="4140200" y="1773238"/>
            <a:ext cx="4364038" cy="3171825"/>
          </a:xfrm>
          <a:prstGeom prst="rect">
            <a:avLst/>
          </a:prstGeom>
          <a:noFill/>
          <a:ln w="6350">
            <a:solidFill>
              <a:schemeClr val="hlink"/>
            </a:solidFill>
            <a:miter lim="800000"/>
            <a:headEnd/>
            <a:tailEnd/>
          </a:ln>
        </p:spPr>
      </p:pic>
      <p:sp>
        <p:nvSpPr>
          <p:cNvPr id="24579" name="Rektangel 8"/>
          <p:cNvSpPr>
            <a:spLocks noChangeArrowheads="1"/>
          </p:cNvSpPr>
          <p:nvPr/>
        </p:nvSpPr>
        <p:spPr bwMode="auto">
          <a:xfrm>
            <a:off x="2286000" y="285750"/>
            <a:ext cx="6429375" cy="712788"/>
          </a:xfrm>
          <a:prstGeom prst="rect">
            <a:avLst/>
          </a:prstGeom>
          <a:noFill/>
          <a:ln w="9525">
            <a:noFill/>
            <a:miter lim="800000"/>
            <a:headEnd/>
            <a:tailEnd/>
          </a:ln>
        </p:spPr>
        <p:txBody>
          <a:bodyPr>
            <a:spAutoFit/>
          </a:bodyPr>
          <a:lstStyle/>
          <a:p>
            <a:pPr>
              <a:lnSpc>
                <a:spcPct val="105000"/>
              </a:lnSpc>
            </a:pPr>
            <a:r>
              <a:rPr lang="da-DK" sz="4200">
                <a:latin typeface="Impact" pitchFamily="34" charset="0"/>
              </a:rPr>
              <a:t>NEW INFRASTRUCTURE</a:t>
            </a:r>
          </a:p>
        </p:txBody>
      </p:sp>
      <p:pic>
        <p:nvPicPr>
          <p:cNvPr id="24580" name="Billede 4" descr="lille logo.jpg"/>
          <p:cNvPicPr>
            <a:picLocks noChangeAspect="1"/>
          </p:cNvPicPr>
          <p:nvPr/>
        </p:nvPicPr>
        <p:blipFill>
          <a:blip r:embed="rId5"/>
          <a:srcRect/>
          <a:stretch>
            <a:fillRect/>
          </a:stretch>
        </p:blipFill>
        <p:spPr bwMode="auto">
          <a:xfrm>
            <a:off x="6215063" y="2928938"/>
            <a:ext cx="381000" cy="4095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ktangel 28"/>
          <p:cNvSpPr>
            <a:spLocks noChangeArrowheads="1"/>
          </p:cNvSpPr>
          <p:nvPr/>
        </p:nvSpPr>
        <p:spPr bwMode="auto">
          <a:xfrm>
            <a:off x="2286000" y="285750"/>
            <a:ext cx="6429375" cy="771525"/>
          </a:xfrm>
          <a:prstGeom prst="rect">
            <a:avLst/>
          </a:prstGeom>
          <a:noFill/>
          <a:ln w="9525">
            <a:noFill/>
            <a:miter lim="800000"/>
            <a:headEnd/>
            <a:tailEnd/>
          </a:ln>
        </p:spPr>
        <p:txBody>
          <a:bodyPr>
            <a:spAutoFit/>
          </a:bodyPr>
          <a:lstStyle/>
          <a:p>
            <a:pPr>
              <a:lnSpc>
                <a:spcPct val="105000"/>
              </a:lnSpc>
            </a:pPr>
            <a:r>
              <a:rPr lang="da-DK" sz="4200">
                <a:latin typeface="Impact" pitchFamily="34" charset="0"/>
              </a:rPr>
              <a:t>CALL CENTRE SAKSKØBING</a:t>
            </a:r>
          </a:p>
        </p:txBody>
      </p:sp>
      <p:sp>
        <p:nvSpPr>
          <p:cNvPr id="26627" name="Tekstboks 7"/>
          <p:cNvSpPr txBox="1">
            <a:spLocks noChangeArrowheads="1"/>
          </p:cNvSpPr>
          <p:nvPr/>
        </p:nvSpPr>
        <p:spPr bwMode="auto">
          <a:xfrm>
            <a:off x="3786188" y="2143125"/>
            <a:ext cx="5219700" cy="4164013"/>
          </a:xfrm>
          <a:prstGeom prst="rect">
            <a:avLst/>
          </a:prstGeom>
          <a:noFill/>
          <a:ln w="9525">
            <a:noFill/>
            <a:miter lim="800000"/>
            <a:headEnd/>
            <a:tailEnd/>
          </a:ln>
        </p:spPr>
        <p:txBody>
          <a:bodyPr>
            <a:spAutoFit/>
          </a:bodyPr>
          <a:lstStyle/>
          <a:p>
            <a:pPr marL="180975" indent="-180975">
              <a:lnSpc>
                <a:spcPct val="105000"/>
              </a:lnSpc>
              <a:buFont typeface="Arial" charset="0"/>
              <a:buChar char="•"/>
              <a:defRPr/>
            </a:pPr>
            <a:r>
              <a:rPr lang="da-DK" sz="1800" dirty="0" err="1">
                <a:solidFill>
                  <a:schemeClr val="tx1"/>
                </a:solidFill>
              </a:rPr>
              <a:t>Phone</a:t>
            </a:r>
            <a:r>
              <a:rPr lang="da-DK" sz="1800" dirty="0">
                <a:solidFill>
                  <a:schemeClr val="tx1"/>
                </a:solidFill>
              </a:rPr>
              <a:t> </a:t>
            </a:r>
            <a:r>
              <a:rPr lang="da-DK" sz="1800" dirty="0" err="1">
                <a:solidFill>
                  <a:schemeClr val="tx1"/>
                </a:solidFill>
              </a:rPr>
              <a:t>calls</a:t>
            </a:r>
            <a:r>
              <a:rPr lang="da-DK" sz="1800" dirty="0">
                <a:solidFill>
                  <a:schemeClr val="tx1"/>
                </a:solidFill>
              </a:rPr>
              <a:t> to the Citizen Service Centre</a:t>
            </a:r>
            <a:endParaRPr lang="da-DK" sz="1800" dirty="0">
              <a:solidFill>
                <a:schemeClr val="tx1"/>
              </a:solidFill>
            </a:endParaRPr>
          </a:p>
          <a:p>
            <a:pPr marL="180975" indent="-180975">
              <a:lnSpc>
                <a:spcPct val="105000"/>
              </a:lnSpc>
              <a:defRPr/>
            </a:pPr>
            <a:endParaRPr lang="da-DK" sz="1800" dirty="0">
              <a:solidFill>
                <a:schemeClr val="tx1"/>
              </a:solidFill>
            </a:endParaRPr>
          </a:p>
          <a:p>
            <a:pPr marL="180975" indent="-180975">
              <a:lnSpc>
                <a:spcPct val="105000"/>
              </a:lnSpc>
              <a:buFont typeface="Arial" charset="0"/>
              <a:buChar char="•"/>
              <a:defRPr/>
            </a:pPr>
            <a:r>
              <a:rPr lang="da-DK" sz="1800" dirty="0" err="1">
                <a:solidFill>
                  <a:schemeClr val="tx1"/>
                </a:solidFill>
              </a:rPr>
              <a:t>Switchboard</a:t>
            </a:r>
            <a:r>
              <a:rPr lang="da-DK" sz="1800" dirty="0">
                <a:solidFill>
                  <a:schemeClr val="tx1"/>
                </a:solidFill>
              </a:rPr>
              <a:t> for the </a:t>
            </a:r>
            <a:r>
              <a:rPr lang="da-DK" sz="1800" dirty="0" err="1">
                <a:solidFill>
                  <a:schemeClr val="tx1"/>
                </a:solidFill>
              </a:rPr>
              <a:t>entire</a:t>
            </a:r>
            <a:r>
              <a:rPr lang="da-DK" sz="1800" dirty="0">
                <a:solidFill>
                  <a:schemeClr val="tx1"/>
                </a:solidFill>
              </a:rPr>
              <a:t> administration</a:t>
            </a:r>
            <a:endParaRPr lang="da-DK" sz="1800" dirty="0">
              <a:solidFill>
                <a:schemeClr val="tx1"/>
              </a:solidFill>
            </a:endParaRPr>
          </a:p>
          <a:p>
            <a:pPr marL="180975" indent="-180975">
              <a:lnSpc>
                <a:spcPct val="105000"/>
              </a:lnSpc>
              <a:buFont typeface="Arial" charset="0"/>
              <a:buChar char="•"/>
              <a:defRPr/>
            </a:pPr>
            <a:endParaRPr lang="da-DK" sz="1800" dirty="0">
              <a:solidFill>
                <a:schemeClr val="tx1"/>
              </a:solidFill>
            </a:endParaRPr>
          </a:p>
          <a:p>
            <a:pPr marL="180975" indent="-180975">
              <a:lnSpc>
                <a:spcPct val="105000"/>
              </a:lnSpc>
              <a:buFont typeface="Arial" charset="0"/>
              <a:buChar char="•"/>
              <a:defRPr/>
            </a:pPr>
            <a:r>
              <a:rPr lang="da-DK" sz="1800" dirty="0">
                <a:solidFill>
                  <a:schemeClr val="tx1"/>
                </a:solidFill>
              </a:rPr>
              <a:t>Virtual receptionist for Town Hall</a:t>
            </a:r>
            <a:endParaRPr lang="da-DK" sz="1800" dirty="0">
              <a:solidFill>
                <a:schemeClr val="tx1"/>
              </a:solidFill>
            </a:endParaRPr>
          </a:p>
          <a:p>
            <a:pPr marL="180975" indent="-180975">
              <a:lnSpc>
                <a:spcPct val="105000"/>
              </a:lnSpc>
              <a:buFont typeface="Arial" charset="0"/>
              <a:buChar char="•"/>
              <a:defRPr/>
            </a:pPr>
            <a:endParaRPr lang="da-DK" sz="1800" dirty="0">
              <a:solidFill>
                <a:schemeClr val="tx1"/>
              </a:solidFill>
            </a:endParaRPr>
          </a:p>
          <a:p>
            <a:pPr marL="180975" indent="-180975">
              <a:lnSpc>
                <a:spcPct val="105000"/>
              </a:lnSpc>
              <a:buFont typeface="Arial" charset="0"/>
              <a:buChar char="•"/>
              <a:defRPr/>
            </a:pPr>
            <a:r>
              <a:rPr lang="da-DK" sz="1800" dirty="0" err="1">
                <a:solidFill>
                  <a:schemeClr val="tx1"/>
                </a:solidFill>
              </a:rPr>
              <a:t>Personal</a:t>
            </a:r>
            <a:r>
              <a:rPr lang="da-DK" sz="1800" dirty="0">
                <a:solidFill>
                  <a:schemeClr val="tx1"/>
                </a:solidFill>
              </a:rPr>
              <a:t> </a:t>
            </a:r>
            <a:r>
              <a:rPr lang="da-DK" sz="1800" dirty="0" err="1">
                <a:solidFill>
                  <a:schemeClr val="tx1"/>
                </a:solidFill>
              </a:rPr>
              <a:t>appearances</a:t>
            </a:r>
            <a:r>
              <a:rPr lang="da-DK" sz="1800" dirty="0">
                <a:solidFill>
                  <a:schemeClr val="tx1"/>
                </a:solidFill>
              </a:rPr>
              <a:t> at the Citizen Service Centre</a:t>
            </a:r>
            <a:endParaRPr lang="da-DK" sz="1800" dirty="0">
              <a:solidFill>
                <a:schemeClr val="tx1"/>
              </a:solidFill>
            </a:endParaRPr>
          </a:p>
          <a:p>
            <a:pPr marL="180975" indent="-180975">
              <a:lnSpc>
                <a:spcPct val="105000"/>
              </a:lnSpc>
              <a:buFont typeface="Arial" charset="0"/>
              <a:buChar char="•"/>
              <a:defRPr/>
            </a:pPr>
            <a:endParaRPr lang="da-DK" sz="1800" dirty="0">
              <a:solidFill>
                <a:schemeClr val="tx1"/>
              </a:solidFill>
            </a:endParaRPr>
          </a:p>
          <a:p>
            <a:pPr marL="180975" indent="-180975">
              <a:lnSpc>
                <a:spcPct val="105000"/>
              </a:lnSpc>
              <a:buFont typeface="Arial" charset="0"/>
              <a:buChar char="•"/>
              <a:defRPr/>
            </a:pPr>
            <a:r>
              <a:rPr lang="da-DK" sz="1800" dirty="0">
                <a:solidFill>
                  <a:schemeClr val="tx1"/>
                </a:solidFill>
              </a:rPr>
              <a:t>Video </a:t>
            </a:r>
            <a:r>
              <a:rPr lang="da-DK" sz="1800" dirty="0" err="1">
                <a:solidFill>
                  <a:schemeClr val="tx1"/>
                </a:solidFill>
              </a:rPr>
              <a:t>operated</a:t>
            </a:r>
            <a:r>
              <a:rPr lang="da-DK" sz="1800" dirty="0">
                <a:solidFill>
                  <a:schemeClr val="tx1"/>
                </a:solidFill>
              </a:rPr>
              <a:t> </a:t>
            </a:r>
            <a:r>
              <a:rPr lang="da-DK" sz="1800" dirty="0" err="1">
                <a:solidFill>
                  <a:schemeClr val="tx1"/>
                </a:solidFill>
              </a:rPr>
              <a:t>remote</a:t>
            </a:r>
            <a:r>
              <a:rPr lang="da-DK" sz="1800" dirty="0">
                <a:solidFill>
                  <a:schemeClr val="tx1"/>
                </a:solidFill>
              </a:rPr>
              <a:t> </a:t>
            </a:r>
            <a:r>
              <a:rPr lang="da-DK" sz="1800" dirty="0" err="1">
                <a:solidFill>
                  <a:schemeClr val="tx1"/>
                </a:solidFill>
              </a:rPr>
              <a:t>attendance</a:t>
            </a:r>
            <a:r>
              <a:rPr lang="da-DK" sz="1800" dirty="0">
                <a:solidFill>
                  <a:schemeClr val="tx1"/>
                </a:solidFill>
              </a:rPr>
              <a:t> for Citizen Service in Væggerløse</a:t>
            </a:r>
            <a:endParaRPr lang="da-DK" sz="1800" dirty="0">
              <a:solidFill>
                <a:schemeClr val="tx1"/>
              </a:solidFill>
            </a:endParaRPr>
          </a:p>
          <a:p>
            <a:pPr marL="180975" indent="-180975">
              <a:lnSpc>
                <a:spcPct val="105000"/>
              </a:lnSpc>
              <a:buFont typeface="Arial" charset="0"/>
              <a:buChar char="•"/>
              <a:defRPr/>
            </a:pPr>
            <a:endParaRPr lang="da-DK" sz="1800" dirty="0">
              <a:solidFill>
                <a:schemeClr val="tx1"/>
              </a:solidFill>
            </a:endParaRPr>
          </a:p>
          <a:p>
            <a:pPr marL="180975" indent="-180975">
              <a:lnSpc>
                <a:spcPct val="105000"/>
              </a:lnSpc>
              <a:buFont typeface="Arial" charset="0"/>
              <a:buChar char="•"/>
              <a:defRPr/>
            </a:pPr>
            <a:r>
              <a:rPr lang="da-DK" sz="1800" dirty="0">
                <a:solidFill>
                  <a:schemeClr val="tx1"/>
                </a:solidFill>
              </a:rPr>
              <a:t>SMS/chat-services</a:t>
            </a:r>
            <a:endParaRPr lang="da-DK" sz="1800" dirty="0">
              <a:solidFill>
                <a:schemeClr val="tx1"/>
              </a:solidFill>
            </a:endParaRPr>
          </a:p>
          <a:p>
            <a:pPr>
              <a:lnSpc>
                <a:spcPct val="105000"/>
              </a:lnSpc>
              <a:defRPr/>
            </a:pPr>
            <a:endParaRPr lang="da-DK" sz="1800" dirty="0"/>
          </a:p>
        </p:txBody>
      </p:sp>
      <p:sp>
        <p:nvSpPr>
          <p:cNvPr id="2" name="Tekstboks 8"/>
          <p:cNvSpPr txBox="1">
            <a:spLocks noChangeArrowheads="1"/>
          </p:cNvSpPr>
          <p:nvPr/>
        </p:nvSpPr>
        <p:spPr bwMode="auto">
          <a:xfrm>
            <a:off x="500063" y="6072188"/>
            <a:ext cx="3071812" cy="269875"/>
          </a:xfrm>
          <a:prstGeom prst="rect">
            <a:avLst/>
          </a:prstGeom>
          <a:noFill/>
          <a:ln w="9525">
            <a:noFill/>
            <a:miter lim="800000"/>
            <a:headEnd/>
            <a:tailEnd/>
          </a:ln>
        </p:spPr>
        <p:txBody>
          <a:bodyPr>
            <a:spAutoFit/>
          </a:bodyPr>
          <a:lstStyle/>
          <a:p>
            <a:pPr>
              <a:lnSpc>
                <a:spcPct val="105000"/>
              </a:lnSpc>
            </a:pPr>
            <a:r>
              <a:rPr lang="da-DK" sz="1200">
                <a:solidFill>
                  <a:schemeClr val="tx1"/>
                </a:solidFill>
              </a:rPr>
              <a:t>Foto:  Cisco</a:t>
            </a:r>
          </a:p>
        </p:txBody>
      </p:sp>
      <p:pic>
        <p:nvPicPr>
          <p:cNvPr id="26628" name="Picture 3" descr="\\ams-filer02a\users-s\ssteffen\published\Telepresence\Guldborgsund\IMG_0085.jpg"/>
          <p:cNvPicPr>
            <a:picLocks noChangeAspect="1" noChangeArrowheads="1"/>
          </p:cNvPicPr>
          <p:nvPr/>
        </p:nvPicPr>
        <p:blipFill>
          <a:blip r:embed="rId3"/>
          <a:srcRect/>
          <a:stretch>
            <a:fillRect/>
          </a:stretch>
        </p:blipFill>
        <p:spPr bwMode="auto">
          <a:xfrm>
            <a:off x="285750" y="2214563"/>
            <a:ext cx="3078163" cy="335756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9"/>
          <p:cNvSpPr>
            <a:spLocks noChangeArrowheads="1"/>
          </p:cNvSpPr>
          <p:nvPr/>
        </p:nvSpPr>
        <p:spPr bwMode="auto">
          <a:xfrm>
            <a:off x="5524500" y="4781550"/>
            <a:ext cx="3136900" cy="1143000"/>
          </a:xfrm>
          <a:prstGeom prst="rect">
            <a:avLst/>
          </a:prstGeom>
          <a:solidFill>
            <a:srgbClr val="92B3BC"/>
          </a:solidFill>
          <a:ln w="6350">
            <a:noFill/>
            <a:miter lim="800000"/>
            <a:headEnd/>
            <a:tailEnd/>
          </a:ln>
        </p:spPr>
        <p:txBody>
          <a:bodyPr wrap="none" lIns="90000" tIns="46800" rIns="90000" bIns="46800" anchor="ctr"/>
          <a:lstStyle/>
          <a:p>
            <a:pPr algn="ctr">
              <a:lnSpc>
                <a:spcPct val="105000"/>
              </a:lnSpc>
            </a:pPr>
            <a:r>
              <a:rPr lang="da-DK" sz="1400" b="1"/>
              <a:t>Front Desk</a:t>
            </a:r>
          </a:p>
        </p:txBody>
      </p:sp>
      <p:sp>
        <p:nvSpPr>
          <p:cNvPr id="28674" name="Rectangle 8"/>
          <p:cNvSpPr>
            <a:spLocks noChangeArrowheads="1"/>
          </p:cNvSpPr>
          <p:nvPr/>
        </p:nvSpPr>
        <p:spPr bwMode="auto">
          <a:xfrm>
            <a:off x="5245100" y="4603750"/>
            <a:ext cx="3746500" cy="241300"/>
          </a:xfrm>
          <a:prstGeom prst="rect">
            <a:avLst/>
          </a:prstGeom>
          <a:solidFill>
            <a:schemeClr val="hlink"/>
          </a:solidFill>
          <a:ln w="6350">
            <a:noFill/>
            <a:miter lim="800000"/>
            <a:headEnd/>
            <a:tailEnd/>
          </a:ln>
        </p:spPr>
        <p:txBody>
          <a:bodyPr lIns="90000" tIns="46800" rIns="90000" bIns="46800" anchor="ctr">
            <a:spAutoFit/>
          </a:bodyPr>
          <a:lstStyle/>
          <a:p>
            <a:pPr>
              <a:lnSpc>
                <a:spcPct val="105000"/>
              </a:lnSpc>
            </a:pPr>
            <a:endParaRPr lang="en-US"/>
          </a:p>
        </p:txBody>
      </p:sp>
      <p:grpSp>
        <p:nvGrpSpPr>
          <p:cNvPr id="28675" name="Group 18"/>
          <p:cNvGrpSpPr>
            <a:grpSpLocks/>
          </p:cNvGrpSpPr>
          <p:nvPr/>
        </p:nvGrpSpPr>
        <p:grpSpPr bwMode="auto">
          <a:xfrm>
            <a:off x="5219700" y="1844675"/>
            <a:ext cx="3573463" cy="815975"/>
            <a:chOff x="173" y="843"/>
            <a:chExt cx="1851" cy="408"/>
          </a:xfrm>
        </p:grpSpPr>
        <p:sp>
          <p:nvSpPr>
            <p:cNvPr id="28684" name="Rectangle 12"/>
            <p:cNvSpPr>
              <a:spLocks noChangeArrowheads="1"/>
            </p:cNvSpPr>
            <p:nvPr/>
          </p:nvSpPr>
          <p:spPr bwMode="auto">
            <a:xfrm>
              <a:off x="173" y="843"/>
              <a:ext cx="1851" cy="408"/>
            </a:xfrm>
            <a:prstGeom prst="rect">
              <a:avLst/>
            </a:prstGeom>
            <a:solidFill>
              <a:schemeClr val="bg1"/>
            </a:solidFill>
            <a:ln w="19050">
              <a:solidFill>
                <a:schemeClr val="hlink"/>
              </a:solidFill>
              <a:miter lim="800000"/>
              <a:headEnd/>
              <a:tailEnd/>
            </a:ln>
          </p:spPr>
          <p:txBody>
            <a:bodyPr lIns="90000" tIns="46800" rIns="90000" bIns="46800" anchor="ctr">
              <a:spAutoFit/>
            </a:bodyPr>
            <a:lstStyle/>
            <a:p>
              <a:pPr>
                <a:lnSpc>
                  <a:spcPct val="105000"/>
                </a:lnSpc>
              </a:pPr>
              <a:endParaRPr lang="en-US"/>
            </a:p>
          </p:txBody>
        </p:sp>
        <p:pic>
          <p:nvPicPr>
            <p:cNvPr id="28685" name="Picture 13" descr="guldborgsund_logo"/>
            <p:cNvPicPr>
              <a:picLocks noChangeAspect="1" noChangeArrowheads="1"/>
            </p:cNvPicPr>
            <p:nvPr/>
          </p:nvPicPr>
          <p:blipFill>
            <a:blip r:embed="rId3"/>
            <a:srcRect/>
            <a:stretch>
              <a:fillRect/>
            </a:stretch>
          </p:blipFill>
          <p:spPr bwMode="auto">
            <a:xfrm>
              <a:off x="1240" y="910"/>
              <a:ext cx="651" cy="330"/>
            </a:xfrm>
            <a:prstGeom prst="rect">
              <a:avLst/>
            </a:prstGeom>
            <a:noFill/>
            <a:ln w="9525">
              <a:noFill/>
              <a:miter lim="800000"/>
              <a:headEnd/>
              <a:tailEnd/>
            </a:ln>
          </p:spPr>
        </p:pic>
        <p:sp>
          <p:nvSpPr>
            <p:cNvPr id="28686" name="Text Box 11"/>
            <p:cNvSpPr txBox="1">
              <a:spLocks noChangeArrowheads="1"/>
            </p:cNvSpPr>
            <p:nvPr/>
          </p:nvSpPr>
          <p:spPr bwMode="auto">
            <a:xfrm>
              <a:off x="210" y="946"/>
              <a:ext cx="876" cy="273"/>
            </a:xfrm>
            <a:prstGeom prst="rect">
              <a:avLst/>
            </a:prstGeom>
            <a:solidFill>
              <a:schemeClr val="bg1"/>
            </a:solidFill>
            <a:ln w="6350">
              <a:noFill/>
              <a:miter lim="800000"/>
              <a:headEnd/>
              <a:tailEnd/>
            </a:ln>
          </p:spPr>
          <p:txBody>
            <a:bodyPr lIns="90000" tIns="46800" rIns="90000" bIns="46800">
              <a:spAutoFit/>
            </a:bodyPr>
            <a:lstStyle/>
            <a:p>
              <a:pPr>
                <a:lnSpc>
                  <a:spcPct val="105000"/>
                </a:lnSpc>
              </a:pPr>
              <a:r>
                <a:rPr lang="da-DK" sz="1400" b="1"/>
                <a:t>Citizen Service in Væggerløse</a:t>
              </a:r>
            </a:p>
          </p:txBody>
        </p:sp>
      </p:grpSp>
      <p:sp>
        <p:nvSpPr>
          <p:cNvPr id="28676" name="Text Box 15"/>
          <p:cNvSpPr txBox="1">
            <a:spLocks noChangeArrowheads="1"/>
          </p:cNvSpPr>
          <p:nvPr/>
        </p:nvSpPr>
        <p:spPr bwMode="auto">
          <a:xfrm>
            <a:off x="500063" y="1071563"/>
            <a:ext cx="2749550" cy="320675"/>
          </a:xfrm>
          <a:prstGeom prst="rect">
            <a:avLst/>
          </a:prstGeom>
          <a:solidFill>
            <a:schemeClr val="bg1"/>
          </a:solidFill>
          <a:ln w="6350">
            <a:noFill/>
            <a:miter lim="800000"/>
            <a:headEnd/>
            <a:tailEnd/>
          </a:ln>
        </p:spPr>
        <p:txBody>
          <a:bodyPr wrap="none" lIns="90000" tIns="46800" rIns="90000" bIns="46800">
            <a:spAutoFit/>
          </a:bodyPr>
          <a:lstStyle/>
          <a:p>
            <a:pPr>
              <a:lnSpc>
                <a:spcPct val="105000"/>
              </a:lnSpc>
            </a:pPr>
            <a:r>
              <a:rPr lang="da-DK" sz="1400" b="1"/>
              <a:t>Call Centre in Sakskøbing</a:t>
            </a:r>
          </a:p>
        </p:txBody>
      </p:sp>
      <p:cxnSp>
        <p:nvCxnSpPr>
          <p:cNvPr id="28677" name="Lige pilforbindelse 23"/>
          <p:cNvCxnSpPr>
            <a:cxnSpLocks noChangeShapeType="1"/>
          </p:cNvCxnSpPr>
          <p:nvPr/>
        </p:nvCxnSpPr>
        <p:spPr bwMode="auto">
          <a:xfrm rot="16200000" flipH="1">
            <a:off x="3857626" y="3357562"/>
            <a:ext cx="1071562" cy="1071563"/>
          </a:xfrm>
          <a:prstGeom prst="straightConnector1">
            <a:avLst/>
          </a:prstGeom>
          <a:noFill/>
          <a:ln w="9525" algn="ctr">
            <a:solidFill>
              <a:srgbClr val="000000"/>
            </a:solidFill>
            <a:round/>
            <a:headEnd/>
            <a:tailEnd type="arrow" w="med" len="med"/>
          </a:ln>
        </p:spPr>
      </p:cxnSp>
      <p:cxnSp>
        <p:nvCxnSpPr>
          <p:cNvPr id="28678" name="Lige pilforbindelse 25"/>
          <p:cNvCxnSpPr>
            <a:cxnSpLocks noChangeShapeType="1"/>
          </p:cNvCxnSpPr>
          <p:nvPr/>
        </p:nvCxnSpPr>
        <p:spPr bwMode="auto">
          <a:xfrm rot="16200000" flipV="1">
            <a:off x="3929063" y="2857500"/>
            <a:ext cx="1143000" cy="1143000"/>
          </a:xfrm>
          <a:prstGeom prst="straightConnector1">
            <a:avLst/>
          </a:prstGeom>
          <a:noFill/>
          <a:ln w="9525" algn="ctr">
            <a:solidFill>
              <a:srgbClr val="000000"/>
            </a:solidFill>
            <a:round/>
            <a:headEnd/>
            <a:tailEnd type="arrow" w="med" len="med"/>
          </a:ln>
        </p:spPr>
      </p:cxnSp>
      <p:sp>
        <p:nvSpPr>
          <p:cNvPr id="28679" name="Rektangel 28"/>
          <p:cNvSpPr>
            <a:spLocks noChangeArrowheads="1"/>
          </p:cNvSpPr>
          <p:nvPr/>
        </p:nvSpPr>
        <p:spPr bwMode="auto">
          <a:xfrm>
            <a:off x="2286000" y="285750"/>
            <a:ext cx="6429375" cy="712788"/>
          </a:xfrm>
          <a:prstGeom prst="rect">
            <a:avLst/>
          </a:prstGeom>
          <a:noFill/>
          <a:ln w="9525">
            <a:noFill/>
            <a:miter lim="800000"/>
            <a:headEnd/>
            <a:tailEnd/>
          </a:ln>
        </p:spPr>
        <p:txBody>
          <a:bodyPr>
            <a:spAutoFit/>
          </a:bodyPr>
          <a:lstStyle/>
          <a:p>
            <a:pPr>
              <a:lnSpc>
                <a:spcPct val="105000"/>
              </a:lnSpc>
            </a:pPr>
            <a:r>
              <a:rPr lang="da-DK" sz="4200">
                <a:latin typeface="Impact" pitchFamily="34" charset="0"/>
              </a:rPr>
              <a:t>VIRTUAL CITIZEN SERVICE</a:t>
            </a:r>
          </a:p>
        </p:txBody>
      </p:sp>
      <p:sp>
        <p:nvSpPr>
          <p:cNvPr id="28680" name="Tekstboks 16"/>
          <p:cNvSpPr txBox="1">
            <a:spLocks noChangeArrowheads="1"/>
          </p:cNvSpPr>
          <p:nvPr/>
        </p:nvSpPr>
        <p:spPr bwMode="auto">
          <a:xfrm>
            <a:off x="500063" y="6072188"/>
            <a:ext cx="3071812" cy="269875"/>
          </a:xfrm>
          <a:prstGeom prst="rect">
            <a:avLst/>
          </a:prstGeom>
          <a:noFill/>
          <a:ln w="9525">
            <a:noFill/>
            <a:miter lim="800000"/>
            <a:headEnd/>
            <a:tailEnd/>
          </a:ln>
        </p:spPr>
        <p:txBody>
          <a:bodyPr>
            <a:spAutoFit/>
          </a:bodyPr>
          <a:lstStyle/>
          <a:p>
            <a:pPr>
              <a:lnSpc>
                <a:spcPct val="105000"/>
              </a:lnSpc>
            </a:pPr>
            <a:r>
              <a:rPr lang="da-DK" sz="1200">
                <a:solidFill>
                  <a:schemeClr val="tx1"/>
                </a:solidFill>
              </a:rPr>
              <a:t>Foto:  Cisco</a:t>
            </a:r>
          </a:p>
        </p:txBody>
      </p:sp>
      <p:pic>
        <p:nvPicPr>
          <p:cNvPr id="28681" name="Picture 2" descr="C:\Documents and Settings\ks\My Documents\colourbox\COLOURBOX1028562.jpg"/>
          <p:cNvPicPr>
            <a:picLocks noChangeAspect="1" noChangeArrowheads="1"/>
          </p:cNvPicPr>
          <p:nvPr/>
        </p:nvPicPr>
        <p:blipFill>
          <a:blip r:embed="rId4"/>
          <a:srcRect/>
          <a:stretch>
            <a:fillRect/>
          </a:stretch>
        </p:blipFill>
        <p:spPr bwMode="auto">
          <a:xfrm>
            <a:off x="3286125" y="4572000"/>
            <a:ext cx="1741488" cy="1741488"/>
          </a:xfrm>
          <a:prstGeom prst="rect">
            <a:avLst/>
          </a:prstGeom>
          <a:noFill/>
          <a:ln w="9525">
            <a:noFill/>
            <a:miter lim="800000"/>
            <a:headEnd/>
            <a:tailEnd/>
          </a:ln>
        </p:spPr>
      </p:pic>
      <p:pic>
        <p:nvPicPr>
          <p:cNvPr id="28682" name="Picture 3" descr="\\ams-filer02a\users-s\ssteffen\published\Telepresence\Guldborgsund\IMG_0085.jpg"/>
          <p:cNvPicPr>
            <a:picLocks noChangeAspect="1" noChangeArrowheads="1"/>
          </p:cNvPicPr>
          <p:nvPr/>
        </p:nvPicPr>
        <p:blipFill>
          <a:blip r:embed="rId5"/>
          <a:srcRect/>
          <a:stretch>
            <a:fillRect/>
          </a:stretch>
        </p:blipFill>
        <p:spPr bwMode="auto">
          <a:xfrm>
            <a:off x="285750" y="1571625"/>
            <a:ext cx="3286125" cy="2286000"/>
          </a:xfrm>
          <a:prstGeom prst="rect">
            <a:avLst/>
          </a:prstGeom>
          <a:noFill/>
          <a:ln w="9525">
            <a:noFill/>
            <a:miter lim="800000"/>
            <a:headEnd/>
            <a:tailEnd/>
          </a:ln>
        </p:spPr>
      </p:pic>
      <p:pic>
        <p:nvPicPr>
          <p:cNvPr id="28683" name="Picture 2" descr="\\Ams-filer02a\wg-d\dk-uc\Published\Kunder\GuldborgsundKommune\P1020077.JPG"/>
          <p:cNvPicPr>
            <a:picLocks noChangeAspect="1" noChangeArrowheads="1"/>
          </p:cNvPicPr>
          <p:nvPr/>
        </p:nvPicPr>
        <p:blipFill>
          <a:blip r:embed="rId6"/>
          <a:srcRect/>
          <a:stretch>
            <a:fillRect/>
          </a:stretch>
        </p:blipFill>
        <p:spPr bwMode="auto">
          <a:xfrm>
            <a:off x="5357813" y="2714625"/>
            <a:ext cx="3429000" cy="18573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el 1"/>
          <p:cNvSpPr>
            <a:spLocks noGrp="1"/>
          </p:cNvSpPr>
          <p:nvPr>
            <p:ph type="title"/>
          </p:nvPr>
        </p:nvSpPr>
        <p:spPr>
          <a:xfrm>
            <a:off x="2071688" y="214313"/>
            <a:ext cx="7308850" cy="1368425"/>
          </a:xfrm>
        </p:spPr>
        <p:txBody>
          <a:bodyPr/>
          <a:lstStyle/>
          <a:p>
            <a:pPr eaLnBrk="1" hangingPunct="1"/>
            <a:r>
              <a:rPr lang="da-DK" smtClean="0">
                <a:latin typeface="Impact" pitchFamily="34" charset="0"/>
              </a:rPr>
              <a:t>WHAT DO THE CITIZENS MEET?</a:t>
            </a:r>
            <a:r>
              <a:rPr lang="da-DK" smtClean="0"/>
              <a:t/>
            </a:r>
            <a:br>
              <a:rPr lang="da-DK" smtClean="0"/>
            </a:br>
            <a:endParaRPr lang="da-DK" sz="1600" smtClean="0"/>
          </a:p>
        </p:txBody>
      </p:sp>
      <p:grpSp>
        <p:nvGrpSpPr>
          <p:cNvPr id="30722" name="Group 32"/>
          <p:cNvGrpSpPr>
            <a:grpSpLocks/>
          </p:cNvGrpSpPr>
          <p:nvPr/>
        </p:nvGrpSpPr>
        <p:grpSpPr bwMode="auto">
          <a:xfrm>
            <a:off x="6072188" y="4256088"/>
            <a:ext cx="2928937" cy="1816100"/>
            <a:chOff x="5518" y="2490"/>
            <a:chExt cx="2346" cy="1185"/>
          </a:xfrm>
        </p:grpSpPr>
        <p:pic>
          <p:nvPicPr>
            <p:cNvPr id="30728" name="Picture 18" descr="printer"/>
            <p:cNvPicPr>
              <a:picLocks noChangeAspect="1" noChangeArrowheads="1"/>
            </p:cNvPicPr>
            <p:nvPr/>
          </p:nvPicPr>
          <p:blipFill>
            <a:blip r:embed="rId3"/>
            <a:srcRect/>
            <a:stretch>
              <a:fillRect/>
            </a:stretch>
          </p:blipFill>
          <p:spPr bwMode="auto">
            <a:xfrm>
              <a:off x="6166" y="2863"/>
              <a:ext cx="496" cy="503"/>
            </a:xfrm>
            <a:prstGeom prst="rect">
              <a:avLst/>
            </a:prstGeom>
            <a:noFill/>
            <a:ln w="9525">
              <a:noFill/>
              <a:miter lim="800000"/>
              <a:headEnd/>
              <a:tailEnd/>
            </a:ln>
          </p:spPr>
        </p:pic>
        <p:sp>
          <p:nvSpPr>
            <p:cNvPr id="21" name="Text Box 19"/>
            <p:cNvSpPr txBox="1">
              <a:spLocks noChangeArrowheads="1"/>
            </p:cNvSpPr>
            <p:nvPr/>
          </p:nvSpPr>
          <p:spPr bwMode="auto">
            <a:xfrm>
              <a:off x="5518" y="3320"/>
              <a:ext cx="2346" cy="35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ct val="105000"/>
                </a:lnSpc>
                <a:defRPr/>
              </a:pPr>
              <a:r>
                <a:rPr lang="da-DK" sz="1400" b="1" dirty="0" err="1">
                  <a:latin typeface="Calibri" pitchFamily="34" charset="0"/>
                </a:rPr>
                <a:t>Document</a:t>
              </a:r>
              <a:r>
                <a:rPr lang="da-DK" sz="1400" b="1" dirty="0">
                  <a:latin typeface="Calibri" pitchFamily="34" charset="0"/>
                </a:rPr>
                <a:t> </a:t>
              </a:r>
              <a:r>
                <a:rPr lang="da-DK" sz="1400" b="1" dirty="0" err="1">
                  <a:latin typeface="Calibri" pitchFamily="34" charset="0"/>
                </a:rPr>
                <a:t>camera</a:t>
              </a:r>
              <a:r>
                <a:rPr lang="da-DK" sz="1400" b="1" dirty="0">
                  <a:latin typeface="Calibri" pitchFamily="34" charset="0"/>
                </a:rPr>
                <a:t>, </a:t>
              </a:r>
              <a:r>
                <a:rPr lang="da-DK" sz="1400" b="1" dirty="0" err="1">
                  <a:latin typeface="Calibri" pitchFamily="34" charset="0"/>
                </a:rPr>
                <a:t>surveillance</a:t>
              </a:r>
              <a:r>
                <a:rPr lang="da-DK" sz="1400" b="1" dirty="0">
                  <a:latin typeface="Calibri" pitchFamily="34" charset="0"/>
                </a:rPr>
                <a:t> </a:t>
              </a:r>
            </a:p>
            <a:p>
              <a:pPr>
                <a:lnSpc>
                  <a:spcPct val="105000"/>
                </a:lnSpc>
                <a:defRPr/>
              </a:pPr>
              <a:r>
                <a:rPr lang="da-DK" sz="1400" b="1" dirty="0" err="1">
                  <a:latin typeface="Calibri" pitchFamily="34" charset="0"/>
                </a:rPr>
                <a:t>camera</a:t>
              </a:r>
              <a:r>
                <a:rPr lang="da-DK" sz="1400" b="1" dirty="0">
                  <a:latin typeface="Calibri" pitchFamily="34" charset="0"/>
                </a:rPr>
                <a:t>, scanner and printer</a:t>
              </a:r>
              <a:endParaRPr lang="da-DK" sz="1400" b="1" dirty="0">
                <a:latin typeface="Calibri" pitchFamily="34" charset="0"/>
              </a:endParaRPr>
            </a:p>
          </p:txBody>
        </p:sp>
        <p:pic>
          <p:nvPicPr>
            <p:cNvPr id="30730" name="Picture 26" descr="dokkamera"/>
            <p:cNvPicPr>
              <a:picLocks noChangeAspect="1" noChangeArrowheads="1"/>
            </p:cNvPicPr>
            <p:nvPr/>
          </p:nvPicPr>
          <p:blipFill>
            <a:blip r:embed="rId4"/>
            <a:srcRect/>
            <a:stretch>
              <a:fillRect/>
            </a:stretch>
          </p:blipFill>
          <p:spPr bwMode="auto">
            <a:xfrm>
              <a:off x="6687" y="2490"/>
              <a:ext cx="719" cy="504"/>
            </a:xfrm>
            <a:prstGeom prst="rect">
              <a:avLst/>
            </a:prstGeom>
            <a:noFill/>
            <a:ln w="9525">
              <a:noFill/>
              <a:miter lim="800000"/>
              <a:headEnd/>
              <a:tailEnd/>
            </a:ln>
          </p:spPr>
        </p:pic>
      </p:grpSp>
      <p:pic>
        <p:nvPicPr>
          <p:cNvPr id="30723" name="Picture 1" descr="http://www.onlinet.co.uk/kep.php?kepid=148"/>
          <p:cNvPicPr>
            <a:picLocks noChangeAspect="1" noChangeArrowheads="1"/>
          </p:cNvPicPr>
          <p:nvPr/>
        </p:nvPicPr>
        <p:blipFill>
          <a:blip r:embed="rId5"/>
          <a:srcRect/>
          <a:stretch>
            <a:fillRect/>
          </a:stretch>
        </p:blipFill>
        <p:spPr bwMode="auto">
          <a:xfrm>
            <a:off x="1571625" y="2428875"/>
            <a:ext cx="1447800" cy="2419350"/>
          </a:xfrm>
          <a:prstGeom prst="rect">
            <a:avLst/>
          </a:prstGeom>
          <a:noFill/>
          <a:ln w="9525">
            <a:noFill/>
            <a:miter lim="800000"/>
            <a:headEnd/>
            <a:tailEnd/>
          </a:ln>
        </p:spPr>
      </p:pic>
      <p:sp>
        <p:nvSpPr>
          <p:cNvPr id="30724" name="Tekstboks 24"/>
          <p:cNvSpPr txBox="1">
            <a:spLocks noChangeArrowheads="1"/>
          </p:cNvSpPr>
          <p:nvPr/>
        </p:nvSpPr>
        <p:spPr bwMode="auto">
          <a:xfrm>
            <a:off x="1571625" y="4857750"/>
            <a:ext cx="1571625" cy="319088"/>
          </a:xfrm>
          <a:prstGeom prst="rect">
            <a:avLst/>
          </a:prstGeom>
          <a:noFill/>
          <a:ln w="9525">
            <a:noFill/>
            <a:miter lim="800000"/>
            <a:headEnd/>
            <a:tailEnd/>
          </a:ln>
        </p:spPr>
        <p:txBody>
          <a:bodyPr>
            <a:spAutoFit/>
          </a:bodyPr>
          <a:lstStyle/>
          <a:p>
            <a:pPr>
              <a:lnSpc>
                <a:spcPct val="105000"/>
              </a:lnSpc>
            </a:pPr>
            <a:r>
              <a:rPr lang="da-DK" sz="1400" b="1">
                <a:latin typeface="Calibri" pitchFamily="34" charset="0"/>
              </a:rPr>
              <a:t>Queuing system</a:t>
            </a:r>
          </a:p>
        </p:txBody>
      </p:sp>
      <p:sp>
        <p:nvSpPr>
          <p:cNvPr id="30725" name="Tekstboks 25"/>
          <p:cNvSpPr txBox="1">
            <a:spLocks noChangeArrowheads="1"/>
          </p:cNvSpPr>
          <p:nvPr/>
        </p:nvSpPr>
        <p:spPr bwMode="auto">
          <a:xfrm>
            <a:off x="3714750" y="4143375"/>
            <a:ext cx="3000375" cy="319088"/>
          </a:xfrm>
          <a:prstGeom prst="rect">
            <a:avLst/>
          </a:prstGeom>
          <a:noFill/>
          <a:ln w="9525">
            <a:noFill/>
            <a:miter lim="800000"/>
            <a:headEnd/>
            <a:tailEnd/>
          </a:ln>
        </p:spPr>
        <p:txBody>
          <a:bodyPr>
            <a:spAutoFit/>
          </a:bodyPr>
          <a:lstStyle/>
          <a:p>
            <a:pPr>
              <a:lnSpc>
                <a:spcPct val="105000"/>
              </a:lnSpc>
            </a:pPr>
            <a:r>
              <a:rPr lang="da-DK" sz="1400" b="1">
                <a:latin typeface="Calibri" pitchFamily="34" charset="0"/>
              </a:rPr>
              <a:t>Seating  arrangements for the citizens</a:t>
            </a:r>
          </a:p>
        </p:txBody>
      </p:sp>
      <p:sp>
        <p:nvSpPr>
          <p:cNvPr id="30726" name="Tekstboks 14"/>
          <p:cNvSpPr txBox="1">
            <a:spLocks noChangeArrowheads="1"/>
          </p:cNvSpPr>
          <p:nvPr/>
        </p:nvSpPr>
        <p:spPr bwMode="auto">
          <a:xfrm>
            <a:off x="500063" y="6072188"/>
            <a:ext cx="3071812" cy="269875"/>
          </a:xfrm>
          <a:prstGeom prst="rect">
            <a:avLst/>
          </a:prstGeom>
          <a:noFill/>
          <a:ln w="9525">
            <a:noFill/>
            <a:miter lim="800000"/>
            <a:headEnd/>
            <a:tailEnd/>
          </a:ln>
        </p:spPr>
        <p:txBody>
          <a:bodyPr>
            <a:spAutoFit/>
          </a:bodyPr>
          <a:lstStyle/>
          <a:p>
            <a:pPr>
              <a:lnSpc>
                <a:spcPct val="105000"/>
              </a:lnSpc>
            </a:pPr>
            <a:r>
              <a:rPr lang="da-DK" sz="1200">
                <a:solidFill>
                  <a:schemeClr val="tx1"/>
                </a:solidFill>
              </a:rPr>
              <a:t>Foto:  Cisco</a:t>
            </a:r>
          </a:p>
        </p:txBody>
      </p:sp>
      <p:pic>
        <p:nvPicPr>
          <p:cNvPr id="30727" name="Picture 2" descr="\\Ams-filer02a\wg-d\dk-uc\Published\Kunder\GuldborgsundKommune\P1020077.JPG"/>
          <p:cNvPicPr>
            <a:picLocks noChangeAspect="1" noChangeArrowheads="1"/>
          </p:cNvPicPr>
          <p:nvPr/>
        </p:nvPicPr>
        <p:blipFill>
          <a:blip r:embed="rId6"/>
          <a:srcRect/>
          <a:stretch>
            <a:fillRect/>
          </a:stretch>
        </p:blipFill>
        <p:spPr bwMode="auto">
          <a:xfrm>
            <a:off x="3571875" y="2214563"/>
            <a:ext cx="3286125" cy="18573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Udkast">
  <a:themeElements>
    <a:clrScheme name="Udka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dkast">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5000"/>
          </a:lnSpc>
          <a:spcBef>
            <a:spcPct val="0"/>
          </a:spcBef>
          <a:spcAft>
            <a:spcPct val="0"/>
          </a:spcAft>
          <a:buClrTx/>
          <a:buSzTx/>
          <a:buFontTx/>
          <a:buNone/>
          <a:tabLst/>
          <a:defRPr kumimoji="0" lang="da-DK" sz="4400" b="0" i="0" u="none" strike="noStrike" cap="none" normalizeH="0" baseline="0" smtClean="0">
            <a:ln>
              <a:noFill/>
            </a:ln>
            <a:solidFill>
              <a:srgbClr val="C4262D"/>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5000"/>
          </a:lnSpc>
          <a:spcBef>
            <a:spcPct val="0"/>
          </a:spcBef>
          <a:spcAft>
            <a:spcPct val="0"/>
          </a:spcAft>
          <a:buClrTx/>
          <a:buSzTx/>
          <a:buFontTx/>
          <a:buNone/>
          <a:tabLst/>
          <a:defRPr kumimoji="0" lang="da-DK" sz="4400" b="0" i="0" u="none" strike="noStrike" cap="none" normalizeH="0" baseline="0" smtClean="0">
            <a:ln>
              <a:noFill/>
            </a:ln>
            <a:solidFill>
              <a:srgbClr val="C4262D"/>
            </a:solidFill>
            <a:effectLst/>
            <a:latin typeface="Verdana" pitchFamily="34" charset="0"/>
          </a:defRPr>
        </a:defPPr>
      </a:lstStyle>
    </a:lnDef>
  </a:objectDefaults>
  <a:extraClrSchemeLst>
    <a:extraClrScheme>
      <a:clrScheme name="Udka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dka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dka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dka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dka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dka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dka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dka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dka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dka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dka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dka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Udkast</Template>
  <TotalTime>1605</TotalTime>
  <Words>478</Words>
  <Application>Microsoft Office PowerPoint</Application>
  <PresentationFormat>On-screen Show (4:3)</PresentationFormat>
  <Paragraphs>135</Paragraphs>
  <Slides>17</Slides>
  <Notes>17</Notes>
  <HiddenSlides>0</HiddenSlides>
  <MMClips>0</MMClips>
  <ScaleCrop>false</ScaleCrop>
  <HeadingPairs>
    <vt:vector size="6" baseType="variant">
      <vt:variant>
        <vt:lpstr>Fonts Used</vt:lpstr>
      </vt:variant>
      <vt:variant>
        <vt:i4>8</vt:i4>
      </vt:variant>
      <vt:variant>
        <vt:lpstr>Design Template</vt:lpstr>
      </vt:variant>
      <vt:variant>
        <vt:i4>1</vt:i4>
      </vt:variant>
      <vt:variant>
        <vt:lpstr>Slide Titles</vt:lpstr>
      </vt:variant>
      <vt:variant>
        <vt:i4>17</vt:i4>
      </vt:variant>
    </vt:vector>
  </HeadingPairs>
  <TitlesOfParts>
    <vt:vector size="26" baseType="lpstr">
      <vt:lpstr>Verdana</vt:lpstr>
      <vt:lpstr>Arial</vt:lpstr>
      <vt:lpstr>Wingdings</vt:lpstr>
      <vt:lpstr>Impact</vt:lpstr>
      <vt:lpstr>Calibri</vt:lpstr>
      <vt:lpstr>Times New Roman</vt:lpstr>
      <vt:lpstr>Tahoma</vt:lpstr>
      <vt:lpstr>ＭＳ Ｐゴシック</vt:lpstr>
      <vt:lpstr>Udkast</vt:lpstr>
      <vt:lpstr>Slide 1</vt:lpstr>
      <vt:lpstr>ONE MUNICIPALITY  SIX SERVICECENTRES</vt:lpstr>
      <vt:lpstr>CITIZEN SERVICE POLICY</vt:lpstr>
      <vt:lpstr>OUR CHALLANGES</vt:lpstr>
      <vt:lpstr>BACKGROUND AND CONTENTS OF THE PROJECT</vt:lpstr>
      <vt:lpstr>Slide 6</vt:lpstr>
      <vt:lpstr>Slide 7</vt:lpstr>
      <vt:lpstr>Slide 8</vt:lpstr>
      <vt:lpstr>WHAT DO THE CITIZENS MEET? </vt:lpstr>
      <vt:lpstr>Slide 10</vt:lpstr>
      <vt:lpstr>ACCESSIBILITY</vt:lpstr>
      <vt:lpstr>POSSIBLE THREATS</vt:lpstr>
      <vt:lpstr>COMMUNICATION IS THE ANSWER!</vt:lpstr>
      <vt:lpstr>CRITERIA FOR SUCCESS</vt:lpstr>
      <vt:lpstr>FUTURE PERSPECTIVES I</vt:lpstr>
      <vt:lpstr>FUTURE PERSPECTIVES II</vt:lpstr>
      <vt:lpstr>Slide 17</vt:lpstr>
    </vt:vector>
  </TitlesOfParts>
  <Company>Guldborgsund Kommune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Maria Wittendorff</dc:creator>
  <cp:lastModifiedBy>Cisco Systems, Inc.</cp:lastModifiedBy>
  <cp:revision>138</cp:revision>
  <dcterms:created xsi:type="dcterms:W3CDTF">2008-01-10T09:37:01Z</dcterms:created>
  <dcterms:modified xsi:type="dcterms:W3CDTF">2010-05-19T19:19:02Z</dcterms:modified>
</cp:coreProperties>
</file>