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6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9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1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89" r:id="rId2"/>
    <p:sldMasterId id="2147483803" r:id="rId3"/>
    <p:sldMasterId id="2147483817" r:id="rId4"/>
    <p:sldMasterId id="2147483832" r:id="rId5"/>
    <p:sldMasterId id="2147483890" r:id="rId6"/>
    <p:sldMasterId id="2147483950" r:id="rId7"/>
    <p:sldMasterId id="2147483982" r:id="rId8"/>
    <p:sldMasterId id="2147484002" r:id="rId9"/>
    <p:sldMasterId id="2147484035" r:id="rId10"/>
    <p:sldMasterId id="2147484039" r:id="rId11"/>
    <p:sldMasterId id="2147484043" r:id="rId12"/>
  </p:sldMasterIdLst>
  <p:notesMasterIdLst>
    <p:notesMasterId r:id="rId22"/>
  </p:notesMasterIdLst>
  <p:handoutMasterIdLst>
    <p:handoutMasterId r:id="rId23"/>
  </p:handoutMasterIdLst>
  <p:sldIdLst>
    <p:sldId id="801" r:id="rId13"/>
    <p:sldId id="799" r:id="rId14"/>
    <p:sldId id="800" r:id="rId15"/>
    <p:sldId id="795" r:id="rId16"/>
    <p:sldId id="796" r:id="rId17"/>
    <p:sldId id="803" r:id="rId18"/>
    <p:sldId id="804" r:id="rId19"/>
    <p:sldId id="805" r:id="rId20"/>
    <p:sldId id="802" r:id="rId21"/>
  </p:sldIdLst>
  <p:sldSz cx="12188825" cy="6858000"/>
  <p:notesSz cx="6858000" cy="9144000"/>
  <p:defaultTextStyle>
    <a:defPPr>
      <a:defRPr lang="en-US"/>
    </a:defPPr>
    <a:lvl1pPr marL="0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284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571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856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139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424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711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993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4279" algn="l" defTabSz="60928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25C4F"/>
    <a:srgbClr val="7F7F7F"/>
    <a:srgbClr val="00A2BF"/>
    <a:srgbClr val="39BBB9"/>
    <a:srgbClr val="B8E1D0"/>
    <a:srgbClr val="E6EADB"/>
    <a:srgbClr val="32BEBD"/>
    <a:srgbClr val="272749"/>
    <a:srgbClr val="546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9424" autoAdjust="0"/>
  </p:normalViewPr>
  <p:slideViewPr>
    <p:cSldViewPr snapToGrid="0">
      <p:cViewPr varScale="1">
        <p:scale>
          <a:sx n="92" d="100"/>
          <a:sy n="92" d="100"/>
        </p:scale>
        <p:origin x="-486" y="-90"/>
      </p:cViewPr>
      <p:guideLst>
        <p:guide orient="horz" pos="1452"/>
        <p:guide pos="4203"/>
      </p:guideLst>
    </p:cSldViewPr>
  </p:slideViewPr>
  <p:outlineViewPr>
    <p:cViewPr>
      <p:scale>
        <a:sx n="33" d="100"/>
        <a:sy n="33" d="100"/>
      </p:scale>
      <p:origin x="0" y="10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9DA62-A4D3-4541-8C8C-044B44B20C3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917B6-DC57-4C09-AC95-F9F53ED94CA3}">
      <dgm:prSet phldrT="[Text]"/>
      <dgm:spPr/>
      <dgm:t>
        <a:bodyPr/>
        <a:lstStyle/>
        <a:p>
          <a:r>
            <a:rPr lang="en-US" sz="2800" dirty="0" smtClean="0"/>
            <a:t>Do More with what you have on WAN</a:t>
          </a:r>
          <a:endParaRPr lang="en-US" sz="2800" dirty="0"/>
        </a:p>
      </dgm:t>
    </dgm:pt>
    <dgm:pt modelId="{208BDB9B-2295-4088-B1D6-DA55290B20C7}" type="parTrans" cxnId="{A013CEEB-C3CF-4346-8BA1-2F9175CE8389}">
      <dgm:prSet/>
      <dgm:spPr/>
      <dgm:t>
        <a:bodyPr/>
        <a:lstStyle/>
        <a:p>
          <a:endParaRPr lang="en-US"/>
        </a:p>
      </dgm:t>
    </dgm:pt>
    <dgm:pt modelId="{CB61BC84-2E24-40AA-9F4F-99760DFC57F5}" type="sibTrans" cxnId="{A013CEEB-C3CF-4346-8BA1-2F9175CE8389}">
      <dgm:prSet/>
      <dgm:spPr/>
      <dgm:t>
        <a:bodyPr/>
        <a:lstStyle/>
        <a:p>
          <a:endParaRPr lang="en-US"/>
        </a:p>
      </dgm:t>
    </dgm:pt>
    <dgm:pt modelId="{FEAB8E93-8728-454D-B4FC-D7F15523E4FF}">
      <dgm:prSet phldrT="[Text]" custT="1"/>
      <dgm:spPr/>
      <dgm:t>
        <a:bodyPr/>
        <a:lstStyle/>
        <a:p>
          <a:r>
            <a:rPr lang="en-US" sz="2000" dirty="0" smtClean="0"/>
            <a:t>Double WAN Bandwidth (Active </a:t>
          </a:r>
          <a:r>
            <a:rPr lang="en-US" sz="2000" dirty="0" smtClean="0"/>
            <a:t>Standby; </a:t>
          </a:r>
          <a:r>
            <a:rPr lang="en-US" sz="2000" dirty="0" smtClean="0"/>
            <a:t>Active – Active Links)</a:t>
          </a:r>
          <a:endParaRPr lang="en-US" sz="2000" dirty="0"/>
        </a:p>
      </dgm:t>
    </dgm:pt>
    <dgm:pt modelId="{EF048DA6-986A-417F-8EA8-BCB3E1A75BE3}" type="parTrans" cxnId="{3035E031-95AD-485A-88BC-197FC801C1CA}">
      <dgm:prSet/>
      <dgm:spPr/>
      <dgm:t>
        <a:bodyPr/>
        <a:lstStyle/>
        <a:p>
          <a:endParaRPr lang="en-US"/>
        </a:p>
      </dgm:t>
    </dgm:pt>
    <dgm:pt modelId="{E338C993-9CBA-48AD-8F26-E29A4AEACFEE}" type="sibTrans" cxnId="{3035E031-95AD-485A-88BC-197FC801C1CA}">
      <dgm:prSet/>
      <dgm:spPr/>
      <dgm:t>
        <a:bodyPr/>
        <a:lstStyle/>
        <a:p>
          <a:endParaRPr lang="en-US"/>
        </a:p>
      </dgm:t>
    </dgm:pt>
    <dgm:pt modelId="{C96AE9D5-A5D3-4439-B615-3B8A80C44A16}">
      <dgm:prSet phldrT="[Text]" custT="1"/>
      <dgm:spPr/>
      <dgm:t>
        <a:bodyPr/>
        <a:lstStyle/>
        <a:p>
          <a:r>
            <a:rPr lang="en-US" sz="2000" dirty="0" smtClean="0"/>
            <a:t>Application Level Load Balancing across links</a:t>
          </a:r>
          <a:endParaRPr lang="en-US" sz="2000" dirty="0"/>
        </a:p>
      </dgm:t>
    </dgm:pt>
    <dgm:pt modelId="{F272188E-B8C8-43E1-9D4C-56E558AFBCC1}" type="parTrans" cxnId="{3B93F9D7-9C5F-4C8B-B809-9AE92F7BBADD}">
      <dgm:prSet/>
      <dgm:spPr/>
      <dgm:t>
        <a:bodyPr/>
        <a:lstStyle/>
        <a:p>
          <a:endParaRPr lang="en-US"/>
        </a:p>
      </dgm:t>
    </dgm:pt>
    <dgm:pt modelId="{E5D2ECD5-E722-45EA-BD90-2EE22FEFE582}" type="sibTrans" cxnId="{3B93F9D7-9C5F-4C8B-B809-9AE92F7BBADD}">
      <dgm:prSet/>
      <dgm:spPr/>
      <dgm:t>
        <a:bodyPr/>
        <a:lstStyle/>
        <a:p>
          <a:endParaRPr lang="en-US"/>
        </a:p>
      </dgm:t>
    </dgm:pt>
    <dgm:pt modelId="{5E638D97-0444-4B55-830F-0E99C5F088E5}">
      <dgm:prSet phldrT="[Text]"/>
      <dgm:spPr/>
      <dgm:t>
        <a:bodyPr/>
        <a:lstStyle/>
        <a:p>
          <a:r>
            <a:rPr lang="en-US" dirty="0" smtClean="0"/>
            <a:t>Save on WAN Operations Cost</a:t>
          </a:r>
          <a:endParaRPr lang="en-US" dirty="0"/>
        </a:p>
      </dgm:t>
    </dgm:pt>
    <dgm:pt modelId="{87165EA1-60E6-44E4-8F3A-C65FE41A1EB5}" type="parTrans" cxnId="{363F394C-BC43-4C55-935A-D774485D0EA7}">
      <dgm:prSet/>
      <dgm:spPr/>
      <dgm:t>
        <a:bodyPr/>
        <a:lstStyle/>
        <a:p>
          <a:endParaRPr lang="en-US"/>
        </a:p>
      </dgm:t>
    </dgm:pt>
    <dgm:pt modelId="{951DCA47-1D75-4F5C-880E-4F59123F5D0F}" type="sibTrans" cxnId="{363F394C-BC43-4C55-935A-D774485D0EA7}">
      <dgm:prSet/>
      <dgm:spPr/>
      <dgm:t>
        <a:bodyPr/>
        <a:lstStyle/>
        <a:p>
          <a:endParaRPr lang="en-US"/>
        </a:p>
      </dgm:t>
    </dgm:pt>
    <dgm:pt modelId="{B83A6E7C-E0D0-4772-BE42-030CAC89035F}">
      <dgm:prSet phldrT="[Text]"/>
      <dgm:spPr/>
      <dgm:t>
        <a:bodyPr/>
        <a:lstStyle/>
        <a:p>
          <a:r>
            <a:rPr lang="en-US" dirty="0" smtClean="0"/>
            <a:t>Dual MPLS to Hybrid WAN Arch</a:t>
          </a:r>
          <a:endParaRPr lang="en-US" dirty="0"/>
        </a:p>
      </dgm:t>
    </dgm:pt>
    <dgm:pt modelId="{8B16D3B8-7556-4C9B-B71F-1781A72A81F7}" type="parTrans" cxnId="{5F1184ED-4BC0-4D17-B516-9B1C3403C8F6}">
      <dgm:prSet/>
      <dgm:spPr/>
      <dgm:t>
        <a:bodyPr/>
        <a:lstStyle/>
        <a:p>
          <a:endParaRPr lang="en-US"/>
        </a:p>
      </dgm:t>
    </dgm:pt>
    <dgm:pt modelId="{31F6D148-1D55-47F7-8756-8E7869649FB2}" type="sibTrans" cxnId="{5F1184ED-4BC0-4D17-B516-9B1C3403C8F6}">
      <dgm:prSet/>
      <dgm:spPr/>
      <dgm:t>
        <a:bodyPr/>
        <a:lstStyle/>
        <a:p>
          <a:endParaRPr lang="en-US"/>
        </a:p>
      </dgm:t>
    </dgm:pt>
    <dgm:pt modelId="{2774951A-C7BC-48B1-96BD-D0D75D182257}">
      <dgm:prSet phldrT="[Text]"/>
      <dgm:spPr/>
      <dgm:t>
        <a:bodyPr/>
        <a:lstStyle/>
        <a:p>
          <a:r>
            <a:rPr lang="en-US" dirty="0" smtClean="0"/>
            <a:t>Enhance End User Experience</a:t>
          </a:r>
          <a:endParaRPr lang="en-US" dirty="0"/>
        </a:p>
      </dgm:t>
    </dgm:pt>
    <dgm:pt modelId="{3136B09B-64DF-4B28-BFCB-7E8D6B4463DC}" type="parTrans" cxnId="{152CA1CD-FA74-47B8-AAFA-20250B88DF37}">
      <dgm:prSet/>
      <dgm:spPr/>
      <dgm:t>
        <a:bodyPr/>
        <a:lstStyle/>
        <a:p>
          <a:endParaRPr lang="en-US"/>
        </a:p>
      </dgm:t>
    </dgm:pt>
    <dgm:pt modelId="{93AA6BE3-3825-4659-89FF-1DFB31EF656B}" type="sibTrans" cxnId="{152CA1CD-FA74-47B8-AAFA-20250B88DF37}">
      <dgm:prSet/>
      <dgm:spPr/>
      <dgm:t>
        <a:bodyPr/>
        <a:lstStyle/>
        <a:p>
          <a:endParaRPr lang="en-US"/>
        </a:p>
      </dgm:t>
    </dgm:pt>
    <dgm:pt modelId="{41019D42-19C1-4E12-B790-8A5C48DB7FB1}">
      <dgm:prSet phldrT="[Text]"/>
      <dgm:spPr/>
      <dgm:t>
        <a:bodyPr/>
        <a:lstStyle/>
        <a:p>
          <a:r>
            <a:rPr lang="en-US" dirty="0" smtClean="0"/>
            <a:t>Offer LAN </a:t>
          </a:r>
          <a:r>
            <a:rPr lang="en-US" dirty="0" smtClean="0"/>
            <a:t>like </a:t>
          </a:r>
          <a:r>
            <a:rPr lang="en-US" dirty="0" smtClean="0"/>
            <a:t>performance over WAN</a:t>
          </a:r>
          <a:endParaRPr lang="en-US" dirty="0"/>
        </a:p>
      </dgm:t>
    </dgm:pt>
    <dgm:pt modelId="{C9ACA3FA-44BB-4317-928E-3F6147F7D2B1}" type="parTrans" cxnId="{11399280-923A-4866-91DF-32E2A5A1FD77}">
      <dgm:prSet/>
      <dgm:spPr/>
      <dgm:t>
        <a:bodyPr/>
        <a:lstStyle/>
        <a:p>
          <a:endParaRPr lang="en-US"/>
        </a:p>
      </dgm:t>
    </dgm:pt>
    <dgm:pt modelId="{B5317793-DEC3-4BCF-97F8-F1273C2B451C}" type="sibTrans" cxnId="{11399280-923A-4866-91DF-32E2A5A1FD77}">
      <dgm:prSet/>
      <dgm:spPr/>
      <dgm:t>
        <a:bodyPr/>
        <a:lstStyle/>
        <a:p>
          <a:endParaRPr lang="en-US"/>
        </a:p>
      </dgm:t>
    </dgm:pt>
    <dgm:pt modelId="{184A65E6-B829-4279-8479-C7EE88431F1F}">
      <dgm:prSet phldrT="[Text]"/>
      <dgm:spPr/>
      <dgm:t>
        <a:bodyPr/>
        <a:lstStyle/>
        <a:p>
          <a:r>
            <a:rPr lang="en-US" dirty="0" smtClean="0"/>
            <a:t>Intelligent Caching for http Apps, Content Pre-positioning, Live Video Broadcasts </a:t>
          </a:r>
          <a:r>
            <a:rPr lang="en-US" dirty="0" err="1" smtClean="0"/>
            <a:t>etc</a:t>
          </a:r>
          <a:endParaRPr lang="en-US" dirty="0"/>
        </a:p>
      </dgm:t>
    </dgm:pt>
    <dgm:pt modelId="{61ABAC3E-A237-4C96-889B-E5F01630CD00}" type="parTrans" cxnId="{A5A4222F-9C8A-4B1C-AA30-A4E492AF6537}">
      <dgm:prSet/>
      <dgm:spPr/>
      <dgm:t>
        <a:bodyPr/>
        <a:lstStyle/>
        <a:p>
          <a:endParaRPr lang="en-US"/>
        </a:p>
      </dgm:t>
    </dgm:pt>
    <dgm:pt modelId="{3D1E1999-F96A-4386-BBEF-408CAFFCDDF8}" type="sibTrans" cxnId="{A5A4222F-9C8A-4B1C-AA30-A4E492AF6537}">
      <dgm:prSet/>
      <dgm:spPr/>
      <dgm:t>
        <a:bodyPr/>
        <a:lstStyle/>
        <a:p>
          <a:endParaRPr lang="en-US"/>
        </a:p>
      </dgm:t>
    </dgm:pt>
    <dgm:pt modelId="{0DA3D29E-5FA8-4FE4-B88C-E8FF9AB3774E}">
      <dgm:prSet phldrT="[Text]"/>
      <dgm:spPr/>
      <dgm:t>
        <a:bodyPr/>
        <a:lstStyle/>
        <a:p>
          <a:r>
            <a:rPr lang="en-US" dirty="0" smtClean="0"/>
            <a:t>Transport Independence enables easy changes</a:t>
          </a:r>
          <a:endParaRPr lang="en-US" dirty="0"/>
        </a:p>
      </dgm:t>
    </dgm:pt>
    <dgm:pt modelId="{1976B02A-DBD3-4699-AB13-C2BA01CCD301}" type="parTrans" cxnId="{7C70FC31-CFE3-40FD-B998-C79DC2478898}">
      <dgm:prSet/>
      <dgm:spPr/>
      <dgm:t>
        <a:bodyPr/>
        <a:lstStyle/>
        <a:p>
          <a:endParaRPr lang="en-US"/>
        </a:p>
      </dgm:t>
    </dgm:pt>
    <dgm:pt modelId="{CE75DC38-75A9-46D2-B665-77E3091BEE4F}" type="sibTrans" cxnId="{7C70FC31-CFE3-40FD-B998-C79DC2478898}">
      <dgm:prSet/>
      <dgm:spPr/>
      <dgm:t>
        <a:bodyPr/>
        <a:lstStyle/>
        <a:p>
          <a:endParaRPr lang="en-US"/>
        </a:p>
      </dgm:t>
    </dgm:pt>
    <dgm:pt modelId="{4EA71F84-6575-4281-ADB9-D574E217D30E}" type="pres">
      <dgm:prSet presAssocID="{5159DA62-A4D3-4541-8C8C-044B44B20C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3133A5-A4A0-410D-8F6F-8BE6718FD4E6}" type="pres">
      <dgm:prSet presAssocID="{7C7917B6-DC57-4C09-AC95-F9F53ED94CA3}" presName="comp" presStyleCnt="0"/>
      <dgm:spPr/>
    </dgm:pt>
    <dgm:pt modelId="{CDC1D64A-84B0-4720-820C-F41C17C54974}" type="pres">
      <dgm:prSet presAssocID="{7C7917B6-DC57-4C09-AC95-F9F53ED94CA3}" presName="box" presStyleLbl="node1" presStyleIdx="0" presStyleCnt="3"/>
      <dgm:spPr/>
      <dgm:t>
        <a:bodyPr/>
        <a:lstStyle/>
        <a:p>
          <a:endParaRPr lang="en-US"/>
        </a:p>
      </dgm:t>
    </dgm:pt>
    <dgm:pt modelId="{89F0302B-9A86-4C34-A176-877CDE850FEE}" type="pres">
      <dgm:prSet presAssocID="{7C7917B6-DC57-4C09-AC95-F9F53ED94CA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9FF5A44-7FF4-4930-9E2D-DB990A757F02}" type="pres">
      <dgm:prSet presAssocID="{7C7917B6-DC57-4C09-AC95-F9F53ED94CA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F9451-3A00-4438-BCB8-DBB55096C5CB}" type="pres">
      <dgm:prSet presAssocID="{CB61BC84-2E24-40AA-9F4F-99760DFC57F5}" presName="spacer" presStyleCnt="0"/>
      <dgm:spPr/>
    </dgm:pt>
    <dgm:pt modelId="{396D3931-5CCB-43C2-A445-19A81A1E1B58}" type="pres">
      <dgm:prSet presAssocID="{5E638D97-0444-4B55-830F-0E99C5F088E5}" presName="comp" presStyleCnt="0"/>
      <dgm:spPr/>
    </dgm:pt>
    <dgm:pt modelId="{10299821-ED35-42C0-AD8F-67915B589522}" type="pres">
      <dgm:prSet presAssocID="{5E638D97-0444-4B55-830F-0E99C5F088E5}" presName="box" presStyleLbl="node1" presStyleIdx="1" presStyleCnt="3"/>
      <dgm:spPr/>
      <dgm:t>
        <a:bodyPr/>
        <a:lstStyle/>
        <a:p>
          <a:endParaRPr lang="en-US"/>
        </a:p>
      </dgm:t>
    </dgm:pt>
    <dgm:pt modelId="{6A4103C5-6D92-42B7-BD03-0D06CE21590A}" type="pres">
      <dgm:prSet presAssocID="{5E638D97-0444-4B55-830F-0E99C5F088E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FEA081-7DA6-4D9F-A01A-A6B76F237B8B}" type="pres">
      <dgm:prSet presAssocID="{5E638D97-0444-4B55-830F-0E99C5F088E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29470-A3A4-4FD9-B00F-83E2560DBEA7}" type="pres">
      <dgm:prSet presAssocID="{951DCA47-1D75-4F5C-880E-4F59123F5D0F}" presName="spacer" presStyleCnt="0"/>
      <dgm:spPr/>
    </dgm:pt>
    <dgm:pt modelId="{4A37A02B-1DAF-4177-9B59-506091AD517C}" type="pres">
      <dgm:prSet presAssocID="{2774951A-C7BC-48B1-96BD-D0D75D182257}" presName="comp" presStyleCnt="0"/>
      <dgm:spPr/>
    </dgm:pt>
    <dgm:pt modelId="{299C1471-F58E-43EB-BC83-499873C2A73B}" type="pres">
      <dgm:prSet presAssocID="{2774951A-C7BC-48B1-96BD-D0D75D182257}" presName="box" presStyleLbl="node1" presStyleIdx="2" presStyleCnt="3"/>
      <dgm:spPr/>
      <dgm:t>
        <a:bodyPr/>
        <a:lstStyle/>
        <a:p>
          <a:endParaRPr lang="en-US"/>
        </a:p>
      </dgm:t>
    </dgm:pt>
    <dgm:pt modelId="{BC348AE8-0558-4760-9CBE-E048744BC6C4}" type="pres">
      <dgm:prSet presAssocID="{2774951A-C7BC-48B1-96BD-D0D75D182257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F478B03-0260-4051-AB53-3E551DA57105}" type="pres">
      <dgm:prSet presAssocID="{2774951A-C7BC-48B1-96BD-D0D75D1822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DADB8-5EDA-4099-93B3-5607AE95DE5F}" type="presOf" srcId="{B83A6E7C-E0D0-4772-BE42-030CAC89035F}" destId="{10299821-ED35-42C0-AD8F-67915B589522}" srcOrd="0" destOrd="1" presId="urn:microsoft.com/office/officeart/2005/8/layout/vList4"/>
    <dgm:cxn modelId="{A5A4222F-9C8A-4B1C-AA30-A4E492AF6537}" srcId="{2774951A-C7BC-48B1-96BD-D0D75D182257}" destId="{184A65E6-B829-4279-8479-C7EE88431F1F}" srcOrd="1" destOrd="0" parTransId="{61ABAC3E-A237-4C96-889B-E5F01630CD00}" sibTransId="{3D1E1999-F96A-4386-BBEF-408CAFFCDDF8}"/>
    <dgm:cxn modelId="{8CD08E10-BCFC-43BC-9D99-3BF8C35B7BC3}" type="presOf" srcId="{5E638D97-0444-4B55-830F-0E99C5F088E5}" destId="{C8FEA081-7DA6-4D9F-A01A-A6B76F237B8B}" srcOrd="1" destOrd="0" presId="urn:microsoft.com/office/officeart/2005/8/layout/vList4"/>
    <dgm:cxn modelId="{320DB03C-4A98-4CC6-9280-D27D90AB5CBD}" type="presOf" srcId="{2774951A-C7BC-48B1-96BD-D0D75D182257}" destId="{299C1471-F58E-43EB-BC83-499873C2A73B}" srcOrd="0" destOrd="0" presId="urn:microsoft.com/office/officeart/2005/8/layout/vList4"/>
    <dgm:cxn modelId="{3B93F9D7-9C5F-4C8B-B809-9AE92F7BBADD}" srcId="{7C7917B6-DC57-4C09-AC95-F9F53ED94CA3}" destId="{C96AE9D5-A5D3-4439-B615-3B8A80C44A16}" srcOrd="1" destOrd="0" parTransId="{F272188E-B8C8-43E1-9D4C-56E558AFBCC1}" sibTransId="{E5D2ECD5-E722-45EA-BD90-2EE22FEFE582}"/>
    <dgm:cxn modelId="{34B40DF4-E8AF-40CD-99D8-648614E7F4C6}" type="presOf" srcId="{FEAB8E93-8728-454D-B4FC-D7F15523E4FF}" destId="{E9FF5A44-7FF4-4930-9E2D-DB990A757F02}" srcOrd="1" destOrd="1" presId="urn:microsoft.com/office/officeart/2005/8/layout/vList4"/>
    <dgm:cxn modelId="{3A88C615-8F3B-4BDD-A61B-CA149DECD7AD}" type="presOf" srcId="{184A65E6-B829-4279-8479-C7EE88431F1F}" destId="{4F478B03-0260-4051-AB53-3E551DA57105}" srcOrd="1" destOrd="2" presId="urn:microsoft.com/office/officeart/2005/8/layout/vList4"/>
    <dgm:cxn modelId="{EBE9BC84-2157-4B0E-B325-D6DF315F4DA7}" type="presOf" srcId="{C96AE9D5-A5D3-4439-B615-3B8A80C44A16}" destId="{CDC1D64A-84B0-4720-820C-F41C17C54974}" srcOrd="0" destOrd="2" presId="urn:microsoft.com/office/officeart/2005/8/layout/vList4"/>
    <dgm:cxn modelId="{5F1184ED-4BC0-4D17-B516-9B1C3403C8F6}" srcId="{5E638D97-0444-4B55-830F-0E99C5F088E5}" destId="{B83A6E7C-E0D0-4772-BE42-030CAC89035F}" srcOrd="0" destOrd="0" parTransId="{8B16D3B8-7556-4C9B-B71F-1781A72A81F7}" sibTransId="{31F6D148-1D55-47F7-8756-8E7869649FB2}"/>
    <dgm:cxn modelId="{A3B22246-45FB-426F-A60B-5DE785383DD1}" type="presOf" srcId="{184A65E6-B829-4279-8479-C7EE88431F1F}" destId="{299C1471-F58E-43EB-BC83-499873C2A73B}" srcOrd="0" destOrd="2" presId="urn:microsoft.com/office/officeart/2005/8/layout/vList4"/>
    <dgm:cxn modelId="{D53CCDFE-987D-407E-B9E2-445839B11C5A}" type="presOf" srcId="{2774951A-C7BC-48B1-96BD-D0D75D182257}" destId="{4F478B03-0260-4051-AB53-3E551DA57105}" srcOrd="1" destOrd="0" presId="urn:microsoft.com/office/officeart/2005/8/layout/vList4"/>
    <dgm:cxn modelId="{11399280-923A-4866-91DF-32E2A5A1FD77}" srcId="{2774951A-C7BC-48B1-96BD-D0D75D182257}" destId="{41019D42-19C1-4E12-B790-8A5C48DB7FB1}" srcOrd="0" destOrd="0" parTransId="{C9ACA3FA-44BB-4317-928E-3F6147F7D2B1}" sibTransId="{B5317793-DEC3-4BCF-97F8-F1273C2B451C}"/>
    <dgm:cxn modelId="{C8DCFAA0-748A-416F-B314-0FAB837D5E84}" type="presOf" srcId="{0DA3D29E-5FA8-4FE4-B88C-E8FF9AB3774E}" destId="{10299821-ED35-42C0-AD8F-67915B589522}" srcOrd="0" destOrd="2" presId="urn:microsoft.com/office/officeart/2005/8/layout/vList4"/>
    <dgm:cxn modelId="{EC184C9A-E1B9-4825-B5C7-684B0158459F}" type="presOf" srcId="{7C7917B6-DC57-4C09-AC95-F9F53ED94CA3}" destId="{E9FF5A44-7FF4-4930-9E2D-DB990A757F02}" srcOrd="1" destOrd="0" presId="urn:microsoft.com/office/officeart/2005/8/layout/vList4"/>
    <dgm:cxn modelId="{152CA1CD-FA74-47B8-AAFA-20250B88DF37}" srcId="{5159DA62-A4D3-4541-8C8C-044B44B20C32}" destId="{2774951A-C7BC-48B1-96BD-D0D75D182257}" srcOrd="2" destOrd="0" parTransId="{3136B09B-64DF-4B28-BFCB-7E8D6B4463DC}" sibTransId="{93AA6BE3-3825-4659-89FF-1DFB31EF656B}"/>
    <dgm:cxn modelId="{5D328E75-CC02-4C45-ABCB-74651ABBF692}" type="presOf" srcId="{FEAB8E93-8728-454D-B4FC-D7F15523E4FF}" destId="{CDC1D64A-84B0-4720-820C-F41C17C54974}" srcOrd="0" destOrd="1" presId="urn:microsoft.com/office/officeart/2005/8/layout/vList4"/>
    <dgm:cxn modelId="{0FDB6826-5511-4037-88EA-3831212056EC}" type="presOf" srcId="{B83A6E7C-E0D0-4772-BE42-030CAC89035F}" destId="{C8FEA081-7DA6-4D9F-A01A-A6B76F237B8B}" srcOrd="1" destOrd="1" presId="urn:microsoft.com/office/officeart/2005/8/layout/vList4"/>
    <dgm:cxn modelId="{2171AA09-FA90-4B4C-9246-D220F06FB938}" type="presOf" srcId="{41019D42-19C1-4E12-B790-8A5C48DB7FB1}" destId="{4F478B03-0260-4051-AB53-3E551DA57105}" srcOrd="1" destOrd="1" presId="urn:microsoft.com/office/officeart/2005/8/layout/vList4"/>
    <dgm:cxn modelId="{3035E031-95AD-485A-88BC-197FC801C1CA}" srcId="{7C7917B6-DC57-4C09-AC95-F9F53ED94CA3}" destId="{FEAB8E93-8728-454D-B4FC-D7F15523E4FF}" srcOrd="0" destOrd="0" parTransId="{EF048DA6-986A-417F-8EA8-BCB3E1A75BE3}" sibTransId="{E338C993-9CBA-48AD-8F26-E29A4AEACFEE}"/>
    <dgm:cxn modelId="{E1D60DE4-77C5-4CA4-90DC-E47F2D6F9346}" type="presOf" srcId="{7C7917B6-DC57-4C09-AC95-F9F53ED94CA3}" destId="{CDC1D64A-84B0-4720-820C-F41C17C54974}" srcOrd="0" destOrd="0" presId="urn:microsoft.com/office/officeart/2005/8/layout/vList4"/>
    <dgm:cxn modelId="{7C70FC31-CFE3-40FD-B998-C79DC2478898}" srcId="{5E638D97-0444-4B55-830F-0E99C5F088E5}" destId="{0DA3D29E-5FA8-4FE4-B88C-E8FF9AB3774E}" srcOrd="1" destOrd="0" parTransId="{1976B02A-DBD3-4699-AB13-C2BA01CCD301}" sibTransId="{CE75DC38-75A9-46D2-B665-77E3091BEE4F}"/>
    <dgm:cxn modelId="{6E002ADF-7520-44F7-AF12-2DDCA43AE1B7}" type="presOf" srcId="{41019D42-19C1-4E12-B790-8A5C48DB7FB1}" destId="{299C1471-F58E-43EB-BC83-499873C2A73B}" srcOrd="0" destOrd="1" presId="urn:microsoft.com/office/officeart/2005/8/layout/vList4"/>
    <dgm:cxn modelId="{87794A5A-0106-4F2D-8877-ABB845F01B00}" type="presOf" srcId="{5E638D97-0444-4B55-830F-0E99C5F088E5}" destId="{10299821-ED35-42C0-AD8F-67915B589522}" srcOrd="0" destOrd="0" presId="urn:microsoft.com/office/officeart/2005/8/layout/vList4"/>
    <dgm:cxn modelId="{8AA8E7C7-FE57-4528-BD4B-0F2A155A5A50}" type="presOf" srcId="{5159DA62-A4D3-4541-8C8C-044B44B20C32}" destId="{4EA71F84-6575-4281-ADB9-D574E217D30E}" srcOrd="0" destOrd="0" presId="urn:microsoft.com/office/officeart/2005/8/layout/vList4"/>
    <dgm:cxn modelId="{A013CEEB-C3CF-4346-8BA1-2F9175CE8389}" srcId="{5159DA62-A4D3-4541-8C8C-044B44B20C32}" destId="{7C7917B6-DC57-4C09-AC95-F9F53ED94CA3}" srcOrd="0" destOrd="0" parTransId="{208BDB9B-2295-4088-B1D6-DA55290B20C7}" sibTransId="{CB61BC84-2E24-40AA-9F4F-99760DFC57F5}"/>
    <dgm:cxn modelId="{72E8054B-B494-43C9-9B72-9EA3070E0C3C}" type="presOf" srcId="{C96AE9D5-A5D3-4439-B615-3B8A80C44A16}" destId="{E9FF5A44-7FF4-4930-9E2D-DB990A757F02}" srcOrd="1" destOrd="2" presId="urn:microsoft.com/office/officeart/2005/8/layout/vList4"/>
    <dgm:cxn modelId="{4D486158-DE76-44E5-9141-01A20C491958}" type="presOf" srcId="{0DA3D29E-5FA8-4FE4-B88C-E8FF9AB3774E}" destId="{C8FEA081-7DA6-4D9F-A01A-A6B76F237B8B}" srcOrd="1" destOrd="2" presId="urn:microsoft.com/office/officeart/2005/8/layout/vList4"/>
    <dgm:cxn modelId="{363F394C-BC43-4C55-935A-D774485D0EA7}" srcId="{5159DA62-A4D3-4541-8C8C-044B44B20C32}" destId="{5E638D97-0444-4B55-830F-0E99C5F088E5}" srcOrd="1" destOrd="0" parTransId="{87165EA1-60E6-44E4-8F3A-C65FE41A1EB5}" sibTransId="{951DCA47-1D75-4F5C-880E-4F59123F5D0F}"/>
    <dgm:cxn modelId="{CB29F6F3-9578-4ECF-AA11-08415CA56B21}" type="presParOf" srcId="{4EA71F84-6575-4281-ADB9-D574E217D30E}" destId="{8B3133A5-A4A0-410D-8F6F-8BE6718FD4E6}" srcOrd="0" destOrd="0" presId="urn:microsoft.com/office/officeart/2005/8/layout/vList4"/>
    <dgm:cxn modelId="{7E8D24F1-FF2F-4C54-9E30-57A0DE2B7F89}" type="presParOf" srcId="{8B3133A5-A4A0-410D-8F6F-8BE6718FD4E6}" destId="{CDC1D64A-84B0-4720-820C-F41C17C54974}" srcOrd="0" destOrd="0" presId="urn:microsoft.com/office/officeart/2005/8/layout/vList4"/>
    <dgm:cxn modelId="{54C34E37-4A1C-4348-9AFE-04ECE04438E6}" type="presParOf" srcId="{8B3133A5-A4A0-410D-8F6F-8BE6718FD4E6}" destId="{89F0302B-9A86-4C34-A176-877CDE850FEE}" srcOrd="1" destOrd="0" presId="urn:microsoft.com/office/officeart/2005/8/layout/vList4"/>
    <dgm:cxn modelId="{E72C063D-CBEF-4A03-86E2-ACF6870B6E95}" type="presParOf" srcId="{8B3133A5-A4A0-410D-8F6F-8BE6718FD4E6}" destId="{E9FF5A44-7FF4-4930-9E2D-DB990A757F02}" srcOrd="2" destOrd="0" presId="urn:microsoft.com/office/officeart/2005/8/layout/vList4"/>
    <dgm:cxn modelId="{8E27FF13-7B46-4CC1-988A-539A2AFEDFC2}" type="presParOf" srcId="{4EA71F84-6575-4281-ADB9-D574E217D30E}" destId="{BEEF9451-3A00-4438-BCB8-DBB55096C5CB}" srcOrd="1" destOrd="0" presId="urn:microsoft.com/office/officeart/2005/8/layout/vList4"/>
    <dgm:cxn modelId="{64680A30-7A67-48F3-B5ED-85CB751C952C}" type="presParOf" srcId="{4EA71F84-6575-4281-ADB9-D574E217D30E}" destId="{396D3931-5CCB-43C2-A445-19A81A1E1B58}" srcOrd="2" destOrd="0" presId="urn:microsoft.com/office/officeart/2005/8/layout/vList4"/>
    <dgm:cxn modelId="{5C38F008-54DE-4582-AC00-0250C4E76CE9}" type="presParOf" srcId="{396D3931-5CCB-43C2-A445-19A81A1E1B58}" destId="{10299821-ED35-42C0-AD8F-67915B589522}" srcOrd="0" destOrd="0" presId="urn:microsoft.com/office/officeart/2005/8/layout/vList4"/>
    <dgm:cxn modelId="{354343BF-7B52-4670-AFAD-99F34E826610}" type="presParOf" srcId="{396D3931-5CCB-43C2-A445-19A81A1E1B58}" destId="{6A4103C5-6D92-42B7-BD03-0D06CE21590A}" srcOrd="1" destOrd="0" presId="urn:microsoft.com/office/officeart/2005/8/layout/vList4"/>
    <dgm:cxn modelId="{8832C197-F9B3-4D80-B828-2740BF6784DD}" type="presParOf" srcId="{396D3931-5CCB-43C2-A445-19A81A1E1B58}" destId="{C8FEA081-7DA6-4D9F-A01A-A6B76F237B8B}" srcOrd="2" destOrd="0" presId="urn:microsoft.com/office/officeart/2005/8/layout/vList4"/>
    <dgm:cxn modelId="{29C81DA6-11F2-4398-B5B8-051674976145}" type="presParOf" srcId="{4EA71F84-6575-4281-ADB9-D574E217D30E}" destId="{B7D29470-A3A4-4FD9-B00F-83E2560DBEA7}" srcOrd="3" destOrd="0" presId="urn:microsoft.com/office/officeart/2005/8/layout/vList4"/>
    <dgm:cxn modelId="{08C9D286-ED7F-45C7-B579-5A65BE684403}" type="presParOf" srcId="{4EA71F84-6575-4281-ADB9-D574E217D30E}" destId="{4A37A02B-1DAF-4177-9B59-506091AD517C}" srcOrd="4" destOrd="0" presId="urn:microsoft.com/office/officeart/2005/8/layout/vList4"/>
    <dgm:cxn modelId="{0E7429E7-59DD-4F74-B67A-EF12834789B0}" type="presParOf" srcId="{4A37A02B-1DAF-4177-9B59-506091AD517C}" destId="{299C1471-F58E-43EB-BC83-499873C2A73B}" srcOrd="0" destOrd="0" presId="urn:microsoft.com/office/officeart/2005/8/layout/vList4"/>
    <dgm:cxn modelId="{E4086E94-3747-4F0C-92BC-4D6F4AE85797}" type="presParOf" srcId="{4A37A02B-1DAF-4177-9B59-506091AD517C}" destId="{BC348AE8-0558-4760-9CBE-E048744BC6C4}" srcOrd="1" destOrd="0" presId="urn:microsoft.com/office/officeart/2005/8/layout/vList4"/>
    <dgm:cxn modelId="{9669F62F-7009-4EE5-B375-7F00D8C10E13}" type="presParOf" srcId="{4A37A02B-1DAF-4177-9B59-506091AD517C}" destId="{4F478B03-0260-4051-AB53-3E551DA571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1D64A-84B0-4720-820C-F41C17C54974}">
      <dsp:nvSpPr>
        <dsp:cNvPr id="0" name=""/>
        <dsp:cNvSpPr/>
      </dsp:nvSpPr>
      <dsp:spPr>
        <a:xfrm>
          <a:off x="0" y="0"/>
          <a:ext cx="10733808" cy="154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 More with what you have on WAN</a:t>
          </a:r>
          <a:endParaRPr lang="en-US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Double WAN Bandwidth (Active </a:t>
          </a:r>
          <a:r>
            <a:rPr lang="en-US" sz="2000" kern="1200" dirty="0" smtClean="0"/>
            <a:t>Standby; </a:t>
          </a:r>
          <a:r>
            <a:rPr lang="en-US" sz="2000" kern="1200" dirty="0" smtClean="0"/>
            <a:t>Active – Active Links)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Application Level Load Balancing across links</a:t>
          </a:r>
          <a:endParaRPr lang="en-US" sz="2000" kern="1200" dirty="0"/>
        </a:p>
      </dsp:txBody>
      <dsp:txXfrm>
        <a:off x="2301220" y="0"/>
        <a:ext cx="8432588" cy="1544585"/>
      </dsp:txXfrm>
    </dsp:sp>
    <dsp:sp modelId="{89F0302B-9A86-4C34-A176-877CDE850FEE}">
      <dsp:nvSpPr>
        <dsp:cNvPr id="0" name=""/>
        <dsp:cNvSpPr/>
      </dsp:nvSpPr>
      <dsp:spPr>
        <a:xfrm>
          <a:off x="154458" y="154458"/>
          <a:ext cx="2146761" cy="12356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99821-ED35-42C0-AD8F-67915B589522}">
      <dsp:nvSpPr>
        <dsp:cNvPr id="0" name=""/>
        <dsp:cNvSpPr/>
      </dsp:nvSpPr>
      <dsp:spPr>
        <a:xfrm>
          <a:off x="0" y="1699043"/>
          <a:ext cx="10733808" cy="154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Save on WAN Operations Cost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Dual MPLS to Hybrid WAN Arch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Transport Independence enables easy changes</a:t>
          </a:r>
          <a:endParaRPr lang="en-US" sz="2000" kern="1200" dirty="0"/>
        </a:p>
      </dsp:txBody>
      <dsp:txXfrm>
        <a:off x="2301220" y="1699043"/>
        <a:ext cx="8432588" cy="1544585"/>
      </dsp:txXfrm>
    </dsp:sp>
    <dsp:sp modelId="{6A4103C5-6D92-42B7-BD03-0D06CE21590A}">
      <dsp:nvSpPr>
        <dsp:cNvPr id="0" name=""/>
        <dsp:cNvSpPr/>
      </dsp:nvSpPr>
      <dsp:spPr>
        <a:xfrm>
          <a:off x="154458" y="1853502"/>
          <a:ext cx="2146761" cy="12356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C1471-F58E-43EB-BC83-499873C2A73B}">
      <dsp:nvSpPr>
        <dsp:cNvPr id="0" name=""/>
        <dsp:cNvSpPr/>
      </dsp:nvSpPr>
      <dsp:spPr>
        <a:xfrm>
          <a:off x="0" y="3398087"/>
          <a:ext cx="10733808" cy="154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Enhance End User Experience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Offer LAN </a:t>
          </a:r>
          <a:r>
            <a:rPr lang="en-US" sz="2000" kern="1200" dirty="0" smtClean="0"/>
            <a:t>like </a:t>
          </a:r>
          <a:r>
            <a:rPr lang="en-US" sz="2000" kern="1200" dirty="0" smtClean="0"/>
            <a:t>performance over WAN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Intelligent Caching for http Apps, Content Pre-positioning, Live Video Broadcasts </a:t>
          </a:r>
          <a:r>
            <a:rPr lang="en-US" sz="2000" kern="1200" dirty="0" err="1" smtClean="0"/>
            <a:t>etc</a:t>
          </a:r>
          <a:endParaRPr lang="en-US" sz="2000" kern="1200" dirty="0"/>
        </a:p>
      </dsp:txBody>
      <dsp:txXfrm>
        <a:off x="2301220" y="3398087"/>
        <a:ext cx="8432588" cy="1544585"/>
      </dsp:txXfrm>
    </dsp:sp>
    <dsp:sp modelId="{BC348AE8-0558-4760-9CBE-E048744BC6C4}">
      <dsp:nvSpPr>
        <dsp:cNvPr id="0" name=""/>
        <dsp:cNvSpPr/>
      </dsp:nvSpPr>
      <dsp:spPr>
        <a:xfrm>
          <a:off x="154458" y="3552546"/>
          <a:ext cx="2146761" cy="12356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2D8C-52DD-4DA0-BEA4-61BCF7C2EDF9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9DD2-7A7F-45D3-BF51-7B5A70AF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9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76084-FF89-C546-BB62-0004C5E16AD5}" type="datetimeFigureOut">
              <a:rPr lang="en-US" smtClean="0"/>
              <a:t>27-Jan-15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	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FCB79-2C0C-F84D-A224-30C29599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284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571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856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139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6424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711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993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279" algn="l" defTabSz="60928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2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9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26"/>
            <a:ext cx="10813351" cy="384175"/>
          </a:xfrm>
          <a:prstGeom prst="rect">
            <a:avLst/>
          </a:prstGeom>
        </p:spPr>
        <p:txBody>
          <a:bodyPr lIns="121855" tIns="60928" rIns="121855" bIns="60928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10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34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5"/>
            <a:ext cx="11067284" cy="398668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248" indent="0">
              <a:buNone/>
              <a:defRPr/>
            </a:lvl2pPr>
            <a:lvl3pPr marL="569692" indent="0">
              <a:buNone/>
              <a:defRPr/>
            </a:lvl3pPr>
            <a:lvl4pPr marL="688713" indent="0">
              <a:buNone/>
              <a:defRPr/>
            </a:lvl4pPr>
            <a:lvl5pPr marL="80138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28" y="410505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1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_v11_DNA_blue.pn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r="695"/>
          <a:stretch/>
        </p:blipFill>
        <p:spPr>
          <a:xfrm>
            <a:off x="1" y="0"/>
            <a:ext cx="10185572" cy="6858000"/>
          </a:xfrm>
          <a:prstGeom prst="rect">
            <a:avLst/>
          </a:prstGeom>
        </p:spPr>
      </p:pic>
      <p:pic>
        <p:nvPicPr>
          <p:cNvPr id="16" name="Picture 15" descr="xBlue10v2_LftQrtrPhotos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0397" y="0"/>
            <a:ext cx="17140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6509" y="2319774"/>
            <a:ext cx="7964903" cy="1733503"/>
          </a:xfrm>
          <a:effectLst/>
        </p:spPr>
        <p:txBody>
          <a:bodyPr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effectLst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03" y="4074286"/>
            <a:ext cx="7960224" cy="696183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  <a:cs typeface="CiscoSansTT Thin"/>
              </a:defRPr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9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7" indent="0" algn="ctr">
              <a:buNone/>
              <a:defRPr sz="1600"/>
            </a:lvl8pPr>
            <a:lvl9pPr marL="3657448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574536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11" y="5627417"/>
            <a:ext cx="1566268" cy="839099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146556" y="6572220"/>
            <a:ext cx="2293023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©2013 Cisco and/or its affiliates. All rights reserved.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2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834625" y="3066703"/>
            <a:ext cx="3288933" cy="861775"/>
          </a:xfrm>
          <a:prstGeom prst="rect">
            <a:avLst/>
          </a:prstGeom>
          <a:noFill/>
        </p:spPr>
        <p:txBody>
          <a:bodyPr wrap="none" lIns="121819" tIns="60909" rIns="121819" bIns="60909" rtlCol="0">
            <a:spAutoFit/>
          </a:bodyPr>
          <a:lstStyle/>
          <a:p>
            <a:pPr defTabSz="609113"/>
            <a:r>
              <a:rPr lang="en-US" sz="4800" dirty="0" smtClean="0">
                <a:solidFill>
                  <a:srgbClr val="FFFFFF"/>
                </a:solidFill>
                <a:latin typeface="CiscoSansTT ExtraLight"/>
              </a:rPr>
              <a:t>Thank you.</a:t>
            </a:r>
            <a:endParaRPr lang="en-US" sz="4800" dirty="0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black">
          <a:xfrm>
            <a:off x="8379473" y="3801584"/>
            <a:ext cx="155448" cy="5891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9285041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3" name="Freeform 22"/>
          <p:cNvSpPr>
            <a:spLocks/>
          </p:cNvSpPr>
          <p:nvPr userDrawn="1"/>
        </p:nvSpPr>
        <p:spPr bwMode="black">
          <a:xfrm>
            <a:off x="7728765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0" name="Freeform 39"/>
          <p:cNvSpPr>
            <a:spLocks noEditPoints="1"/>
          </p:cNvSpPr>
          <p:nvPr userDrawn="1"/>
        </p:nvSpPr>
        <p:spPr bwMode="black">
          <a:xfrm>
            <a:off x="9897790" y="3786915"/>
            <a:ext cx="618172" cy="621729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8735553" y="3786915"/>
            <a:ext cx="403078" cy="621729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7419698" y="2966680"/>
            <a:ext cx="146409" cy="3027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7830004" y="2763688"/>
            <a:ext cx="146409" cy="50572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233085" y="2484544"/>
            <a:ext cx="146409" cy="93168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8643390" y="2763669"/>
            <a:ext cx="146409" cy="50572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044640" y="2966683"/>
            <a:ext cx="155448" cy="30270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454951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9865260" y="2484524"/>
            <a:ext cx="148216" cy="93168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10268335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678643" y="2966683"/>
            <a:ext cx="148216" cy="30270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5459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5464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171" y="4828037"/>
            <a:ext cx="10813351" cy="384175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4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6400" y="5164922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708" y="5938243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406160" indent="0">
              <a:buNone/>
              <a:defRPr/>
            </a:lvl2pPr>
            <a:lvl3pPr marL="569552" indent="0">
              <a:buNone/>
              <a:defRPr/>
            </a:lvl3pPr>
            <a:lvl4pPr marL="688553" indent="0">
              <a:buNone/>
              <a:defRPr/>
            </a:lvl4pPr>
            <a:lvl5pPr marL="801188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67"/>
          <p:cNvGrpSpPr/>
          <p:nvPr userDrawn="1"/>
        </p:nvGrpSpPr>
        <p:grpSpPr>
          <a:xfrm>
            <a:off x="380136" y="410501"/>
            <a:ext cx="1150019" cy="613107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4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171" y="4828037"/>
            <a:ext cx="10813351" cy="384175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4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6400" y="5164922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708" y="5938243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406160" indent="0">
              <a:buNone/>
              <a:defRPr/>
            </a:lvl2pPr>
            <a:lvl3pPr marL="569552" indent="0">
              <a:buNone/>
              <a:defRPr/>
            </a:lvl3pPr>
            <a:lvl4pPr marL="688553" indent="0">
              <a:buNone/>
              <a:defRPr/>
            </a:lvl4pPr>
            <a:lvl5pPr marL="801188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67"/>
          <p:cNvGrpSpPr/>
          <p:nvPr userDrawn="1"/>
        </p:nvGrpSpPr>
        <p:grpSpPr>
          <a:xfrm>
            <a:off x="380136" y="410501"/>
            <a:ext cx="1150019" cy="613107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4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37"/>
            <a:ext cx="10813351" cy="384175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22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43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160" indent="0">
              <a:buNone/>
              <a:defRPr/>
            </a:lvl2pPr>
            <a:lvl3pPr marL="569552" indent="0">
              <a:buNone/>
              <a:defRPr/>
            </a:lvl3pPr>
            <a:lvl4pPr marL="688553" indent="0">
              <a:buNone/>
              <a:defRPr/>
            </a:lvl4pPr>
            <a:lvl5pPr marL="801188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36" y="410501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37"/>
            <a:ext cx="10813351" cy="384175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22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43"/>
            <a:ext cx="10814050" cy="384175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24" tIns="60912" rIns="121824" bIns="60912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160" indent="0">
              <a:buNone/>
              <a:defRPr/>
            </a:lvl2pPr>
            <a:lvl3pPr marL="569552" indent="0">
              <a:buNone/>
              <a:defRPr/>
            </a:lvl3pPr>
            <a:lvl4pPr marL="688553" indent="0">
              <a:buNone/>
              <a:defRPr/>
            </a:lvl4pPr>
            <a:lvl5pPr marL="801188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36" y="410501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39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575" y="4279413"/>
            <a:ext cx="6244863" cy="384175"/>
          </a:xfrm>
          <a:prstGeom prst="rect">
            <a:avLst/>
          </a:prstGeom>
        </p:spPr>
        <p:txBody>
          <a:bodyPr vert="horz" lIns="91380" tIns="45691" rIns="91380" bIns="45691" rtlCol="0">
            <a:noAutofit/>
          </a:bodyPr>
          <a:lstStyle>
            <a:lvl1pPr marL="0" indent="0" algn="l" defTabSz="91382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6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382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defTabSz="609139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665" y="3282704"/>
            <a:ext cx="6281773" cy="1022351"/>
          </a:xfrm>
        </p:spPr>
        <p:txBody>
          <a:bodyPr vert="horz" lIns="82236" tIns="45691" rIns="82236" bIns="45691" rtlCol="0" anchor="b" anchorCtr="0">
            <a:noAutofit/>
          </a:bodyPr>
          <a:lstStyle>
            <a:lvl1pPr marL="0" indent="0" algn="l" defTabSz="913829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gradFill>
                  <a:gsLst>
                    <a:gs pos="0">
                      <a:schemeClr val="accent1"/>
                    </a:gs>
                    <a:gs pos="77000">
                      <a:srgbClr val="01BBBB"/>
                    </a:gs>
                    <a:gs pos="100000">
                      <a:schemeClr val="accent6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80" tIns="45691" rIns="91380" bIns="45691" anchor="ctr"/>
          <a:lstStyle/>
          <a:p>
            <a:pPr defTabSz="609139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63" y="1917701"/>
            <a:ext cx="3567771" cy="2889251"/>
          </a:xfrm>
          <a:prstGeom prst="rect">
            <a:avLst/>
          </a:prstGeom>
        </p:spPr>
        <p:txBody>
          <a:bodyPr lIns="121824" tIns="60912" rIns="121824" bIns="60912" anchor="ctr" anchorCtr="1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3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1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6" tIns="45689" rIns="91376" bIns="45689" anchor="ctr"/>
          <a:lstStyle/>
          <a:p>
            <a:pPr defTabSz="609139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6" tIns="45689" rIns="91376" bIns="45689" anchor="ctr"/>
          <a:lstStyle/>
          <a:p>
            <a:pPr defTabSz="609139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62101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gradFill>
                  <a:gsLst>
                    <a:gs pos="0">
                      <a:schemeClr val="accent1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g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5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0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5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1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1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1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613447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70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5399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573" y="1600220"/>
            <a:ext cx="11543628" cy="4525433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80709" marR="0" indent="-380709" algn="ctr" defTabSz="60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60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5399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573" y="1600220"/>
            <a:ext cx="11543628" cy="4525433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80709" marR="0" indent="-380709" algn="l" defTabSz="60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6091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2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666619"/>
            <a:ext cx="11440688" cy="4354712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74361" indent="-2982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823" indent="-287648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198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045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474" indent="-22419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1" y="1666619"/>
            <a:ext cx="5558062" cy="4354712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04579" indent="-2284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139" indent="-287648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568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5996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417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86380" y="1666619"/>
            <a:ext cx="5558062" cy="4354712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04579" indent="-2284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139" indent="-287648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568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5996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417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191" y="1666619"/>
            <a:ext cx="5558062" cy="4354712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10926" indent="-2284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75563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186380" y="1666619"/>
            <a:ext cx="5558062" cy="4354712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298229" indent="-2284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75563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11353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6855685" y="1639737"/>
            <a:ext cx="4829691" cy="440847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704"/>
            <a:ext cx="4314844" cy="2440001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114235" indent="-114235" algn="l" defTabSz="913791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rgbClr val="272749"/>
                    </a:gs>
                    <a:gs pos="27000">
                      <a:srgbClr val="272749"/>
                    </a:gs>
                    <a:gs pos="100000">
                      <a:srgbClr val="B8E1D0"/>
                    </a:gs>
                    <a:gs pos="83000">
                      <a:srgbClr val="39BBB9"/>
                    </a:gs>
                  </a:gsLst>
                  <a:lin ang="3600000" scaled="0"/>
                </a:gradFill>
                <a:latin typeface="+mn-lt"/>
                <a:ea typeface="+mn-ea"/>
                <a:cs typeface="CiscoSans ExtraLight"/>
              </a:defRPr>
            </a:lvl1pPr>
            <a:lvl2pPr marL="114235" indent="-114235" algn="l" defTabSz="913791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35" indent="-114235" algn="l" defTabSz="913791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35" indent="-114235" algn="l" defTabSz="913791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35" indent="-114235" algn="l" defTabSz="913791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64558" y="4736592"/>
            <a:ext cx="4433606" cy="338328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231" y="403228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Pull Quote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7191" y="1666619"/>
            <a:ext cx="5558062" cy="4354712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310926" indent="-2284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7023" indent="-25380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</a:t>
            </a:r>
            <a:br>
              <a:rPr lang="en-US" dirty="0" smtClean="0"/>
            </a:br>
            <a:r>
              <a:rPr lang="en-US" dirty="0" smtClean="0"/>
              <a:t>slide with a pull quote</a:t>
            </a:r>
          </a:p>
          <a:p>
            <a:pPr lvl="1"/>
            <a:r>
              <a:rPr lang="en-US" dirty="0" smtClean="0"/>
              <a:t>This is where all the second level </a:t>
            </a:r>
            <a:br>
              <a:rPr lang="en-US" dirty="0" smtClean="0"/>
            </a:br>
            <a:r>
              <a:rPr lang="en-US" dirty="0" smtClean="0"/>
              <a:t>information goes</a:t>
            </a:r>
          </a:p>
          <a:p>
            <a:pPr lvl="1"/>
            <a:r>
              <a:rPr lang="en-US" dirty="0" smtClean="0"/>
              <a:t>This is another bullet point</a:t>
            </a:r>
          </a:p>
          <a:p>
            <a:r>
              <a:rPr lang="en-US" dirty="0" smtClean="0"/>
              <a:t>First level bullets are 16 points</a:t>
            </a:r>
            <a:br>
              <a:rPr lang="en-US" dirty="0" smtClean="0"/>
            </a:br>
            <a:r>
              <a:rPr lang="en-US" dirty="0" smtClean="0"/>
              <a:t>and use a bullet point</a:t>
            </a:r>
          </a:p>
          <a:p>
            <a:pPr lvl="1"/>
            <a:r>
              <a:rPr lang="en-US" dirty="0" smtClean="0"/>
              <a:t>Second level bullets are 14 points in size</a:t>
            </a:r>
          </a:p>
          <a:p>
            <a:pPr lvl="1"/>
            <a:r>
              <a:rPr lang="en-US" dirty="0" smtClean="0"/>
              <a:t>It’s important to keep consistency </a:t>
            </a:r>
          </a:p>
        </p:txBody>
      </p:sp>
    </p:spTree>
    <p:extLst>
      <p:ext uri="{BB962C8B-B14F-4D97-AF65-F5344CB8AC3E}">
        <p14:creationId xmlns:p14="http://schemas.microsoft.com/office/powerpoint/2010/main" val="5745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1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7" y="403341"/>
            <a:ext cx="5338705" cy="838200"/>
          </a:xfrm>
          <a:prstGeom prst="rect">
            <a:avLst/>
          </a:prstGeom>
        </p:spPr>
        <p:txBody>
          <a:bodyPr vert="horz" lIns="82232" tIns="45689" rIns="82232" bIns="45689" rtlCol="0" anchor="t" anchorCtr="0">
            <a:noAutofit/>
          </a:bodyPr>
          <a:lstStyle>
            <a:lvl1pPr algn="l" defTabSz="91379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300" b="0" i="0" kern="1200" spc="-100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5298" y="1600200"/>
            <a:ext cx="5338705" cy="4526280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34574" indent="-22845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34574" indent="-22845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1" y="403341"/>
            <a:ext cx="5338705" cy="841248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0" marR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300" b="0" i="0" kern="1200" spc="-100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32503" y="812820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7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11" y="100584"/>
            <a:ext cx="3557016" cy="1152144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marR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1" y="100584"/>
            <a:ext cx="3465576" cy="1152144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marR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  <a:prstGeom prst="rect">
            <a:avLst/>
          </a:prstGeom>
        </p:spPr>
        <p:txBody>
          <a:bodyPr lIns="121824" tIns="60912" rIns="121824" bIns="60912" anchor="b" anchorCtr="0">
            <a:noAutofit/>
          </a:bodyPr>
          <a:lstStyle>
            <a:lvl1pPr marL="0" marR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611" y="1602098"/>
            <a:ext cx="3557016" cy="4448011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298229" indent="-2284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37223" indent="-25380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59303" indent="-22208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94081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22510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92266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60758" y="1578597"/>
            <a:ext cx="3511296" cy="4448011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228460" indent="-22846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9636" indent="-287782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63536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94081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22510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92266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343401" y="1602098"/>
            <a:ext cx="3465576" cy="4448011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228460" indent="-22846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8958" indent="-23477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85288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5824" indent="-228429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140012" indent="-22419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92266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01032" y="812819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87793" y="812819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15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Topbar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613447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130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299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2999" indent="-532999" algn="l">
              <a:lnSpc>
                <a:spcPct val="90000"/>
              </a:lnSpc>
              <a:defRPr sz="8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299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7223" indent="-537223" algn="l">
              <a:lnSpc>
                <a:spcPct val="90000"/>
              </a:lnSpc>
              <a:defRPr sz="8000" b="0" i="1" spc="0" baseline="0">
                <a:gradFill flip="none" rotWithShape="1">
                  <a:gsLst>
                    <a:gs pos="0">
                      <a:srgbClr val="272749"/>
                    </a:gs>
                    <a:gs pos="100000">
                      <a:srgbClr val="39BBB9"/>
                    </a:gs>
                    <a:gs pos="84000">
                      <a:srgbClr val="39BBB9"/>
                    </a:gs>
                    <a:gs pos="29000">
                      <a:srgbClr val="272749"/>
                    </a:gs>
                  </a:gsLst>
                  <a:lin ang="0" scaled="1"/>
                  <a:tileRect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5099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130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299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7223" indent="-537223" algn="l">
              <a:lnSpc>
                <a:spcPct val="90000"/>
              </a:lnSpc>
              <a:defRPr sz="8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130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299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7223" indent="-537223" algn="l">
              <a:lnSpc>
                <a:spcPct val="90000"/>
              </a:lnSpc>
              <a:defRPr sz="8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Sol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1254299"/>
            <a:ext cx="11066075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700" b="0" i="1" spc="0" baseline="0">
                <a:solidFill>
                  <a:srgbClr val="272749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1254299"/>
            <a:ext cx="11066075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700" b="0" i="1" spc="0" baseline="0">
                <a:gradFill flip="none" rotWithShape="1">
                  <a:gsLst>
                    <a:gs pos="0">
                      <a:schemeClr val="tx2"/>
                    </a:gs>
                    <a:gs pos="100000">
                      <a:srgbClr val="39BBB9"/>
                    </a:gs>
                    <a:gs pos="84000">
                      <a:srgbClr val="39BBB9"/>
                    </a:gs>
                    <a:gs pos="29000">
                      <a:srgbClr val="272749"/>
                    </a:gs>
                  </a:gsLst>
                  <a:lin ang="0" scaled="1"/>
                  <a:tileRect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_Gradi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1254299"/>
            <a:ext cx="11066075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7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940737"/>
            <a:ext cx="11066075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gradFill>
                  <a:gsLst>
                    <a:gs pos="29000">
                      <a:srgbClr val="233754"/>
                    </a:gs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940737"/>
            <a:ext cx="11066075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940737"/>
            <a:ext cx="11066075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1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613447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4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8265" y="1918761"/>
            <a:ext cx="5488498" cy="3020519"/>
          </a:xfrm>
        </p:spPr>
        <p:txBody>
          <a:bodyPr vert="horz" lIns="82236" tIns="45691" rIns="82236" bIns="45691" rtlCol="0" anchor="ctr" anchorCtr="0">
            <a:noAutofit/>
          </a:bodyPr>
          <a:lstStyle>
            <a:lvl1pPr marL="0" indent="0" algn="l" defTabSz="913829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1" y="872691"/>
            <a:ext cx="5192439" cy="5120640"/>
          </a:xfrm>
          <a:prstGeom prst="rect">
            <a:avLst/>
          </a:prstGeom>
        </p:spPr>
        <p:txBody>
          <a:bodyPr lIns="121824" tIns="60912" rIns="121824" bIns="60912" anchor="ctr" anchorCtr="0">
            <a:noAutofit/>
          </a:bodyPr>
          <a:lstStyle>
            <a:lvl1pPr marL="0" indent="0">
              <a:buFontTx/>
              <a:buNone/>
              <a:defRPr sz="2100" baseline="0">
                <a:solidFill>
                  <a:schemeClr val="tx2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32503" y="812820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11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5986" y="403228"/>
            <a:ext cx="11505442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493056" y="1583269"/>
            <a:ext cx="11264082" cy="4057651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0" indent="0" algn="ctr">
              <a:buNone/>
              <a:defRPr sz="27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6005" y="403228"/>
            <a:ext cx="1148396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493075" y="1583269"/>
            <a:ext cx="11264081" cy="4057651"/>
          </a:xfrm>
          <a:prstGeom prst="rect">
            <a:avLst/>
          </a:prstGeom>
        </p:spPr>
        <p:txBody>
          <a:bodyPr lIns="121824" tIns="60912" rIns="121824" bIns="60912">
            <a:noAutofit/>
          </a:bodyPr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marL="0" indent="0" algn="l" defTabSz="804326">
              <a:lnSpc>
                <a:spcPct val="100000"/>
              </a:lnSpc>
              <a:spcBef>
                <a:spcPct val="50000"/>
              </a:spcBef>
              <a:buNone/>
              <a:defRPr lang="en-US" sz="2100" b="0" i="0" kern="1200" dirty="0" smtClean="0">
                <a:solidFill>
                  <a:srgbClr val="FFFFFF"/>
                </a:solidFill>
                <a:latin typeface="+mj-lt"/>
                <a:ea typeface="+mn-ea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53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6005" y="403228"/>
            <a:ext cx="11506407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93056" y="1583269"/>
            <a:ext cx="11264082" cy="4057651"/>
          </a:xfrm>
          <a:prstGeom prst="rect">
            <a:avLst/>
          </a:prstGeom>
        </p:spPr>
        <p:txBody>
          <a:bodyPr vert="horz" lIns="121824" tIns="60912" rIns="121824" bIns="60912">
            <a:noAutofit/>
          </a:bodyPr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93056" y="1583269"/>
            <a:ext cx="11264082" cy="4057651"/>
          </a:xfrm>
          <a:prstGeom prst="rect">
            <a:avLst/>
          </a:prstGeom>
        </p:spPr>
        <p:txBody>
          <a:bodyPr vert="horz" lIns="121824" tIns="60912" rIns="121824" bIns="60912">
            <a:noAutofit/>
          </a:bodyPr>
          <a:lstStyle>
            <a:lvl1pPr marL="0" indent="0" algn="ctr">
              <a:buNone/>
              <a:defRPr sz="2700" b="0" i="0">
                <a:solidFill>
                  <a:srgbClr val="FFFFFF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45986" y="403228"/>
            <a:ext cx="114849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53" y="5820205"/>
            <a:ext cx="9945743" cy="276999"/>
          </a:xfrm>
          <a:prstGeom prst="rect">
            <a:avLst/>
          </a:prstGeom>
        </p:spPr>
        <p:txBody>
          <a:bodyPr wrap="square" lIns="121824" tIns="60912" rIns="121824" bIns="60912" anchor="b" anchorCtr="0">
            <a:noAutofit/>
          </a:bodyPr>
          <a:lstStyle>
            <a:lvl1pPr algn="l" defTabSz="804326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rgbClr val="FFFFFF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5577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5986" y="403228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24" tIns="60912" rIns="121824" bIns="60912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6379816" y="1559096"/>
            <a:ext cx="5353772" cy="4292600"/>
          </a:xfrm>
          <a:prstGeom prst="rect">
            <a:avLst/>
          </a:prstGeom>
        </p:spPr>
        <p:txBody>
          <a:bodyPr vert="horz" lIns="121824" tIns="60912" rIns="121824" bIns="60912">
            <a:noAutofit/>
          </a:bodyPr>
          <a:lstStyle>
            <a:lvl1pPr marL="0" indent="0" algn="ctr">
              <a:buNone/>
              <a:defRPr sz="27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hart and text_Gradient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24" tIns="60912" rIns="121824" bIns="60912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6379816" y="1559096"/>
            <a:ext cx="5353772" cy="4292600"/>
          </a:xfrm>
          <a:prstGeom prst="rect">
            <a:avLst/>
          </a:prstGeom>
        </p:spPr>
        <p:txBody>
          <a:bodyPr vert="horz" lIns="121824" tIns="60912" rIns="121824" bIns="60912"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44815" y="403228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7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3" grpId="0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4530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24" tIns="60912" rIns="121824" bIns="60912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81426" y="1559096"/>
            <a:ext cx="5352162" cy="4295015"/>
          </a:xfrm>
          <a:prstGeom prst="rect">
            <a:avLst/>
          </a:prstGeom>
        </p:spPr>
        <p:txBody>
          <a:bodyPr vert="horz" lIns="121824" tIns="60912" rIns="121824" bIns="60912">
            <a:noAutofit/>
          </a:bodyPr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ttom title_photo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81426" y="1559096"/>
            <a:ext cx="5352162" cy="4295015"/>
          </a:xfrm>
          <a:prstGeom prst="rect">
            <a:avLst/>
          </a:prstGeom>
        </p:spPr>
        <p:txBody>
          <a:bodyPr vert="horz" lIns="121824" tIns="60912" rIns="121824" bIns="60912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24" tIns="60912" rIns="121824" bIns="60912" anchor="ctr" anchorCtr="0"/>
          <a:lstStyle>
            <a:lvl1pPr marL="0" indent="0">
              <a:buNone/>
              <a:defRPr sz="32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44815" y="403228"/>
            <a:ext cx="11543628" cy="97170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3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ttom title_photo and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69708" y="1559096"/>
            <a:ext cx="5352162" cy="4295015"/>
          </a:xfrm>
          <a:prstGeom prst="rect">
            <a:avLst/>
          </a:prstGeom>
        </p:spPr>
        <p:txBody>
          <a:bodyPr vert="horz" lIns="121824" tIns="60912" rIns="121824" bIns="60912">
            <a:noAutofit/>
          </a:bodyPr>
          <a:lstStyle>
            <a:lvl1pPr marL="0" indent="0" algn="ctr">
              <a:buNone/>
              <a:defRPr sz="27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24" tIns="60912" rIns="121824" bIns="60912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349160" y="40640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ificant Number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18"/>
          <a:stretch/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3047" y="0"/>
            <a:ext cx="12185778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4361"/>
            <a:endParaRPr lang="en-US" sz="1900">
              <a:solidFill>
                <a:prstClr val="white"/>
              </a:solidFill>
              <a:latin typeface="CiscoSansT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0" r="18"/>
          <a:stretch/>
        </p:blipFill>
        <p:spPr>
          <a:xfrm>
            <a:off x="7875857" y="0"/>
            <a:ext cx="4312969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70875" y="1558837"/>
            <a:ext cx="9071972" cy="2488999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0">
                <a:solidFill>
                  <a:schemeClr val="accent1"/>
                </a:solidFill>
              </a:defRPr>
            </a:lvl1pPr>
            <a:lvl2pPr marL="457181" indent="0" algn="ctr">
              <a:buFontTx/>
              <a:buNone/>
              <a:defRPr/>
            </a:lvl2pPr>
            <a:lvl3pPr marL="914361" indent="0" algn="ctr">
              <a:buFontTx/>
              <a:buNone/>
              <a:defRPr/>
            </a:lvl3pPr>
            <a:lvl4pPr marL="1371543" indent="0" algn="ctr">
              <a:buFontTx/>
              <a:buNone/>
              <a:defRPr/>
            </a:lvl4pPr>
            <a:lvl5pPr marL="1828724" indent="0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67272" y="4114251"/>
            <a:ext cx="9080767" cy="7286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500" baseline="0"/>
            </a:lvl1pPr>
            <a:lvl2pPr marL="457181" indent="0">
              <a:buFontTx/>
              <a:buNone/>
              <a:defRPr/>
            </a:lvl2pPr>
            <a:lvl3pPr marL="914361" indent="0">
              <a:buFontTx/>
              <a:buNone/>
              <a:defRPr/>
            </a:lvl3pPr>
            <a:lvl4pPr marL="1371543" indent="0">
              <a:buFontTx/>
              <a:buNone/>
              <a:defRPr/>
            </a:lvl4pPr>
            <a:lvl5pPr marL="182872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Brief descriptive label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574536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9" y="5680576"/>
            <a:ext cx="1566268" cy="8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890343" y="311151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34" y="311151"/>
            <a:ext cx="4356013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51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74" y="311151"/>
            <a:ext cx="4401521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1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1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23" y="3028971"/>
            <a:ext cx="3363339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71"/>
            <a:ext cx="3382346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71"/>
            <a:ext cx="5365768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71"/>
            <a:ext cx="5369956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80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1"/>
            <a:ext cx="2451002" cy="344941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4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4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16269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3" y="4794355"/>
            <a:ext cx="7128213" cy="99637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532991" y="795528"/>
            <a:ext cx="710380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lIns="121824" tIns="60912" rIns="121824" bIns="609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9"/>
            <a:ext cx="6763665" cy="838200"/>
          </a:xfrm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1" y="6549702"/>
            <a:ext cx="293971" cy="205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4" tIns="41031" rIns="82064" bIns="41031" anchor="b">
            <a:spAutoFit/>
          </a:bodyPr>
          <a:lstStyle/>
          <a:p>
            <a:pPr algn="r" defTabSz="813878"/>
            <a:fld id="{DFCF27A5-1A5B-48D3-A060-2758FFBB1ADD}" type="slidenum">
              <a:rPr lang="en-US" sz="800">
                <a:solidFill>
                  <a:srgbClr val="272848"/>
                </a:solidFill>
                <a:latin typeface="CiscoSansTT Light"/>
              </a:rPr>
              <a:pPr algn="r" defTabSz="813878"/>
              <a:t>‹#›</a:t>
            </a:fld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82181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0988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50988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80" tIns="45691" rIns="91380" bIns="45691" rtlCol="0" anchor="ctr" anchorCtr="0">
            <a:normAutofit/>
          </a:bodyPr>
          <a:lstStyle>
            <a:lvl1pPr marL="0" indent="0" algn="ctr" defTabSz="913829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17373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3829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07" y="6555478"/>
            <a:ext cx="4559499" cy="2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4" tIns="41031" rIns="82064" bIns="41031" anchor="b" anchorCtr="0">
            <a:spAutoFit/>
          </a:bodyPr>
          <a:lstStyle/>
          <a:p>
            <a:pPr defTabSz="813878"/>
            <a:r>
              <a:rPr lang="en-US" sz="800" dirty="0" smtClean="0">
                <a:solidFill>
                  <a:srgbClr val="272848"/>
                </a:solidFill>
                <a:latin typeface="CiscoSansTT ExtraLight"/>
              </a:rPr>
              <a:t>© 2013 Cisco and/or its affiliates. All rights reserved.</a:t>
            </a:r>
            <a:endParaRPr lang="en-US" sz="800" dirty="0">
              <a:solidFill>
                <a:srgbClr val="272848"/>
              </a:solidFill>
              <a:latin typeface="CiscoSansTT ExtraLigh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1" y="6549702"/>
            <a:ext cx="293971" cy="205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4" tIns="41031" rIns="82064" bIns="41031" anchor="b">
            <a:spAutoFit/>
          </a:bodyPr>
          <a:lstStyle/>
          <a:p>
            <a:pPr algn="r" defTabSz="813878"/>
            <a:fld id="{DFCF27A5-1A5B-48D3-A060-2758FFBB1ADD}" type="slidenum">
              <a:rPr lang="en-US" sz="800">
                <a:solidFill>
                  <a:srgbClr val="272848"/>
                </a:solidFill>
                <a:latin typeface="CiscoSansTT Light"/>
              </a:rPr>
              <a:pPr algn="r" defTabSz="813878"/>
              <a:t>‹#›</a:t>
            </a:fld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37533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1" rIns="91380" bIns="45691" rtlCol="0" anchor="ctr"/>
          <a:lstStyle/>
          <a:p>
            <a:pPr algn="ctr" defTabSz="609139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lIns="121824" tIns="60912" rIns="121824" bIns="609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38" y="72899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48" y="6555478"/>
            <a:ext cx="4559499" cy="2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4" tIns="41031" rIns="82064" bIns="41031" anchor="b" anchorCtr="0">
            <a:spAutoFit/>
          </a:bodyPr>
          <a:lstStyle/>
          <a:p>
            <a:pPr defTabSz="813878"/>
            <a:r>
              <a:rPr lang="en-US" sz="800" dirty="0" smtClean="0">
                <a:solidFill>
                  <a:srgbClr val="272848"/>
                </a:solidFill>
                <a:latin typeface="CiscoSansTT Light"/>
              </a:rPr>
              <a:t>© 2013 Cisco and/or its affiliates. All rights reserved.</a:t>
            </a:r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1" y="6549702"/>
            <a:ext cx="293971" cy="205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4" tIns="41031" rIns="82064" bIns="41031" anchor="b">
            <a:spAutoFit/>
          </a:bodyPr>
          <a:lstStyle/>
          <a:p>
            <a:pPr algn="r" defTabSz="813878"/>
            <a:fld id="{DFCF27A5-1A5B-48D3-A060-2758FFBB1ADD}" type="slidenum">
              <a:rPr lang="en-US" sz="800">
                <a:solidFill>
                  <a:srgbClr val="272848"/>
                </a:solidFill>
                <a:latin typeface="CiscoSansTT Light"/>
              </a:rPr>
              <a:pPr algn="r" defTabSz="813878"/>
              <a:t>‹#›</a:t>
            </a:fld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572244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63" y="0"/>
            <a:ext cx="12188825" cy="6858000"/>
          </a:xfrm>
          <a:prstGeom prst="rect">
            <a:avLst/>
          </a:prstGeom>
        </p:spPr>
        <p:txBody>
          <a:bodyPr vert="horz" lIns="121824" tIns="60912" rIns="121824" bIns="60912"/>
          <a:lstStyle>
            <a:lvl1pPr marL="0" indent="0" algn="ctr">
              <a:buNone/>
              <a:defRPr sz="20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17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590" y="320841"/>
            <a:ext cx="11259775" cy="5877827"/>
          </a:xfrm>
          <a:prstGeom prst="rect">
            <a:avLst/>
          </a:prstGeom>
        </p:spPr>
        <p:txBody>
          <a:bodyPr vert="horz" lIns="121824" tIns="60912" rIns="121824" bIns="60912"/>
          <a:lstStyle>
            <a:lvl1pPr marL="0" indent="0" algn="ctr">
              <a:buNone/>
              <a:defRPr sz="20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19"/>
            <a:ext cx="12188826" cy="6644639"/>
          </a:xfrm>
          <a:prstGeom prst="rect">
            <a:avLst/>
          </a:prstGeom>
        </p:spPr>
        <p:txBody>
          <a:bodyPr vert="horz" lIns="121824" tIns="60912" rIns="121824" bIns="60912"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744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screen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888008" y="777240"/>
            <a:ext cx="7863840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376" tIns="45689" rIns="91376" bIns="45689" rtlCol="0" anchor="ctr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9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7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68563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5853968" y="778669"/>
            <a:ext cx="5897880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376" tIns="45689" rIns="91376" bIns="45689" rtlCol="0" anchor="ctr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9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544779" y="6572119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09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06905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496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7321" y="1374586"/>
            <a:ext cx="10060566" cy="3092092"/>
          </a:xfrm>
        </p:spPr>
        <p:txBody>
          <a:bodyPr anchor="ctr">
            <a:normAutofit/>
          </a:bodyPr>
          <a:lstStyle>
            <a:lvl1pPr marL="230178" indent="-230178">
              <a:lnSpc>
                <a:spcPct val="100000"/>
              </a:lnSpc>
              <a:buFontTx/>
              <a:buNone/>
              <a:defRPr sz="4400"/>
            </a:lvl1pPr>
            <a:lvl2pPr marL="457181" indent="0">
              <a:buFontTx/>
              <a:buNone/>
              <a:defRPr/>
            </a:lvl2pPr>
            <a:lvl3pPr marL="914361" indent="0">
              <a:buFontTx/>
              <a:buNone/>
              <a:defRPr/>
            </a:lvl3pPr>
            <a:lvl4pPr marL="1371543" indent="0">
              <a:buFontTx/>
              <a:buNone/>
              <a:defRPr/>
            </a:lvl4pPr>
            <a:lvl5pPr marL="1828724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“Click to edit quote text.”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35347" y="4917146"/>
            <a:ext cx="9792540" cy="55086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A4AB"/>
                </a:solidFill>
                <a:latin typeface="CiscoSans" panose="020B0503020201020303" pitchFamily="34" charset="0"/>
              </a:defRPr>
            </a:lvl1pPr>
            <a:lvl2pPr marL="457181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2pPr>
            <a:lvl3pPr marL="914361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3pPr>
            <a:lvl4pPr marL="1371543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4pPr>
            <a:lvl5pPr marL="1828724" indent="0">
              <a:buFontTx/>
              <a:buNone/>
              <a:defRPr>
                <a:solidFill>
                  <a:srgbClr val="01929A"/>
                </a:solidFill>
                <a:latin typeface="CiscoSans" panose="020B0503020201020303" pitchFamily="34" charset="0"/>
              </a:defRPr>
            </a:lvl5pPr>
          </a:lstStyle>
          <a:p>
            <a:pPr lvl="0"/>
            <a:r>
              <a:rPr lang="en-US" dirty="0" smtClean="0"/>
              <a:t>Click to edit Attribution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613447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19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5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_gradient only"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8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5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green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/>
          </p:cNvGrpSpPr>
          <p:nvPr userDrawn="1"/>
        </p:nvGrpSpPr>
        <p:grpSpPr bwMode="auto">
          <a:xfrm>
            <a:off x="5262544" y="5451758"/>
            <a:ext cx="1654129" cy="879663"/>
            <a:chOff x="384" y="331"/>
            <a:chExt cx="912" cy="485"/>
          </a:xfrm>
        </p:grpSpPr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673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 userDrawn="1"/>
        </p:nvSpPr>
        <p:spPr>
          <a:xfrm>
            <a:off x="834625" y="3066702"/>
            <a:ext cx="3288933" cy="86177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609139"/>
            <a:r>
              <a:rPr lang="en-US" sz="4800" dirty="0" smtClean="0">
                <a:solidFill>
                  <a:srgbClr val="FFFFFF"/>
                </a:solidFill>
                <a:latin typeface="CiscoSansTT ExtraLight"/>
              </a:rPr>
              <a:t>Thank you.</a:t>
            </a:r>
            <a:endParaRPr lang="en-US" sz="4800" dirty="0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65" name="Rectangle 64"/>
          <p:cNvSpPr>
            <a:spLocks noChangeArrowheads="1"/>
          </p:cNvSpPr>
          <p:nvPr userDrawn="1"/>
        </p:nvSpPr>
        <p:spPr bwMode="black">
          <a:xfrm>
            <a:off x="8379473" y="3801583"/>
            <a:ext cx="155448" cy="5891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6" name="Freeform 65"/>
          <p:cNvSpPr>
            <a:spLocks/>
          </p:cNvSpPr>
          <p:nvPr userDrawn="1"/>
        </p:nvSpPr>
        <p:spPr bwMode="black">
          <a:xfrm>
            <a:off x="9285041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7" name="Freeform 66"/>
          <p:cNvSpPr>
            <a:spLocks/>
          </p:cNvSpPr>
          <p:nvPr userDrawn="1"/>
        </p:nvSpPr>
        <p:spPr bwMode="black">
          <a:xfrm>
            <a:off x="7728765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8" name="Freeform 67"/>
          <p:cNvSpPr>
            <a:spLocks noEditPoints="1"/>
          </p:cNvSpPr>
          <p:nvPr userDrawn="1"/>
        </p:nvSpPr>
        <p:spPr bwMode="black">
          <a:xfrm>
            <a:off x="9897790" y="3786915"/>
            <a:ext cx="618172" cy="621729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9" name="Freeform 68"/>
          <p:cNvSpPr>
            <a:spLocks/>
          </p:cNvSpPr>
          <p:nvPr userDrawn="1"/>
        </p:nvSpPr>
        <p:spPr bwMode="black">
          <a:xfrm>
            <a:off x="8735553" y="3786915"/>
            <a:ext cx="403078" cy="621729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0" name="Freeform 69"/>
          <p:cNvSpPr>
            <a:spLocks/>
          </p:cNvSpPr>
          <p:nvPr userDrawn="1"/>
        </p:nvSpPr>
        <p:spPr bwMode="black">
          <a:xfrm>
            <a:off x="7419697" y="2966680"/>
            <a:ext cx="146409" cy="3027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1" name="Freeform 70"/>
          <p:cNvSpPr>
            <a:spLocks/>
          </p:cNvSpPr>
          <p:nvPr userDrawn="1"/>
        </p:nvSpPr>
        <p:spPr bwMode="black">
          <a:xfrm>
            <a:off x="7830002" y="2763686"/>
            <a:ext cx="146409" cy="50572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2" name="Freeform 71"/>
          <p:cNvSpPr>
            <a:spLocks/>
          </p:cNvSpPr>
          <p:nvPr userDrawn="1"/>
        </p:nvSpPr>
        <p:spPr bwMode="black">
          <a:xfrm>
            <a:off x="8233084" y="2484542"/>
            <a:ext cx="146409" cy="93168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3" name="Freeform 72"/>
          <p:cNvSpPr>
            <a:spLocks/>
          </p:cNvSpPr>
          <p:nvPr userDrawn="1"/>
        </p:nvSpPr>
        <p:spPr bwMode="black">
          <a:xfrm>
            <a:off x="8643389" y="2763669"/>
            <a:ext cx="146409" cy="50572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4" name="Freeform 73"/>
          <p:cNvSpPr>
            <a:spLocks/>
          </p:cNvSpPr>
          <p:nvPr userDrawn="1"/>
        </p:nvSpPr>
        <p:spPr bwMode="black">
          <a:xfrm>
            <a:off x="9044640" y="2966683"/>
            <a:ext cx="155448" cy="30270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5" name="Freeform 74"/>
          <p:cNvSpPr>
            <a:spLocks/>
          </p:cNvSpPr>
          <p:nvPr userDrawn="1"/>
        </p:nvSpPr>
        <p:spPr bwMode="black">
          <a:xfrm>
            <a:off x="9454951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6" name="Freeform 75"/>
          <p:cNvSpPr>
            <a:spLocks/>
          </p:cNvSpPr>
          <p:nvPr userDrawn="1"/>
        </p:nvSpPr>
        <p:spPr bwMode="black">
          <a:xfrm>
            <a:off x="9865260" y="2484524"/>
            <a:ext cx="148216" cy="93168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7" name="Freeform 76"/>
          <p:cNvSpPr>
            <a:spLocks/>
          </p:cNvSpPr>
          <p:nvPr userDrawn="1"/>
        </p:nvSpPr>
        <p:spPr bwMode="black">
          <a:xfrm>
            <a:off x="10268335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8" name="Freeform 77"/>
          <p:cNvSpPr>
            <a:spLocks/>
          </p:cNvSpPr>
          <p:nvPr userDrawn="1"/>
        </p:nvSpPr>
        <p:spPr bwMode="black">
          <a:xfrm>
            <a:off x="10678643" y="2966683"/>
            <a:ext cx="148216" cy="30270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23545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/>
          </p:cNvGrpSpPr>
          <p:nvPr userDrawn="1"/>
        </p:nvGrpSpPr>
        <p:grpSpPr bwMode="auto">
          <a:xfrm>
            <a:off x="5262544" y="5451758"/>
            <a:ext cx="1654129" cy="879663"/>
            <a:chOff x="384" y="331"/>
            <a:chExt cx="912" cy="485"/>
          </a:xfrm>
        </p:grpSpPr>
        <p:sp>
          <p:nvSpPr>
            <p:cNvPr id="19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3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Than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5132" y="1254299"/>
            <a:ext cx="11588991" cy="38382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16000" b="0" i="1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Thanks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5262544" y="5451758"/>
            <a:ext cx="1654129" cy="879663"/>
            <a:chOff x="384" y="331"/>
            <a:chExt cx="912" cy="485"/>
          </a:xfrm>
        </p:grpSpPr>
        <p:sp>
          <p:nvSpPr>
            <p:cNvPr id="2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9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9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834625" y="3066702"/>
            <a:ext cx="3288933" cy="86177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609139"/>
            <a:r>
              <a:rPr lang="en-US" sz="4800" dirty="0" smtClean="0">
                <a:solidFill>
                  <a:srgbClr val="FFFFFF"/>
                </a:solidFill>
                <a:latin typeface="CiscoSansTT ExtraLight"/>
              </a:rPr>
              <a:t>Thank you.</a:t>
            </a:r>
            <a:endParaRPr lang="en-US" sz="4800" dirty="0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1" name="Rectangle 20"/>
          <p:cNvSpPr>
            <a:spLocks noChangeArrowheads="1"/>
          </p:cNvSpPr>
          <p:nvPr userDrawn="1"/>
        </p:nvSpPr>
        <p:spPr bwMode="black">
          <a:xfrm>
            <a:off x="8379473" y="3801583"/>
            <a:ext cx="155448" cy="5891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9285041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23" name="Freeform 22"/>
          <p:cNvSpPr>
            <a:spLocks/>
          </p:cNvSpPr>
          <p:nvPr userDrawn="1"/>
        </p:nvSpPr>
        <p:spPr bwMode="black">
          <a:xfrm>
            <a:off x="7728765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0" name="Freeform 39"/>
          <p:cNvSpPr>
            <a:spLocks noEditPoints="1"/>
          </p:cNvSpPr>
          <p:nvPr userDrawn="1"/>
        </p:nvSpPr>
        <p:spPr bwMode="black">
          <a:xfrm>
            <a:off x="9897790" y="3786915"/>
            <a:ext cx="618172" cy="621729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8735553" y="3786915"/>
            <a:ext cx="403078" cy="621729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7419697" y="2966680"/>
            <a:ext cx="146409" cy="3027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7830002" y="2763686"/>
            <a:ext cx="146409" cy="50572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233084" y="2484542"/>
            <a:ext cx="146409" cy="93168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8643389" y="2763669"/>
            <a:ext cx="146409" cy="50572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044640" y="2966683"/>
            <a:ext cx="155448" cy="30270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454951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9865260" y="2484524"/>
            <a:ext cx="148216" cy="93168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10268335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678643" y="2966683"/>
            <a:ext cx="148216" cy="30270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24" tIns="60912" rIns="121824" bIns="60912"/>
          <a:lstStyle/>
          <a:p>
            <a:pPr defTabSz="609139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387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79797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9288" y="5948637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2" y="5948637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37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0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8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21" y="6719451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8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6" y="6708753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69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77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/>
          <a:stretch/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2729" y="6572220"/>
            <a:ext cx="2293023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©2013 Cisco and/or its affiliates. All rights reserved.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574536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52" y="2153799"/>
            <a:ext cx="8424666" cy="24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34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85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4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27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36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97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40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07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84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0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36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1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581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8266027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41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1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757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076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3" y="301884"/>
            <a:ext cx="921134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2078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29" y="6141721"/>
            <a:ext cx="12205754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4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775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69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12961561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0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16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46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6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12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3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5607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3122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14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5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7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703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9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26"/>
            <a:ext cx="10813351" cy="384175"/>
          </a:xfrm>
          <a:prstGeom prst="rect">
            <a:avLst/>
          </a:prstGeom>
        </p:spPr>
        <p:txBody>
          <a:bodyPr lIns="121855" tIns="60928" rIns="121855" bIns="60928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10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34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5"/>
            <a:ext cx="11067284" cy="398668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248" indent="0">
              <a:buNone/>
              <a:defRPr/>
            </a:lvl2pPr>
            <a:lvl3pPr marL="569692" indent="0">
              <a:buNone/>
              <a:defRPr/>
            </a:lvl3pPr>
            <a:lvl4pPr marL="688713" indent="0">
              <a:buNone/>
              <a:defRPr/>
            </a:lvl4pPr>
            <a:lvl5pPr marL="80138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28" y="410505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4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13" y="55193"/>
            <a:ext cx="11214596" cy="10205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243647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3" y="1446778"/>
            <a:ext cx="11202066" cy="4954044"/>
          </a:xfrm>
        </p:spPr>
        <p:txBody>
          <a:bodyPr lIns="121819" tIns="60909" rIns="121819" bIns="60909"/>
          <a:lstStyle>
            <a:lvl1pPr>
              <a:spcBef>
                <a:spcPts val="800"/>
              </a:spcBef>
              <a:buClr>
                <a:srgbClr val="168ACB"/>
              </a:buClr>
              <a:defRPr>
                <a:solidFill>
                  <a:srgbClr val="000000"/>
                </a:solidFill>
              </a:defRPr>
            </a:lvl1pPr>
            <a:lvl2pPr>
              <a:spcBef>
                <a:spcPts val="533"/>
              </a:spcBef>
              <a:defRPr>
                <a:solidFill>
                  <a:srgbClr val="000000"/>
                </a:solidFill>
              </a:defRPr>
            </a:lvl2pPr>
            <a:lvl3pPr>
              <a:lnSpc>
                <a:spcPct val="90000"/>
              </a:lnSpc>
              <a:spcBef>
                <a:spcPts val="267"/>
              </a:spcBef>
              <a:defRPr>
                <a:solidFill>
                  <a:srgbClr val="000000"/>
                </a:solidFill>
              </a:defRPr>
            </a:lvl3pPr>
            <a:lvl4pPr>
              <a:lnSpc>
                <a:spcPct val="90000"/>
              </a:lnSpc>
              <a:spcBef>
                <a:spcPts val="267"/>
              </a:spcBef>
              <a:defRPr>
                <a:solidFill>
                  <a:srgbClr val="000000"/>
                </a:solidFill>
              </a:defRPr>
            </a:lvl4pPr>
            <a:lvl5pPr>
              <a:spcBef>
                <a:spcPts val="900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1911A12-44B7-3946-B575-E8736666463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218883" y="6578600"/>
            <a:ext cx="8329030" cy="2032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algn="ctr" defTabSz="685512"/>
            <a:endParaRPr lang="en-US" sz="1900" dirty="0" err="1" smtClean="0">
              <a:solidFill>
                <a:srgbClr val="FFFFFF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0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"/>
            <a:ext cx="12197289" cy="1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013" y="55193"/>
            <a:ext cx="11214596" cy="102057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3" y="1767435"/>
            <a:ext cx="11214596" cy="4606041"/>
          </a:xfrm>
        </p:spPr>
        <p:txBody>
          <a:bodyPr lIns="121819" tIns="60909" rIns="121819" bIns="60909"/>
          <a:lstStyle>
            <a:lvl1pPr>
              <a:spcBef>
                <a:spcPts val="1600"/>
              </a:spcBef>
              <a:buClr>
                <a:srgbClr val="168ACB"/>
              </a:buCl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9842" y="1043181"/>
            <a:ext cx="11201530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9" tIns="60909" rIns="121819" bIns="60909"/>
          <a:lstStyle>
            <a:lvl1pPr marL="2381" indent="0">
              <a:buFontTx/>
              <a:buNone/>
              <a:defRPr lang="en-US" sz="24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84460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472296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814925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1281278" indent="0">
              <a:buFontTx/>
              <a:buNone/>
              <a:defRPr lang="en-US" sz="24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91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9"/>
            <a:ext cx="12197289" cy="15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8798" y="1043181"/>
            <a:ext cx="11201530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9" tIns="60909" rIns="121819" bIns="60909"/>
          <a:lstStyle>
            <a:lvl1pPr marL="2381" indent="0">
              <a:buFontTx/>
              <a:buNone/>
              <a:defRPr lang="en-US" sz="2400" kern="1200" smtClean="0">
                <a:solidFill>
                  <a:schemeClr val="bg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84460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472296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814925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1281278" indent="0">
              <a:buFontTx/>
              <a:buNone/>
              <a:defRPr lang="en-US" sz="24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1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-61844"/>
            <a:ext cx="12188825" cy="1166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819" tIns="60909" rIns="121819" bIns="609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900" dirty="0" err="1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71" y="114861"/>
            <a:ext cx="11214596" cy="6782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5350" y="760472"/>
            <a:ext cx="11204344" cy="41833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19" tIns="60909" rIns="121819" bIns="60909"/>
          <a:lstStyle>
            <a:lvl1pPr marL="2381" indent="0">
              <a:buFontTx/>
              <a:buNone/>
              <a:defRPr lang="en-US" sz="2400" kern="1200" smtClean="0">
                <a:solidFill>
                  <a:schemeClr val="tx1"/>
                </a:solidFill>
                <a:latin typeface="Arial" pitchFamily="34" charset="0"/>
                <a:ea typeface="Apple LiGothic Medium" pitchFamily="2" charset="-120"/>
                <a:cs typeface="Arial" pitchFamily="34" charset="0"/>
              </a:defRPr>
            </a:lvl1pPr>
            <a:lvl2pPr marL="84460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2pPr>
            <a:lvl3pPr marL="472296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3pPr>
            <a:lvl4pPr marL="814925" indent="0">
              <a:buFontTx/>
              <a:buNone/>
              <a:defRPr lang="en-US" sz="2400" kern="1200" smtClean="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4pPr>
            <a:lvl5pPr marL="1281278" indent="0">
              <a:buFontTx/>
              <a:buNone/>
              <a:defRPr lang="en-US" sz="2400" kern="1200">
                <a:solidFill>
                  <a:srgbClr val="FFFFFF"/>
                </a:solidFill>
                <a:latin typeface="Arial" pitchFamily="34" charset="0"/>
                <a:ea typeface="Apple LiGothic Medium" pitchFamily="2" charset="-120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6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4 Heavy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" y="-61844"/>
            <a:ext cx="12188825" cy="11667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819" tIns="60909" rIns="121819" bIns="609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94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900" dirty="0" err="1">
              <a:solidFill>
                <a:srgbClr val="FFFFFF"/>
              </a:solidFill>
              <a:sym typeface="Arial" pitchFamily="-10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71" y="114861"/>
            <a:ext cx="11214596" cy="6782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243647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83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07" y="1446778"/>
            <a:ext cx="5237642" cy="4954044"/>
          </a:xfrm>
        </p:spPr>
        <p:txBody>
          <a:bodyPr rIns="121819"/>
          <a:lstStyle>
            <a:lvl1pPr>
              <a:spcBef>
                <a:spcPts val="1600"/>
              </a:spcBef>
              <a:buClr>
                <a:srgbClr val="168ACB"/>
              </a:buClr>
              <a:defRPr sz="2400">
                <a:solidFill>
                  <a:srgbClr val="000000"/>
                </a:solidFill>
              </a:defRPr>
            </a:lvl1pPr>
            <a:lvl2pPr>
              <a:spcBef>
                <a:spcPts val="533"/>
              </a:spcBef>
              <a:defRPr sz="2100">
                <a:solidFill>
                  <a:srgbClr val="000000"/>
                </a:solidFill>
              </a:defRPr>
            </a:lvl2pPr>
            <a:lvl3pPr>
              <a:spcBef>
                <a:spcPts val="267"/>
              </a:spcBef>
              <a:defRPr sz="1900">
                <a:solidFill>
                  <a:srgbClr val="000000"/>
                </a:solidFill>
              </a:defRPr>
            </a:lvl3pPr>
            <a:lvl4pPr>
              <a:spcBef>
                <a:spcPts val="267"/>
              </a:spcBef>
              <a:defRPr sz="1600">
                <a:solidFill>
                  <a:srgbClr val="000000"/>
                </a:solidFill>
              </a:defRPr>
            </a:lvl4pPr>
            <a:lvl5pPr>
              <a:spcBef>
                <a:spcPts val="900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226900" y="1446759"/>
            <a:ext cx="4910492" cy="5016500"/>
          </a:xfrm>
        </p:spPr>
        <p:txBody>
          <a:bodyPr rIns="121819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58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02" y="1467091"/>
            <a:ext cx="3382820" cy="4954044"/>
          </a:xfrm>
        </p:spPr>
        <p:txBody>
          <a:bodyPr lIns="121819" tIns="60909" rIns="121819" bIns="60909"/>
          <a:lstStyle>
            <a:lvl1pPr>
              <a:spcBef>
                <a:spcPts val="1600"/>
              </a:spcBef>
              <a:buClr>
                <a:srgbClr val="168ACB"/>
              </a:buClr>
              <a:defRPr sz="2100">
                <a:solidFill>
                  <a:srgbClr val="000000"/>
                </a:solidFill>
              </a:defRPr>
            </a:lvl1pPr>
            <a:lvl2pPr>
              <a:spcBef>
                <a:spcPts val="533"/>
              </a:spcBef>
              <a:defRPr sz="1900">
                <a:solidFill>
                  <a:srgbClr val="000000"/>
                </a:solidFill>
              </a:defRPr>
            </a:lvl2pPr>
            <a:lvl3pPr>
              <a:spcBef>
                <a:spcPts val="267"/>
              </a:spcBef>
              <a:defRPr sz="1600">
                <a:solidFill>
                  <a:srgbClr val="000000"/>
                </a:solidFill>
              </a:defRPr>
            </a:lvl3pPr>
            <a:lvl4pPr>
              <a:spcBef>
                <a:spcPts val="267"/>
              </a:spcBef>
              <a:defRPr sz="1300">
                <a:solidFill>
                  <a:srgbClr val="000000"/>
                </a:solidFill>
              </a:defRPr>
            </a:lvl4pPr>
            <a:lvl5pPr>
              <a:spcBef>
                <a:spcPts val="900"/>
              </a:spcBef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29278" y="1467095"/>
            <a:ext cx="3497940" cy="4957233"/>
          </a:xfrm>
        </p:spPr>
        <p:txBody>
          <a:bodyPr lIns="121819" tIns="60909" rIns="121819" bIns="60909"/>
          <a:lstStyle>
            <a:lvl1pPr>
              <a:defRPr sz="2100">
                <a:solidFill>
                  <a:srgbClr val="000000"/>
                </a:solidFill>
              </a:defRPr>
            </a:lvl1pPr>
            <a:lvl2pPr>
              <a:defRPr sz="19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3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29838" y="1467079"/>
            <a:ext cx="3472546" cy="4965700"/>
          </a:xfrm>
        </p:spPr>
        <p:txBody>
          <a:bodyPr lIns="121819" tIns="60909" rIns="121819" bIns="60909"/>
          <a:lstStyle>
            <a:lvl1pPr>
              <a:defRPr sz="2100">
                <a:solidFill>
                  <a:srgbClr val="000000"/>
                </a:solidFill>
              </a:defRPr>
            </a:lvl1pPr>
            <a:lvl2pPr>
              <a:defRPr sz="19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300">
                <a:solidFill>
                  <a:srgbClr val="000000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21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12197289" cy="34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14379" y="1587713"/>
            <a:ext cx="9563723" cy="1806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1819" tIns="60909" rIns="121819" bIns="60909"/>
          <a:lstStyle>
            <a:lvl1pPr>
              <a:defRPr sz="3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Click To Edit Presentation Name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1744" y="3438548"/>
            <a:ext cx="9561924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1819" tIns="60909" rIns="121819" bIns="60909"/>
          <a:lstStyle>
            <a:lvl1pPr marL="2381" indent="0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>
                <a:sym typeface="Arial" pitchFamily="-107" charset="0"/>
              </a:rPr>
              <a:t>Click to edit </a:t>
            </a:r>
            <a:r>
              <a:rPr lang="en-US" dirty="0" smtClean="0">
                <a:sym typeface="Arial" pitchFamily="-107" charset="0"/>
              </a:rPr>
              <a:t>Session ID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18863" y="4394200"/>
            <a:ext cx="8089909" cy="1407584"/>
          </a:xfrm>
        </p:spPr>
        <p:txBody>
          <a:bodyPr lIns="121819" tIns="60909" rIns="121819" bIns="60909"/>
          <a:lstStyle>
            <a:lvl1pPr marL="2380" indent="0">
              <a:buNone/>
              <a:defRPr sz="2700" baseline="0">
                <a:solidFill>
                  <a:schemeClr val="accent1"/>
                </a:solidFill>
              </a:defRPr>
            </a:lvl1pPr>
            <a:lvl2pPr marL="256970" indent="0">
              <a:buNone/>
              <a:defRPr/>
            </a:lvl2pPr>
            <a:lvl3pPr marL="515130" indent="0">
              <a:buNone/>
              <a:defRPr/>
            </a:lvl3pPr>
            <a:lvl4pPr marL="728083" indent="0">
              <a:buNone/>
              <a:defRPr/>
            </a:lvl4pPr>
            <a:lvl5pPr marL="941019" indent="0">
              <a:buNone/>
              <a:defRPr/>
            </a:lvl5pPr>
          </a:lstStyle>
          <a:p>
            <a:pPr lvl="0"/>
            <a:r>
              <a:rPr lang="en-US" dirty="0" smtClean="0"/>
              <a:t>Click to edit Presenter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45365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45577" y="5275761"/>
            <a:ext cx="11039139" cy="742951"/>
          </a:xfrm>
        </p:spPr>
        <p:txBody>
          <a:bodyPr/>
          <a:lstStyle>
            <a:lvl1pPr>
              <a:defRPr sz="37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35201"/>
            <a:ext cx="12188825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8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8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814040">
                <a:lnSpc>
                  <a:spcPct val="100000"/>
                </a:lnSpc>
              </a:pPr>
              <a:t>‹#›</a:t>
            </a:fld>
            <a:endParaRPr lang="en-US" sz="8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algn="l" defTabSz="814040">
              <a:lnSpc>
                <a:spcPct val="100000"/>
              </a:lnSpc>
            </a:pPr>
            <a:r>
              <a:rPr lang="en-US" sz="8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2013-2014  Cisco and/or its affiliates. All rights reserved.</a:t>
            </a:r>
            <a:endParaRPr lang="en-US" sz="8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8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em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1219728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L13-Theme-1line-Whit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35" y="1512140"/>
            <a:ext cx="8257570" cy="1143653"/>
          </a:xfrm>
          <a:prstGeom prst="rect">
            <a:avLst/>
          </a:prstGeom>
        </p:spPr>
      </p:pic>
      <p:pic>
        <p:nvPicPr>
          <p:cNvPr id="4" name="Picture 3" descr="CL13-White-RGB.pd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00" b="35547"/>
          <a:stretch/>
        </p:blipFill>
        <p:spPr>
          <a:xfrm>
            <a:off x="9236990" y="5355969"/>
            <a:ext cx="2509045" cy="1394200"/>
          </a:xfrm>
          <a:prstGeom prst="rect">
            <a:avLst/>
          </a:prstGeom>
        </p:spPr>
      </p:pic>
      <p:pic>
        <p:nvPicPr>
          <p:cNvPr id="5" name="Picture 4" descr="CISCO-White-DIGI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14" y="5970390"/>
            <a:ext cx="962408" cy="5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SCO-Blue-PMS [Converted].pd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77" b="28877"/>
          <a:stretch/>
        </p:blipFill>
        <p:spPr>
          <a:xfrm>
            <a:off x="1976996" y="1689102"/>
            <a:ext cx="8234836" cy="34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and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615" y="439420"/>
            <a:ext cx="11612880" cy="838200"/>
          </a:xfrm>
        </p:spPr>
        <p:txBody>
          <a:bodyPr/>
          <a:lstStyle>
            <a:lvl1pPr algn="l" defTabSz="91394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 flip="none" rotWithShape="1">
                  <a:gsLst>
                    <a:gs pos="100000">
                      <a:srgbClr val="025CE0"/>
                    </a:gs>
                    <a:gs pos="0">
                      <a:srgbClr val="332298"/>
                    </a:gs>
                  </a:gsLst>
                  <a:lin ang="135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2615" y="1216660"/>
            <a:ext cx="11612880" cy="457200"/>
          </a:xfrm>
        </p:spPr>
        <p:txBody>
          <a:bodyPr>
            <a:noAutofit/>
          </a:bodyPr>
          <a:lstStyle>
            <a:lvl1pPr marL="0" indent="0">
              <a:buNone/>
              <a:defRPr lang="en-US" sz="2800" kern="1200" spc="-51" baseline="0" dirty="0">
                <a:solidFill>
                  <a:srgbClr val="757789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3943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292629" y="1689121"/>
            <a:ext cx="11614149" cy="4543425"/>
          </a:xfrm>
        </p:spPr>
        <p:txBody>
          <a:bodyPr anchor="ctr" anchorCtr="0">
            <a:normAutofit/>
          </a:bodyPr>
          <a:lstStyle>
            <a:lvl1pPr>
              <a:defRPr lang="en-US" sz="2000" kern="1200" baseline="0" dirty="0">
                <a:solidFill>
                  <a:srgbClr val="5C5E6C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ctr" defTabSz="913943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Click to add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039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615" y="439420"/>
            <a:ext cx="11612880" cy="838200"/>
          </a:xfrm>
        </p:spPr>
        <p:txBody>
          <a:bodyPr/>
          <a:lstStyle>
            <a:lvl1pPr marL="0" algn="l" defTabSz="91405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000" b="1" kern="1200" spc="-151" baseline="0" dirty="0">
                <a:gradFill flip="none" rotWithShape="1">
                  <a:gsLst>
                    <a:gs pos="18000">
                      <a:srgbClr val="48157B"/>
                    </a:gs>
                    <a:gs pos="100000">
                      <a:srgbClr val="7322C4"/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2615" y="1216660"/>
            <a:ext cx="11612880" cy="457200"/>
          </a:xfrm>
        </p:spPr>
        <p:txBody>
          <a:bodyPr>
            <a:noAutofit/>
          </a:bodyPr>
          <a:lstStyle>
            <a:lvl1pPr marL="0" indent="0">
              <a:buNone/>
              <a:defRPr sz="2800" spc="-5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123175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lixHead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8882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735326" y="127000"/>
            <a:ext cx="1337385" cy="457200"/>
          </a:xfrm>
          <a:prstGeom prst="rect">
            <a:avLst/>
          </a:prstGeom>
          <a:solidFill>
            <a:srgbClr val="363B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4" tIns="45703" rIns="91404" bIns="45703" anchor="ctr"/>
          <a:lstStyle/>
          <a:p>
            <a:pPr algn="ctr" defTabSz="913943">
              <a:defRPr/>
            </a:pPr>
            <a:endParaRPr lang="en-US" sz="19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41" y="508010"/>
            <a:ext cx="10969943" cy="909639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095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mplat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524000"/>
            <a:ext cx="11579384" cy="47244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0"/>
              </a:spcBef>
              <a:defRPr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white">
          <a:xfrm>
            <a:off x="0" y="13"/>
            <a:ext cx="9954207" cy="10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297598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_green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/>
          </p:cNvGrpSpPr>
          <p:nvPr userDrawn="1"/>
        </p:nvGrpSpPr>
        <p:grpSpPr bwMode="auto">
          <a:xfrm>
            <a:off x="5262544" y="5451794"/>
            <a:ext cx="1654129" cy="879663"/>
            <a:chOff x="384" y="331"/>
            <a:chExt cx="912" cy="485"/>
          </a:xfrm>
        </p:grpSpPr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095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724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539288" y="5948637"/>
            <a:ext cx="798577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47412" y="5948637"/>
            <a:ext cx="630456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60606" y="5948637"/>
            <a:ext cx="630456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0800000" flipH="1">
            <a:off x="7824455" y="6614160"/>
            <a:ext cx="1040145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 flipH="1">
            <a:off x="9241868" y="661416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 flipH="1">
            <a:off x="2921221" y="6719451"/>
            <a:ext cx="88316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0800000" flipH="1">
            <a:off x="3724578" y="6668595"/>
            <a:ext cx="1038871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 flipH="1">
            <a:off x="454966" y="6708753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 rot="10800000" flipH="1">
            <a:off x="10714877" y="8318269"/>
            <a:ext cx="1040145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91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663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5" grpId="0" animBg="1"/>
      <p:bldP spid="33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2382"/>
            <a:ext cx="12168841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grpSp>
        <p:nvGrpSpPr>
          <p:cNvPr id="2" name="Group 67"/>
          <p:cNvGrpSpPr/>
          <p:nvPr userDrawn="1"/>
        </p:nvGrpSpPr>
        <p:grpSpPr>
          <a:xfrm>
            <a:off x="455613" y="301884"/>
            <a:ext cx="839969" cy="447811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2" name="Rectangle 9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</p:grp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24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666619"/>
            <a:ext cx="11440688" cy="4354712"/>
          </a:xfrm>
          <a:prstGeom prst="rect">
            <a:avLst/>
          </a:prstGeom>
        </p:spPr>
        <p:txBody>
          <a:bodyPr lIns="121855" tIns="60928" rIns="121855" bIns="60928">
            <a:noAutofit/>
          </a:bodyPr>
          <a:lstStyle>
            <a:lvl1pPr marL="374456" indent="-298296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984" indent="-28772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35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37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22" indent="-2242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ounded Rectangle 28"/>
          <p:cNvSpPr/>
          <p:nvPr/>
        </p:nvSpPr>
        <p:spPr>
          <a:xfrm>
            <a:off x="2430699" y="-3570592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0" y="-637720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70" y="424860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8778358" y="-2913279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10804454" y="569919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0800000">
            <a:off x="4047043" y="1516172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53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088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0" y="-2056029"/>
            <a:ext cx="13110173" cy="19379146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3" y="304800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8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21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9" dur="1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gue texture.jpg"/>
          <p:cNvPicPr>
            <a:picLocks noChangeAspect="1"/>
          </p:cNvPicPr>
          <p:nvPr userDrawn="1"/>
        </p:nvPicPr>
        <p:blipFill>
          <a:blip r:embed="rId2" cstate="print"/>
          <a:srcRect r="2996"/>
          <a:stretch>
            <a:fillRect/>
          </a:stretch>
        </p:blipFill>
        <p:spPr>
          <a:xfrm>
            <a:off x="444384" y="3106739"/>
            <a:ext cx="11300057" cy="3438525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pic>
        <p:nvPicPr>
          <p:cNvPr id="16" name="Picture 15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8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70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01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562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87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pic>
        <p:nvPicPr>
          <p:cNvPr id="10" name="Picture 9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188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427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12681510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49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90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75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38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5613" y="301884"/>
            <a:ext cx="921134" cy="491082"/>
            <a:chOff x="609606" y="528528"/>
            <a:chExt cx="1444732" cy="763787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24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954502" y="528528"/>
              <a:ext cx="62081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/>
              <a:endParaRPr lang="en-US" sz="1800">
                <a:solidFill>
                  <a:srgbClr val="0096D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432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6929" y="6141721"/>
            <a:ext cx="12205754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 smtClean="0">
              <a:solidFill>
                <a:srgbClr val="FFFFFF"/>
              </a:solidFill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2430699" y="-3578087"/>
            <a:ext cx="2305719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351370" y="-645215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8613" y="17111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04454" y="834887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4047043" y="-3377648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FFFFFF"/>
                </a:solidFill>
              </a:rPr>
              <a:t>© 2010 Cisco and/or its affiliates. All rights reserved.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002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28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  <p:extLst>
      <p:ext uri="{BB962C8B-B14F-4D97-AF65-F5344CB8AC3E}">
        <p14:creationId xmlns:p14="http://schemas.microsoft.com/office/powerpoint/2010/main" val="12129943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48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58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pic>
        <p:nvPicPr>
          <p:cNvPr id="9" name="Picture 8" descr="segue texture.jpg"/>
          <p:cNvPicPr>
            <a:picLocks noChangeAspect="1"/>
          </p:cNvPicPr>
          <p:nvPr userDrawn="1"/>
        </p:nvPicPr>
        <p:blipFill>
          <a:blip r:embed="rId2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592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6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71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pic>
        <p:nvPicPr>
          <p:cNvPr id="55" name="Picture 54" descr="textu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6929" y="1786"/>
            <a:ext cx="12205754" cy="6856214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455613" y="6096000"/>
            <a:ext cx="841815" cy="447676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504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3771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Rectangle 33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5" name="Freeform 34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235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86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6" name="Rectangle 35"/>
          <p:cNvSpPr>
            <a:spLocks noChangeArrowheads="1"/>
          </p:cNvSpPr>
          <p:nvPr userDrawn="1"/>
        </p:nvSpPr>
        <p:spPr bwMode="black">
          <a:xfrm>
            <a:off x="5884495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6125923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/>
          </p:cNvSpPr>
          <p:nvPr userDrawn="1"/>
        </p:nvSpPr>
        <p:spPr bwMode="black">
          <a:xfrm>
            <a:off x="5711014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 noEditPoints="1"/>
          </p:cNvSpPr>
          <p:nvPr userDrawn="1"/>
        </p:nvSpPr>
        <p:spPr bwMode="black">
          <a:xfrm>
            <a:off x="6289284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5979427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5628610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5737999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5845462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5954851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6061831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6171221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6280611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black">
          <a:xfrm>
            <a:off x="6388072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9" name="Freeform 48"/>
          <p:cNvSpPr>
            <a:spLocks/>
          </p:cNvSpPr>
          <p:nvPr userDrawn="1"/>
        </p:nvSpPr>
        <p:spPr bwMode="black">
          <a:xfrm>
            <a:off x="6497462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94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 userDrawn="1"/>
        </p:nvSpPr>
        <p:spPr bwMode="black">
          <a:xfrm>
            <a:off x="8409358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908871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7" name="Freeform 36"/>
          <p:cNvSpPr>
            <a:spLocks/>
          </p:cNvSpPr>
          <p:nvPr userDrawn="1"/>
        </p:nvSpPr>
        <p:spPr bwMode="black">
          <a:xfrm>
            <a:off x="7921200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8" name="Freeform 37"/>
          <p:cNvSpPr>
            <a:spLocks noEditPoints="1"/>
          </p:cNvSpPr>
          <p:nvPr userDrawn="1"/>
        </p:nvSpPr>
        <p:spPr bwMode="black">
          <a:xfrm>
            <a:off x="9548392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39" name="Freeform 38"/>
          <p:cNvSpPr>
            <a:spLocks/>
          </p:cNvSpPr>
          <p:nvPr userDrawn="1"/>
        </p:nvSpPr>
        <p:spPr bwMode="black">
          <a:xfrm>
            <a:off x="8676486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1" name="Freeform 40"/>
          <p:cNvSpPr>
            <a:spLocks/>
          </p:cNvSpPr>
          <p:nvPr userDrawn="1"/>
        </p:nvSpPr>
        <p:spPr bwMode="black">
          <a:xfrm>
            <a:off x="7997133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2" name="Freeform 41"/>
          <p:cNvSpPr>
            <a:spLocks/>
          </p:cNvSpPr>
          <p:nvPr userDrawn="1"/>
        </p:nvSpPr>
        <p:spPr bwMode="black">
          <a:xfrm>
            <a:off x="8299523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black">
          <a:xfrm>
            <a:off x="8607332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4" name="Freeform 43"/>
          <p:cNvSpPr>
            <a:spLocks/>
          </p:cNvSpPr>
          <p:nvPr userDrawn="1"/>
        </p:nvSpPr>
        <p:spPr bwMode="black">
          <a:xfrm>
            <a:off x="8908363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5" name="Freeform 44"/>
          <p:cNvSpPr>
            <a:spLocks/>
          </p:cNvSpPr>
          <p:nvPr userDrawn="1"/>
        </p:nvSpPr>
        <p:spPr bwMode="black">
          <a:xfrm>
            <a:off x="9216175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black">
          <a:xfrm>
            <a:off x="9523987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black">
          <a:xfrm>
            <a:off x="9826371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  <p:sp>
        <p:nvSpPr>
          <p:cNvPr id="50" name="Freeform 49"/>
          <p:cNvSpPr>
            <a:spLocks/>
          </p:cNvSpPr>
          <p:nvPr userDrawn="1"/>
        </p:nvSpPr>
        <p:spPr bwMode="black">
          <a:xfrm>
            <a:off x="10134183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/>
            <a:endParaRPr lang="en-US" sz="18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781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0" grpId="1" animBg="1"/>
    </p:bld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77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 userDrawn="1"/>
        </p:nvSpPr>
        <p:spPr>
          <a:xfrm>
            <a:off x="859369" y="3060489"/>
            <a:ext cx="2467343" cy="646331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pPr defTabSz="914247"/>
            <a:r>
              <a:rPr lang="en-US" sz="3600" dirty="0" smtClean="0">
                <a:solidFill>
                  <a:srgbClr val="FFFFFF"/>
                </a:solidFill>
              </a:rPr>
              <a:t>Thank you.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8409358" y="3708605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black">
          <a:xfrm>
            <a:off x="9088716" y="3697607"/>
            <a:ext cx="337641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black">
          <a:xfrm>
            <a:off x="7921206" y="3697607"/>
            <a:ext cx="337641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9548392" y="3697607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4" name="Freeform 23"/>
          <p:cNvSpPr>
            <a:spLocks/>
          </p:cNvSpPr>
          <p:nvPr userDrawn="1"/>
        </p:nvSpPr>
        <p:spPr bwMode="black">
          <a:xfrm>
            <a:off x="8676491" y="3697607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5" name="Freeform 24"/>
          <p:cNvSpPr>
            <a:spLocks/>
          </p:cNvSpPr>
          <p:nvPr userDrawn="1"/>
        </p:nvSpPr>
        <p:spPr bwMode="black">
          <a:xfrm>
            <a:off x="7689324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6" name="Freeform 25"/>
          <p:cNvSpPr>
            <a:spLocks/>
          </p:cNvSpPr>
          <p:nvPr userDrawn="1"/>
        </p:nvSpPr>
        <p:spPr bwMode="black">
          <a:xfrm>
            <a:off x="7997133" y="2930181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7" name="Freeform 26"/>
          <p:cNvSpPr>
            <a:spLocks/>
          </p:cNvSpPr>
          <p:nvPr userDrawn="1"/>
        </p:nvSpPr>
        <p:spPr bwMode="black">
          <a:xfrm>
            <a:off x="8299525" y="2720827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8" name="Freeform 27"/>
          <p:cNvSpPr>
            <a:spLocks/>
          </p:cNvSpPr>
          <p:nvPr userDrawn="1"/>
        </p:nvSpPr>
        <p:spPr bwMode="black">
          <a:xfrm>
            <a:off x="8607334" y="2930183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black">
          <a:xfrm>
            <a:off x="8908364" y="3082446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30" name="Freeform 29"/>
          <p:cNvSpPr>
            <a:spLocks/>
          </p:cNvSpPr>
          <p:nvPr userDrawn="1"/>
        </p:nvSpPr>
        <p:spPr bwMode="black">
          <a:xfrm>
            <a:off x="9216180" y="2930181"/>
            <a:ext cx="111191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31" name="Freeform 30"/>
          <p:cNvSpPr>
            <a:spLocks/>
          </p:cNvSpPr>
          <p:nvPr userDrawn="1"/>
        </p:nvSpPr>
        <p:spPr bwMode="black">
          <a:xfrm>
            <a:off x="9523992" y="2720827"/>
            <a:ext cx="111191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32" name="Freeform 31"/>
          <p:cNvSpPr>
            <a:spLocks/>
          </p:cNvSpPr>
          <p:nvPr userDrawn="1"/>
        </p:nvSpPr>
        <p:spPr bwMode="black">
          <a:xfrm>
            <a:off x="9826376" y="2930181"/>
            <a:ext cx="111191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  <p:sp>
        <p:nvSpPr>
          <p:cNvPr id="33" name="Freeform 32"/>
          <p:cNvSpPr>
            <a:spLocks/>
          </p:cNvSpPr>
          <p:nvPr userDrawn="1"/>
        </p:nvSpPr>
        <p:spPr bwMode="black">
          <a:xfrm>
            <a:off x="10134188" y="3082446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/>
            <a:endParaRPr lang="en-US" sz="190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866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  <p:grpSp>
        <p:nvGrpSpPr>
          <p:cNvPr id="46" name="Group 45"/>
          <p:cNvGrpSpPr/>
          <p:nvPr userDrawn="1"/>
        </p:nvGrpSpPr>
        <p:grpSpPr>
          <a:xfrm>
            <a:off x="74" y="-2056030"/>
            <a:ext cx="13110173" cy="19379147"/>
            <a:chOff x="0" y="-2056029"/>
            <a:chExt cx="13110173" cy="19379146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2430699" y="3308943"/>
              <a:ext cx="2305719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17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0" name="Rounded Rectangle 39"/>
            <p:cNvSpPr/>
            <p:nvPr userDrawn="1"/>
          </p:nvSpPr>
          <p:spPr>
            <a:xfrm>
              <a:off x="0" y="123668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17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2" name="Rounded Rectangle 41"/>
            <p:cNvSpPr/>
            <p:nvPr userDrawn="1"/>
          </p:nvSpPr>
          <p:spPr>
            <a:xfrm rot="10800000">
              <a:off x="1351370" y="424860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272"/>
              <a:endParaRPr 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 userDrawn="1"/>
          </p:nvSpPr>
          <p:spPr>
            <a:xfrm>
              <a:off x="8778358" y="-2056029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17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 userDrawn="1"/>
          </p:nvSpPr>
          <p:spPr>
            <a:xfrm>
              <a:off x="10804454" y="2783785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17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5" name="Rounded Rectangle 44"/>
            <p:cNvSpPr/>
            <p:nvPr userDrawn="1"/>
          </p:nvSpPr>
          <p:spPr>
            <a:xfrm rot="10800000">
              <a:off x="4047043" y="174390"/>
              <a:ext cx="2305719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17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3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143"/>
            <a:ext cx="10813351" cy="384175"/>
          </a:xfrm>
          <a:prstGeom prst="rect">
            <a:avLst/>
          </a:prstGeom>
        </p:spPr>
        <p:txBody>
          <a:bodyPr lIns="91432" tIns="45717" rIns="91432" bIns="45717"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546115" y="6569383"/>
            <a:ext cx="885148" cy="19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900" tIns="40949" rIns="81900" bIns="40949" anchor="b">
            <a:spAutoFit/>
          </a:bodyPr>
          <a:lstStyle/>
          <a:p>
            <a:pPr algn="r" defTabSz="812484"/>
            <a:r>
              <a:rPr lang="en-US" sz="700" dirty="0">
                <a:solidFill>
                  <a:srgbClr val="FFFFFF"/>
                </a:solidFill>
              </a:rPr>
              <a:t>Cisco Confidential</a:t>
            </a:r>
          </a:p>
        </p:txBody>
      </p:sp>
      <p:grpSp>
        <p:nvGrpSpPr>
          <p:cNvPr id="4" name="Group 5"/>
          <p:cNvGrpSpPr>
            <a:grpSpLocks/>
          </p:cNvGrpSpPr>
          <p:nvPr userDrawn="1"/>
        </p:nvGrpSpPr>
        <p:grpSpPr bwMode="auto">
          <a:xfrm>
            <a:off x="455615" y="304803"/>
            <a:ext cx="841815" cy="447676"/>
            <a:chOff x="384" y="331"/>
            <a:chExt cx="912" cy="485"/>
          </a:xfrm>
        </p:grpSpPr>
        <p:sp>
          <p:nvSpPr>
            <p:cNvPr id="54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5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8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9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0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1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2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3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2272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203" y="6570865"/>
            <a:ext cx="455949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900" tIns="40949" rIns="81900" bIns="40949" anchor="b" anchorCtr="0">
            <a:spAutoFit/>
          </a:bodyPr>
          <a:lstStyle/>
          <a:p>
            <a:pPr defTabSz="812484"/>
            <a:r>
              <a:rPr lang="en-US" sz="700" dirty="0" smtClean="0">
                <a:solidFill>
                  <a:srgbClr val="FFFFFF"/>
                </a:solidFill>
              </a:rPr>
              <a:t>© 2011 Cisco and/or its affiliates. All rights reserved.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62290" y="6565025"/>
            <a:ext cx="276452" cy="190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1900" tIns="40949" rIns="81900" bIns="40949" anchor="b">
            <a:spAutoFit/>
          </a:bodyPr>
          <a:lstStyle/>
          <a:p>
            <a:pPr algn="r" defTabSz="812484"/>
            <a:fld id="{DFCF27A5-1A5B-48D3-A060-2758FFBB1ADD}" type="slidenum">
              <a:rPr lang="en-US" sz="700">
                <a:solidFill>
                  <a:srgbClr val="FFFFFF"/>
                </a:solidFill>
              </a:rPr>
              <a:pPr algn="r" defTabSz="812484"/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831"/>
            <a:ext cx="10814050" cy="384175"/>
          </a:xfrm>
          <a:prstGeom prst="rect">
            <a:avLst/>
          </a:prstGeom>
        </p:spPr>
        <p:txBody>
          <a:bodyPr lIns="91432" tIns="45717" rIns="91432" bIns="45717"/>
          <a:lstStyle>
            <a:lvl1pPr marL="0" indent="0">
              <a:buFontTx/>
              <a:buNone/>
              <a:defRPr lang="en-US" sz="19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326"/>
            <a:ext cx="10814050" cy="384175"/>
          </a:xfrm>
          <a:prstGeom prst="rect">
            <a:avLst/>
          </a:prstGeom>
        </p:spPr>
        <p:txBody>
          <a:bodyPr lIns="91432" tIns="45717" rIns="91432" bIns="45717"/>
          <a:lstStyle>
            <a:lvl1pPr marL="0" indent="0"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9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26"/>
            <a:ext cx="10813351" cy="384175"/>
          </a:xfrm>
          <a:prstGeom prst="rect">
            <a:avLst/>
          </a:prstGeom>
        </p:spPr>
        <p:txBody>
          <a:bodyPr lIns="121855" tIns="60928" rIns="121855" bIns="60928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10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34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5"/>
            <a:ext cx="11067284" cy="398668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248" indent="0">
              <a:buNone/>
              <a:defRPr/>
            </a:lvl2pPr>
            <a:lvl3pPr marL="569692" indent="0">
              <a:buNone/>
              <a:defRPr/>
            </a:lvl3pPr>
            <a:lvl4pPr marL="688713" indent="0">
              <a:buNone/>
              <a:defRPr/>
            </a:lvl4pPr>
            <a:lvl5pPr marL="80138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28" y="410505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666619"/>
            <a:ext cx="11440688" cy="4354712"/>
          </a:xfrm>
          <a:prstGeom prst="rect">
            <a:avLst/>
          </a:prstGeom>
        </p:spPr>
        <p:txBody>
          <a:bodyPr lIns="121855" tIns="60928" rIns="121855" bIns="60928">
            <a:noAutofit/>
          </a:bodyPr>
          <a:lstStyle>
            <a:lvl1pPr marL="374456" indent="-298296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984" indent="-28772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35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37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22" indent="-2242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4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8"/>
          <p:cNvSpPr/>
          <p:nvPr userDrawn="1"/>
        </p:nvSpPr>
        <p:spPr>
          <a:xfrm>
            <a:off x="4539085" y="5948386"/>
            <a:ext cx="797775" cy="1146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8" name="Rectangle 39"/>
          <p:cNvSpPr/>
          <p:nvPr userDrawn="1"/>
        </p:nvSpPr>
        <p:spPr>
          <a:xfrm>
            <a:off x="1946827" y="5948386"/>
            <a:ext cx="630602" cy="1146175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Rectangle 41"/>
          <p:cNvSpPr/>
          <p:nvPr userDrawn="1"/>
        </p:nvSpPr>
        <p:spPr>
          <a:xfrm>
            <a:off x="6361045" y="5948386"/>
            <a:ext cx="630602" cy="1146175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Rounded Rectangle 42"/>
          <p:cNvSpPr/>
          <p:nvPr userDrawn="1"/>
        </p:nvSpPr>
        <p:spPr>
          <a:xfrm rot="10800000" flipH="1">
            <a:off x="3806894" y="831851"/>
            <a:ext cx="876072" cy="4241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Rounded Rectangle 44"/>
          <p:cNvSpPr/>
          <p:nvPr userDrawn="1"/>
        </p:nvSpPr>
        <p:spPr>
          <a:xfrm rot="10800000" flipH="1">
            <a:off x="1096148" y="4716480"/>
            <a:ext cx="873956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Rounded Rectangle 45"/>
          <p:cNvSpPr/>
          <p:nvPr userDrawn="1"/>
        </p:nvSpPr>
        <p:spPr>
          <a:xfrm rot="10800000" flipH="1">
            <a:off x="1775422" y="1981203"/>
            <a:ext cx="876072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Rounded Rectangle 46"/>
          <p:cNvSpPr/>
          <p:nvPr userDrawn="1"/>
        </p:nvSpPr>
        <p:spPr>
          <a:xfrm rot="10800000" flipH="1">
            <a:off x="7825412" y="6613540"/>
            <a:ext cx="1039013" cy="3319463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Rounded Rectangle 47"/>
          <p:cNvSpPr/>
          <p:nvPr userDrawn="1"/>
        </p:nvSpPr>
        <p:spPr>
          <a:xfrm rot="10800000" flipH="1">
            <a:off x="9241077" y="6613528"/>
            <a:ext cx="876072" cy="150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Rounded Rectangle 48"/>
          <p:cNvSpPr/>
          <p:nvPr userDrawn="1"/>
        </p:nvSpPr>
        <p:spPr>
          <a:xfrm rot="10800000" flipH="1">
            <a:off x="2920240" y="6719897"/>
            <a:ext cx="884536" cy="63309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6" name="Rounded Rectangle 49"/>
          <p:cNvSpPr/>
          <p:nvPr userDrawn="1"/>
        </p:nvSpPr>
        <p:spPr>
          <a:xfrm rot="10800000" flipH="1">
            <a:off x="3724380" y="6669110"/>
            <a:ext cx="1039013" cy="5545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7" name="Rounded Rectangle 50"/>
          <p:cNvSpPr/>
          <p:nvPr userDrawn="1"/>
        </p:nvSpPr>
        <p:spPr>
          <a:xfrm rot="10800000" flipH="1">
            <a:off x="6559958" y="1025527"/>
            <a:ext cx="873956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8" name="Rounded Rectangle 51"/>
          <p:cNvSpPr/>
          <p:nvPr userDrawn="1"/>
        </p:nvSpPr>
        <p:spPr>
          <a:xfrm rot="10800000" flipH="1">
            <a:off x="7186331" y="1731969"/>
            <a:ext cx="876072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9" name="Rounded Rectangle 52"/>
          <p:cNvSpPr/>
          <p:nvPr userDrawn="1"/>
        </p:nvSpPr>
        <p:spPr>
          <a:xfrm rot="10800000" flipH="1">
            <a:off x="454967" y="6708760"/>
            <a:ext cx="1040145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0" name="Rounded Rectangle 53"/>
          <p:cNvSpPr/>
          <p:nvPr userDrawn="1"/>
        </p:nvSpPr>
        <p:spPr>
          <a:xfrm rot="10800000" flipH="1">
            <a:off x="10713893" y="8318522"/>
            <a:ext cx="1041129" cy="33194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1" name="Rounded Rectangle 54"/>
          <p:cNvSpPr/>
          <p:nvPr userDrawn="1"/>
        </p:nvSpPr>
        <p:spPr>
          <a:xfrm rot="10800000" flipH="1">
            <a:off x="10881066" y="1731969"/>
            <a:ext cx="873956" cy="42433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2" name="Rounded Rectangle 55"/>
          <p:cNvSpPr/>
          <p:nvPr userDrawn="1"/>
        </p:nvSpPr>
        <p:spPr>
          <a:xfrm rot="10800000" flipH="1">
            <a:off x="5025775" y="1981203"/>
            <a:ext cx="876072" cy="42433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3" name="Rectangle 56"/>
          <p:cNvSpPr/>
          <p:nvPr userDrawn="1"/>
        </p:nvSpPr>
        <p:spPr>
          <a:xfrm>
            <a:off x="16" y="22"/>
            <a:ext cx="12169781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grpSp>
        <p:nvGrpSpPr>
          <p:cNvPr id="24" name="Group 67"/>
          <p:cNvGrpSpPr/>
          <p:nvPr userDrawn="1"/>
        </p:nvGrpSpPr>
        <p:grpSpPr>
          <a:xfrm>
            <a:off x="454967" y="311158"/>
            <a:ext cx="1105272" cy="43835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25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7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8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9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0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1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2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3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7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8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39" name="Rectangle 87"/>
          <p:cNvSpPr/>
          <p:nvPr userDrawn="1"/>
        </p:nvSpPr>
        <p:spPr>
          <a:xfrm>
            <a:off x="16" y="6542088"/>
            <a:ext cx="12169781" cy="31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 userDrawn="1"/>
        </p:nvSpPr>
        <p:spPr bwMode="ltGray">
          <a:xfrm>
            <a:off x="334355" y="6570550"/>
            <a:ext cx="2249723" cy="1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 anchorCtr="1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42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C667B269-C99C-4736-977E-90CA3C591FF2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236709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95" y="4464090"/>
            <a:ext cx="10813351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315095" y="4768874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9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15305" y="5232793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2515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6"/>
          <p:cNvSpPr/>
          <p:nvPr userDrawn="1"/>
        </p:nvSpPr>
        <p:spPr>
          <a:xfrm>
            <a:off x="16" y="22"/>
            <a:ext cx="12169781" cy="637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grpSp>
        <p:nvGrpSpPr>
          <p:cNvPr id="8" name="Group 67"/>
          <p:cNvGrpSpPr/>
          <p:nvPr userDrawn="1"/>
        </p:nvGrpSpPr>
        <p:grpSpPr>
          <a:xfrm>
            <a:off x="454967" y="311158"/>
            <a:ext cx="1105272" cy="438359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9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23" name="Rectangle 87"/>
          <p:cNvSpPr/>
          <p:nvPr userDrawn="1"/>
        </p:nvSpPr>
        <p:spPr>
          <a:xfrm>
            <a:off x="16" y="6542088"/>
            <a:ext cx="12169781" cy="31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 userDrawn="1"/>
        </p:nvSpPr>
        <p:spPr bwMode="ltGray">
          <a:xfrm>
            <a:off x="334355" y="6570550"/>
            <a:ext cx="2249723" cy="1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 anchorCtr="1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25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26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3B549B2B-9418-4F5A-8AAF-E4D2B2EDAF27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236709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95" y="4464090"/>
            <a:ext cx="10813351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315095" y="4768874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9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15305" y="5232793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971738"/>
      </p:ext>
    </p:extLst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58"/>
          <p:cNvSpPr/>
          <p:nvPr userDrawn="1"/>
        </p:nvSpPr>
        <p:spPr>
          <a:xfrm>
            <a:off x="2431434" y="-3570288"/>
            <a:ext cx="2304449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8" name="Rounded Rectangle 63"/>
          <p:cNvSpPr/>
          <p:nvPr userDrawn="1"/>
        </p:nvSpPr>
        <p:spPr>
          <a:xfrm>
            <a:off x="3" y="-638176"/>
            <a:ext cx="2306566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Rounded Rectangle 64"/>
          <p:cNvSpPr/>
          <p:nvPr userDrawn="1"/>
        </p:nvSpPr>
        <p:spPr>
          <a:xfrm rot="10800000">
            <a:off x="1352215" y="4248158"/>
            <a:ext cx="2304449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Rounded Rectangle 65"/>
          <p:cNvSpPr/>
          <p:nvPr userDrawn="1"/>
        </p:nvSpPr>
        <p:spPr>
          <a:xfrm>
            <a:off x="8777647" y="-2913064"/>
            <a:ext cx="2306566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Rounded Rectangle 66"/>
          <p:cNvSpPr/>
          <p:nvPr userDrawn="1"/>
        </p:nvSpPr>
        <p:spPr>
          <a:xfrm>
            <a:off x="10804886" y="5699134"/>
            <a:ext cx="2304450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Rounded Rectangle 67"/>
          <p:cNvSpPr/>
          <p:nvPr userDrawn="1"/>
        </p:nvSpPr>
        <p:spPr>
          <a:xfrm rot="10800000">
            <a:off x="4046013" y="1516080"/>
            <a:ext cx="2306566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D5DD0215-338A-46CD-9CBB-3DA5400F7B17}" type="slidenum">
              <a:rPr lang="en-US" sz="700">
                <a:solidFill>
                  <a:srgbClr val="FFFFFF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grpSp>
        <p:nvGrpSpPr>
          <p:cNvPr id="16" name="Group 38"/>
          <p:cNvGrpSpPr/>
          <p:nvPr userDrawn="1"/>
        </p:nvGrpSpPr>
        <p:grpSpPr>
          <a:xfrm>
            <a:off x="454967" y="311158"/>
            <a:ext cx="1105272" cy="43835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7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236709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95" y="4464090"/>
            <a:ext cx="10813351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315095" y="4768874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15305" y="5232793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319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0"/>
          <p:cNvGrpSpPr>
            <a:grpSpLocks/>
          </p:cNvGrpSpPr>
          <p:nvPr userDrawn="1"/>
        </p:nvGrpSpPr>
        <p:grpSpPr bwMode="auto">
          <a:xfrm>
            <a:off x="-16912" y="-2055813"/>
            <a:ext cx="13126265" cy="19378613"/>
            <a:chOff x="-12700" y="-2056029"/>
            <a:chExt cx="9847891" cy="19379146"/>
          </a:xfrm>
        </p:grpSpPr>
        <p:pic>
          <p:nvPicPr>
            <p:cNvPr id="7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ounded Rectangle 32"/>
            <p:cNvSpPr/>
            <p:nvPr userDrawn="1"/>
          </p:nvSpPr>
          <p:spPr>
            <a:xfrm>
              <a:off x="1824155" y="3308282"/>
              <a:ext cx="1728897" cy="1401483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7">
                <a:defRPr/>
              </a:pPr>
              <a:endParaRPr 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9" name="Rounded Rectangle 33"/>
            <p:cNvSpPr/>
            <p:nvPr userDrawn="1"/>
          </p:nvSpPr>
          <p:spPr>
            <a:xfrm>
              <a:off x="1" y="1236538"/>
              <a:ext cx="1730485" cy="814886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7">
                <a:defRPr/>
              </a:pPr>
              <a:endParaRPr 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34"/>
            <p:cNvSpPr/>
            <p:nvPr userDrawn="1"/>
          </p:nvSpPr>
          <p:spPr>
            <a:xfrm rot="10800000">
              <a:off x="1014479" y="4248107"/>
              <a:ext cx="1728897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7">
                <a:defRPr/>
              </a:pPr>
              <a:endParaRPr 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35"/>
            <p:cNvSpPr/>
            <p:nvPr userDrawn="1"/>
          </p:nvSpPr>
          <p:spPr>
            <a:xfrm>
              <a:off x="6585371" y="-2056029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7">
                <a:defRPr/>
              </a:pPr>
              <a:endParaRPr 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12" name="Rounded Rectangle 36"/>
            <p:cNvSpPr/>
            <p:nvPr userDrawn="1"/>
          </p:nvSpPr>
          <p:spPr>
            <a:xfrm>
              <a:off x="8104706" y="2784392"/>
              <a:ext cx="1730485" cy="81472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7">
                <a:defRPr/>
              </a:pPr>
              <a:endParaRPr lang="en-US" sz="1900" dirty="0">
                <a:solidFill>
                  <a:srgbClr val="FFFFFF"/>
                </a:solidFill>
              </a:endParaRPr>
            </a:p>
          </p:txBody>
        </p:sp>
        <p:sp>
          <p:nvSpPr>
            <p:cNvPr id="13" name="Rounded Rectangle 37"/>
            <p:cNvSpPr/>
            <p:nvPr userDrawn="1"/>
          </p:nvSpPr>
          <p:spPr>
            <a:xfrm rot="10800000">
              <a:off x="3035494" y="174470"/>
              <a:ext cx="1730485" cy="81488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47">
                <a:defRPr/>
              </a:pPr>
              <a:endParaRPr lang="en-US" sz="1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7DB34A70-D8BF-49A2-B903-3F8BDDAD703C}" type="slidenum">
              <a:rPr lang="en-US" sz="700">
                <a:solidFill>
                  <a:srgbClr val="FFFFFF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grpSp>
        <p:nvGrpSpPr>
          <p:cNvPr id="17" name="Group 38"/>
          <p:cNvGrpSpPr/>
          <p:nvPr userDrawn="1"/>
        </p:nvGrpSpPr>
        <p:grpSpPr>
          <a:xfrm>
            <a:off x="454967" y="311158"/>
            <a:ext cx="1105272" cy="43835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8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6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7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9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31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236709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95" y="4464090"/>
            <a:ext cx="10813351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/>
          </p:nvPr>
        </p:nvSpPr>
        <p:spPr>
          <a:xfrm>
            <a:off x="315095" y="4768874"/>
            <a:ext cx="10794306" cy="384175"/>
          </a:xfrm>
        </p:spPr>
        <p:txBody>
          <a:bodyPr/>
          <a:lstStyle>
            <a:lvl1pPr marL="0" indent="0">
              <a:buFontTx/>
              <a:buNone/>
              <a:defRPr lang="en-US" sz="19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15305" y="5232793"/>
            <a:ext cx="10813350" cy="384175"/>
          </a:xfrm>
        </p:spPr>
        <p:txBody>
          <a:bodyPr/>
          <a:lstStyle>
            <a:lvl1pPr marL="0" indent="0">
              <a:buFontTx/>
              <a:buNone/>
              <a:defRPr lang="en-US" sz="15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434760"/>
      </p:ext>
    </p:extLst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3101992"/>
            <a:ext cx="1130005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/>
          <p:nvPr userDrawn="1"/>
        </p:nvSpPr>
        <p:spPr>
          <a:xfrm>
            <a:off x="289910" y="3021017"/>
            <a:ext cx="11589964" cy="335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809D8451-BEB8-4655-9AEB-74C2F3140A6B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pic>
        <p:nvPicPr>
          <p:cNvPr id="10" name="Picture 12" descr="bottom ba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399149"/>
            <a:ext cx="10813350" cy="2407043"/>
          </a:xfrm>
        </p:spPr>
        <p:txBody>
          <a:bodyPr/>
          <a:lstStyle>
            <a:lvl1pPr algn="l" defTabSz="9142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500" b="0" kern="1200" spc="-151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5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 userDrawn="1"/>
        </p:nvSpPr>
        <p:spPr>
          <a:xfrm>
            <a:off x="289910" y="3021017"/>
            <a:ext cx="11589964" cy="1757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71902491-6C65-4A03-935B-F7B91833D5F7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pic>
        <p:nvPicPr>
          <p:cNvPr id="10" name="Picture 12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18737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481328"/>
            <a:ext cx="11440688" cy="4354712"/>
          </a:xfrm>
          <a:prstGeom prst="rect">
            <a:avLst/>
          </a:prstGeom>
        </p:spPr>
        <p:txBody>
          <a:bodyPr lIns="121855" tIns="60928" rIns="121855" bIns="60928">
            <a:noAutofit/>
          </a:bodyPr>
          <a:lstStyle>
            <a:lvl1pPr marL="374456" indent="-298296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984" indent="-28772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35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37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22" indent="-2242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10973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326157"/>
            <a:ext cx="12188825" cy="544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11544727" y="6664805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231F20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1306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2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44168"/>
            <a:ext cx="11435488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80605"/>
      </p:ext>
    </p:extLst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2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19551" y="1339747"/>
            <a:ext cx="549513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9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5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090" y="1339747"/>
            <a:ext cx="549513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9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5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5377"/>
      </p:ext>
    </p:extLst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3423875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8A88826E-F424-4E68-980A-8AD74AAD1504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7" y="1339747"/>
            <a:ext cx="5470158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959819" y="1747690"/>
            <a:ext cx="4314844" cy="646331"/>
          </a:xfrm>
        </p:spPr>
        <p:txBody>
          <a:bodyPr>
            <a:noAutofit/>
          </a:bodyPr>
          <a:lstStyle>
            <a:lvl1pPr marL="114283" indent="-114283" algn="l" defTabSz="914247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283" indent="-114283" algn="l" defTabSz="914247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83" indent="-114283" algn="l" defTabSz="914247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83" indent="-114283" algn="l" defTabSz="914247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83" indent="-114283" algn="l" defTabSz="914247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110149" y="4876800"/>
            <a:ext cx="4266089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581768"/>
      </p:ext>
    </p:extLst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02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3423875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2B92CC5F-F09B-4F01-A797-6898B81A3DAC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pic>
        <p:nvPicPr>
          <p:cNvPr id="10" name="Picture 12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295275"/>
            <a:ext cx="5497160" cy="838200"/>
          </a:xfrm>
        </p:spPr>
        <p:txBody>
          <a:bodyPr anchor="t"/>
          <a:lstStyle>
            <a:lvl1pPr algn="l" defTabSz="9142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4894" indent="-228563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4894" indent="-228563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439527" y="295275"/>
            <a:ext cx="5508248" cy="838200"/>
          </a:xfrm>
        </p:spPr>
        <p:txBody>
          <a:bodyPr lIns="82280" rIns="82280"/>
          <a:lstStyle>
            <a:lvl1pPr marL="0" indent="0" algn="l" defTabSz="914247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135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3" y="1600207"/>
            <a:ext cx="3495823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39" y="1600205"/>
            <a:ext cx="3457733" cy="4362451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4" y="1600208"/>
            <a:ext cx="3510635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92533" y="100584"/>
            <a:ext cx="3559137" cy="1152144"/>
          </a:xfrm>
        </p:spPr>
        <p:txBody>
          <a:bodyPr anchor="b">
            <a:noAutofit/>
          </a:bodyPr>
          <a:lstStyle>
            <a:lvl1pPr marL="0" marR="0" indent="0" algn="l" defTabSz="9142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1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4339223" y="100584"/>
            <a:ext cx="3559137" cy="1152144"/>
          </a:xfrm>
        </p:spPr>
        <p:txBody>
          <a:bodyPr anchor="b">
            <a:noAutofit/>
          </a:bodyPr>
          <a:lstStyle>
            <a:lvl1pPr marL="0" marR="0" indent="0" algn="l" defTabSz="9142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1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8362224" y="100584"/>
            <a:ext cx="3559137" cy="1152144"/>
          </a:xfrm>
        </p:spPr>
        <p:txBody>
          <a:bodyPr anchor="b">
            <a:noAutofit/>
          </a:bodyPr>
          <a:lstStyle>
            <a:lvl1pPr marL="0" marR="0" indent="0" algn="l" defTabSz="9142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1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762404"/>
      </p:ext>
    </p:extLst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29210" y="439711"/>
            <a:ext cx="11420017" cy="838200"/>
          </a:xfrm>
        </p:spPr>
        <p:txBody>
          <a:bodyPr/>
          <a:lstStyle>
            <a:lvl1pPr algn="l" defTabSz="9142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rtlCol="0" anchor="ctr" anchorCtr="1">
            <a:noAutofit/>
          </a:bodyPr>
          <a:lstStyle>
            <a:lvl1pPr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2536" y="6062137"/>
            <a:ext cx="9945743" cy="276999"/>
          </a:xfrm>
        </p:spPr>
        <p:txBody>
          <a:bodyPr anchor="b">
            <a:noAutofit/>
          </a:bodyPr>
          <a:lstStyle>
            <a:lvl1pPr algn="l" defTabSz="804728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977875"/>
      </p:ext>
    </p:extLst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5430244"/>
            <a:ext cx="11408626" cy="838200"/>
          </a:xfrm>
        </p:spPr>
        <p:txBody>
          <a:bodyPr/>
          <a:lstStyle>
            <a:lvl1pPr algn="l" defTabSz="9142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9098" y="1600200"/>
            <a:ext cx="5338705" cy="374904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96644" y="1947672"/>
            <a:ext cx="4570809" cy="2990088"/>
          </a:xfrm>
        </p:spPr>
        <p:txBody>
          <a:bodyPr rtlCol="0" anchor="ctr" anchorCtr="1">
            <a:noAutofit/>
          </a:bodyPr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8663506"/>
      </p:ext>
    </p:extLst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5430244"/>
            <a:ext cx="11408626" cy="838200"/>
          </a:xfrm>
        </p:spPr>
        <p:txBody>
          <a:bodyPr/>
          <a:lstStyle>
            <a:lvl1pPr algn="l" defTabSz="91424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62452"/>
      </p:ext>
    </p:extLst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108" y="5842658"/>
            <a:ext cx="10813351" cy="384175"/>
          </a:xfrm>
        </p:spPr>
        <p:txBody>
          <a:bodyPr anchor="b">
            <a:noAutofit/>
          </a:bodyPr>
          <a:lstStyle>
            <a:lvl1pPr marL="0" indent="0" algn="l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24" indent="-233324" algn="l" defTabSz="914247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5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40624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201" y="232191"/>
            <a:ext cx="11448832" cy="54886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9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/>
        </p:nvSpPr>
        <p:spPr>
          <a:xfrm flipV="1">
            <a:off x="289910" y="6356358"/>
            <a:ext cx="11589964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6" name="Picture 11" descr="verticalba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891" y="777893"/>
            <a:ext cx="118502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6190" y="1918746"/>
            <a:ext cx="5488498" cy="3020519"/>
          </a:xfrm>
        </p:spPr>
        <p:txBody>
          <a:bodyPr anchor="ctr"/>
          <a:lstStyle>
            <a:lvl1pPr marL="0" indent="0" algn="l" defTabSz="914247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5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1651" y="310896"/>
            <a:ext cx="5192439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7883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6190" y="1918746"/>
            <a:ext cx="5488498" cy="3020519"/>
          </a:xfrm>
        </p:spPr>
        <p:txBody>
          <a:bodyPr anchor="ctr"/>
          <a:lstStyle>
            <a:lvl1pPr marL="0" indent="0" algn="l" defTabSz="914247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5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1651" y="310896"/>
            <a:ext cx="5192439" cy="620877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565362"/>
      </p:ext>
    </p:extLst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/>
          <p:nvPr userDrawn="1"/>
        </p:nvGrpSpPr>
        <p:grpSpPr>
          <a:xfrm>
            <a:off x="454982" y="311169"/>
            <a:ext cx="1210841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20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12" y="4279414"/>
            <a:ext cx="6244863" cy="384175"/>
          </a:xfrm>
        </p:spPr>
        <p:txBody>
          <a:bodyPr rtlCol="0">
            <a:noAutofit/>
          </a:bodyPr>
          <a:lstStyle>
            <a:lvl1pPr marL="0" indent="0" algn="l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02" y="3282704"/>
            <a:ext cx="6281773" cy="1022351"/>
          </a:xfrm>
        </p:spPr>
        <p:txBody>
          <a:bodyPr/>
          <a:lstStyle>
            <a:lvl1pPr marL="0" indent="0" algn="l" defTabSz="914247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5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7385259" y="1917705"/>
            <a:ext cx="3567771" cy="2889251"/>
          </a:xfrm>
        </p:spPr>
        <p:txBody>
          <a:bodyPr rtlCol="0" anchor="ctr" anchorCtr="1">
            <a:noAutofit/>
          </a:bodyPr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7366698"/>
      </p:ext>
    </p:extLst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/>
          <p:nvPr/>
        </p:nvSpPr>
        <p:spPr>
          <a:xfrm>
            <a:off x="-16929" y="6142041"/>
            <a:ext cx="12205754" cy="71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8"/>
          <p:cNvSpPr/>
          <p:nvPr userDrawn="1"/>
        </p:nvSpPr>
        <p:spPr>
          <a:xfrm>
            <a:off x="2431434" y="-3578226"/>
            <a:ext cx="2304449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8" name="Rounded Rectangle 9"/>
          <p:cNvSpPr/>
          <p:nvPr userDrawn="1"/>
        </p:nvSpPr>
        <p:spPr>
          <a:xfrm>
            <a:off x="3" y="-644526"/>
            <a:ext cx="2306566" cy="81470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Rounded Rectangle 10"/>
          <p:cNvSpPr/>
          <p:nvPr userDrawn="1"/>
        </p:nvSpPr>
        <p:spPr>
          <a:xfrm rot="10800000">
            <a:off x="1352215" y="-644526"/>
            <a:ext cx="2304449" cy="81470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8498320" y="1711334"/>
            <a:ext cx="2306566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10804886" y="835034"/>
            <a:ext cx="2304450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Rounded Rectangle 13"/>
          <p:cNvSpPr/>
          <p:nvPr/>
        </p:nvSpPr>
        <p:spPr>
          <a:xfrm rot="10800000">
            <a:off x="4046013" y="-3378200"/>
            <a:ext cx="2306566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ltGray">
          <a:xfrm>
            <a:off x="10347806" y="6568960"/>
            <a:ext cx="1083451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347806" y="6568960"/>
            <a:ext cx="1083451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15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92F18782-A785-48B0-B6E5-3C5DA4EF1D40}" type="slidenum">
              <a:rPr lang="en-US" sz="700">
                <a:solidFill>
                  <a:srgbClr val="FFFFFF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09" y="484649"/>
            <a:ext cx="11670464" cy="4372131"/>
          </a:xfrm>
        </p:spPr>
        <p:txBody>
          <a:bodyPr/>
          <a:lstStyle>
            <a:lvl1pPr marL="228563" indent="-228563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3506" y="5358909"/>
            <a:ext cx="11429936" cy="614363"/>
          </a:xfrm>
        </p:spPr>
        <p:txBody>
          <a:bodyPr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3891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8"/>
          <p:cNvSpPr/>
          <p:nvPr/>
        </p:nvSpPr>
        <p:spPr>
          <a:xfrm>
            <a:off x="2522409" y="795346"/>
            <a:ext cx="7129194" cy="40052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6" name="Rectangle 22"/>
          <p:cNvSpPr/>
          <p:nvPr userDrawn="1"/>
        </p:nvSpPr>
        <p:spPr>
          <a:xfrm>
            <a:off x="2522411" y="4794258"/>
            <a:ext cx="7127077" cy="9969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9"/>
            <a:ext cx="6763665" cy="838200"/>
          </a:xfrm>
        </p:spPr>
        <p:txBody>
          <a:bodyPr anchor="ctr"/>
          <a:lstStyle>
            <a:lvl1pPr>
              <a:defRPr sz="27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64305"/>
      </p:ext>
    </p:extLst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/>
          <p:nvPr/>
        </p:nvSpPr>
        <p:spPr>
          <a:xfrm>
            <a:off x="450735" y="311158"/>
            <a:ext cx="4363430" cy="245903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50988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3429000"/>
            <a:ext cx="9343297" cy="1421928"/>
          </a:xfrm>
        </p:spPr>
        <p:txBody>
          <a:bodyPr anchor="t"/>
          <a:lstStyle>
            <a:lvl1pPr marL="0" marR="0" indent="0" algn="l" defTabSz="9142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639779"/>
      </p:ext>
    </p:extLst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9"/>
          <p:cNvSpPr/>
          <p:nvPr/>
        </p:nvSpPr>
        <p:spPr>
          <a:xfrm>
            <a:off x="6655184" y="858839"/>
            <a:ext cx="4839555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Autofit/>
          </a:bodyPr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94"/>
            <a:ext cx="5798380" cy="1089529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8220"/>
      </p:ext>
    </p:extLst>
  </p:cSld>
  <p:clrMapOvr>
    <a:masterClrMapping/>
  </p:clrMapOvr>
  <p:transition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7"/>
          <p:cNvSpPr/>
          <p:nvPr/>
        </p:nvSpPr>
        <p:spPr>
          <a:xfrm>
            <a:off x="4890343" y="311153"/>
            <a:ext cx="4357081" cy="266065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>
            <a:off x="446503" y="311153"/>
            <a:ext cx="4344384" cy="266065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9346899" y="311151"/>
            <a:ext cx="2408139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3" name="Rectangle 51"/>
          <p:cNvSpPr/>
          <p:nvPr/>
        </p:nvSpPr>
        <p:spPr>
          <a:xfrm>
            <a:off x="446501" y="3028969"/>
            <a:ext cx="3334998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3880957" y="3028969"/>
            <a:ext cx="5366469" cy="34591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" name="Rectangle 55"/>
          <p:cNvSpPr/>
          <p:nvPr/>
        </p:nvSpPr>
        <p:spPr>
          <a:xfrm>
            <a:off x="9346899" y="1684339"/>
            <a:ext cx="2408139" cy="34417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6" name="Rectangle 57"/>
          <p:cNvSpPr/>
          <p:nvPr/>
        </p:nvSpPr>
        <p:spPr>
          <a:xfrm>
            <a:off x="9346899" y="5183208"/>
            <a:ext cx="2408139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890728" y="311151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27654" y="311151"/>
            <a:ext cx="4362532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9346899" y="311151"/>
            <a:ext cx="2408137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427654" y="3028959"/>
            <a:ext cx="3353932" cy="345893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876769" y="3028959"/>
            <a:ext cx="5369956" cy="345893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9346899" y="1676405"/>
            <a:ext cx="2408137" cy="344941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9346899" y="5182980"/>
            <a:ext cx="2408137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55335945"/>
      </p:ext>
    </p:extLst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450733" y="311169"/>
            <a:ext cx="11300057" cy="60753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4" name="Picture 2" descr="bottom ba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6375405"/>
            <a:ext cx="11300057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5CE545C4-0166-4769-9BC6-E89BC18A97E0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4401" y="310918"/>
            <a:ext cx="11296883" cy="6054185"/>
          </a:xfrm>
          <a:ln>
            <a:solidFill>
              <a:schemeClr val="bg2"/>
            </a:solidFill>
          </a:ln>
        </p:spPr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0458387"/>
      </p:ext>
    </p:extLst>
  </p:cSld>
  <p:clrMapOvr>
    <a:masterClrMapping/>
  </p:clrMapOvr>
  <p:transition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 rtlCol="0"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396508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0" y="1339747"/>
            <a:ext cx="11398952" cy="4965700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876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/>
          <p:nvPr userDrawn="1"/>
        </p:nvGrpSpPr>
        <p:grpSpPr>
          <a:xfrm>
            <a:off x="454984" y="6124583"/>
            <a:ext cx="1049237" cy="416135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7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9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1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2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3518973" y="778669"/>
            <a:ext cx="7861792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9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273136"/>
      </p:ext>
    </p:extLst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859949"/>
      </p:ext>
    </p:extLst>
  </p:cSld>
  <p:clrMapOvr>
    <a:masterClrMapping/>
  </p:clrMapOvr>
  <p:transition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3" name="Rectangle 4"/>
          <p:cNvSpPr>
            <a:spLocks noChangeArrowheads="1"/>
          </p:cNvSpPr>
          <p:nvPr userDrawn="1"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506AF0C3-E645-4CC7-B435-1821C1825029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6698"/>
      </p:ext>
    </p:extLst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black">
          <a:xfrm>
            <a:off x="5829915" y="5845193"/>
            <a:ext cx="55019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6151548" y="5840415"/>
            <a:ext cx="160825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5599258" y="5840415"/>
            <a:ext cx="158709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 userDrawn="1"/>
        </p:nvSpPr>
        <p:spPr bwMode="black">
          <a:xfrm>
            <a:off x="6369508" y="5840415"/>
            <a:ext cx="220076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5956866" y="5840415"/>
            <a:ext cx="143896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5489203" y="5654693"/>
            <a:ext cx="507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5635216" y="5600705"/>
            <a:ext cx="50787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5779112" y="5526093"/>
            <a:ext cx="50787" cy="24765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5923011" y="5600705"/>
            <a:ext cx="52902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6066920" y="5654693"/>
            <a:ext cx="55019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6212915" y="5600705"/>
            <a:ext cx="52904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6358928" y="5526093"/>
            <a:ext cx="52902" cy="24765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6500706" y="5600705"/>
            <a:ext cx="52904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6646720" y="5654693"/>
            <a:ext cx="52902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02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 userDrawn="1"/>
        </p:nvSpPr>
        <p:spPr bwMode="black">
          <a:xfrm>
            <a:off x="8415792" y="3708400"/>
            <a:ext cx="154476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4" name="Freeform 20"/>
          <p:cNvSpPr>
            <a:spLocks/>
          </p:cNvSpPr>
          <p:nvPr/>
        </p:nvSpPr>
        <p:spPr bwMode="black">
          <a:xfrm>
            <a:off x="9321489" y="3697295"/>
            <a:ext cx="448616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black">
          <a:xfrm>
            <a:off x="7764030" y="3697295"/>
            <a:ext cx="450732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6" name="Freeform 22"/>
          <p:cNvSpPr>
            <a:spLocks noEditPoints="1"/>
          </p:cNvSpPr>
          <p:nvPr/>
        </p:nvSpPr>
        <p:spPr bwMode="black">
          <a:xfrm>
            <a:off x="9933046" y="3697295"/>
            <a:ext cx="617906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black">
          <a:xfrm>
            <a:off x="8771301" y="3697295"/>
            <a:ext cx="402062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black">
          <a:xfrm>
            <a:off x="7455092" y="3082944"/>
            <a:ext cx="146011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black">
          <a:xfrm>
            <a:off x="7865619" y="2930544"/>
            <a:ext cx="146011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black">
          <a:xfrm>
            <a:off x="8267664" y="2720975"/>
            <a:ext cx="148128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black">
          <a:xfrm>
            <a:off x="8678192" y="2930544"/>
            <a:ext cx="148128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black">
          <a:xfrm>
            <a:off x="9080255" y="3082944"/>
            <a:ext cx="154476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black">
          <a:xfrm>
            <a:off x="9490779" y="2930544"/>
            <a:ext cx="148128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black">
          <a:xfrm>
            <a:off x="9901308" y="2720975"/>
            <a:ext cx="148128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black">
          <a:xfrm>
            <a:off x="10303370" y="2930544"/>
            <a:ext cx="148128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black">
          <a:xfrm>
            <a:off x="10713895" y="3082944"/>
            <a:ext cx="148128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7" name="TextBox 33"/>
          <p:cNvSpPr txBox="1"/>
          <p:nvPr userDrawn="1"/>
        </p:nvSpPr>
        <p:spPr>
          <a:xfrm>
            <a:off x="859147" y="3060718"/>
            <a:ext cx="2467319" cy="646321"/>
          </a:xfrm>
          <a:prstGeom prst="rect">
            <a:avLst/>
          </a:prstGeom>
          <a:noFill/>
        </p:spPr>
        <p:txBody>
          <a:bodyPr wrap="none" lIns="91424" tIns="45713" rIns="91424" bIns="45713">
            <a:spAutoFit/>
          </a:bodyPr>
          <a:lstStyle/>
          <a:p>
            <a:pPr defTabSz="914247">
              <a:defRPr/>
            </a:pPr>
            <a:r>
              <a:rPr lang="en-US" sz="3600" dirty="0">
                <a:solidFill>
                  <a:srgbClr val="FFFFFF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8180225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/>
    </p:bld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black">
          <a:xfrm>
            <a:off x="5829915" y="5845193"/>
            <a:ext cx="55019" cy="15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black">
          <a:xfrm>
            <a:off x="6151548" y="5840415"/>
            <a:ext cx="160825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black">
          <a:xfrm>
            <a:off x="5599258" y="5840415"/>
            <a:ext cx="158709" cy="165100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black">
          <a:xfrm>
            <a:off x="6369508" y="5840415"/>
            <a:ext cx="220076" cy="165100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black">
          <a:xfrm>
            <a:off x="5956866" y="5840415"/>
            <a:ext cx="143896" cy="165100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black">
          <a:xfrm>
            <a:off x="5489203" y="5654693"/>
            <a:ext cx="50787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black">
          <a:xfrm>
            <a:off x="5635216" y="5600705"/>
            <a:ext cx="50787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black">
          <a:xfrm>
            <a:off x="5779112" y="5526093"/>
            <a:ext cx="50787" cy="24765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black">
          <a:xfrm>
            <a:off x="5923011" y="5600705"/>
            <a:ext cx="52902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black">
          <a:xfrm>
            <a:off x="6066920" y="5654693"/>
            <a:ext cx="55019" cy="8096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black">
          <a:xfrm>
            <a:off x="6212915" y="5600705"/>
            <a:ext cx="52904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black">
          <a:xfrm>
            <a:off x="6358928" y="5526093"/>
            <a:ext cx="52902" cy="24765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black">
          <a:xfrm>
            <a:off x="6500706" y="5600705"/>
            <a:ext cx="52904" cy="13493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black">
          <a:xfrm>
            <a:off x="6646720" y="5654693"/>
            <a:ext cx="52902" cy="8096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83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3"/>
          <p:cNvSpPr txBox="1"/>
          <p:nvPr userDrawn="1"/>
        </p:nvSpPr>
        <p:spPr>
          <a:xfrm>
            <a:off x="859147" y="3060718"/>
            <a:ext cx="2467319" cy="646321"/>
          </a:xfrm>
          <a:prstGeom prst="rect">
            <a:avLst/>
          </a:prstGeom>
          <a:noFill/>
        </p:spPr>
        <p:txBody>
          <a:bodyPr wrap="none" lIns="91424" tIns="45713" rIns="91424" bIns="45713">
            <a:spAutoFit/>
          </a:bodyPr>
          <a:lstStyle/>
          <a:p>
            <a:pPr defTabSz="914247">
              <a:defRPr/>
            </a:pPr>
            <a:r>
              <a:rPr lang="en-US" sz="3600" dirty="0">
                <a:solidFill>
                  <a:srgbClr val="FFFFFF"/>
                </a:solidFill>
              </a:rPr>
              <a:t>Thank you.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black">
          <a:xfrm>
            <a:off x="8415792" y="3708400"/>
            <a:ext cx="154476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5" name="Freeform 34"/>
          <p:cNvSpPr>
            <a:spLocks/>
          </p:cNvSpPr>
          <p:nvPr/>
        </p:nvSpPr>
        <p:spPr bwMode="black">
          <a:xfrm>
            <a:off x="9321489" y="3697295"/>
            <a:ext cx="448616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6" name="Freeform 35"/>
          <p:cNvSpPr>
            <a:spLocks/>
          </p:cNvSpPr>
          <p:nvPr userDrawn="1"/>
        </p:nvSpPr>
        <p:spPr bwMode="black">
          <a:xfrm>
            <a:off x="7764030" y="3697295"/>
            <a:ext cx="450732" cy="466725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7" name="Freeform 36"/>
          <p:cNvSpPr>
            <a:spLocks noEditPoints="1"/>
          </p:cNvSpPr>
          <p:nvPr/>
        </p:nvSpPr>
        <p:spPr bwMode="black">
          <a:xfrm>
            <a:off x="9933046" y="3697295"/>
            <a:ext cx="617906" cy="466725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8" name="Freeform 37"/>
          <p:cNvSpPr>
            <a:spLocks/>
          </p:cNvSpPr>
          <p:nvPr/>
        </p:nvSpPr>
        <p:spPr bwMode="black">
          <a:xfrm>
            <a:off x="8771301" y="3697295"/>
            <a:ext cx="402062" cy="466725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black">
          <a:xfrm>
            <a:off x="7455092" y="3082944"/>
            <a:ext cx="146011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0" name="Freeform 39"/>
          <p:cNvSpPr>
            <a:spLocks/>
          </p:cNvSpPr>
          <p:nvPr/>
        </p:nvSpPr>
        <p:spPr bwMode="black">
          <a:xfrm>
            <a:off x="7865619" y="2930544"/>
            <a:ext cx="146011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1" name="Freeform 40"/>
          <p:cNvSpPr>
            <a:spLocks/>
          </p:cNvSpPr>
          <p:nvPr/>
        </p:nvSpPr>
        <p:spPr bwMode="black">
          <a:xfrm>
            <a:off x="8267664" y="2720975"/>
            <a:ext cx="148128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2" name="Freeform 41"/>
          <p:cNvSpPr>
            <a:spLocks/>
          </p:cNvSpPr>
          <p:nvPr/>
        </p:nvSpPr>
        <p:spPr bwMode="black">
          <a:xfrm>
            <a:off x="8678192" y="2930544"/>
            <a:ext cx="148128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3" name="Freeform 42"/>
          <p:cNvSpPr>
            <a:spLocks/>
          </p:cNvSpPr>
          <p:nvPr/>
        </p:nvSpPr>
        <p:spPr bwMode="black">
          <a:xfrm>
            <a:off x="9080255" y="3082944"/>
            <a:ext cx="154476" cy="227013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4" name="Freeform 43"/>
          <p:cNvSpPr>
            <a:spLocks/>
          </p:cNvSpPr>
          <p:nvPr/>
        </p:nvSpPr>
        <p:spPr bwMode="black">
          <a:xfrm>
            <a:off x="9490779" y="2930544"/>
            <a:ext cx="148128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5" name="Freeform 44"/>
          <p:cNvSpPr>
            <a:spLocks/>
          </p:cNvSpPr>
          <p:nvPr/>
        </p:nvSpPr>
        <p:spPr bwMode="black">
          <a:xfrm>
            <a:off x="9901308" y="2720975"/>
            <a:ext cx="148128" cy="69850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6" name="Freeform 45"/>
          <p:cNvSpPr>
            <a:spLocks/>
          </p:cNvSpPr>
          <p:nvPr/>
        </p:nvSpPr>
        <p:spPr bwMode="black">
          <a:xfrm>
            <a:off x="10303370" y="2930544"/>
            <a:ext cx="148128" cy="37941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17" name="Freeform 46"/>
          <p:cNvSpPr>
            <a:spLocks/>
          </p:cNvSpPr>
          <p:nvPr/>
        </p:nvSpPr>
        <p:spPr bwMode="black">
          <a:xfrm>
            <a:off x="10713895" y="3082944"/>
            <a:ext cx="148128" cy="227013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1424" tIns="45713" rIns="91424" bIns="45713"/>
          <a:lstStyle/>
          <a:p>
            <a:pPr defTabSz="914247">
              <a:defRPr/>
            </a:pPr>
            <a:endParaRPr lang="en-US" sz="1900" dirty="0">
              <a:solidFill>
                <a:srgbClr val="00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63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239" y="304800"/>
            <a:ext cx="13212402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239" y="1600206"/>
            <a:ext cx="13212402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444239" y="1186543"/>
            <a:ext cx="13212402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444251" y="6357057"/>
            <a:ext cx="13257537" cy="323163"/>
          </a:xfrm>
        </p:spPr>
        <p:txBody>
          <a:bodyPr anchor="b">
            <a:spAutoFit/>
          </a:bodyPr>
          <a:lstStyle>
            <a:lvl1pPr algn="l" defTabSz="804728">
              <a:lnSpc>
                <a:spcPct val="100000"/>
              </a:lnSpc>
              <a:spcBef>
                <a:spcPct val="50000"/>
              </a:spcBef>
              <a:buNone/>
              <a:defRPr sz="1500"/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39606"/>
      </p:ext>
    </p:extLst>
  </p:cSld>
  <p:clrMapOvr>
    <a:masterClrMapping/>
  </p:clrMapOvr>
  <p:transition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Without Multi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59556"/>
            <a:ext cx="12188825" cy="533400"/>
          </a:xfrm>
          <a:prstGeom prst="rect">
            <a:avLst/>
          </a:prstGeom>
          <a:solidFill>
            <a:srgbClr val="0E2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1" rIns="91419" bIns="45711" rtlCol="0" anchor="ctr"/>
          <a:lstStyle/>
          <a:p>
            <a:pPr algn="ctr" defTabSz="91420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3" y="381023"/>
            <a:ext cx="11448832" cy="889415"/>
          </a:xfrm>
        </p:spPr>
        <p:txBody>
          <a:bodyPr vert="horz" lIns="91419" tIns="45711" rIns="82276" bIns="45711" rtlCol="0" anchor="b" anchorCtr="0">
            <a:noAutofit/>
          </a:bodyPr>
          <a:lstStyle>
            <a:lvl1pPr algn="l" defTabSz="91420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0074DE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44168"/>
            <a:ext cx="11435488" cy="452323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3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191" y="6062138"/>
            <a:ext cx="11213719" cy="276999"/>
          </a:xfrm>
        </p:spPr>
        <p:txBody>
          <a:bodyPr vert="horz" wrap="square" lIns="91419" tIns="45711" rIns="91419" bIns="45711" rtlCol="0" anchor="b" anchorCtr="0">
            <a:noAutofit/>
          </a:bodyPr>
          <a:lstStyle>
            <a:lvl1pPr marL="0" indent="0" algn="l" defTabSz="804688">
              <a:lnSpc>
                <a:spcPct val="90000"/>
              </a:lnSpc>
              <a:spcBef>
                <a:spcPct val="5000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marL="228552" lvl="0" indent="-228552" algn="l" defTabSz="804688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</p:spTree>
    <p:extLst>
      <p:ext uri="{BB962C8B-B14F-4D97-AF65-F5344CB8AC3E}">
        <p14:creationId xmlns:p14="http://schemas.microsoft.com/office/powerpoint/2010/main" val="29391870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solid gradient_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36"/>
          <p:cNvSpPr/>
          <p:nvPr/>
        </p:nvSpPr>
        <p:spPr>
          <a:xfrm>
            <a:off x="2431434" y="3308353"/>
            <a:ext cx="2304449" cy="140144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6" name="Rounded Rectangle 37"/>
          <p:cNvSpPr/>
          <p:nvPr/>
        </p:nvSpPr>
        <p:spPr>
          <a:xfrm>
            <a:off x="3" y="1236680"/>
            <a:ext cx="2306566" cy="8148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7" name="Rounded Rectangle 38"/>
          <p:cNvSpPr/>
          <p:nvPr/>
        </p:nvSpPr>
        <p:spPr>
          <a:xfrm rot="10800000">
            <a:off x="1352215" y="4248158"/>
            <a:ext cx="2304449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8" name="Rounded Rectangle 39"/>
          <p:cNvSpPr/>
          <p:nvPr/>
        </p:nvSpPr>
        <p:spPr>
          <a:xfrm>
            <a:off x="8777647" y="-2055812"/>
            <a:ext cx="2306566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Rounded Rectangle 40"/>
          <p:cNvSpPr/>
          <p:nvPr/>
        </p:nvSpPr>
        <p:spPr>
          <a:xfrm>
            <a:off x="10804886" y="2784481"/>
            <a:ext cx="2304450" cy="814705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0" name="Rounded Rectangle 41"/>
          <p:cNvSpPr/>
          <p:nvPr/>
        </p:nvSpPr>
        <p:spPr>
          <a:xfrm rot="10800000">
            <a:off x="4046013" y="174634"/>
            <a:ext cx="2306566" cy="814863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anchor="ctr"/>
          <a:lstStyle/>
          <a:p>
            <a:pPr algn="ctr" defTabSz="914247">
              <a:defRPr/>
            </a:pPr>
            <a:endParaRPr lang="en-US" sz="1900" dirty="0">
              <a:solidFill>
                <a:srgbClr val="FFFFFF"/>
              </a:solidFill>
            </a:endParaRPr>
          </a:p>
        </p:txBody>
      </p:sp>
      <p:grpSp>
        <p:nvGrpSpPr>
          <p:cNvPr id="11" name="Group 38"/>
          <p:cNvGrpSpPr/>
          <p:nvPr/>
        </p:nvGrpSpPr>
        <p:grpSpPr>
          <a:xfrm>
            <a:off x="454967" y="311158"/>
            <a:ext cx="1105272" cy="438359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2" name="Rectangle 63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3" name="Freeform 6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5" name="Freeform 6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2" name="Freeform 7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247">
                <a:defRPr/>
              </a:pPr>
              <a:endParaRPr lang="en-US" sz="1900" dirty="0">
                <a:solidFill>
                  <a:srgbClr val="0096D6"/>
                </a:solidFill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Cisco Confidential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FFFFFF"/>
                </a:solidFill>
              </a:rPr>
              <a:t>© 2010 Cisco and/or its affiliates. All rights reserved.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F3422C6B-D679-4279-8D32-9AB7E36BD8F0}" type="slidenum">
              <a:rPr lang="en-US" sz="700">
                <a:solidFill>
                  <a:srgbClr val="FFFFFF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236709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95" y="4464090"/>
            <a:ext cx="10813351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29586"/>
      </p:ext>
    </p:extLst>
  </p:cSld>
  <p:clrMapOvr>
    <a:masterClrMapping/>
  </p:clrMapOvr>
  <p:transition advClick="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541887" y="6569129"/>
            <a:ext cx="889337" cy="1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0" tIns="41059" rIns="82120" bIns="41059" anchor="b">
            <a:spAutoFit/>
          </a:bodyPr>
          <a:lstStyle/>
          <a:p>
            <a:pPr algn="r" defTabSz="814353"/>
            <a:r>
              <a:rPr lang="en-US" sz="700" dirty="0">
                <a:solidFill>
                  <a:srgbClr val="C0C0C0"/>
                </a:solidFill>
                <a:latin typeface="CiscoSansTT ExtraLight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601291" y="6565025"/>
            <a:ext cx="275556" cy="190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0" tIns="41059" rIns="82120" bIns="41059" anchor="b">
            <a:spAutoFit/>
          </a:bodyPr>
          <a:lstStyle/>
          <a:p>
            <a:pPr algn="r" defTabSz="814353"/>
            <a:fld id="{DFCF27A5-1A5B-48D3-A060-2758FFBB1ADD}" type="slidenum">
              <a:rPr lang="en-US" sz="700">
                <a:solidFill>
                  <a:srgbClr val="C0C0C0"/>
                </a:solidFill>
                <a:latin typeface="CiscoSansTT ExtraLight"/>
              </a:rPr>
              <a:pPr algn="r" defTabSz="814353"/>
              <a:t>‹#›</a:t>
            </a:fld>
            <a:endParaRPr lang="en-US" sz="700" dirty="0">
              <a:solidFill>
                <a:srgbClr val="C0C0C0"/>
              </a:solidFill>
              <a:latin typeface="CiscoSansTT ExtraLigh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079" y="6570863"/>
            <a:ext cx="4559499" cy="1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0" tIns="41059" rIns="82120" bIns="41059" anchor="b" anchorCtr="0">
            <a:spAutoFit/>
          </a:bodyPr>
          <a:lstStyle/>
          <a:p>
            <a:pPr defTabSz="814353"/>
            <a:r>
              <a:rPr lang="en-US" sz="700" dirty="0" smtClean="0">
                <a:solidFill>
                  <a:srgbClr val="C0C0C0"/>
                </a:solidFill>
                <a:latin typeface="CiscoSansTT ExtraLight"/>
              </a:rPr>
              <a:t>© 2010 Cisco and/or its affiliates. All rights reserved.</a:t>
            </a:r>
            <a:endParaRPr lang="en-US" sz="700" dirty="0">
              <a:solidFill>
                <a:srgbClr val="C0C0C0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904504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528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84" y="3102748"/>
            <a:ext cx="11300057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89736" y="3020523"/>
            <a:ext cx="11589374" cy="1757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 defTabSz="914247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/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967973"/>
            <a:ext cx="10813350" cy="2407043"/>
          </a:xfrm>
        </p:spPr>
        <p:txBody>
          <a:bodyPr/>
          <a:lstStyle>
            <a:lvl1pPr algn="l" defTabSz="91424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500" b="0" kern="1200" spc="-151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424" tIns="45713" rIns="91424" bIns="45713" anchor="ctr"/>
          <a:lstStyle/>
          <a:p>
            <a:pPr defTabSz="914247"/>
            <a:endParaRPr lang="en-US" sz="1900" dirty="0">
              <a:solidFill>
                <a:srgbClr val="0096D6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10545659" y="6569153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/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35095" y="6570881"/>
            <a:ext cx="455949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8" tIns="41053" rIns="82108" bIns="41053" anchor="b" anchorCtr="0">
            <a:spAutoFit/>
          </a:bodyPr>
          <a:lstStyle/>
          <a:p>
            <a:pPr defTabSz="814251"/>
            <a:r>
              <a:rPr lang="en-US" sz="700" dirty="0">
                <a:solidFill>
                  <a:srgbClr val="C0C0C0"/>
                </a:solidFill>
              </a:rPr>
              <a:t>© </a:t>
            </a:r>
            <a:r>
              <a:rPr lang="en-US" sz="700" dirty="0" smtClean="0">
                <a:solidFill>
                  <a:srgbClr val="C0C0C0"/>
                </a:solidFill>
              </a:rPr>
              <a:t>2012 </a:t>
            </a:r>
            <a:r>
              <a:rPr lang="en-US" sz="700" dirty="0">
                <a:solidFill>
                  <a:srgbClr val="C0C0C0"/>
                </a:solidFill>
              </a:rPr>
              <a:t>Cisco and/or its affiliates. All rights reserved.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587693" y="6565049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/>
            <a:fld id="{DFCF27A5-1A5B-48D3-A060-2758FFBB1ADD}" type="slidenum">
              <a:rPr lang="en-US" sz="700">
                <a:solidFill>
                  <a:srgbClr val="C0C0C0"/>
                </a:solidFill>
              </a:rPr>
              <a:pPr algn="r" defTabSz="814251"/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4384" y="6378339"/>
            <a:ext cx="11300057" cy="1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39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48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8480" y="6062146"/>
            <a:ext cx="11213719" cy="276999"/>
          </a:xfrm>
          <a:prstGeom prst="rect">
            <a:avLst/>
          </a:prstGeom>
        </p:spPr>
        <p:txBody>
          <a:bodyPr vert="horz" wrap="square" lIns="0" tIns="60913" rIns="0" bIns="60913" rtlCol="0" anchor="b" anchorCtr="0">
            <a:noAutofit/>
          </a:bodyPr>
          <a:lstStyle>
            <a:lvl1pPr marL="0" indent="0" algn="l" defTabSz="1072362">
              <a:lnSpc>
                <a:spcPct val="90000"/>
              </a:lnSpc>
              <a:spcBef>
                <a:spcPct val="50000"/>
              </a:spcBef>
              <a:buNone/>
              <a:tabLst/>
              <a:defRPr lang="en-US" sz="1600" kern="1200" dirty="0" smtClean="0">
                <a:solidFill>
                  <a:srgbClr val="3E4A4C"/>
                </a:solidFill>
                <a:latin typeface="CiscoSansTT ExtraLight" pitchFamily="34" charset="0"/>
                <a:ea typeface="+mn-ea"/>
                <a:cs typeface="+mn-cs"/>
              </a:defRPr>
            </a:lvl1pPr>
            <a:lvl2pPr>
              <a:buFont typeface="Arial" pitchFamily="34" charset="0"/>
              <a:buNone/>
              <a:defRPr sz="1900"/>
            </a:lvl2pPr>
            <a:lvl3pPr>
              <a:buFont typeface="Arial" pitchFamily="34" charset="0"/>
              <a:buNone/>
              <a:defRPr sz="1900"/>
            </a:lvl3pPr>
            <a:lvl4pPr>
              <a:buFont typeface="Arial" pitchFamily="34" charset="0"/>
              <a:buNone/>
              <a:defRPr sz="1900"/>
            </a:lvl4pPr>
            <a:lvl5pPr>
              <a:buFont typeface="Arial" pitchFamily="34" charset="0"/>
              <a:buNone/>
              <a:defRPr sz="1900"/>
            </a:lvl5pPr>
          </a:lstStyle>
          <a:p>
            <a:pPr marL="304583" lvl="0" indent="-304583" algn="l" defTabSz="1072362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Source: Placeholder for Notes Is 12 Points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6610" y="585216"/>
            <a:ext cx="11438253" cy="938784"/>
          </a:xfrm>
          <a:prstGeom prst="rect">
            <a:avLst/>
          </a:prstGeom>
        </p:spPr>
        <p:txBody>
          <a:bodyPr vert="horz" lIns="82264" tIns="45705" rIns="82264" bIns="45705" rtlCol="0" anchor="t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2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"/>
            <a:ext cx="12197289" cy="34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314373" y="1587707"/>
            <a:ext cx="9563723" cy="1806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1840" tIns="60920" rIns="121840" bIns="60920"/>
          <a:lstStyle>
            <a:lvl1pPr>
              <a:defRPr sz="37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ym typeface="Arial" pitchFamily="-107" charset="0"/>
              </a:rPr>
              <a:t>Click To Edit Presentation Name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1744" y="3438541"/>
            <a:ext cx="9561924" cy="809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21840" tIns="60920" rIns="121840" bIns="60920"/>
          <a:lstStyle>
            <a:lvl1pPr marL="2381" indent="0">
              <a:buFontTx/>
              <a:buNone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>
                <a:sym typeface="Arial" pitchFamily="-107" charset="0"/>
              </a:rPr>
              <a:t>Click to edit </a:t>
            </a:r>
            <a:r>
              <a:rPr lang="en-US" dirty="0" smtClean="0">
                <a:sym typeface="Arial" pitchFamily="-107" charset="0"/>
              </a:rPr>
              <a:t>Session ID</a:t>
            </a:r>
            <a:endParaRPr lang="en-US" dirty="0">
              <a:sym typeface="Arial" pitchFamily="-107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18863" y="4394200"/>
            <a:ext cx="8089909" cy="1407584"/>
          </a:xfrm>
        </p:spPr>
        <p:txBody>
          <a:bodyPr lIns="121840" tIns="60920" rIns="121840" bIns="60920"/>
          <a:lstStyle>
            <a:lvl1pPr marL="2380" indent="0">
              <a:buNone/>
              <a:defRPr sz="2700" baseline="0">
                <a:solidFill>
                  <a:schemeClr val="accent1"/>
                </a:solidFill>
              </a:defRPr>
            </a:lvl1pPr>
            <a:lvl2pPr marL="257012" indent="0">
              <a:buNone/>
              <a:defRPr/>
            </a:lvl2pPr>
            <a:lvl3pPr marL="515215" indent="0">
              <a:buNone/>
              <a:defRPr/>
            </a:lvl3pPr>
            <a:lvl4pPr marL="728203" indent="0">
              <a:buNone/>
              <a:defRPr/>
            </a:lvl4pPr>
            <a:lvl5pPr marL="941179" indent="0">
              <a:buNone/>
              <a:defRPr/>
            </a:lvl5pPr>
          </a:lstStyle>
          <a:p>
            <a:pPr lvl="0"/>
            <a:r>
              <a:rPr lang="en-US" dirty="0" smtClean="0"/>
              <a:t>Click to edit Presenter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179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9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26"/>
            <a:ext cx="10813351" cy="384175"/>
          </a:xfrm>
          <a:prstGeom prst="rect">
            <a:avLst/>
          </a:prstGeom>
        </p:spPr>
        <p:txBody>
          <a:bodyPr lIns="121855" tIns="60928" rIns="121855" bIns="60928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10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34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5"/>
            <a:ext cx="11067284" cy="398668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248" indent="0">
              <a:buNone/>
              <a:defRPr/>
            </a:lvl2pPr>
            <a:lvl3pPr marL="569692" indent="0">
              <a:buNone/>
              <a:defRPr/>
            </a:lvl3pPr>
            <a:lvl4pPr marL="688713" indent="0">
              <a:buNone/>
              <a:defRPr/>
            </a:lvl4pPr>
            <a:lvl5pPr marL="80138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28" y="410505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51" y="2190751"/>
            <a:ext cx="116767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81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0D2876DE-2B18-4945-8921-9BDCD4F67A14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/>
              <a:t>27-Jan-15</a:t>
            </a:fld>
            <a:endParaRPr lang="en-US" dirty="0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endParaRPr lang="en-US" dirty="0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50E8CD47-D429-4CFE-A624-3F6C2DB37E50}" type="slidenum">
              <a:rPr lang="en-US" smtClean="0">
                <a:solidFill>
                  <a:srgbClr val="000000"/>
                </a:solidFill>
                <a:latin typeface="CiscoSansTT Light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411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666619"/>
            <a:ext cx="11440688" cy="4354712"/>
          </a:xfrm>
          <a:prstGeom prst="rect">
            <a:avLst/>
          </a:prstGeom>
        </p:spPr>
        <p:txBody>
          <a:bodyPr lIns="121855" tIns="60928" rIns="121855" bIns="60928">
            <a:noAutofit/>
          </a:bodyPr>
          <a:lstStyle>
            <a:lvl1pPr marL="374456" indent="-298296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984" indent="-28772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35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37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22" indent="-2242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301752"/>
            <a:ext cx="11438251" cy="804672"/>
          </a:xfrm>
        </p:spPr>
        <p:txBody>
          <a:bodyPr/>
          <a:lstStyle>
            <a:lvl1pPr algn="l" defTabSz="91436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rgbClr val="04807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6366" y="1124039"/>
            <a:ext cx="11429613" cy="4965192"/>
          </a:xfrm>
          <a:prstGeom prst="rect">
            <a:avLst/>
          </a:prstGeom>
        </p:spPr>
        <p:txBody>
          <a:bodyPr lIns="91436" tIns="45719" rIns="91436" bIns="45719">
            <a:noAutofit/>
          </a:bodyPr>
          <a:lstStyle>
            <a:lvl1pPr marL="112708" indent="-112708">
              <a:lnSpc>
                <a:spcPct val="100000"/>
              </a:lnSpc>
              <a:spcBef>
                <a:spcPts val="2999"/>
              </a:spcBef>
              <a:buSzPct val="100000"/>
              <a:buFont typeface="Lucida Grande"/>
              <a:buChar char=" "/>
              <a:defRPr sz="2300" baseline="0">
                <a:solidFill>
                  <a:srgbClr val="435153"/>
                </a:solidFill>
                <a:latin typeface="+mj-lt"/>
              </a:defRPr>
            </a:lvl1pPr>
            <a:lvl2pPr marL="404796" indent="-174617">
              <a:lnSpc>
                <a:spcPct val="9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211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-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/>
          </p:cNvGrpSpPr>
          <p:nvPr userDrawn="1"/>
        </p:nvGrpSpPr>
        <p:grpSpPr bwMode="auto">
          <a:xfrm>
            <a:off x="5262544" y="5451745"/>
            <a:ext cx="1654129" cy="879663"/>
            <a:chOff x="384" y="331"/>
            <a:chExt cx="912" cy="485"/>
          </a:xfrm>
        </p:grpSpPr>
        <p:sp>
          <p:nvSpPr>
            <p:cNvPr id="19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97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9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26"/>
            <a:ext cx="10813351" cy="384175"/>
          </a:xfrm>
          <a:prstGeom prst="rect">
            <a:avLst/>
          </a:prstGeom>
        </p:spPr>
        <p:txBody>
          <a:bodyPr lIns="121855" tIns="60928" rIns="121855" bIns="60928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7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10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34"/>
            <a:ext cx="10814050" cy="384175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5"/>
            <a:ext cx="11067284" cy="398668"/>
          </a:xfrm>
          <a:prstGeom prst="rect">
            <a:avLst/>
          </a:prstGeom>
        </p:spPr>
        <p:txBody>
          <a:bodyPr lIns="121855" tIns="60928" rIns="121855" bIns="60928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248" indent="0">
              <a:buNone/>
              <a:defRPr/>
            </a:lvl2pPr>
            <a:lvl3pPr marL="569692" indent="0">
              <a:buNone/>
              <a:defRPr/>
            </a:lvl3pPr>
            <a:lvl4pPr marL="688713" indent="0">
              <a:buNone/>
              <a:defRPr/>
            </a:lvl4pPr>
            <a:lvl5pPr marL="801381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28" y="410505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1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8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666619"/>
            <a:ext cx="11440688" cy="4354712"/>
          </a:xfrm>
          <a:prstGeom prst="rect">
            <a:avLst/>
          </a:prstGeom>
        </p:spPr>
        <p:txBody>
          <a:bodyPr lIns="121855" tIns="60928" rIns="121855" bIns="60928">
            <a:noAutofit/>
          </a:bodyPr>
          <a:lstStyle>
            <a:lvl1pPr marL="374456" indent="-298296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984" indent="-28772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35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37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22" indent="-2242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57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481328"/>
            <a:ext cx="11440688" cy="4354712"/>
          </a:xfrm>
          <a:prstGeom prst="rect">
            <a:avLst/>
          </a:prstGeom>
        </p:spPr>
        <p:txBody>
          <a:bodyPr lIns="121855" tIns="60928" rIns="121855" bIns="60928">
            <a:noAutofit/>
          </a:bodyPr>
          <a:lstStyle>
            <a:lvl1pPr marL="374456" indent="-298296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984" indent="-28772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35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37" indent="-228483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22" indent="-2242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10973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326157"/>
            <a:ext cx="12188825" cy="544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dirty="0" smtClean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11544727" y="6664805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231F20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4088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201" y="232191"/>
            <a:ext cx="11448832" cy="54886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473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90" y="1339747"/>
            <a:ext cx="11398952" cy="4965700"/>
          </a:xfrm>
          <a:prstGeom prst="rect">
            <a:avLst/>
          </a:prstGeom>
        </p:spPr>
        <p:txBody>
          <a:bodyPr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7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541887" y="6569129"/>
            <a:ext cx="889337" cy="1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0" tIns="41059" rIns="82120" bIns="41059" anchor="b">
            <a:spAutoFit/>
          </a:bodyPr>
          <a:lstStyle/>
          <a:p>
            <a:pPr algn="r" defTabSz="814353"/>
            <a:r>
              <a:rPr lang="en-US" sz="700" dirty="0">
                <a:solidFill>
                  <a:srgbClr val="C0C0C0"/>
                </a:solidFill>
                <a:latin typeface="CiscoSansTT ExtraLight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601291" y="6565025"/>
            <a:ext cx="275556" cy="190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0" tIns="41059" rIns="82120" bIns="41059" anchor="b">
            <a:spAutoFit/>
          </a:bodyPr>
          <a:lstStyle/>
          <a:p>
            <a:pPr algn="r" defTabSz="814353"/>
            <a:fld id="{DFCF27A5-1A5B-48D3-A060-2758FFBB1ADD}" type="slidenum">
              <a:rPr lang="en-US" sz="700">
                <a:solidFill>
                  <a:srgbClr val="C0C0C0"/>
                </a:solidFill>
                <a:latin typeface="CiscoSansTT ExtraLight"/>
              </a:rPr>
              <a:pPr algn="r" defTabSz="814353"/>
              <a:t>‹#›</a:t>
            </a:fld>
            <a:endParaRPr lang="en-US" sz="700" dirty="0">
              <a:solidFill>
                <a:srgbClr val="C0C0C0"/>
              </a:solidFill>
              <a:latin typeface="CiscoSansTT ExtraLigh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079" y="6570863"/>
            <a:ext cx="4559499" cy="1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0" tIns="41059" rIns="82120" bIns="41059" anchor="b" anchorCtr="0">
            <a:spAutoFit/>
          </a:bodyPr>
          <a:lstStyle/>
          <a:p>
            <a:pPr defTabSz="814353"/>
            <a:r>
              <a:rPr lang="en-US" sz="700" dirty="0" smtClean="0">
                <a:solidFill>
                  <a:srgbClr val="C0C0C0"/>
                </a:solidFill>
                <a:latin typeface="CiscoSansTT ExtraLight"/>
              </a:rPr>
              <a:t>© 2010 Cisco and/or its affiliates. All rights reserved.</a:t>
            </a:r>
            <a:endParaRPr lang="en-US" sz="700" dirty="0">
              <a:solidFill>
                <a:srgbClr val="C0C0C0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4259067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0D2876DE-2B18-4945-8921-9BDCD4F67A14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/>
              <a:t>27-Jan-15</a:t>
            </a:fld>
            <a:endParaRPr lang="en-US" dirty="0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endParaRPr lang="en-US" dirty="0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50E8CD47-D429-4CFE-A624-3F6C2DB37E50}" type="slidenum">
              <a:rPr lang="en-US" smtClean="0">
                <a:solidFill>
                  <a:srgbClr val="000000"/>
                </a:solidFill>
                <a:latin typeface="CiscoSansTT Light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8145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-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301752"/>
            <a:ext cx="11438251" cy="804672"/>
          </a:xfrm>
        </p:spPr>
        <p:txBody>
          <a:bodyPr/>
          <a:lstStyle>
            <a:lvl1pPr algn="l" defTabSz="91436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rgbClr val="04807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6366" y="1124039"/>
            <a:ext cx="11429613" cy="4965192"/>
          </a:xfrm>
          <a:prstGeom prst="rect">
            <a:avLst/>
          </a:prstGeom>
        </p:spPr>
        <p:txBody>
          <a:bodyPr lIns="91436" tIns="45719" rIns="91436" bIns="45719">
            <a:noAutofit/>
          </a:bodyPr>
          <a:lstStyle>
            <a:lvl1pPr marL="112708" indent="-112708">
              <a:lnSpc>
                <a:spcPct val="100000"/>
              </a:lnSpc>
              <a:spcBef>
                <a:spcPts val="2999"/>
              </a:spcBef>
              <a:buSzPct val="100000"/>
              <a:buFont typeface="Lucida Grande"/>
              <a:buChar char=" "/>
              <a:defRPr sz="2300" baseline="0">
                <a:solidFill>
                  <a:srgbClr val="435153"/>
                </a:solidFill>
                <a:latin typeface="+mj-lt"/>
              </a:defRPr>
            </a:lvl1pPr>
            <a:lvl2pPr marL="404796" indent="-174617">
              <a:lnSpc>
                <a:spcPct val="9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31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-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/>
          </p:cNvGrpSpPr>
          <p:nvPr userDrawn="1"/>
        </p:nvGrpSpPr>
        <p:grpSpPr bwMode="auto">
          <a:xfrm>
            <a:off x="5262544" y="5451745"/>
            <a:ext cx="1654129" cy="879663"/>
            <a:chOff x="384" y="331"/>
            <a:chExt cx="912" cy="485"/>
          </a:xfrm>
        </p:grpSpPr>
        <p:sp>
          <p:nvSpPr>
            <p:cNvPr id="19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171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275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171" y="4828038"/>
            <a:ext cx="10813351" cy="384175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4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6400" y="5164923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708" y="5938245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406144" indent="0">
              <a:buNone/>
              <a:defRPr/>
            </a:lvl2pPr>
            <a:lvl3pPr marL="569528" indent="0">
              <a:buNone/>
              <a:defRPr/>
            </a:lvl3pPr>
            <a:lvl4pPr marL="688525" indent="0">
              <a:buNone/>
              <a:defRPr/>
            </a:lvl4pPr>
            <a:lvl5pPr marL="801154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67"/>
          <p:cNvGrpSpPr/>
          <p:nvPr userDrawn="1"/>
        </p:nvGrpSpPr>
        <p:grpSpPr>
          <a:xfrm>
            <a:off x="380138" y="410501"/>
            <a:ext cx="1150019" cy="613107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6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7171" y="4828038"/>
            <a:ext cx="10813351" cy="384175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4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6400" y="5164923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708" y="5938245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 marL="406144" indent="0">
              <a:buNone/>
              <a:defRPr/>
            </a:lvl2pPr>
            <a:lvl3pPr marL="569528" indent="0">
              <a:buNone/>
              <a:defRPr/>
            </a:lvl3pPr>
            <a:lvl4pPr marL="688525" indent="0">
              <a:buNone/>
              <a:defRPr/>
            </a:lvl4pPr>
            <a:lvl5pPr marL="801154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67"/>
          <p:cNvGrpSpPr/>
          <p:nvPr userDrawn="1"/>
        </p:nvGrpSpPr>
        <p:grpSpPr>
          <a:xfrm>
            <a:off x="380138" y="410501"/>
            <a:ext cx="1150019" cy="613107"/>
            <a:chOff x="609606" y="528528"/>
            <a:chExt cx="1444732" cy="763787"/>
          </a:xfrm>
          <a:solidFill>
            <a:srgbClr val="7F7F7F"/>
          </a:solidFill>
        </p:grpSpPr>
        <p:sp>
          <p:nvSpPr>
            <p:cNvPr id="74" name="Rectangle 73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354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38"/>
            <a:ext cx="10813351" cy="384175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23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45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144" indent="0">
              <a:buNone/>
              <a:defRPr/>
            </a:lvl2pPr>
            <a:lvl3pPr marL="569528" indent="0">
              <a:buNone/>
              <a:defRPr/>
            </a:lvl3pPr>
            <a:lvl4pPr marL="688525" indent="0">
              <a:buNone/>
              <a:defRPr/>
            </a:lvl4pPr>
            <a:lvl5pPr marL="801154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38" y="410501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7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2811836"/>
            <a:ext cx="11066075" cy="859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479" y="4828038"/>
            <a:ext cx="10813351" cy="384175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4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35708" y="5164923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35708" y="5938245"/>
            <a:ext cx="10814050" cy="384175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36674" y="3496671"/>
            <a:ext cx="11067284" cy="398668"/>
          </a:xfrm>
          <a:prstGeom prst="rect">
            <a:avLst/>
          </a:prstGeom>
        </p:spPr>
        <p:txBody>
          <a:bodyPr lIns="121819" tIns="60909" rIns="121819" bIns="60909"/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06144" indent="0">
              <a:buNone/>
              <a:defRPr/>
            </a:lvl2pPr>
            <a:lvl3pPr marL="569528" indent="0">
              <a:buNone/>
              <a:defRPr/>
            </a:lvl3pPr>
            <a:lvl4pPr marL="688525" indent="0">
              <a:buNone/>
              <a:defRPr/>
            </a:lvl4pPr>
            <a:lvl5pPr marL="801154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grpSp>
        <p:nvGrpSpPr>
          <p:cNvPr id="28" name="Group 67"/>
          <p:cNvGrpSpPr/>
          <p:nvPr userDrawn="1"/>
        </p:nvGrpSpPr>
        <p:grpSpPr>
          <a:xfrm>
            <a:off x="380138" y="410501"/>
            <a:ext cx="1150019" cy="613107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609113"/>
              <a:endParaRPr lang="en-US">
                <a:solidFill>
                  <a:srgbClr val="FFFFFF"/>
                </a:solidFill>
                <a:latin typeface="CiscoSansTT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82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576" y="4279414"/>
            <a:ext cx="6244863" cy="384175"/>
          </a:xfrm>
          <a:prstGeom prst="rect">
            <a:avLst/>
          </a:prstGeom>
        </p:spPr>
        <p:txBody>
          <a:bodyPr vert="horz" lIns="91376" tIns="45689" rIns="91376" bIns="45689" rtlCol="0">
            <a:noAutofit/>
          </a:bodyPr>
          <a:lstStyle>
            <a:lvl1pPr marL="0" indent="0" algn="l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6" tIns="45689" rIns="91376" bIns="45689" anchor="ctr"/>
          <a:lstStyle/>
          <a:p>
            <a:pPr defTabSz="609113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666" y="3282704"/>
            <a:ext cx="6281773" cy="1022351"/>
          </a:xfrm>
        </p:spPr>
        <p:txBody>
          <a:bodyPr vert="horz" lIns="82232" tIns="45689" rIns="82232" bIns="45689" rtlCol="0" anchor="b" anchorCtr="0">
            <a:noAutofit/>
          </a:bodyPr>
          <a:lstStyle>
            <a:lvl1pPr marL="0" indent="0" algn="l" defTabSz="9137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gradFill>
                  <a:gsLst>
                    <a:gs pos="0">
                      <a:schemeClr val="accent1"/>
                    </a:gs>
                    <a:gs pos="77000">
                      <a:srgbClr val="01BBBB"/>
                    </a:gs>
                    <a:gs pos="100000">
                      <a:schemeClr val="accent6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6" tIns="45689" rIns="91376" bIns="45689" anchor="ctr"/>
          <a:lstStyle/>
          <a:p>
            <a:pPr defTabSz="609113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65" y="1917701"/>
            <a:ext cx="3567771" cy="2889251"/>
          </a:xfrm>
          <a:prstGeom prst="rect">
            <a:avLst/>
          </a:prstGeom>
        </p:spPr>
        <p:txBody>
          <a:bodyPr lIns="121819" tIns="60909" rIns="121819" bIns="60909" anchor="ctr" anchorCtr="1"/>
          <a:lstStyle>
            <a:lvl1pPr marL="0" indent="0" algn="ctr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8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31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9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>
              <a:lnSpc>
                <a:spcPct val="100000"/>
              </a:lnSpc>
            </a:pPr>
            <a:r>
              <a:rPr lang="en-US" sz="8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814040">
                <a:lnSpc>
                  <a:spcPct val="100000"/>
                </a:lnSpc>
              </a:pPr>
              <a:t>‹#›</a:t>
            </a:fld>
            <a:endParaRPr lang="en-US" sz="8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algn="l" defTabSz="814040">
              <a:lnSpc>
                <a:spcPct val="100000"/>
              </a:lnSpc>
            </a:pPr>
            <a:r>
              <a:rPr lang="en-US" sz="8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2013-2014  Cisco and/or its affiliates. All rights reserved.</a:t>
            </a:r>
            <a:endParaRPr lang="en-US" sz="8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4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2" tIns="45687" rIns="91372" bIns="45687" anchor="ctr"/>
          <a:lstStyle/>
          <a:p>
            <a:pPr defTabSz="609113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1372" tIns="45687" rIns="91372" bIns="45687" anchor="ctr"/>
          <a:lstStyle/>
          <a:p>
            <a:pPr defTabSz="609113"/>
            <a:endParaRPr lang="en-US">
              <a:solidFill>
                <a:srgbClr val="000000"/>
              </a:solidFill>
              <a:latin typeface="CiscoSansTT ExtraLigh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62101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gradFill>
                  <a:gsLst>
                    <a:gs pos="0">
                      <a:schemeClr val="accent1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g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5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8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750145"/>
            <a:ext cx="11066075" cy="342659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0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8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5399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573" y="1600221"/>
            <a:ext cx="11543628" cy="4525433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80693" marR="0" indent="-380693" algn="ctr" defTabSz="6091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6091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5399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573" y="1600221"/>
            <a:ext cx="11543628" cy="4525433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80693" marR="0" indent="-380693" algn="l" defTabSz="6091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60911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0" y="1666619"/>
            <a:ext cx="11440688" cy="4354712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74345" indent="-298217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6795" indent="-28763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156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3994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414" indent="-22418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191" y="1666619"/>
            <a:ext cx="5558062" cy="4354712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04567" indent="-22842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113" indent="-28763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533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5952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363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86380" y="1666619"/>
            <a:ext cx="5558062" cy="4354712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04567" indent="-22842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113" indent="-28763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533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5952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363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7191" y="1666619"/>
            <a:ext cx="5558062" cy="4354712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10914" indent="-22842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75539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186380" y="1666619"/>
            <a:ext cx="5558062" cy="4354712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298217" indent="-22842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75539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5309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6855685" y="1639737"/>
            <a:ext cx="4829691" cy="440847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19" tIns="60909" rIns="121819" bIns="60909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705"/>
            <a:ext cx="4314844" cy="2440001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114231" indent="-114231" algn="l" defTabSz="913753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rgbClr val="272749"/>
                    </a:gs>
                    <a:gs pos="27000">
                      <a:srgbClr val="272749"/>
                    </a:gs>
                    <a:gs pos="100000">
                      <a:srgbClr val="B8E1D0"/>
                    </a:gs>
                    <a:gs pos="83000">
                      <a:srgbClr val="39BBB9"/>
                    </a:gs>
                  </a:gsLst>
                  <a:lin ang="3600000" scaled="0"/>
                </a:gradFill>
                <a:latin typeface="+mn-lt"/>
                <a:ea typeface="+mn-ea"/>
                <a:cs typeface="CiscoSans ExtraLight"/>
              </a:defRPr>
            </a:lvl1pPr>
            <a:lvl2pPr marL="114231" indent="-114231" algn="l" defTabSz="913753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31" indent="-114231" algn="l" defTabSz="913753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31" indent="-114231" algn="l" defTabSz="913753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31" indent="-114231" algn="l" defTabSz="913753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64558" y="4736592"/>
            <a:ext cx="4433606" cy="338328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231" y="403228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Pull Quote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7191" y="1666619"/>
            <a:ext cx="5558062" cy="4354712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310914" indent="-22842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6998" indent="-2537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</a:t>
            </a:r>
            <a:br>
              <a:rPr lang="en-US" dirty="0" smtClean="0"/>
            </a:br>
            <a:r>
              <a:rPr lang="en-US" dirty="0" smtClean="0"/>
              <a:t>slide with a pull quote</a:t>
            </a:r>
          </a:p>
          <a:p>
            <a:pPr lvl="1"/>
            <a:r>
              <a:rPr lang="en-US" dirty="0" smtClean="0"/>
              <a:t>This is where all the second level </a:t>
            </a:r>
            <a:br>
              <a:rPr lang="en-US" dirty="0" smtClean="0"/>
            </a:br>
            <a:r>
              <a:rPr lang="en-US" dirty="0" smtClean="0"/>
              <a:t>information goes</a:t>
            </a:r>
          </a:p>
          <a:p>
            <a:pPr lvl="1"/>
            <a:r>
              <a:rPr lang="en-US" dirty="0" smtClean="0"/>
              <a:t>This is another bullet point</a:t>
            </a:r>
          </a:p>
          <a:p>
            <a:r>
              <a:rPr lang="en-US" dirty="0" smtClean="0"/>
              <a:t>First level bullets are 16 points</a:t>
            </a:r>
            <a:br>
              <a:rPr lang="en-US" dirty="0" smtClean="0"/>
            </a:br>
            <a:r>
              <a:rPr lang="en-US" dirty="0" smtClean="0"/>
              <a:t>and use a bullet point</a:t>
            </a:r>
          </a:p>
          <a:p>
            <a:pPr lvl="1"/>
            <a:r>
              <a:rPr lang="en-US" dirty="0" smtClean="0"/>
              <a:t>Second level bullets are 14 points in size</a:t>
            </a:r>
          </a:p>
          <a:p>
            <a:pPr lvl="1"/>
            <a:r>
              <a:rPr lang="en-US" dirty="0" smtClean="0"/>
              <a:t>It’s important to keep consistency </a:t>
            </a:r>
          </a:p>
        </p:txBody>
      </p:sp>
    </p:spTree>
    <p:extLst>
      <p:ext uri="{BB962C8B-B14F-4D97-AF65-F5344CB8AC3E}">
        <p14:creationId xmlns:p14="http://schemas.microsoft.com/office/powerpoint/2010/main" val="362942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541887" y="6569129"/>
            <a:ext cx="889337" cy="1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0" tIns="41059" rIns="82120" bIns="41059" anchor="b">
            <a:spAutoFit/>
          </a:bodyPr>
          <a:lstStyle/>
          <a:p>
            <a:pPr marL="0" algn="r" defTabSz="814353" rtl="0" eaLnBrk="1" latinLnBrk="0" hangingPunct="1">
              <a:lnSpc>
                <a:spcPct val="100000"/>
              </a:lnSpc>
            </a:pPr>
            <a:r>
              <a:rPr lang="en-US" sz="7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601291" y="6565025"/>
            <a:ext cx="275556" cy="190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0" tIns="41059" rIns="82120" bIns="41059" anchor="b">
            <a:spAutoFit/>
          </a:bodyPr>
          <a:lstStyle/>
          <a:p>
            <a:pPr algn="r" defTabSz="814353">
              <a:lnSpc>
                <a:spcPct val="100000"/>
              </a:lnSpc>
            </a:pPr>
            <a:fld id="{DFCF27A5-1A5B-48D3-A060-2758FFBB1ADD}" type="slidenum">
              <a:rPr lang="en-US" sz="700">
                <a:solidFill>
                  <a:srgbClr val="C0C0C0"/>
                </a:solidFill>
                <a:latin typeface="+mj-lt"/>
              </a:rPr>
              <a:pPr algn="r" defTabSz="814353">
                <a:lnSpc>
                  <a:spcPct val="100000"/>
                </a:lnSpc>
              </a:pPr>
              <a:t>‹#›</a:t>
            </a:fld>
            <a:endParaRPr lang="en-US" sz="7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335079" y="6570863"/>
            <a:ext cx="4559499" cy="19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0" tIns="41059" rIns="82120" bIns="41059" anchor="b" anchorCtr="0">
            <a:spAutoFit/>
          </a:bodyPr>
          <a:lstStyle/>
          <a:p>
            <a:pPr algn="l" defTabSz="814353">
              <a:lnSpc>
                <a:spcPct val="100000"/>
              </a:lnSpc>
            </a:pPr>
            <a:r>
              <a:rPr lang="en-US" sz="700" dirty="0" smtClean="0">
                <a:solidFill>
                  <a:srgbClr val="C0C0C0"/>
                </a:solidFill>
                <a:latin typeface="+mj-lt"/>
              </a:rPr>
              <a:t>© 2010 Cisco and/or its affiliates. All rights reserved.</a:t>
            </a:r>
            <a:endParaRPr lang="en-US" sz="7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48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_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46232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957" y="403341"/>
            <a:ext cx="5338705" cy="838200"/>
          </a:xfrm>
          <a:prstGeom prst="rect">
            <a:avLst/>
          </a:prstGeom>
        </p:spPr>
        <p:txBody>
          <a:bodyPr vert="horz" lIns="82228" tIns="45687" rIns="82228" bIns="45687" rtlCol="0" anchor="t" anchorCtr="0">
            <a:noAutofit/>
          </a:bodyPr>
          <a:lstStyle>
            <a:lvl1pPr algn="l" defTabSz="91375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300" b="0" i="0" kern="1200" spc="-100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5298" y="1600200"/>
            <a:ext cx="5338705" cy="4526280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34548" indent="-22844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1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34548" indent="-22844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1" y="403341"/>
            <a:ext cx="5338705" cy="841248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0" marR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300" b="0" i="0" kern="1200" spc="-100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32503" y="812822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3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11" y="100584"/>
            <a:ext cx="3557016" cy="1152144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marR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1" y="100584"/>
            <a:ext cx="3465576" cy="1152144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marR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  <a:prstGeom prst="rect">
            <a:avLst/>
          </a:prstGeom>
        </p:spPr>
        <p:txBody>
          <a:bodyPr lIns="121819" tIns="60909" rIns="121819" bIns="60909" anchor="b" anchorCtr="0">
            <a:noAutofit/>
          </a:bodyPr>
          <a:lstStyle>
            <a:lvl1pPr marL="0" marR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91375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611" y="1602098"/>
            <a:ext cx="3557016" cy="4448011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298217" indent="-22842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37201" indent="-2537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59271" indent="-222072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94039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22459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922629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60758" y="1578597"/>
            <a:ext cx="3511296" cy="4448011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228451" indent="-22845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79616" indent="-28777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63504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94039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22459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922629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343401" y="1602098"/>
            <a:ext cx="3465576" cy="4448011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228451" indent="-22845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458938" indent="-23476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90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685260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5786" indent="-22842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30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139964" indent="-224187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5pPr>
            <a:lvl6pPr marL="922629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101032" y="812820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087793" y="812820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130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301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2977" indent="-532977" algn="l">
              <a:lnSpc>
                <a:spcPct val="90000"/>
              </a:lnSpc>
              <a:defRPr sz="8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301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7201" indent="-537201" algn="l">
              <a:lnSpc>
                <a:spcPct val="90000"/>
              </a:lnSpc>
              <a:defRPr sz="8000" b="0" i="1" spc="0" baseline="0">
                <a:gradFill flip="none" rotWithShape="1">
                  <a:gsLst>
                    <a:gs pos="0">
                      <a:srgbClr val="272749"/>
                    </a:gs>
                    <a:gs pos="100000">
                      <a:srgbClr val="39BBB9"/>
                    </a:gs>
                    <a:gs pos="84000">
                      <a:srgbClr val="39BBB9"/>
                    </a:gs>
                    <a:gs pos="29000">
                      <a:srgbClr val="272749"/>
                    </a:gs>
                  </a:gsLst>
                  <a:lin ang="0" scaled="1"/>
                  <a:tileRect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5099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130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301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7201" indent="-537201" algn="l">
              <a:lnSpc>
                <a:spcPct val="90000"/>
              </a:lnSpc>
              <a:defRPr sz="8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64130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998" y="1254301"/>
            <a:ext cx="10888190" cy="3838231"/>
          </a:xfrm>
          <a:prstGeom prst="rect">
            <a:avLst/>
          </a:prstGeom>
        </p:spPr>
        <p:txBody>
          <a:bodyPr>
            <a:noAutofit/>
          </a:bodyPr>
          <a:lstStyle>
            <a:lvl1pPr marL="537201" indent="-537201" algn="l">
              <a:lnSpc>
                <a:spcPct val="90000"/>
              </a:lnSpc>
              <a:defRPr sz="8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Sol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1254301"/>
            <a:ext cx="11066075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700" b="0" i="1" spc="0" baseline="0">
                <a:solidFill>
                  <a:srgbClr val="272749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1254301"/>
            <a:ext cx="11066075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700" b="0" i="1" spc="0" baseline="0">
                <a:gradFill flip="none" rotWithShape="1">
                  <a:gsLst>
                    <a:gs pos="0">
                      <a:schemeClr val="tx2"/>
                    </a:gs>
                    <a:gs pos="100000">
                      <a:srgbClr val="39BBB9"/>
                    </a:gs>
                    <a:gs pos="84000">
                      <a:srgbClr val="39BBB9"/>
                    </a:gs>
                    <a:gs pos="29000">
                      <a:srgbClr val="272749"/>
                    </a:gs>
                  </a:gsLst>
                  <a:lin ang="0" scaled="1"/>
                  <a:tileRect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_Gradi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5115" y="1254301"/>
            <a:ext cx="11066075" cy="3838231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307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0D2876DE-2B18-4945-8921-9BDCD4F67A14}" type="datetimeFigureOut">
              <a:rPr lang="en-US" smtClean="0"/>
              <a:t>27-Jan-15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lIns="91436" tIns="45719" rIns="91436" bIns="45719"/>
          <a:lstStyle/>
          <a:p>
            <a:fld id="{50E8CD47-D429-4CFE-A624-3F6C2DB37E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47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940737"/>
            <a:ext cx="11066075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gradFill>
                  <a:gsLst>
                    <a:gs pos="29000">
                      <a:srgbClr val="233754"/>
                    </a:gs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940737"/>
            <a:ext cx="11066075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88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7189" y="940737"/>
            <a:ext cx="11066075" cy="324869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60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8265" y="1918762"/>
            <a:ext cx="5488498" cy="3020519"/>
          </a:xfrm>
        </p:spPr>
        <p:txBody>
          <a:bodyPr vert="horz" lIns="82232" tIns="45689" rIns="82232" bIns="45689" rtlCol="0" anchor="ctr" anchorCtr="0">
            <a:noAutofit/>
          </a:bodyPr>
          <a:lstStyle>
            <a:lvl1pPr marL="0" indent="0" algn="l" defTabSz="913791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rgbClr val="01BBBB"/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1" y="872691"/>
            <a:ext cx="5192439" cy="5120640"/>
          </a:xfrm>
          <a:prstGeom prst="rect">
            <a:avLst/>
          </a:prstGeom>
        </p:spPr>
        <p:txBody>
          <a:bodyPr lIns="121819" tIns="60909" rIns="121819" bIns="60909" anchor="ctr" anchorCtr="0">
            <a:noAutofit/>
          </a:bodyPr>
          <a:lstStyle>
            <a:lvl1pPr marL="0" indent="0">
              <a:buFontTx/>
              <a:buNone/>
              <a:defRPr sz="2100" baseline="0">
                <a:solidFill>
                  <a:schemeClr val="tx2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32503" y="812822"/>
            <a:ext cx="0" cy="531367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929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5986" y="403228"/>
            <a:ext cx="11505442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493056" y="1583269"/>
            <a:ext cx="11264082" cy="4057651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0" indent="0" algn="ctr">
              <a:buNone/>
              <a:defRPr sz="27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6006" y="403228"/>
            <a:ext cx="1148396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493076" y="1583269"/>
            <a:ext cx="11264081" cy="4057651"/>
          </a:xfrm>
          <a:prstGeom prst="rect">
            <a:avLst/>
          </a:prstGeom>
        </p:spPr>
        <p:txBody>
          <a:bodyPr lIns="121819" tIns="60909" rIns="121819" bIns="60909">
            <a:noAutofit/>
          </a:bodyPr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6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marL="0" indent="0" algn="l" defTabSz="804293">
              <a:lnSpc>
                <a:spcPct val="100000"/>
              </a:lnSpc>
              <a:spcBef>
                <a:spcPct val="50000"/>
              </a:spcBef>
              <a:buNone/>
              <a:defRPr lang="en-US" sz="2100" b="0" i="0" kern="1200" dirty="0" smtClean="0">
                <a:solidFill>
                  <a:srgbClr val="FFFFFF"/>
                </a:solidFill>
                <a:latin typeface="+mj-lt"/>
                <a:ea typeface="+mn-ea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53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46006" y="403228"/>
            <a:ext cx="11506407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93056" y="1583269"/>
            <a:ext cx="11264082" cy="4057651"/>
          </a:xfrm>
          <a:prstGeom prst="rect">
            <a:avLst/>
          </a:prstGeom>
        </p:spPr>
        <p:txBody>
          <a:bodyPr vert="horz" lIns="121819" tIns="60909" rIns="121819" bIns="60909">
            <a:noAutofit/>
          </a:bodyPr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8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93056" y="1583269"/>
            <a:ext cx="11264082" cy="4057651"/>
          </a:xfrm>
          <a:prstGeom prst="rect">
            <a:avLst/>
          </a:prstGeom>
        </p:spPr>
        <p:txBody>
          <a:bodyPr vert="horz" lIns="121819" tIns="60909" rIns="121819" bIns="60909">
            <a:noAutofit/>
          </a:bodyPr>
          <a:lstStyle>
            <a:lvl1pPr marL="0" indent="0" algn="ctr">
              <a:buNone/>
              <a:defRPr sz="2700" b="0" i="0">
                <a:solidFill>
                  <a:srgbClr val="FFFFFF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345986" y="403228"/>
            <a:ext cx="114849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53" y="5820206"/>
            <a:ext cx="9945743" cy="276999"/>
          </a:xfrm>
          <a:prstGeom prst="rect">
            <a:avLst/>
          </a:prstGeom>
        </p:spPr>
        <p:txBody>
          <a:bodyPr wrap="square" lIns="121819" tIns="60909" rIns="121819" bIns="60909" anchor="b" anchorCtr="0">
            <a:noAutofit/>
          </a:bodyPr>
          <a:lstStyle>
            <a:lvl1pPr algn="l" defTabSz="804293">
              <a:lnSpc>
                <a:spcPct val="100000"/>
              </a:lnSpc>
              <a:spcBef>
                <a:spcPct val="50000"/>
              </a:spcBef>
              <a:buNone/>
              <a:defRPr sz="2100" b="0" i="0">
                <a:solidFill>
                  <a:srgbClr val="FFFFFF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7919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5986" y="403228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19" tIns="60909" rIns="121819" bIns="60909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6379816" y="1559096"/>
            <a:ext cx="5353772" cy="4292600"/>
          </a:xfrm>
          <a:prstGeom prst="rect">
            <a:avLst/>
          </a:prstGeom>
        </p:spPr>
        <p:txBody>
          <a:bodyPr vert="horz" lIns="121819" tIns="60909" rIns="121819" bIns="60909">
            <a:noAutofit/>
          </a:bodyPr>
          <a:lstStyle>
            <a:lvl1pPr marL="0" indent="0" algn="ctr">
              <a:buNone/>
              <a:defRPr sz="27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Chart and text_Gradient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19" tIns="60909" rIns="121819" bIns="60909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6379816" y="1559096"/>
            <a:ext cx="5353772" cy="4292600"/>
          </a:xfrm>
          <a:prstGeom prst="rect">
            <a:avLst/>
          </a:prstGeom>
        </p:spPr>
        <p:txBody>
          <a:bodyPr vert="horz" lIns="121819" tIns="60909" rIns="121819" bIns="60909"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44815" y="403228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8" r="18"/>
          <a:stretch/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372" y="2319774"/>
            <a:ext cx="10837037" cy="1733503"/>
          </a:xfrm>
          <a:effectLst/>
        </p:spPr>
        <p:txBody>
          <a:bodyPr anchor="b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effectLst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554" y="4156906"/>
            <a:ext cx="10830672" cy="696183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="0" i="0">
                <a:solidFill>
                  <a:schemeClr val="bg1"/>
                </a:solidFill>
                <a:latin typeface="+mj-lt"/>
                <a:cs typeface="CiscoSansTT Thin"/>
              </a:defRPr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9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7" indent="0" algn="ctr">
              <a:buNone/>
              <a:defRPr sz="1600"/>
            </a:lvl8pPr>
            <a:lvl9pPr marL="3657448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32729" y="6572220"/>
            <a:ext cx="2293023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©2013 Cisco and/or its affiliates. All rights reserved.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574536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80" y="5630645"/>
            <a:ext cx="1566268" cy="83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23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4530" y="404085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19" tIns="60909" rIns="121819" bIns="60909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81426" y="1559096"/>
            <a:ext cx="5352162" cy="4295015"/>
          </a:xfrm>
          <a:prstGeom prst="rect">
            <a:avLst/>
          </a:prstGeom>
        </p:spPr>
        <p:txBody>
          <a:bodyPr vert="horz" lIns="121819" tIns="60909" rIns="121819" bIns="60909">
            <a:noAutofit/>
          </a:bodyPr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ttom title_photo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81426" y="1559096"/>
            <a:ext cx="5352162" cy="4295015"/>
          </a:xfrm>
          <a:prstGeom prst="rect">
            <a:avLst/>
          </a:prstGeom>
        </p:spPr>
        <p:txBody>
          <a:bodyPr vert="horz" lIns="121819" tIns="60909" rIns="121819" bIns="60909"/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19" tIns="60909" rIns="121819" bIns="60909" anchor="ctr" anchorCtr="0"/>
          <a:lstStyle>
            <a:lvl1pPr marL="0" indent="0">
              <a:buNone/>
              <a:defRPr sz="32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44815" y="403228"/>
            <a:ext cx="11543628" cy="97170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47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ttom title_photo and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369708" y="1559096"/>
            <a:ext cx="5352162" cy="4295015"/>
          </a:xfrm>
          <a:prstGeom prst="rect">
            <a:avLst/>
          </a:prstGeom>
        </p:spPr>
        <p:txBody>
          <a:bodyPr vert="horz" lIns="121819" tIns="60909" rIns="121819" bIns="60909">
            <a:noAutofit/>
          </a:bodyPr>
          <a:lstStyle>
            <a:lvl1pPr marL="0" indent="0" algn="ctr">
              <a:buNone/>
              <a:defRPr sz="27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40384" y="1559096"/>
            <a:ext cx="5686002" cy="4294544"/>
          </a:xfrm>
          <a:prstGeom prst="rect">
            <a:avLst/>
          </a:prstGeom>
        </p:spPr>
        <p:txBody>
          <a:bodyPr lIns="121819" tIns="60909" rIns="121819" bIns="60909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349160" y="406400"/>
            <a:ext cx="11543628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1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890343" y="311151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35" y="311151"/>
            <a:ext cx="4356013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46501" y="311151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75" y="311151"/>
            <a:ext cx="4401521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304020" y="311151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1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6524" y="3028973"/>
            <a:ext cx="3363339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73"/>
            <a:ext cx="3382346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880957" y="3028973"/>
            <a:ext cx="5365768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73"/>
            <a:ext cx="5369956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9304020" y="1683681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1"/>
            <a:ext cx="2451002" cy="344941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304020" y="5182964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4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2" tIns="45687" rIns="91372" bIns="45687" rtlCol="0" anchor="ctr" anchorCtr="0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0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32344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3" y="4794355"/>
            <a:ext cx="7128213" cy="99637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532991" y="795528"/>
            <a:ext cx="710380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lIns="121819" tIns="60909" rIns="121819" bIns="60909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9"/>
            <a:ext cx="6763665" cy="838200"/>
          </a:xfrm>
        </p:spPr>
        <p:txBody>
          <a:bodyPr anchor="ctr"/>
          <a:lstStyle>
            <a:lvl1pPr>
              <a:defRPr sz="27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2" y="6549702"/>
            <a:ext cx="293971" cy="20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272848"/>
                </a:solidFill>
                <a:latin typeface="CiscoSansTT Light"/>
              </a:rPr>
              <a:pPr algn="r" defTabSz="813844"/>
              <a:t>‹#›</a:t>
            </a:fld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4417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0988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50988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91376" tIns="45689" rIns="91376" bIns="45689" rtlCol="0" anchor="ctr" anchorCtr="0">
            <a:normAutofit/>
          </a:bodyPr>
          <a:lstStyle>
            <a:lvl1pPr marL="0" indent="0" algn="ctr" defTabSz="913791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17373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37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09" y="6555479"/>
            <a:ext cx="4559499" cy="2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272848"/>
                </a:solidFill>
                <a:latin typeface="CiscoSansTT ExtraLight"/>
              </a:rPr>
              <a:t>© 2013 Cisco and/or its affiliates. All rights reserved.</a:t>
            </a:r>
            <a:endParaRPr lang="en-US" sz="800" dirty="0">
              <a:solidFill>
                <a:srgbClr val="272848"/>
              </a:solidFill>
              <a:latin typeface="CiscoSansTT ExtraLigh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2" y="6549702"/>
            <a:ext cx="293971" cy="20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272848"/>
                </a:solidFill>
                <a:latin typeface="CiscoSansTT Light"/>
              </a:rPr>
              <a:pPr algn="r" defTabSz="813844"/>
              <a:t>‹#›</a:t>
            </a:fld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377276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6" tIns="45689" rIns="91376" bIns="45689" rtlCol="0" anchor="ctr"/>
          <a:lstStyle/>
          <a:p>
            <a:pPr algn="ctr" defTabSz="609113"/>
            <a:endParaRPr lang="en-US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lIns="121819" tIns="60909" rIns="121819" bIns="60909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9738" y="728994"/>
            <a:ext cx="5798380" cy="108531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54150" y="6555479"/>
            <a:ext cx="4559499" cy="20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272848"/>
                </a:solidFill>
                <a:latin typeface="CiscoSansTT Light"/>
              </a:rPr>
              <a:t>© 2013 Cisco and/or its affiliates. All rights reserved.</a:t>
            </a:r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11544772" y="6549702"/>
            <a:ext cx="293971" cy="20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272848"/>
                </a:solidFill>
                <a:latin typeface="CiscoSansTT Light"/>
              </a:rPr>
              <a:pPr algn="r" defTabSz="813844"/>
              <a:t>‹#›</a:t>
            </a:fld>
            <a:endParaRPr lang="en-US" sz="800" dirty="0">
              <a:solidFill>
                <a:srgbClr val="272848"/>
              </a:solidFill>
              <a:latin typeface="CiscoSansTT Light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2019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63" y="0"/>
            <a:ext cx="12188825" cy="6858000"/>
          </a:xfrm>
          <a:prstGeom prst="rect">
            <a:avLst/>
          </a:prstGeom>
        </p:spPr>
        <p:txBody>
          <a:bodyPr vert="horz" lIns="121819" tIns="60909" rIns="121819" bIns="60909"/>
          <a:lstStyle>
            <a:lvl1pPr marL="0" indent="0" algn="ctr">
              <a:buNone/>
              <a:defRPr sz="20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2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591" y="320841"/>
            <a:ext cx="11259775" cy="5877827"/>
          </a:xfrm>
          <a:prstGeom prst="rect">
            <a:avLst/>
          </a:prstGeom>
        </p:spPr>
        <p:txBody>
          <a:bodyPr vert="horz" lIns="121819" tIns="60909" rIns="121819" bIns="60909"/>
          <a:lstStyle>
            <a:lvl1pPr marL="0" indent="0" algn="ctr">
              <a:buNone/>
              <a:defRPr sz="20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24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21"/>
            <a:ext cx="12188826" cy="6644639"/>
          </a:xfrm>
          <a:prstGeom prst="rect">
            <a:avLst/>
          </a:prstGeom>
        </p:spPr>
        <p:txBody>
          <a:bodyPr vert="horz" lIns="121819" tIns="60909" rIns="121819" bIns="60909"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5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_v11_Wright_blue.pn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1" t="12255" r="3142" b="1421"/>
          <a:stretch/>
        </p:blipFill>
        <p:spPr>
          <a:xfrm>
            <a:off x="1" y="0"/>
            <a:ext cx="8337495" cy="6858000"/>
          </a:xfrm>
          <a:prstGeom prst="rect">
            <a:avLst/>
          </a:prstGeom>
        </p:spPr>
      </p:pic>
      <p:pic>
        <p:nvPicPr>
          <p:cNvPr id="5" name="Picture 4" descr="xBlue10v2_LftQrtrPhotos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1710" y="0"/>
            <a:ext cx="17140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6509" y="2319774"/>
            <a:ext cx="7964903" cy="1733503"/>
          </a:xfrm>
          <a:effectLst/>
        </p:spPr>
        <p:txBody>
          <a:bodyPr anchor="ctr">
            <a:noAutofit/>
          </a:bodyPr>
          <a:lstStyle>
            <a:lvl1pPr algn="ctr">
              <a:defRPr sz="6000" b="0" i="0">
                <a:solidFill>
                  <a:schemeClr val="bg1"/>
                </a:solidFill>
                <a:effectLst/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48003" y="4074286"/>
            <a:ext cx="7960224" cy="696183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+mj-lt"/>
                <a:cs typeface="CiscoSansTT Thin"/>
              </a:defRPr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9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7" indent="0" algn="ctr">
              <a:buNone/>
              <a:defRPr sz="1600"/>
            </a:lvl8pPr>
            <a:lvl9pPr marL="3657448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574536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11" y="5627417"/>
            <a:ext cx="1566268" cy="839099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2146556" y="6572220"/>
            <a:ext cx="2293023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bg1">
                    <a:lumMod val="50000"/>
                  </a:schemeClr>
                </a:solidFill>
                <a:latin typeface="CiscoSans ExtraLight" panose="020B0303020201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</a:rPr>
              <a:t>©2013 Cisco and/or its affiliates. All rights reserved.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5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screen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3888008" y="777240"/>
            <a:ext cx="7863840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372" tIns="45687" rIns="91372" bIns="45687" rtlCol="0" anchor="ctr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9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7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75307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5853968" y="778669"/>
            <a:ext cx="5897880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372" tIns="45687" rIns="91372" bIns="45687" rtlCol="0" anchor="ctr">
            <a:normAutofit/>
          </a:bodyPr>
          <a:lstStyle>
            <a:lvl1pPr marL="0" indent="0" algn="ctr" defTabSz="913753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9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414963" y="6576141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11544780" y="6572119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389310" y="6555465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806763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84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96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_gradient only"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FFFFFF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FFFFFF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FFFFFF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FFFFFF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38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52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green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"/>
          <p:cNvGrpSpPr>
            <a:grpSpLocks/>
          </p:cNvGrpSpPr>
          <p:nvPr userDrawn="1"/>
        </p:nvGrpSpPr>
        <p:grpSpPr bwMode="auto">
          <a:xfrm>
            <a:off x="5262544" y="5451759"/>
            <a:ext cx="1654129" cy="879663"/>
            <a:chOff x="384" y="331"/>
            <a:chExt cx="912" cy="485"/>
          </a:xfrm>
        </p:grpSpPr>
        <p:sp>
          <p:nvSpPr>
            <p:cNvPr id="5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7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60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 userDrawn="1"/>
        </p:nvSpPr>
        <p:spPr>
          <a:xfrm>
            <a:off x="834625" y="3066703"/>
            <a:ext cx="3288933" cy="861775"/>
          </a:xfrm>
          <a:prstGeom prst="rect">
            <a:avLst/>
          </a:prstGeom>
          <a:noFill/>
        </p:spPr>
        <p:txBody>
          <a:bodyPr wrap="none" lIns="121819" tIns="60909" rIns="121819" bIns="60909" rtlCol="0">
            <a:spAutoFit/>
          </a:bodyPr>
          <a:lstStyle/>
          <a:p>
            <a:pPr defTabSz="609113"/>
            <a:r>
              <a:rPr lang="en-US" sz="4800" dirty="0" smtClean="0">
                <a:solidFill>
                  <a:srgbClr val="FFFFFF"/>
                </a:solidFill>
                <a:latin typeface="CiscoSansTT ExtraLight"/>
              </a:rPr>
              <a:t>Thank you.</a:t>
            </a:r>
            <a:endParaRPr lang="en-US" sz="4800" dirty="0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65" name="Rectangle 64"/>
          <p:cNvSpPr>
            <a:spLocks noChangeArrowheads="1"/>
          </p:cNvSpPr>
          <p:nvPr userDrawn="1"/>
        </p:nvSpPr>
        <p:spPr bwMode="black">
          <a:xfrm>
            <a:off x="8379473" y="3801584"/>
            <a:ext cx="155448" cy="5891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6" name="Freeform 65"/>
          <p:cNvSpPr>
            <a:spLocks/>
          </p:cNvSpPr>
          <p:nvPr userDrawn="1"/>
        </p:nvSpPr>
        <p:spPr bwMode="black">
          <a:xfrm>
            <a:off x="9285041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7" name="Freeform 66"/>
          <p:cNvSpPr>
            <a:spLocks/>
          </p:cNvSpPr>
          <p:nvPr userDrawn="1"/>
        </p:nvSpPr>
        <p:spPr bwMode="black">
          <a:xfrm>
            <a:off x="7728765" y="3786915"/>
            <a:ext cx="450072" cy="621729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8" name="Freeform 67"/>
          <p:cNvSpPr>
            <a:spLocks noEditPoints="1"/>
          </p:cNvSpPr>
          <p:nvPr userDrawn="1"/>
        </p:nvSpPr>
        <p:spPr bwMode="black">
          <a:xfrm>
            <a:off x="9897790" y="3786915"/>
            <a:ext cx="618172" cy="621729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69" name="Freeform 68"/>
          <p:cNvSpPr>
            <a:spLocks/>
          </p:cNvSpPr>
          <p:nvPr userDrawn="1"/>
        </p:nvSpPr>
        <p:spPr bwMode="black">
          <a:xfrm>
            <a:off x="8735553" y="3786915"/>
            <a:ext cx="403078" cy="621729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0" name="Freeform 69"/>
          <p:cNvSpPr>
            <a:spLocks/>
          </p:cNvSpPr>
          <p:nvPr userDrawn="1"/>
        </p:nvSpPr>
        <p:spPr bwMode="black">
          <a:xfrm>
            <a:off x="7419698" y="2966680"/>
            <a:ext cx="146409" cy="302709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1" name="Freeform 70"/>
          <p:cNvSpPr>
            <a:spLocks/>
          </p:cNvSpPr>
          <p:nvPr userDrawn="1"/>
        </p:nvSpPr>
        <p:spPr bwMode="black">
          <a:xfrm>
            <a:off x="7830004" y="2763688"/>
            <a:ext cx="146409" cy="50572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2" name="Freeform 71"/>
          <p:cNvSpPr>
            <a:spLocks/>
          </p:cNvSpPr>
          <p:nvPr userDrawn="1"/>
        </p:nvSpPr>
        <p:spPr bwMode="black">
          <a:xfrm>
            <a:off x="8233085" y="2484544"/>
            <a:ext cx="146409" cy="931689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3" name="Freeform 72"/>
          <p:cNvSpPr>
            <a:spLocks/>
          </p:cNvSpPr>
          <p:nvPr userDrawn="1"/>
        </p:nvSpPr>
        <p:spPr bwMode="black">
          <a:xfrm>
            <a:off x="8643390" y="2763669"/>
            <a:ext cx="146409" cy="505723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4" name="Freeform 73"/>
          <p:cNvSpPr>
            <a:spLocks/>
          </p:cNvSpPr>
          <p:nvPr userDrawn="1"/>
        </p:nvSpPr>
        <p:spPr bwMode="black">
          <a:xfrm>
            <a:off x="9044640" y="2966683"/>
            <a:ext cx="155448" cy="302708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5" name="Freeform 74"/>
          <p:cNvSpPr>
            <a:spLocks/>
          </p:cNvSpPr>
          <p:nvPr userDrawn="1"/>
        </p:nvSpPr>
        <p:spPr bwMode="black">
          <a:xfrm>
            <a:off x="9454951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6" name="Freeform 75"/>
          <p:cNvSpPr>
            <a:spLocks/>
          </p:cNvSpPr>
          <p:nvPr userDrawn="1"/>
        </p:nvSpPr>
        <p:spPr bwMode="black">
          <a:xfrm>
            <a:off x="9865260" y="2484524"/>
            <a:ext cx="148216" cy="931688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7" name="Freeform 76"/>
          <p:cNvSpPr>
            <a:spLocks/>
          </p:cNvSpPr>
          <p:nvPr userDrawn="1"/>
        </p:nvSpPr>
        <p:spPr bwMode="black">
          <a:xfrm>
            <a:off x="10268335" y="2763668"/>
            <a:ext cx="148216" cy="50572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  <p:sp>
        <p:nvSpPr>
          <p:cNvPr id="78" name="Freeform 77"/>
          <p:cNvSpPr>
            <a:spLocks/>
          </p:cNvSpPr>
          <p:nvPr userDrawn="1"/>
        </p:nvSpPr>
        <p:spPr bwMode="black">
          <a:xfrm>
            <a:off x="10678643" y="2966683"/>
            <a:ext cx="148216" cy="302708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21819" tIns="60909" rIns="121819" bIns="60909"/>
          <a:lstStyle/>
          <a:p>
            <a:pPr defTabSz="609113"/>
            <a:endParaRPr lang="en-US">
              <a:solidFill>
                <a:srgbClr val="0096D6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861971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-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/>
          </p:cNvGrpSpPr>
          <p:nvPr userDrawn="1"/>
        </p:nvGrpSpPr>
        <p:grpSpPr bwMode="auto">
          <a:xfrm>
            <a:off x="5262544" y="5451759"/>
            <a:ext cx="1654129" cy="879663"/>
            <a:chOff x="384" y="331"/>
            <a:chExt cx="912" cy="485"/>
          </a:xfrm>
        </p:grpSpPr>
        <p:sp>
          <p:nvSpPr>
            <p:cNvPr id="19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01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Than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95133" y="1254301"/>
            <a:ext cx="11588991" cy="383823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16000" b="0" i="1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Thanks</a:t>
            </a:r>
            <a:endParaRPr lang="en-US" dirty="0"/>
          </a:p>
        </p:txBody>
      </p:sp>
      <p:grpSp>
        <p:nvGrpSpPr>
          <p:cNvPr id="20" name="Group 5"/>
          <p:cNvGrpSpPr>
            <a:grpSpLocks/>
          </p:cNvGrpSpPr>
          <p:nvPr userDrawn="1"/>
        </p:nvGrpSpPr>
        <p:grpSpPr bwMode="auto">
          <a:xfrm>
            <a:off x="5262544" y="5451759"/>
            <a:ext cx="1654129" cy="879663"/>
            <a:chOff x="384" y="331"/>
            <a:chExt cx="912" cy="485"/>
          </a:xfrm>
        </p:grpSpPr>
        <p:sp>
          <p:nvSpPr>
            <p:cNvPr id="21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1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375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bg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0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5" Type="http://schemas.openxmlformats.org/officeDocument/2006/relationships/image" Target="../media/image25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18" Type="http://schemas.openxmlformats.org/officeDocument/2006/relationships/slideLayout" Target="../slideLayouts/slideLayout261.xml"/><Relationship Id="rId26" Type="http://schemas.openxmlformats.org/officeDocument/2006/relationships/slideLayout" Target="../slideLayouts/slideLayout269.xml"/><Relationship Id="rId39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64.xml"/><Relationship Id="rId34" Type="http://schemas.openxmlformats.org/officeDocument/2006/relationships/slideLayout" Target="../slideLayouts/slideLayout277.xml"/><Relationship Id="rId42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17" Type="http://schemas.openxmlformats.org/officeDocument/2006/relationships/slideLayout" Target="../slideLayouts/slideLayout260.xml"/><Relationship Id="rId25" Type="http://schemas.openxmlformats.org/officeDocument/2006/relationships/slideLayout" Target="../slideLayouts/slideLayout268.xml"/><Relationship Id="rId33" Type="http://schemas.openxmlformats.org/officeDocument/2006/relationships/slideLayout" Target="../slideLayouts/slideLayout276.xml"/><Relationship Id="rId38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59.xml"/><Relationship Id="rId20" Type="http://schemas.openxmlformats.org/officeDocument/2006/relationships/slideLayout" Target="../slideLayouts/slideLayout263.xml"/><Relationship Id="rId29" Type="http://schemas.openxmlformats.org/officeDocument/2006/relationships/slideLayout" Target="../slideLayouts/slideLayout272.xml"/><Relationship Id="rId41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24" Type="http://schemas.openxmlformats.org/officeDocument/2006/relationships/slideLayout" Target="../slideLayouts/slideLayout267.xml"/><Relationship Id="rId32" Type="http://schemas.openxmlformats.org/officeDocument/2006/relationships/slideLayout" Target="../slideLayouts/slideLayout275.xml"/><Relationship Id="rId37" Type="http://schemas.openxmlformats.org/officeDocument/2006/relationships/slideLayout" Target="../slideLayouts/slideLayout280.xml"/><Relationship Id="rId40" Type="http://schemas.openxmlformats.org/officeDocument/2006/relationships/slideLayout" Target="../slideLayouts/slideLayout283.xml"/><Relationship Id="rId45" Type="http://schemas.openxmlformats.org/officeDocument/2006/relationships/image" Target="../media/image26.jpeg"/><Relationship Id="rId5" Type="http://schemas.openxmlformats.org/officeDocument/2006/relationships/slideLayout" Target="../slideLayouts/slideLayout248.xml"/><Relationship Id="rId15" Type="http://schemas.openxmlformats.org/officeDocument/2006/relationships/slideLayout" Target="../slideLayouts/slideLayout258.xml"/><Relationship Id="rId23" Type="http://schemas.openxmlformats.org/officeDocument/2006/relationships/slideLayout" Target="../slideLayouts/slideLayout266.xml"/><Relationship Id="rId28" Type="http://schemas.openxmlformats.org/officeDocument/2006/relationships/slideLayout" Target="../slideLayouts/slideLayout271.xml"/><Relationship Id="rId36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62.xml"/><Relationship Id="rId31" Type="http://schemas.openxmlformats.org/officeDocument/2006/relationships/slideLayout" Target="../slideLayouts/slideLayout274.xml"/><Relationship Id="rId44" Type="http://schemas.openxmlformats.org/officeDocument/2006/relationships/theme" Target="../theme/theme12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Relationship Id="rId22" Type="http://schemas.openxmlformats.org/officeDocument/2006/relationships/slideLayout" Target="../slideLayouts/slideLayout265.xml"/><Relationship Id="rId27" Type="http://schemas.openxmlformats.org/officeDocument/2006/relationships/slideLayout" Target="../slideLayouts/slideLayout270.xml"/><Relationship Id="rId30" Type="http://schemas.openxmlformats.org/officeDocument/2006/relationships/slideLayout" Target="../slideLayouts/slideLayout273.xml"/><Relationship Id="rId35" Type="http://schemas.openxmlformats.org/officeDocument/2006/relationships/slideLayout" Target="../slideLayouts/slideLayout278.xml"/><Relationship Id="rId43" Type="http://schemas.openxmlformats.org/officeDocument/2006/relationships/slideLayout" Target="../slideLayouts/slideLayout2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slideLayout" Target="../slideLayouts/slideLayout91.xml"/><Relationship Id="rId50" Type="http://schemas.openxmlformats.org/officeDocument/2006/relationships/slideLayout" Target="../slideLayouts/slideLayout94.xml"/><Relationship Id="rId55" Type="http://schemas.openxmlformats.org/officeDocument/2006/relationships/slideLayout" Target="../slideLayouts/slideLayout99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slideLayout" Target="../slideLayouts/slideLayout90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54" Type="http://schemas.openxmlformats.org/officeDocument/2006/relationships/slideLayout" Target="../slideLayouts/slideLayout98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slideLayout" Target="../slideLayouts/slideLayout89.xml"/><Relationship Id="rId53" Type="http://schemas.openxmlformats.org/officeDocument/2006/relationships/slideLayout" Target="../slideLayouts/slideLayout97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slideLayout" Target="../slideLayouts/slideLayout93.xml"/><Relationship Id="rId57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slideLayout" Target="../slideLayouts/slideLayout88.xml"/><Relationship Id="rId52" Type="http://schemas.openxmlformats.org/officeDocument/2006/relationships/slideLayout" Target="../slideLayouts/slideLayout9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92.xml"/><Relationship Id="rId56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95.xml"/><Relationship Id="rId3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42" Type="http://schemas.openxmlformats.org/officeDocument/2006/relationships/slideLayout" Target="../slideLayouts/slideLayout143.xml"/><Relationship Id="rId47" Type="http://schemas.openxmlformats.org/officeDocument/2006/relationships/slideLayout" Target="../slideLayouts/slideLayout148.xml"/><Relationship Id="rId50" Type="http://schemas.openxmlformats.org/officeDocument/2006/relationships/slideLayout" Target="../slideLayouts/slideLayout151.xml"/><Relationship Id="rId55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46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41" Type="http://schemas.openxmlformats.org/officeDocument/2006/relationships/slideLayout" Target="../slideLayouts/slideLayout142.xml"/><Relationship Id="rId54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slideLayout" Target="../slideLayouts/slideLayout141.xml"/><Relationship Id="rId45" Type="http://schemas.openxmlformats.org/officeDocument/2006/relationships/slideLayout" Target="../slideLayouts/slideLayout146.xml"/><Relationship Id="rId53" Type="http://schemas.openxmlformats.org/officeDocument/2006/relationships/slideLayout" Target="../slideLayouts/slideLayout154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49" Type="http://schemas.openxmlformats.org/officeDocument/2006/relationships/slideLayout" Target="../slideLayouts/slideLayout150.xml"/><Relationship Id="rId57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4" Type="http://schemas.openxmlformats.org/officeDocument/2006/relationships/slideLayout" Target="../slideLayouts/slideLayout145.xml"/><Relationship Id="rId52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43" Type="http://schemas.openxmlformats.org/officeDocument/2006/relationships/slideLayout" Target="../slideLayouts/slideLayout144.xml"/><Relationship Id="rId48" Type="http://schemas.openxmlformats.org/officeDocument/2006/relationships/slideLayout" Target="../slideLayouts/slideLayout149.xml"/><Relationship Id="rId56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09.xml"/><Relationship Id="rId51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image" Target="../media/image11.jpeg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5.xml"/><Relationship Id="rId26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10.xml"/><Relationship Id="rId21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32.xml"/><Relationship Id="rId33" Type="http://schemas.openxmlformats.org/officeDocument/2006/relationships/image" Target="../media/image11.jpeg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20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31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17.xml"/><Relationship Id="rId19" Type="http://schemas.openxmlformats.org/officeDocument/2006/relationships/slideLayout" Target="../slideLayouts/slideLayout226.xml"/><Relationship Id="rId31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Relationship Id="rId22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4.xml"/><Relationship Id="rId30" Type="http://schemas.openxmlformats.org/officeDocument/2006/relationships/slideLayout" Target="../slideLayouts/slideLayout2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03" y="454877"/>
            <a:ext cx="11542817" cy="975360"/>
          </a:xfrm>
          <a:prstGeom prst="rect">
            <a:avLst/>
          </a:prstGeom>
        </p:spPr>
        <p:txBody>
          <a:bodyPr vert="horz" lIns="121855" tIns="60928" rIns="121855" bIns="6092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>
              <a:lnSpc>
                <a:spcPct val="100000"/>
              </a:lnSpc>
            </a:pPr>
            <a:r>
              <a:rPr lang="en-US" sz="800" b="0" i="0" dirty="0">
                <a:solidFill>
                  <a:srgbClr val="231F20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>
              <a:lnSpc>
                <a:spcPct val="100000"/>
              </a:lnSpc>
            </a:pPr>
            <a:fld id="{DFCF27A5-1A5B-48D3-A060-2758FFBB1ADD}" type="slidenum">
              <a:rPr lang="en-US" sz="800" b="0" i="0">
                <a:solidFill>
                  <a:srgbClr val="231F20"/>
                </a:solidFill>
                <a:latin typeface="+mn-lt"/>
                <a:cs typeface="CiscoSans Thin"/>
              </a:rPr>
              <a:pPr algn="r" defTabSz="814040">
                <a:lnSpc>
                  <a:spcPct val="100000"/>
                </a:lnSpc>
              </a:pPr>
              <a:t>‹#›</a:t>
            </a:fld>
            <a:endParaRPr lang="en-US" sz="8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algn="l" defTabSz="814040">
              <a:lnSpc>
                <a:spcPct val="100000"/>
              </a:lnSpc>
            </a:pPr>
            <a:r>
              <a:rPr lang="en-US" sz="800" b="0" i="0" dirty="0" smtClean="0">
                <a:solidFill>
                  <a:srgbClr val="231F20"/>
                </a:solidFill>
                <a:latin typeface="+mn-lt"/>
                <a:cs typeface="CiscoSans Thin"/>
              </a:rPr>
              <a:t>© 2013-2014  Cisco and/or its affiliates. All rights reserved.</a:t>
            </a:r>
            <a:endParaRPr lang="en-US" sz="8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667" r:id="rId3"/>
    <p:sldLayoutId id="2147483670" r:id="rId4"/>
    <p:sldLayoutId id="2147483761" r:id="rId5"/>
    <p:sldLayoutId id="2147483787" r:id="rId6"/>
    <p:sldLayoutId id="2147483788" r:id="rId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049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513" indent="-228513" algn="l" defTabSz="914049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752" indent="-287852" algn="l" defTabSz="914049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701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652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604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404" indent="-228513" algn="l" defTabSz="914049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354" indent="-228483" algn="l" defTabSz="914049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73" indent="0" algn="l" defTabSz="914049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11" indent="-228513" algn="l" defTabSz="9140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5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8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3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3" cy="838200"/>
          </a:xfrm>
          <a:prstGeom prst="rect">
            <a:avLst/>
          </a:prstGeom>
        </p:spPr>
        <p:txBody>
          <a:bodyPr vert="horz" lIns="82280" tIns="45713" rIns="82280" bIns="45713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34" y="6570865"/>
            <a:ext cx="455949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08" tIns="41053" rIns="82108" bIns="41053" anchor="b" anchorCtr="0">
            <a:spAutoFit/>
          </a:bodyPr>
          <a:lstStyle/>
          <a:p>
            <a:pPr defTabSz="814251"/>
            <a:r>
              <a:rPr lang="en-US" sz="700" dirty="0" smtClean="0">
                <a:solidFill>
                  <a:srgbClr val="C0C0C0"/>
                </a:solidFill>
              </a:rPr>
              <a:t>© 2013 Cisco and/or its affiliates. All rights reserved.</a:t>
            </a:r>
            <a:endParaRPr lang="en-US" sz="700" dirty="0">
              <a:solidFill>
                <a:srgbClr val="C0C0C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545648" y="6569137"/>
            <a:ext cx="885577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/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63186" y="6565025"/>
            <a:ext cx="275556" cy="1906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/>
            <a:fld id="{DFCF27A5-1A5B-48D3-A060-2758FFBB1ADD}" type="slidenum">
              <a:rPr lang="en-US" sz="700">
                <a:solidFill>
                  <a:srgbClr val="C0C0C0"/>
                </a:solidFill>
              </a:rPr>
              <a:pPr algn="r" defTabSz="814251"/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40317"/>
            <a:ext cx="12188825" cy="4259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 defTabSz="914247"/>
            <a:endParaRPr lang="en-US" sz="1900" dirty="0" smtClean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8" y="1339749"/>
            <a:ext cx="11438253" cy="4965699"/>
          </a:xfrm>
          <a:prstGeom prst="rect">
            <a:avLst/>
          </a:prstGeom>
        </p:spPr>
        <p:txBody>
          <a:bodyPr vert="horz" lIns="91424" tIns="45713" rIns="91424" bIns="45713" rtlCol="0">
            <a:norm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247" rtl="0" eaLnBrk="1" latinLnBrk="0" hangingPunct="1">
        <a:lnSpc>
          <a:spcPct val="80000"/>
        </a:lnSpc>
        <a:spcBef>
          <a:spcPct val="0"/>
        </a:spcBef>
        <a:buNone/>
        <a:defRPr lang="en-US" sz="3600" b="0" kern="1200" spc="-10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563" indent="-228563" algn="l" defTabSz="914247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336" indent="0" algn="l" defTabSz="914247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9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404" indent="-1588" algn="l" defTabSz="914247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861" indent="0" algn="l" defTabSz="914247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5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554" indent="0" algn="l" defTabSz="914247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5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183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4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9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3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6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2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03" y="454877"/>
            <a:ext cx="11542817" cy="975360"/>
          </a:xfrm>
          <a:prstGeom prst="rect">
            <a:avLst/>
          </a:prstGeom>
        </p:spPr>
        <p:txBody>
          <a:bodyPr vert="horz" lIns="121855" tIns="60928" rIns="121855" bIns="6092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231F20"/>
                </a:solidFill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231F20"/>
                </a:solidFill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231F20"/>
              </a:solidFill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231F20"/>
                </a:solidFill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231F20"/>
              </a:solidFill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7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049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513" indent="-228513" algn="l" defTabSz="914049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752" indent="-287852" algn="l" defTabSz="914049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701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652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604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404" indent="-228513" algn="l" defTabSz="914049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354" indent="-228483" algn="l" defTabSz="914049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73" indent="0" algn="l" defTabSz="914049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11" indent="-228513" algn="l" defTabSz="9140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5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8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3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854" y="431800"/>
            <a:ext cx="11448185" cy="838200"/>
          </a:xfrm>
          <a:prstGeom prst="rect">
            <a:avLst/>
          </a:prstGeom>
        </p:spPr>
        <p:txBody>
          <a:bodyPr vert="horz" lIns="82280" tIns="45713" rIns="82280" bIns="45713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839" y="1339851"/>
            <a:ext cx="1139739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34363" y="6570541"/>
            <a:ext cx="4560229" cy="1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8" tIns="41053" rIns="82108" bIns="41053" anchor="b">
            <a:spAutoFit/>
          </a:bodyPr>
          <a:lstStyle/>
          <a:p>
            <a:pPr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© 2010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545691" y="6568957"/>
            <a:ext cx="885576" cy="19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r>
              <a:rPr lang="en-US" sz="7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88636" y="6565781"/>
            <a:ext cx="276435" cy="190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08" tIns="41053" rIns="82108" bIns="41053" anchor="b">
            <a:spAutoFit/>
          </a:bodyPr>
          <a:lstStyle/>
          <a:p>
            <a:pPr algn="r" defTabSz="814251">
              <a:defRPr/>
            </a:pPr>
            <a:fld id="{BE399182-2952-4D91-A9AF-3AC440E1A6DA}" type="slidenum">
              <a:rPr lang="en-US" sz="700">
                <a:solidFill>
                  <a:srgbClr val="C0C0C0"/>
                </a:solidFill>
              </a:rPr>
              <a:pPr algn="r" defTabSz="814251">
                <a:defRPr/>
              </a:pPr>
              <a:t>‹#›</a:t>
            </a:fld>
            <a:endParaRPr lang="en-US" sz="700" dirty="0">
              <a:solidFill>
                <a:srgbClr val="C0C0C0"/>
              </a:solidFill>
            </a:endParaRPr>
          </a:p>
        </p:txBody>
      </p:sp>
      <p:pic>
        <p:nvPicPr>
          <p:cNvPr id="1031" name="Picture 12" descr="bottom bar.jpg"/>
          <p:cNvPicPr>
            <a:picLocks noChangeAspect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44384" y="6378592"/>
            <a:ext cx="1130005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21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  <p:sldLayoutId id="2147484061" r:id="rId18"/>
    <p:sldLayoutId id="2147484062" r:id="rId19"/>
    <p:sldLayoutId id="2147484063" r:id="rId20"/>
    <p:sldLayoutId id="2147484064" r:id="rId21"/>
    <p:sldLayoutId id="2147484065" r:id="rId22"/>
    <p:sldLayoutId id="2147484066" r:id="rId23"/>
    <p:sldLayoutId id="2147484067" r:id="rId24"/>
    <p:sldLayoutId id="2147484068" r:id="rId25"/>
    <p:sldLayoutId id="2147484069" r:id="rId26"/>
    <p:sldLayoutId id="2147484070" r:id="rId27"/>
    <p:sldLayoutId id="2147484071" r:id="rId28"/>
    <p:sldLayoutId id="2147484072" r:id="rId29"/>
    <p:sldLayoutId id="2147484073" r:id="rId30"/>
    <p:sldLayoutId id="2147484074" r:id="rId31"/>
    <p:sldLayoutId id="2147484075" r:id="rId32"/>
    <p:sldLayoutId id="2147484076" r:id="rId33"/>
    <p:sldLayoutId id="2147484077" r:id="rId34"/>
    <p:sldLayoutId id="2147484078" r:id="rId35"/>
    <p:sldLayoutId id="2147484079" r:id="rId36"/>
    <p:sldLayoutId id="2147484080" r:id="rId37"/>
    <p:sldLayoutId id="2147484081" r:id="rId38"/>
    <p:sldLayoutId id="2147484082" r:id="rId39"/>
    <p:sldLayoutId id="2147484083" r:id="rId40"/>
    <p:sldLayoutId id="2147484084" r:id="rId41"/>
    <p:sldLayoutId id="2147484085" r:id="rId42"/>
    <p:sldLayoutId id="2147484086" r:id="rId4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121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247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371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496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563" indent="-228563" algn="l" rtl="0" fontAlgn="base">
        <a:lnSpc>
          <a:spcPct val="95000"/>
        </a:lnSpc>
        <a:spcBef>
          <a:spcPts val="1438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+mn-ea"/>
          <a:cs typeface="+mn-cs"/>
        </a:defRPr>
      </a:lvl1pPr>
      <a:lvl2pPr marL="406336" algn="l" rtl="0" fontAlgn="base">
        <a:lnSpc>
          <a:spcPct val="95000"/>
        </a:lnSpc>
        <a:spcBef>
          <a:spcPts val="839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+mn-ea"/>
          <a:cs typeface="+mn-cs"/>
        </a:defRPr>
      </a:lvl2pPr>
      <a:lvl3pPr marL="571404" indent="-1588" algn="l" rtl="0" fontAlgn="base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+mn-ea"/>
          <a:cs typeface="+mn-cs"/>
        </a:defRPr>
      </a:lvl3pPr>
      <a:lvl4pPr marL="688861" algn="l" rtl="0" fontAlgn="base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500" kern="1200" dirty="0">
          <a:solidFill>
            <a:srgbClr val="546568"/>
          </a:solidFill>
          <a:latin typeface="+mj-lt"/>
          <a:ea typeface="+mn-ea"/>
          <a:cs typeface="+mn-cs"/>
        </a:defRPr>
      </a:lvl4pPr>
      <a:lvl5pPr marL="801554" algn="l" rtl="0" fontAlgn="base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5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183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4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9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3" indent="-228563" algn="l" defTabSz="91424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1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6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3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7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2" algn="l" defTabSz="9142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18"/>
          <a:stretch/>
        </p:blipFill>
        <p:spPr>
          <a:xfrm>
            <a:off x="0" y="0"/>
            <a:ext cx="1218577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7" y="0"/>
            <a:ext cx="12185778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914361"/>
            <a:endParaRPr lang="en-US" sz="1900">
              <a:solidFill>
                <a:prstClr val="white"/>
              </a:solidFill>
              <a:latin typeface="CiscoSansT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262" y="2"/>
            <a:ext cx="9880566" cy="952499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261" y="1463041"/>
            <a:ext cx="11091831" cy="4713923"/>
          </a:xfrm>
          <a:prstGeom prst="rect">
            <a:avLst/>
          </a:prstGeom>
        </p:spPr>
        <p:txBody>
          <a:bodyPr vert="horz" lIns="0" tIns="45719" rIns="91436" bIns="4571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31919" y="6606619"/>
            <a:ext cx="2285405" cy="228600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marL="0" marR="0" indent="0" algn="r" defTabSz="91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Cisco Confidential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85778" cy="740664"/>
            <a:chOff x="0" y="0"/>
            <a:chExt cx="12188952" cy="74066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75" b="89200"/>
            <a:stretch/>
          </p:blipFill>
          <p:spPr>
            <a:xfrm>
              <a:off x="10075816" y="0"/>
              <a:ext cx="2113135" cy="7406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5250" y="126483"/>
              <a:ext cx="956885" cy="5124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7" b="98667"/>
            <a:stretch/>
          </p:blipFill>
          <p:spPr>
            <a:xfrm>
              <a:off x="0" y="0"/>
              <a:ext cx="12188952" cy="9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4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61" rtl="0" eaLnBrk="1" latinLnBrk="0" hangingPunct="1">
        <a:lnSpc>
          <a:spcPct val="85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600"/>
        </a:spcBef>
        <a:buClr>
          <a:schemeClr val="accent1">
            <a:lumMod val="60000"/>
            <a:lumOff val="40000"/>
          </a:schemeClr>
        </a:buClr>
        <a:buSzPct val="100000"/>
        <a:buFont typeface="Webdings" panose="05030102010509060703" pitchFamily="18" charset="2"/>
        <a:buChar char="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914361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8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7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8" algn="l" defTabSz="9143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pos="3840">
          <p15:clr>
            <a:srgbClr val="F26B43"/>
          </p15:clr>
        </p15:guide>
        <p15:guide id="0" orient="horz" pos="4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03" y="454877"/>
            <a:ext cx="11542817" cy="975360"/>
          </a:xfrm>
          <a:prstGeom prst="rect">
            <a:avLst/>
          </a:prstGeom>
        </p:spPr>
        <p:txBody>
          <a:bodyPr vert="horz" lIns="121855" tIns="60928" rIns="121855" bIns="6092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231F20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231F20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231F20"/>
                </a:solidFill>
                <a:latin typeface="CiscoSansTT Light"/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049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513" indent="-228513" algn="l" defTabSz="914049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752" indent="-287852" algn="l" defTabSz="914049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701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652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604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404" indent="-228513" algn="l" defTabSz="914049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354" indent="-228483" algn="l" defTabSz="914049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73" indent="0" algn="l" defTabSz="914049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11" indent="-228513" algn="l" defTabSz="9140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5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8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3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03" y="454877"/>
            <a:ext cx="11542817" cy="975360"/>
          </a:xfrm>
          <a:prstGeom prst="rect">
            <a:avLst/>
          </a:prstGeom>
        </p:spPr>
        <p:txBody>
          <a:bodyPr vert="horz" lIns="121855" tIns="60928" rIns="121855" bIns="6092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06215" y="6327996"/>
            <a:ext cx="1025010" cy="20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r>
              <a:rPr lang="en-US" sz="800" dirty="0">
                <a:solidFill>
                  <a:srgbClr val="231F20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4725" y="6323906"/>
            <a:ext cx="294017" cy="2059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87" tIns="41041" rIns="82087" bIns="41041" anchor="b">
            <a:spAutoFit/>
          </a:bodyPr>
          <a:lstStyle/>
          <a:p>
            <a:pPr algn="r" defTabSz="814040"/>
            <a:fld id="{DFCF27A5-1A5B-48D3-A060-2758FFBB1ADD}" type="slidenum">
              <a:rPr lang="en-US" sz="800">
                <a:solidFill>
                  <a:srgbClr val="231F20"/>
                </a:solidFill>
                <a:latin typeface="CiscoSansTT Light"/>
                <a:cs typeface="CiscoSans Thin"/>
              </a:rPr>
              <a:pPr algn="r" defTabSz="814040"/>
              <a:t>‹#›</a:t>
            </a:fld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01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87" tIns="41041" rIns="82087" bIns="41041" anchor="b" anchorCtr="0">
            <a:spAutoFit/>
          </a:bodyPr>
          <a:lstStyle/>
          <a:p>
            <a:pPr defTabSz="814040"/>
            <a:r>
              <a:rPr lang="en-US" sz="800" dirty="0" smtClean="0">
                <a:solidFill>
                  <a:srgbClr val="231F20"/>
                </a:solidFill>
                <a:latin typeface="CiscoSansTT Light"/>
                <a:cs typeface="CiscoSans Thin"/>
              </a:rPr>
              <a:t>© 2013-2014  Cisco and/or its affiliates. All rights reserved.</a:t>
            </a:r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71409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049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513" indent="-228513" algn="l" defTabSz="914049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752" indent="-287852" algn="l" defTabSz="914049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701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652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604" indent="-228483" algn="l" defTabSz="91404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404" indent="-228513" algn="l" defTabSz="914049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354" indent="-228483" algn="l" defTabSz="914049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73" indent="0" algn="l" defTabSz="914049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11" indent="-228513" algn="l" defTabSz="9140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5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0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1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8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3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9" algn="l" defTabSz="914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03" y="454877"/>
            <a:ext cx="11542817" cy="975360"/>
          </a:xfrm>
          <a:prstGeom prst="rect">
            <a:avLst/>
          </a:prstGeom>
        </p:spPr>
        <p:txBody>
          <a:bodyPr vert="horz" lIns="121819" tIns="60909" rIns="121819" bIns="60909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r>
              <a:rPr lang="en-US" sz="800" dirty="0">
                <a:solidFill>
                  <a:srgbClr val="231F20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4780" y="6323941"/>
            <a:ext cx="293963" cy="2059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56" tIns="41027" rIns="82056" bIns="41027" anchor="b">
            <a:spAutoFit/>
          </a:bodyPr>
          <a:lstStyle/>
          <a:p>
            <a:pPr algn="r" defTabSz="813810"/>
            <a:fld id="{DFCF27A5-1A5B-48D3-A060-2758FFBB1ADD}" type="slidenum">
              <a:rPr lang="en-US" sz="800">
                <a:solidFill>
                  <a:srgbClr val="231F20"/>
                </a:solidFill>
                <a:latin typeface="CiscoSansTT Light"/>
                <a:cs typeface="CiscoSans Thin"/>
              </a:rPr>
              <a:pPr algn="r" defTabSz="813810"/>
              <a:t>‹#›</a:t>
            </a:fld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10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56" tIns="41027" rIns="82056" bIns="41027" anchor="b" anchorCtr="0">
            <a:spAutoFit/>
          </a:bodyPr>
          <a:lstStyle/>
          <a:p>
            <a:pPr defTabSz="813810"/>
            <a:r>
              <a:rPr lang="en-US" sz="800" dirty="0" smtClean="0">
                <a:solidFill>
                  <a:srgbClr val="231F20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  <p:sldLayoutId id="2147483873" r:id="rId41"/>
    <p:sldLayoutId id="2147483874" r:id="rId42"/>
    <p:sldLayoutId id="2147483875" r:id="rId43"/>
    <p:sldLayoutId id="2147483876" r:id="rId44"/>
    <p:sldLayoutId id="2147483877" r:id="rId45"/>
    <p:sldLayoutId id="2147483878" r:id="rId46"/>
    <p:sldLayoutId id="2147483879" r:id="rId47"/>
    <p:sldLayoutId id="2147483880" r:id="rId48"/>
    <p:sldLayoutId id="2147483881" r:id="rId49"/>
    <p:sldLayoutId id="2147483882" r:id="rId50"/>
    <p:sldLayoutId id="2147483883" r:id="rId51"/>
    <p:sldLayoutId id="2147483884" r:id="rId52"/>
    <p:sldLayoutId id="2147483885" r:id="rId53"/>
    <p:sldLayoutId id="2147483886" r:id="rId54"/>
    <p:sldLayoutId id="2147483887" r:id="rId55"/>
    <p:sldLayoutId id="2147483888" r:id="rId56"/>
    <p:sldLayoutId id="2147483889" r:id="rId5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3791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451" indent="-228451" algn="l" defTabSz="913791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616" indent="-287770" algn="l" defTabSz="913791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539" indent="-228420" algn="l" defTabSz="913791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462" indent="-228420" algn="l" defTabSz="913791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386" indent="-228420" algn="l" defTabSz="913791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079" indent="-228451" algn="l" defTabSz="913791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002" indent="-228420" algn="l" defTabSz="913791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8267" indent="0" algn="l" defTabSz="913791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10" indent="-228451" algn="l" defTabSz="9137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1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1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3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4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65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70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67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68" algn="l" defTabSz="91379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347403" y="454877"/>
            <a:ext cx="11542817" cy="975360"/>
          </a:xfrm>
          <a:prstGeom prst="rect">
            <a:avLst/>
          </a:prstGeom>
        </p:spPr>
        <p:txBody>
          <a:bodyPr vert="horz" lIns="121824" tIns="60912" rIns="121824" bIns="60912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10414963" y="6327964"/>
            <a:ext cx="1016261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r>
              <a:rPr lang="en-US" sz="800" dirty="0">
                <a:solidFill>
                  <a:srgbClr val="231F20"/>
                </a:solidFill>
                <a:latin typeface="CiscoSansTT Ligh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544779" y="6323942"/>
            <a:ext cx="293963" cy="2059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60" tIns="41029" rIns="82060" bIns="41029" anchor="b">
            <a:spAutoFit/>
          </a:bodyPr>
          <a:lstStyle/>
          <a:p>
            <a:pPr algn="r" defTabSz="813844"/>
            <a:fld id="{DFCF27A5-1A5B-48D3-A060-2758FFBB1ADD}" type="slidenum">
              <a:rPr lang="en-US" sz="800">
                <a:solidFill>
                  <a:srgbClr val="231F20"/>
                </a:solidFill>
                <a:latin typeface="CiscoSansTT Light"/>
                <a:cs typeface="CiscoSans Thin"/>
              </a:rPr>
              <a:pPr algn="r" defTabSz="813844"/>
              <a:t>‹#›</a:t>
            </a:fld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389309" y="6329697"/>
            <a:ext cx="4559499" cy="2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60" tIns="41029" rIns="82060" bIns="41029" anchor="b" anchorCtr="0">
            <a:spAutoFit/>
          </a:bodyPr>
          <a:lstStyle/>
          <a:p>
            <a:pPr defTabSz="813844"/>
            <a:r>
              <a:rPr lang="en-US" sz="800" dirty="0" smtClean="0">
                <a:solidFill>
                  <a:srgbClr val="231F20"/>
                </a:solidFill>
                <a:latin typeface="CiscoSansTT Light"/>
                <a:cs typeface="CiscoSans Thin"/>
              </a:rPr>
              <a:t>© 2013-2014 Cisco and/or its affiliates. All rights reserved.</a:t>
            </a:r>
            <a:endParaRPr lang="en-US" sz="800" dirty="0">
              <a:solidFill>
                <a:srgbClr val="231F20"/>
              </a:solidFill>
              <a:latin typeface="CiscoSansTT Ligh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743700"/>
            <a:ext cx="12188825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3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  <p:sldLayoutId id="2147483922" r:id="rId32"/>
    <p:sldLayoutId id="2147483923" r:id="rId33"/>
    <p:sldLayoutId id="2147483924" r:id="rId34"/>
    <p:sldLayoutId id="2147483925" r:id="rId35"/>
    <p:sldLayoutId id="2147483926" r:id="rId36"/>
    <p:sldLayoutId id="2147483927" r:id="rId37"/>
    <p:sldLayoutId id="2147483928" r:id="rId38"/>
    <p:sldLayoutId id="2147483929" r:id="rId39"/>
    <p:sldLayoutId id="2147483930" r:id="rId40"/>
    <p:sldLayoutId id="2147483931" r:id="rId41"/>
    <p:sldLayoutId id="2147483932" r:id="rId42"/>
    <p:sldLayoutId id="2147483933" r:id="rId43"/>
    <p:sldLayoutId id="2147483934" r:id="rId44"/>
    <p:sldLayoutId id="2147483935" r:id="rId45"/>
    <p:sldLayoutId id="2147483936" r:id="rId46"/>
    <p:sldLayoutId id="2147483937" r:id="rId47"/>
    <p:sldLayoutId id="2147483938" r:id="rId48"/>
    <p:sldLayoutId id="2147483939" r:id="rId49"/>
    <p:sldLayoutId id="2147483940" r:id="rId50"/>
    <p:sldLayoutId id="2147483941" r:id="rId51"/>
    <p:sldLayoutId id="2147483942" r:id="rId52"/>
    <p:sldLayoutId id="2147483943" r:id="rId53"/>
    <p:sldLayoutId id="2147483944" r:id="rId54"/>
    <p:sldLayoutId id="2147483945" r:id="rId55"/>
    <p:sldLayoutId id="2147483946" r:id="rId56"/>
    <p:sldLayoutId id="2147483947" r:id="rId5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3829" rtl="0" eaLnBrk="1" latinLnBrk="0" hangingPunct="1">
        <a:lnSpc>
          <a:spcPct val="80000"/>
        </a:lnSpc>
        <a:spcBef>
          <a:spcPct val="0"/>
        </a:spcBef>
        <a:buNone/>
        <a:defRPr lang="en-US" sz="3300" b="0" kern="1200" spc="0" baseline="0" dirty="0">
          <a:solidFill>
            <a:srgbClr val="00A2BF"/>
          </a:solidFill>
          <a:latin typeface="+mj-lt"/>
          <a:ea typeface="+mj-ea"/>
          <a:cs typeface="CiscoSans"/>
        </a:defRPr>
      </a:lvl1pPr>
    </p:titleStyle>
    <p:bodyStyle>
      <a:lvl1pPr marL="228460" indent="-228460" algn="l" defTabSz="913829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479636" indent="-287782" algn="l" defTabSz="913829" rtl="0" eaLnBrk="1" latinLnBrk="0" hangingPunct="1">
        <a:lnSpc>
          <a:spcPct val="95000"/>
        </a:lnSpc>
        <a:spcBef>
          <a:spcPts val="800"/>
        </a:spcBef>
        <a:buClr>
          <a:schemeClr val="tx2"/>
        </a:buClr>
        <a:buFont typeface="Arial"/>
        <a:buChar char="•"/>
        <a:defRPr lang="en-US" sz="19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575563" indent="-228429" algn="l" defTabSz="91382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671490" indent="-228429" algn="l" defTabSz="91382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767418" indent="-228429" algn="l" defTabSz="913829" rtl="0" eaLnBrk="1" latinLnBrk="0" hangingPunct="1">
        <a:lnSpc>
          <a:spcPct val="95000"/>
        </a:lnSpc>
        <a:spcBef>
          <a:spcPts val="840"/>
        </a:spcBef>
        <a:buFont typeface="Arial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1151127" indent="-228460" algn="l" defTabSz="913829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054" indent="-228429" algn="l" defTabSz="913829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8400" indent="0" algn="l" defTabSz="913829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2" indent="-228460" algn="l" defTabSz="9138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1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9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0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0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61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84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0" algn="l" defTabSz="9138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3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  <p:sldLayoutId id="2147483968" r:id="rId18"/>
    <p:sldLayoutId id="2147483969" r:id="rId19"/>
    <p:sldLayoutId id="2147483970" r:id="rId20"/>
    <p:sldLayoutId id="2147483971" r:id="rId21"/>
    <p:sldLayoutId id="2147483972" r:id="rId22"/>
    <p:sldLayoutId id="2147483973" r:id="rId23"/>
    <p:sldLayoutId id="2147483974" r:id="rId24"/>
    <p:sldLayoutId id="2147483975" r:id="rId25"/>
    <p:sldLayoutId id="2147483976" r:id="rId26"/>
    <p:sldLayoutId id="2147483977" r:id="rId27"/>
    <p:sldLayoutId id="2147483978" r:id="rId28"/>
    <p:sldLayoutId id="2147483979" r:id="rId29"/>
    <p:sldLayoutId id="2147483980" r:id="rId30"/>
    <p:sldLayoutId id="2147483981" r:id="rId3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rk Mossing\Desktop\CURRENT JOBS\Cisco Live\Template\star full.jpg"/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"/>
            <a:ext cx="12197289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5013" y="55193"/>
            <a:ext cx="11214596" cy="10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121819" bIns="609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5013" y="1447079"/>
            <a:ext cx="11202066" cy="486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9" tIns="60909" rIns="243647" bIns="60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3922951" y="6605787"/>
            <a:ext cx="2902091" cy="20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43" tIns="30771" rIns="61543" bIns="30771" anchor="b" anchorCtr="1">
            <a:spAutoFit/>
          </a:bodyPr>
          <a:lstStyle/>
          <a:p>
            <a:pPr defTabSz="610304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8E8E95"/>
                </a:solidFill>
                <a:sym typeface="Arial" pitchFamily="34" charset="0"/>
              </a:rPr>
              <a:t>© 2013 Cisco and/or its affiliates. All rights reserved.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ltGray">
          <a:xfrm>
            <a:off x="1409497" y="6605750"/>
            <a:ext cx="1055913" cy="20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43" tIns="30771" rIns="61543" bIns="30771" anchor="b">
            <a:spAutoFit/>
          </a:bodyPr>
          <a:lstStyle/>
          <a:p>
            <a:pPr defTabSz="610304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8E8E95"/>
                </a:solidFill>
                <a:sym typeface="Arial" pitchFamily="34" charset="0"/>
              </a:rPr>
              <a:t>BN SEVT</a:t>
            </a:r>
            <a:endParaRPr lang="en-US" sz="900" dirty="0">
              <a:solidFill>
                <a:srgbClr val="8E8E95"/>
              </a:solidFill>
              <a:sym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ltGray">
          <a:xfrm>
            <a:off x="8152091" y="6605745"/>
            <a:ext cx="1083691" cy="20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543" tIns="30771" rIns="61543" bIns="30771" anchor="b" anchorCtr="1">
            <a:spAutoFit/>
          </a:bodyPr>
          <a:lstStyle/>
          <a:p>
            <a:pPr defTabSz="610304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8E8E95"/>
                </a:solidFill>
                <a:sym typeface="Arial" pitchFamily="34" charset="0"/>
              </a:rPr>
              <a:t>Cisco </a:t>
            </a:r>
            <a:r>
              <a:rPr lang="en-US" sz="900" dirty="0" smtClean="0">
                <a:solidFill>
                  <a:srgbClr val="8E8E95"/>
                </a:solidFill>
                <a:sym typeface="Arial" pitchFamily="34" charset="0"/>
              </a:rPr>
              <a:t>Confidential</a:t>
            </a:r>
            <a:endParaRPr lang="en-US" sz="900" dirty="0">
              <a:solidFill>
                <a:srgbClr val="8E8E95"/>
              </a:solidFill>
              <a:sym typeface="Arial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08324" y="6605692"/>
            <a:ext cx="489010" cy="252317"/>
          </a:xfrm>
          <a:prstGeom prst="rect">
            <a:avLst/>
          </a:prstGeom>
        </p:spPr>
        <p:txBody>
          <a:bodyPr vert="horz" lIns="121819" tIns="60909" rIns="121819" bIns="60909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68526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sym typeface="Arial" pitchFamily="34" charset="0"/>
              </a:rPr>
              <a:pPr defTabSz="68526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2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marL="8333" indent="-83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marL="8333" indent="-83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2pPr>
      <a:lvl3pPr marL="8333" indent="-83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3pPr>
      <a:lvl4pPr marL="8333" indent="-83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4pPr>
      <a:lvl5pPr marL="8333" indent="-83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B1059D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34" charset="0"/>
        </a:defRPr>
      </a:lvl5pPr>
      <a:lvl6pPr marL="3509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6pPr>
      <a:lvl7pPr marL="6935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7pPr>
      <a:lvl8pPr marL="103619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8pPr>
      <a:lvl9pPr marL="137883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1EB9E4"/>
          </a:solidFill>
          <a:latin typeface="Arial" pitchFamily="-107" charset="0"/>
          <a:ea typeface="Apple LiGothic Medium" pitchFamily="-107" charset="-120"/>
          <a:cs typeface="Apple LiGothic Medium" pitchFamily="-107" charset="-120"/>
          <a:sym typeface="Arial" pitchFamily="-107" charset="0"/>
        </a:defRPr>
      </a:lvl9pPr>
    </p:titleStyle>
    <p:bodyStyle>
      <a:lvl1pPr marL="249827" indent="-247454" algn="l" rtl="0" eaLnBrk="1" fontAlgn="base" hangingPunct="1">
        <a:lnSpc>
          <a:spcPct val="90000"/>
        </a:lnSpc>
        <a:spcBef>
          <a:spcPts val="1600"/>
        </a:spcBef>
        <a:spcAft>
          <a:spcPct val="0"/>
        </a:spcAft>
        <a:buClr>
          <a:srgbClr val="0C65B7"/>
        </a:buClr>
        <a:buSzPct val="100000"/>
        <a:buFont typeface="Wingdings" charset="2"/>
        <a:buChar char="§"/>
        <a:defRPr sz="2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515131" indent="-258161" algn="l" rtl="0" eaLnBrk="1" fontAlgn="base" hangingPunct="1">
        <a:lnSpc>
          <a:spcPct val="90000"/>
        </a:lnSpc>
        <a:spcBef>
          <a:spcPts val="533"/>
        </a:spcBef>
        <a:spcAft>
          <a:spcPct val="0"/>
        </a:spcAft>
        <a:buClr>
          <a:srgbClr val="0C65B7"/>
        </a:buClr>
        <a:buSzPct val="100000"/>
        <a:buFont typeface="Arial"/>
        <a:buChar char="–"/>
        <a:defRPr sz="21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728083" indent="-212963" algn="l" rtl="0" eaLnBrk="1" fontAlgn="base" hangingPunct="1">
        <a:lnSpc>
          <a:spcPct val="90000"/>
        </a:lnSpc>
        <a:spcBef>
          <a:spcPts val="267"/>
        </a:spcBef>
        <a:spcAft>
          <a:spcPct val="0"/>
        </a:spcAft>
        <a:buClr>
          <a:srgbClr val="0C65B7"/>
        </a:buClr>
        <a:buSzPct val="100000"/>
        <a:buFont typeface="Wingdings" charset="2"/>
        <a:buChar char="§"/>
        <a:defRPr sz="19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941023" indent="-212963" algn="l" rtl="0" eaLnBrk="1" fontAlgn="base" hangingPunct="1">
        <a:lnSpc>
          <a:spcPct val="90000"/>
        </a:lnSpc>
        <a:spcBef>
          <a:spcPts val="267"/>
        </a:spcBef>
        <a:spcAft>
          <a:spcPct val="0"/>
        </a:spcAft>
        <a:buClr>
          <a:srgbClr val="0C65B7"/>
        </a:buClr>
        <a:buSzPct val="100000"/>
        <a:buFont typeface="Arial" pitchFamily="34" charset="0"/>
        <a:buChar char="–"/>
        <a:defRPr sz="15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030261" indent="-89222" algn="l" rtl="0" eaLnBrk="1" fontAlgn="base" hangingPunct="1">
        <a:lnSpc>
          <a:spcPct val="95000"/>
        </a:lnSpc>
        <a:spcBef>
          <a:spcPts val="900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>
          <a:solidFill>
            <a:schemeClr val="tx2"/>
          </a:solidFill>
          <a:latin typeface="+mn-lt"/>
          <a:ea typeface="+mn-ea"/>
          <a:cs typeface="+mn-cs"/>
          <a:sym typeface="Arial" pitchFamily="34" charset="0"/>
        </a:defRPr>
      </a:lvl5pPr>
      <a:lvl6pPr marL="1886820" indent="-171303" algn="l" rtl="0" eaLnBrk="1" fontAlgn="base" hangingPunct="1">
        <a:lnSpc>
          <a:spcPct val="95000"/>
        </a:lnSpc>
        <a:spcBef>
          <a:spcPts val="1350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6pPr>
      <a:lvl7pPr marL="2229451" indent="-171303" algn="l" rtl="0" eaLnBrk="1" fontAlgn="base" hangingPunct="1">
        <a:lnSpc>
          <a:spcPct val="95000"/>
        </a:lnSpc>
        <a:spcBef>
          <a:spcPts val="1350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7pPr>
      <a:lvl8pPr marL="2572060" indent="-171303" algn="l" rtl="0" eaLnBrk="1" fontAlgn="base" hangingPunct="1">
        <a:lnSpc>
          <a:spcPct val="95000"/>
        </a:lnSpc>
        <a:spcBef>
          <a:spcPts val="1350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8pPr>
      <a:lvl9pPr marL="2914701" indent="-171303" algn="l" rtl="0" eaLnBrk="1" fontAlgn="base" hangingPunct="1">
        <a:lnSpc>
          <a:spcPct val="95000"/>
        </a:lnSpc>
        <a:spcBef>
          <a:spcPts val="1350"/>
        </a:spcBef>
        <a:spcAft>
          <a:spcPct val="0"/>
        </a:spcAft>
        <a:buClr>
          <a:srgbClr val="FFFFFF"/>
        </a:buClr>
        <a:buSzPct val="100000"/>
        <a:buFont typeface="Arial" pitchFamily="-107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Arial" pitchFamily="-107" charset="0"/>
        </a:defRPr>
      </a:lvl9pPr>
    </p:bodyStyle>
    <p:otherStyle>
      <a:defPPr>
        <a:defRPr lang="en-US"/>
      </a:defPPr>
      <a:lvl1pPr marL="0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29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60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80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00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20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51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80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002" algn="l" defTabSz="3426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egue texture.jpg"/>
          <p:cNvPicPr>
            <a:picLocks noChangeAspect="1"/>
          </p:cNvPicPr>
          <p:nvPr/>
        </p:nvPicPr>
        <p:blipFill>
          <a:blip r:embed="rId33" cstate="print"/>
          <a:srcRect t="95236" r="2996"/>
          <a:stretch>
            <a:fillRect/>
          </a:stretch>
        </p:blipFill>
        <p:spPr>
          <a:xfrm>
            <a:off x="444384" y="6381456"/>
            <a:ext cx="11300057" cy="163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 dirty="0" smtClean="0">
                <a:solidFill>
                  <a:srgbClr val="C0C0C0"/>
                </a:solidFill>
              </a:rPr>
              <a:t>© 2010 Cisco and/or its affiliates. All rights reserved.</a:t>
            </a:r>
            <a:endParaRPr lang="en-US" sz="600" dirty="0">
              <a:solidFill>
                <a:srgbClr val="C0C0C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C0C0C0"/>
                </a:solidFill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C0C0C0"/>
                </a:solidFill>
              </a:rPr>
              <a:pPr algn="r" defTabSz="814388"/>
              <a:t>‹#›</a:t>
            </a:fld>
            <a:endParaRPr lang="en-US" sz="6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  <p:sldLayoutId id="2147484020" r:id="rId18"/>
    <p:sldLayoutId id="2147484021" r:id="rId19"/>
    <p:sldLayoutId id="2147484022" r:id="rId20"/>
    <p:sldLayoutId id="2147484023" r:id="rId21"/>
    <p:sldLayoutId id="2147484024" r:id="rId22"/>
    <p:sldLayoutId id="2147484025" r:id="rId23"/>
    <p:sldLayoutId id="2147484026" r:id="rId24"/>
    <p:sldLayoutId id="2147484027" r:id="rId25"/>
    <p:sldLayoutId id="2147484028" r:id="rId26"/>
    <p:sldLayoutId id="2147484029" r:id="rId27"/>
    <p:sldLayoutId id="2147484030" r:id="rId28"/>
    <p:sldLayoutId id="2147484031" r:id="rId29"/>
    <p:sldLayoutId id="2147484032" r:id="rId30"/>
    <p:sldLayoutId id="2147484033" r:id="rId3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5" y="3341780"/>
            <a:ext cx="11066075" cy="859640"/>
          </a:xfrm>
        </p:spPr>
        <p:txBody>
          <a:bodyPr/>
          <a:lstStyle/>
          <a:p>
            <a:r>
              <a:rPr lang="en-US" dirty="0" smtClean="0"/>
              <a:t>Routing Opportunity Creation: </a:t>
            </a:r>
            <a:r>
              <a:rPr lang="en-US" sz="5400" dirty="0" smtClean="0"/>
              <a:t>WAN Conversation with customer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forces adding to WAN challenges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0489" y="1736878"/>
            <a:ext cx="10401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Smartphones and Tablets are creating huge demand for Internet Traffic. 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Consumption of Rich Media Applications and Video has increased significantly in every environment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Cloud </a:t>
            </a:r>
            <a:r>
              <a:rPr lang="en-US" dirty="0"/>
              <a:t>Services adoption from business is putting significant pressure on MPLS WAN</a:t>
            </a:r>
          </a:p>
          <a:p>
            <a:pPr marL="457200" indent="-457200">
              <a:buFontTx/>
              <a:buAutoNum type="arabicPeriod"/>
            </a:pPr>
            <a:endParaRPr lang="en-US" dirty="0" smtClean="0"/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Controlling </a:t>
            </a:r>
            <a:r>
              <a:rPr lang="en-US" dirty="0"/>
              <a:t>user access to internet is not the only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81537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/ Network Manager Objections &amp; Challenges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9709" y="1163778"/>
            <a:ext cx="96531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dirty="0"/>
              <a:t>Router is still not reached last date of support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No WAN budgets available </a:t>
            </a: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Need to spend the budget for increasing Internet Capacity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Rolling out a new Cloud services requires significant amount of Network Change Management w.r.t ACL updates and creating lots of head-ache for network team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We have point product solutions from </a:t>
            </a:r>
            <a:r>
              <a:rPr lang="en-US" dirty="0" err="1" smtClean="0"/>
              <a:t>BoB</a:t>
            </a:r>
            <a:r>
              <a:rPr lang="en-US" dirty="0" smtClean="0"/>
              <a:t> (Best of Breed) which works – UTM from Fortinet, Steelhead from </a:t>
            </a:r>
            <a:r>
              <a:rPr lang="en-US" dirty="0" err="1" smtClean="0"/>
              <a:t>Riverned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1329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6610" y="280555"/>
            <a:ext cx="11438253" cy="775850"/>
          </a:xfrm>
        </p:spPr>
        <p:txBody>
          <a:bodyPr/>
          <a:lstStyle/>
          <a:p>
            <a:r>
              <a:rPr lang="en-US" dirty="0" smtClean="0"/>
              <a:t>Top-3 Reasons: Why WAN needs attention?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982" y="1849582"/>
            <a:ext cx="1119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96D6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91709861"/>
              </p:ext>
            </p:extLst>
          </p:nvPr>
        </p:nvGraphicFramePr>
        <p:xfrm>
          <a:off x="872836" y="1039089"/>
          <a:ext cx="10733809" cy="494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743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919" y="502088"/>
            <a:ext cx="11438253" cy="938784"/>
          </a:xfrm>
        </p:spPr>
        <p:txBody>
          <a:bodyPr/>
          <a:lstStyle/>
          <a:p>
            <a:r>
              <a:rPr lang="en-US" dirty="0" smtClean="0"/>
              <a:t>Doing more with what you have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409" y="1828800"/>
            <a:ext cx="77204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Specifics on how Active – Standby to WAN to Active-Active WAN can work to offer increased capacity</a:t>
            </a:r>
          </a:p>
          <a:p>
            <a:endParaRPr lang="en-US" dirty="0"/>
          </a:p>
          <a:p>
            <a:r>
              <a:rPr lang="en-US" dirty="0" smtClean="0"/>
              <a:t>What if customer has only two last mile MPLS ports but not on SP backbone?</a:t>
            </a:r>
          </a:p>
          <a:p>
            <a:endParaRPr lang="en-US" dirty="0"/>
          </a:p>
          <a:p>
            <a:r>
              <a:rPr lang="en-US" dirty="0" smtClean="0"/>
              <a:t>Typically is there any incremental cost if you use both links…keeping exceptions aside.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68437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919" y="502088"/>
            <a:ext cx="11438253" cy="938784"/>
          </a:xfrm>
        </p:spPr>
        <p:txBody>
          <a:bodyPr/>
          <a:lstStyle/>
          <a:p>
            <a:r>
              <a:rPr lang="en-US" dirty="0" smtClean="0"/>
              <a:t>Save on WAN </a:t>
            </a:r>
            <a:r>
              <a:rPr lang="en-US" dirty="0" err="1" smtClean="0"/>
              <a:t>Opex</a:t>
            </a:r>
            <a:r>
              <a:rPr lang="en-US" dirty="0" smtClean="0"/>
              <a:t> Cost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409" y="1828800"/>
            <a:ext cx="536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Calculations on 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5797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 End User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409" y="1828800"/>
            <a:ext cx="536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common application performance examples on 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6709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20982"/>
            <a:ext cx="598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Intelligent Branch Sales pitch</a:t>
            </a:r>
          </a:p>
          <a:p>
            <a:pPr marL="457200" indent="-457200">
              <a:buAutoNum type="arabicPeriod"/>
            </a:pPr>
            <a:r>
              <a:rPr lang="en-US" dirty="0" smtClean="0"/>
              <a:t>IWAN and AKC CPOC/Demo</a:t>
            </a:r>
          </a:p>
          <a:p>
            <a:pPr marL="457200" indent="-457200">
              <a:buAutoNum type="arabicPeriod"/>
            </a:pPr>
            <a:r>
              <a:rPr lang="en-US" dirty="0" smtClean="0"/>
              <a:t>Win Rewards $$ on POC and sale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0546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0559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6x9_Cool_Template_Version_0.16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3_Cisco_Template_2013_Arial_16x9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16x9_Cool_Template_Version_0.16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4_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Sans Custom Font">
      <a:majorFont>
        <a:latin typeface="CiscoSansTT Thin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Sans Custom Font">
      <a:majorFont>
        <a:latin typeface="CiscoSansTT Thin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X15_Breakout">
  <a:themeElements>
    <a:clrScheme name="GSX15_Breakouts">
      <a:dk1>
        <a:srgbClr val="2C2C2C"/>
      </a:dk1>
      <a:lt1>
        <a:sysClr val="window" lastClr="FFFFFF"/>
      </a:lt1>
      <a:dk2>
        <a:srgbClr val="E7E6E6"/>
      </a:dk2>
      <a:lt2>
        <a:srgbClr val="474173"/>
      </a:lt2>
      <a:accent1>
        <a:srgbClr val="130F65"/>
      </a:accent1>
      <a:accent2>
        <a:srgbClr val="00A3E0"/>
      </a:accent2>
      <a:accent3>
        <a:srgbClr val="78BE20"/>
      </a:accent3>
      <a:accent4>
        <a:srgbClr val="FF6A39"/>
      </a:accent4>
      <a:accent5>
        <a:srgbClr val="33828D"/>
      </a:accent5>
      <a:accent6>
        <a:srgbClr val="3CB6B9"/>
      </a:accent6>
      <a:hlink>
        <a:srgbClr val="0087D5"/>
      </a:hlink>
      <a:folHlink>
        <a:srgbClr val="44546A"/>
      </a:folHlink>
    </a:clrScheme>
    <a:fontScheme name="GSXFY15">
      <a:majorFont>
        <a:latin typeface="CiscoSansTT ExtraLight"/>
        <a:ea typeface=""/>
        <a:cs typeface=""/>
      </a:majorFont>
      <a:minorFont>
        <a:latin typeface="CiscoSansT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6x9_Cool_Template_Version_0.16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16x9_Cool_Template_Version_0.16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6x9_Cool_Template_Version_0.15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16x9_Cool_Template_Version_0.15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 2014">
      <a:majorFont>
        <a:latin typeface="CiscoSansTT ExtraLight"/>
        <a:ea typeface=""/>
        <a:cs typeface=""/>
      </a:majorFont>
      <a:minorFont>
        <a:latin typeface="CiscoSansT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Cisco Arial 16x9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Master layout">
  <a:themeElements>
    <a:clrScheme name="Cisco Live 2013">
      <a:dk1>
        <a:srgbClr val="000000"/>
      </a:dk1>
      <a:lt1>
        <a:srgbClr val="FFFFFF"/>
      </a:lt1>
      <a:dk2>
        <a:srgbClr val="595959"/>
      </a:dk2>
      <a:lt2>
        <a:srgbClr val="9A9B9C"/>
      </a:lt2>
      <a:accent1>
        <a:srgbClr val="0065BD"/>
      </a:accent1>
      <a:accent2>
        <a:srgbClr val="3F9C35"/>
      </a:accent2>
      <a:accent3>
        <a:srgbClr val="824BB0"/>
      </a:accent3>
      <a:accent4>
        <a:srgbClr val="05346C"/>
      </a:accent4>
      <a:accent5>
        <a:srgbClr val="7FC3FF"/>
      </a:accent5>
      <a:accent6>
        <a:srgbClr val="920481"/>
      </a:accent6>
      <a:hlink>
        <a:srgbClr val="3F9C34"/>
      </a:hlink>
      <a:folHlink>
        <a:srgbClr val="89C6FF"/>
      </a:folHlink>
    </a:clrScheme>
    <a:fontScheme name="Bullets-graphic element">
      <a:majorFont>
        <a:latin typeface="Arial"/>
        <a:ea typeface="Apple LiGothic Medium"/>
        <a:cs typeface="Apple LiGothic Medium"/>
      </a:majorFont>
      <a:minorFont>
        <a:latin typeface="Arial"/>
        <a:ea typeface="Apple LiGothic Medium"/>
        <a:cs typeface="Apple LiGothi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>
          <a:noFill/>
          <a:miter lim="800000"/>
          <a:headEnd type="none" w="med" len="med"/>
          <a:tailEnd type="none" w="med" len="med"/>
        </a:ln>
      </a:spPr>
      <a:bodyPr lIns="0" tIns="0" rIns="0" bIns="0" rtlCol="0" anchor="ctr"/>
      <a:lstStyle>
        <a:defPPr algn="ctr" defTabSz="514350">
          <a:defRPr sz="1400" dirty="0" err="1" smtClean="0">
            <a:solidFill>
              <a:schemeClr val="bg1"/>
            </a:solidFill>
            <a:ea typeface="Arial" pitchFamily="-107" charset="0"/>
            <a:cs typeface="Arial" pitchFamily="-107" charset="0"/>
            <a:sym typeface="Arial" pitchFamily="-107" charset="0"/>
          </a:defRPr>
        </a:defPPr>
      </a:lstStyle>
    </a:spDef>
    <a:lnDef>
      <a:spPr bwMode="auto">
        <a:solidFill>
          <a:srgbClr val="0183B7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16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ullets-graphic el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isco Arial 16x9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16x9_Cool_Template_Version_0.16</Template>
  <TotalTime>60331</TotalTime>
  <Words>299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16x9_Cool_Template_Version_0.16</vt:lpstr>
      <vt:lpstr>GSX15_Breakout</vt:lpstr>
      <vt:lpstr>1_16x9_Cool_Template_Version_0.16</vt:lpstr>
      <vt:lpstr>2_16x9_Cool_Template_Version_0.16</vt:lpstr>
      <vt:lpstr>16x9_Cool_Template_Version_0.15</vt:lpstr>
      <vt:lpstr>1_16x9_Cool_Template_Version_0.15</vt:lpstr>
      <vt:lpstr>Cisco Arial 16x9 template</vt:lpstr>
      <vt:lpstr>Master layout</vt:lpstr>
      <vt:lpstr>1_Cisco Arial 16x9 template</vt:lpstr>
      <vt:lpstr>3_Cisco_Template_2013_Arial_16x9</vt:lpstr>
      <vt:lpstr>3_16x9_Cool_Template_Version_0.16</vt:lpstr>
      <vt:lpstr>4_Cisco Arial 4x3 template</vt:lpstr>
      <vt:lpstr>Routing Opportunity Creation: WAN Conversation with customer</vt:lpstr>
      <vt:lpstr>Market forces adding to WAN challenges</vt:lpstr>
      <vt:lpstr>Customer / Network Manager Objections &amp; Challenges</vt:lpstr>
      <vt:lpstr>Top-3 Reasons: Why WAN needs attention?</vt:lpstr>
      <vt:lpstr>Doing more with what you have</vt:lpstr>
      <vt:lpstr>Save on WAN Opex Cost</vt:lpstr>
      <vt:lpstr>Enhance End User Experience</vt:lpstr>
      <vt:lpstr>Call to Action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FY15 Quarterly Business Review</dc:title>
  <dc:creator>Kish Augustus</dc:creator>
  <cp:lastModifiedBy>Mahesh Gupta (maheshng)</cp:lastModifiedBy>
  <cp:revision>254</cp:revision>
  <dcterms:created xsi:type="dcterms:W3CDTF">2014-08-15T21:54:10Z</dcterms:created>
  <dcterms:modified xsi:type="dcterms:W3CDTF">2015-02-06T19:31:41Z</dcterms:modified>
</cp:coreProperties>
</file>