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66" r:id="rId6"/>
    <p:sldId id="261" r:id="rId7"/>
    <p:sldId id="267" r:id="rId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4D4F"/>
    <a:srgbClr val="7BBB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8951" autoAdjust="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0137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65">
              <a:buNone/>
            </a:pPr>
            <a:r>
              <a:rPr lang="en-US" sz="600" b="0" i="0">
                <a:solidFill>
                  <a:srgbClr val="C0C0C0"/>
                </a:solidFill>
                <a:latin typeface="Calibri"/>
                <a:ea typeface="+mn-ea"/>
                <a:cs typeface="+mn-cs"/>
              </a:rPr>
              <a:t>© 2013 Cisco y/o sus filiales. Todos los derechos reservados.</a:t>
            </a:r>
          </a:p>
        </p:txBody>
      </p:sp>
    </p:spTree>
    <p:extLst>
      <p:ext uri="{BB962C8B-B14F-4D97-AF65-F5344CB8AC3E}">
        <p14:creationId xmlns="" xmlns:p14="http://schemas.microsoft.com/office/powerpoint/2010/main" val="216248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20218"/>
          </a:xfrm>
          <a:prstGeom prst="rect">
            <a:avLst/>
          </a:prstGeom>
          <a:gradFill flip="none" rotWithShape="1">
            <a:gsLst>
              <a:gs pos="8000">
                <a:srgbClr val="319547"/>
              </a:gs>
              <a:gs pos="100000">
                <a:srgbClr val="7BBB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341" y="1143000"/>
            <a:ext cx="8696859" cy="80021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 defTabSz="914400">
              <a:buNone/>
            </a:pPr>
            <a:r>
              <a:rPr lang="en-US" sz="2800" b="0" i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Centro de datos unificado de Cisco</a:t>
            </a:r>
          </a:p>
          <a:p>
            <a:pPr algn="l" defTabSz="914400">
              <a:buNone/>
            </a:pPr>
            <a:r>
              <a:rPr lang="en-US" sz="1800" b="0" i="0">
                <a:solidFill>
                  <a:schemeClr val="bg1"/>
                </a:solidFill>
                <a:latin typeface="Arial"/>
                <a:ea typeface="+mn-ea"/>
                <a:cs typeface="Arial"/>
              </a:rPr>
              <a:t>La infraestructura óptima para aplicaciones y entornos de Microsoft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41" y="497818"/>
            <a:ext cx="834459" cy="606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" y="377190"/>
            <a:ext cx="877824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\\psf\Host\Volumes\EP File Share\Touch\C13518_Cisco Solution Brochure \Development\T3680\Artwork\T3680-Cover_Brochur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20218"/>
            <a:ext cx="9144000" cy="4637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31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st\Volumes\EP File Share\Touch\C13518_Cisco Solution Brochure \Development\T3680\T3680-Page2_Brochur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26661" y="377189"/>
            <a:ext cx="8290675" cy="196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194" y="2343313"/>
            <a:ext cx="8293608" cy="82936"/>
          </a:xfrm>
          <a:prstGeom prst="rect">
            <a:avLst/>
          </a:prstGeom>
          <a:solidFill>
            <a:srgbClr val="7BB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738426"/>
            <a:ext cx="5203016" cy="861774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pPr algn="l" defTabSz="914400">
              <a:lnSpc>
                <a:spcPts val="3000"/>
              </a:lnSpc>
              <a:buNone/>
            </a:pPr>
            <a:r>
              <a:rPr lang="en-US" sz="3200" b="1" i="0" baseline="3000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SIMPLIFIQUE TI…</a:t>
            </a:r>
            <a:r>
              <a:rPr lang="en-US" sz="3200" b="1" i="0" baseline="30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3200" b="1" i="0" baseline="30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</a:br>
            <a:r>
              <a:rPr lang="en-US" sz="3200" b="1" i="0" baseline="30000" dirty="0">
                <a:solidFill>
                  <a:schemeClr val="bg1"/>
                </a:solidFill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rPr>
              <a:t>TRANSFORME SU EMPRESA</a:t>
            </a:r>
            <a:endParaRPr lang="en-US" sz="1600" b="1" baseline="30000" dirty="0">
              <a:solidFill>
                <a:schemeClr val="bg1"/>
              </a:solidFill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590800"/>
            <a:ext cx="19592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Ineficacia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del personal de TI</a:t>
            </a:r>
            <a:endParaRPr lang="en-US" sz="900" dirty="0">
              <a:solidFill>
                <a:srgbClr val="4D4D4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834737"/>
            <a:ext cx="24987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Tiempos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inactividad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no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programados</a:t>
            </a:r>
            <a:endParaRPr lang="en-US" sz="900" dirty="0">
              <a:solidFill>
                <a:srgbClr val="4D4D4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4410" y="3096146"/>
            <a:ext cx="1678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Administración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heterogénea</a:t>
            </a:r>
            <a:endParaRPr lang="en-US" sz="900" b="0" i="0" dirty="0">
              <a:solidFill>
                <a:srgbClr val="4D4D4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354738"/>
            <a:ext cx="28306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Protección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cargas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trabajo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virtualizadas</a:t>
            </a:r>
            <a:endParaRPr lang="en-US" sz="900" dirty="0">
              <a:solidFill>
                <a:srgbClr val="4D4D4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5107" y="2603468"/>
            <a:ext cx="20249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900" b="0" i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Infraestructura en crecimiento sin flexibilidad</a:t>
            </a:r>
            <a:endParaRPr lang="en-US" sz="900" dirty="0">
              <a:solidFill>
                <a:srgbClr val="4D4D4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2892" y="2864772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900" b="0" i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Restricciones de presupuesto de TI</a:t>
            </a:r>
            <a:endParaRPr lang="en-US" sz="900" dirty="0">
              <a:solidFill>
                <a:srgbClr val="4D4D4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4831" y="3159654"/>
            <a:ext cx="14029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900" b="0" i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Crecientes costos de energía</a:t>
            </a:r>
            <a:endParaRPr lang="en-US" sz="900" dirty="0">
              <a:solidFill>
                <a:srgbClr val="4D4D4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2892" y="3433554"/>
            <a:ext cx="17684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900" b="0" i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Alineación con las necesidades de la empresa</a:t>
            </a:r>
            <a:endParaRPr lang="en-US" sz="900" dirty="0">
              <a:solidFill>
                <a:srgbClr val="4D4D4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21265" y="2712567"/>
            <a:ext cx="1317335" cy="0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79933" y="2956502"/>
            <a:ext cx="658667" cy="0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</p:cNvCxnSpPr>
          <p:nvPr/>
        </p:nvCxnSpPr>
        <p:spPr>
          <a:xfrm>
            <a:off x="3003075" y="3211562"/>
            <a:ext cx="1035525" cy="0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65960" y="3470154"/>
            <a:ext cx="472640" cy="0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063802" y="2725235"/>
            <a:ext cx="491305" cy="0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1"/>
          </p:cNvCxnSpPr>
          <p:nvPr/>
        </p:nvCxnSpPr>
        <p:spPr>
          <a:xfrm flipH="1">
            <a:off x="5070928" y="3275070"/>
            <a:ext cx="973903" cy="0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084883" y="3542620"/>
            <a:ext cx="250005" cy="0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063803" y="2969307"/>
            <a:ext cx="281001" cy="0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25194" y="3901441"/>
            <a:ext cx="8292142" cy="249936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25194" y="3822192"/>
            <a:ext cx="8292141" cy="82921"/>
          </a:xfrm>
          <a:prstGeom prst="rect">
            <a:avLst/>
          </a:prstGeom>
          <a:solidFill>
            <a:srgbClr val="7BB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01394" y="3810000"/>
            <a:ext cx="4223006" cy="2496697"/>
          </a:xfrm>
          <a:prstGeom prst="rect">
            <a:avLst/>
          </a:prstGeom>
          <a:noFill/>
        </p:spPr>
        <p:txBody>
          <a:bodyPr wrap="square" lIns="0" tIns="182880" rtlCol="0">
            <a:no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1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Desafío</a:t>
            </a:r>
            <a:endParaRPr lang="en-US" sz="1100" b="0" i="0" dirty="0">
              <a:solidFill>
                <a:srgbClr val="7BBB49"/>
              </a:solidFill>
              <a:latin typeface="Arial"/>
              <a:ea typeface="+mn-ea"/>
              <a:cs typeface="Arial"/>
            </a:endParaRPr>
          </a:p>
          <a:p>
            <a:pPr algn="l" defTabSz="914400">
              <a:lnSpc>
                <a:spcPts val="1200"/>
              </a:lnSpc>
              <a:spcAft>
                <a:spcPts val="600"/>
              </a:spcAft>
              <a:buNone/>
            </a:pP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Los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últimos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10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años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han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sido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testigo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explosión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innovación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mejoras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tecnológicas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el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centro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datos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Las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promesas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virtualización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la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computación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la </a:t>
            </a:r>
            <a:r>
              <a:rPr lang="en-US" sz="800" b="0" i="0" dirty="0" err="1" smtClean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nube</a:t>
            </a:r>
            <a:r>
              <a:rPr lang="en-US" sz="800" b="0" i="0" dirty="0" smtClean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impulsaron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los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departamentos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TI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todo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el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mundo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construir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b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</a:b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soluciones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personalizadas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conecten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el hardware al software y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aplicaciones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b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</a:b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a los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recursos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instalados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el hardware. La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mayoría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veces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avances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han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sido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problemáticos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limitados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costosos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</a:t>
            </a:r>
          </a:p>
          <a:p>
            <a:pPr algn="l" defTabSz="914400">
              <a:lnSpc>
                <a:spcPts val="1200"/>
              </a:lnSpc>
              <a:spcAft>
                <a:spcPts val="600"/>
              </a:spcAft>
              <a:buNone/>
            </a:pP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Hoy,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muchas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empresas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no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llegan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darse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cuenta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del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potencial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completo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virtualización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estrategias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nube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privada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Las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infraestructuras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rígidas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la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complejidad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la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arquitectura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son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obstáculos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clave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deben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superar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</a:t>
            </a:r>
            <a:endParaRPr lang="en-US" sz="8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algn="l" defTabSz="914400">
              <a:lnSpc>
                <a:spcPts val="1200"/>
              </a:lnSpc>
              <a:spcAft>
                <a:spcPts val="600"/>
              </a:spcAft>
              <a:buNone/>
            </a:pP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empresas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confían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departamentos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TI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llevar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adelante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estrategias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empresariales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800" b="0" i="0" dirty="0" smtClean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organizaciones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necesitan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más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nunca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la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infraestructura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TI sea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más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 smtClean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ágil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simple y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eficiente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</a:t>
            </a:r>
          </a:p>
          <a:p>
            <a:pPr algn="l" defTabSz="914400">
              <a:spcAft>
                <a:spcPts val="600"/>
              </a:spcAft>
              <a:buNone/>
            </a:pPr>
            <a:endParaRPr lang="en-US" sz="16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4800600" y="3810000"/>
            <a:ext cx="3918202" cy="2496697"/>
          </a:xfrm>
          <a:prstGeom prst="rect">
            <a:avLst/>
          </a:prstGeom>
          <a:noFill/>
        </p:spPr>
        <p:txBody>
          <a:bodyPr wrap="square" lIns="0" tIns="182880" rtlCol="0">
            <a:no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100" b="0" i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Solución</a:t>
            </a:r>
          </a:p>
          <a:p>
            <a:pPr algn="l" defTabSz="914400">
              <a:lnSpc>
                <a:spcPts val="1200"/>
              </a:lnSpc>
              <a:spcAft>
                <a:spcPts val="600"/>
              </a:spcAft>
              <a:buNone/>
            </a:pPr>
            <a:r>
              <a:rPr lang="en-US" sz="800" b="0" i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El Centro de datos unificado de Cisco unifica cómputo, almacenamiento, redes, virtualización y administración en una sola plataforma. Como resultado se obtiene simplicidad operativa y dinamismo de la empresa; ambos, factores fundamentales para la computación en la nube y la implementación de TI como servicio.</a:t>
            </a:r>
          </a:p>
          <a:p>
            <a:pPr algn="l" defTabSz="914400">
              <a:lnSpc>
                <a:spcPts val="1200"/>
              </a:lnSpc>
              <a:spcAft>
                <a:spcPts val="600"/>
              </a:spcAft>
              <a:buNone/>
            </a:pPr>
            <a:r>
              <a:rPr lang="en-US" sz="800" b="0" i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La alianza entre Microsoft y Cisco extiende el valor del Centro de datos unificado de Cisco mediante la integración del sistema operativo, el hipervisor nativo, la aplicación y las pilas de administración en soluciones administrables y escalables.</a:t>
            </a:r>
          </a:p>
          <a:p>
            <a:pPr algn="l" defTabSz="914400">
              <a:lnSpc>
                <a:spcPts val="1200"/>
              </a:lnSpc>
              <a:spcAft>
                <a:spcPts val="600"/>
              </a:spcAft>
              <a:buNone/>
            </a:pPr>
            <a:r>
              <a:rPr lang="en-US" sz="800" b="0" i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El Centro de datos unificado de Cisco, un entorno altamente seguro y escalable para empresas que utilizan software y tecnologías de Microsoft, automatiza y simplifica la implementación, la organización y la administración en el servidor, en las redes y en la nube.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32432" y="2622331"/>
            <a:ext cx="1079137" cy="1047228"/>
            <a:chOff x="4143880" y="2939053"/>
            <a:chExt cx="1079137" cy="1047228"/>
          </a:xfrm>
        </p:grpSpPr>
        <p:sp>
          <p:nvSpPr>
            <p:cNvPr id="7" name="Rectangle 6"/>
            <p:cNvSpPr/>
            <p:nvPr/>
          </p:nvSpPr>
          <p:spPr>
            <a:xfrm>
              <a:off x="4143880" y="2939053"/>
              <a:ext cx="1079137" cy="1047228"/>
            </a:xfrm>
            <a:prstGeom prst="rect">
              <a:avLst/>
            </a:prstGeom>
            <a:solidFill>
              <a:srgbClr val="FAA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3080763"/>
              <a:ext cx="753487" cy="696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835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ff.betts\Pictures\01 Cisco Photos\AN425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26661" y="929476"/>
            <a:ext cx="5288336" cy="196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772" y="612648"/>
            <a:ext cx="4899028" cy="22159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Un Centro de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datos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unificado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Cisco…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15526" y="3067838"/>
            <a:ext cx="2545135" cy="1661993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000" b="0" i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Reduce los costos operativos</a:t>
            </a:r>
            <a:endParaRPr lang="en-US" sz="1000" dirty="0">
              <a:solidFill>
                <a:srgbClr val="7BBB49"/>
              </a:solidFill>
              <a:latin typeface="Arial" pitchFamily="34" charset="0"/>
              <a:cs typeface="Arial" pitchFamily="34" charset="0"/>
            </a:endParaRPr>
          </a:p>
          <a:p>
            <a:pPr algn="l" defTabSz="914400">
              <a:spcAft>
                <a:spcPts val="1200"/>
              </a:spcAft>
              <a:buNone/>
            </a:pPr>
            <a:r>
              <a:rPr lang="en-US" sz="900" b="0" i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Logre costos operativos más bajos con una plataforma diseñada para la virtualización. Consolide las cargas de trabajo de SQL, SharePoint y Exchange, reduzca las necesidades de energía, refrigeración y cableado, y proteja las inversiones en la infraestructura actual, las plataformas de administración y las aplicaciones. Reduzca el costo total de propiedad (TCO) en los niveles de plataforma, sitio y organización</a:t>
            </a:r>
            <a:r>
              <a:rPr lang="en-US" sz="9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0461" y="4309408"/>
            <a:ext cx="2867360" cy="1938992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Simplifica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la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administración</a:t>
            </a:r>
            <a:endParaRPr lang="en-US" sz="1000" dirty="0">
              <a:solidFill>
                <a:srgbClr val="7BBB49"/>
              </a:solidFill>
              <a:latin typeface="Arial" pitchFamily="34" charset="0"/>
              <a:cs typeface="Arial" pitchFamily="34" charset="0"/>
            </a:endParaRPr>
          </a:p>
          <a:p>
            <a:pPr algn="l" defTabSz="914400">
              <a:spcAft>
                <a:spcPts val="1200"/>
              </a:spcAft>
              <a:buNone/>
            </a:pP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Elimine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complejidad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administración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sistemas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físicos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virtuales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maximice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inversión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Microsoft System Center 2012.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Genere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el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entorno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óptimo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necesidades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empresa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adminístrelo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fácilmente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ya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sea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nube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pública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o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privada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física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o virtual y 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través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diversos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centros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datos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infraestructuras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Reduzca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costos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operativos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ofrezca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aprovisionamiento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con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autoservicio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implemente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fácilmente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nuevos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resuelva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inconvenientes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con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más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rapidez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través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automatización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del hardware UCS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mediante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Microsoft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PowerShell</a:t>
            </a:r>
            <a:r>
              <a:rPr lang="en-US" sz="900" b="0" i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5526" y="4876800"/>
            <a:ext cx="254203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Proporciona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un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rendimiento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primer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nivel</a:t>
            </a:r>
            <a:endParaRPr lang="en-US" sz="1000" dirty="0">
              <a:solidFill>
                <a:srgbClr val="7BBB4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En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tres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años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desde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presentación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Cisco Unified Computing System con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procesadores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smtClean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Intel</a:t>
            </a:r>
            <a:r>
              <a:rPr lang="en-US" sz="900" baseline="30000" dirty="0" smtClean="0">
                <a:solidFill>
                  <a:srgbClr val="4D4D4F"/>
                </a:solidFill>
                <a:latin typeface="Arial"/>
                <a:cs typeface="Arial"/>
              </a:rPr>
              <a:t> ® </a:t>
            </a:r>
            <a:r>
              <a:rPr lang="en-US" sz="900" b="0" i="0" dirty="0" smtClean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Xeon</a:t>
            </a:r>
            <a:r>
              <a:rPr lang="en-US" sz="900" b="0" i="0" baseline="3000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®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obtuvo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el primer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lugar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70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estudios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comparativos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rendimiento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lo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lo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posicionó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un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récord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mundial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con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resultados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fueron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más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altos del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mercado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o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bien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superaron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logrados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por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proveedores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sistemas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existentes</a:t>
            </a:r>
            <a:r>
              <a:rPr lang="en-US" sz="900" b="0" i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066" y="3067838"/>
            <a:ext cx="2813384" cy="1123384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Se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amplía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cumplir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con la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dinámica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empresa</a:t>
            </a:r>
            <a:endParaRPr lang="en-US" sz="1000" dirty="0">
              <a:solidFill>
                <a:srgbClr val="7BBB49"/>
              </a:solidFill>
              <a:latin typeface="Arial" pitchFamily="34" charset="0"/>
              <a:cs typeface="Arial" pitchFamily="34" charset="0"/>
            </a:endParaRPr>
          </a:p>
          <a:p>
            <a:pPr algn="l" defTabSz="914400">
              <a:spcAft>
                <a:spcPts val="1200"/>
              </a:spcAft>
              <a:buNone/>
            </a:pP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Haga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coincidir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capacidades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prestación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con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necesidades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empresa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través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plataforma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alto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rendimiento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alta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disponibilidad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segura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automatizada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tecnologías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el software de Microsoft</a:t>
            </a:r>
            <a:r>
              <a:rPr lang="en-US" sz="900" b="0" i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26661" y="377189"/>
            <a:ext cx="8293608" cy="82936"/>
          </a:xfrm>
          <a:prstGeom prst="rect">
            <a:avLst/>
          </a:prstGeom>
          <a:solidFill>
            <a:srgbClr val="7BB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39026" y="929476"/>
            <a:ext cx="2761488" cy="1956206"/>
          </a:xfrm>
          <a:prstGeom prst="rect">
            <a:avLst/>
          </a:prstGeom>
          <a:solidFill>
            <a:srgbClr val="7BBB49">
              <a:alpha val="10196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0" y="1035558"/>
            <a:ext cx="2546493" cy="1631442"/>
            <a:chOff x="582168" y="434418"/>
            <a:chExt cx="2546493" cy="1631442"/>
          </a:xfrm>
        </p:grpSpPr>
        <p:sp>
          <p:nvSpPr>
            <p:cNvPr id="43" name="TextBox 42"/>
            <p:cNvSpPr txBox="1"/>
            <p:nvPr/>
          </p:nvSpPr>
          <p:spPr>
            <a:xfrm>
              <a:off x="585593" y="827610"/>
              <a:ext cx="2543068" cy="1238250"/>
            </a:xfrm>
            <a:prstGeom prst="rect">
              <a:avLst/>
            </a:prstGeom>
            <a:noFill/>
          </p:spPr>
          <p:txBody>
            <a:bodyPr wrap="square" lIns="0" tIns="91440" rIns="137160" bIns="0" rtlCol="0" anchor="t" anchorCtr="0">
              <a:noAutofit/>
            </a:bodyPr>
            <a:lstStyle/>
            <a:p>
              <a:pPr algn="l" defTabSz="914400">
                <a:spcAft>
                  <a:spcPts val="600"/>
                </a:spcAft>
                <a:buNone/>
              </a:pP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“La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infraestructura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del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servidor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de Cisco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nos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permite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fragmentar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los silos del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centro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de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datos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y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establecer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una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sola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plataforma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de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cómputo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,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completamente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integrada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con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las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de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otros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proveedores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, lo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que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nos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hace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inmensamente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dinámicos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”.</a:t>
              </a:r>
            </a:p>
            <a:p>
              <a:pPr algn="l" defTabSz="914400">
                <a:buNone/>
              </a:pPr>
              <a:r>
                <a:rPr lang="en-US" sz="800" b="1" i="0" dirty="0">
                  <a:solidFill>
                    <a:srgbClr val="8064A2">
                      <a:lumMod val="50000"/>
                    </a:srgbClr>
                  </a:solidFill>
                  <a:latin typeface="Arial"/>
                  <a:ea typeface="+mn-ea"/>
                  <a:cs typeface="Arial"/>
                </a:rPr>
                <a:t>BEN ISSA </a:t>
              </a: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l" defTabSz="914400">
                <a:buNone/>
              </a:pPr>
              <a:r>
                <a:rPr lang="en-US" sz="8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Director de </a:t>
              </a:r>
              <a:r>
                <a:rPr lang="en-US" sz="800" b="0" i="0" dirty="0" err="1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Estrategias</a:t>
              </a:r>
              <a:r>
                <a:rPr lang="en-US" sz="8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 de TI</a:t>
              </a:r>
              <a:br>
                <a:rPr lang="en-US" sz="8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</a:br>
              <a:r>
                <a:rPr lang="en-US" sz="8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ING Direct Australia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4" name="Picture 19" descr="\\psf\Host\Volumes\EP File Share\Touch\C13518_Cisco Solution Brochure \Development\T3622\Artwork\Logos\PNGs\ING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68" y="434418"/>
              <a:ext cx="1216707" cy="3094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2" name="Straight Connector 71"/>
          <p:cNvCxnSpPr/>
          <p:nvPr/>
        </p:nvCxnSpPr>
        <p:spPr>
          <a:xfrm flipV="1">
            <a:off x="5940493" y="2885682"/>
            <a:ext cx="2761488" cy="0"/>
          </a:xfrm>
          <a:prstGeom prst="line">
            <a:avLst/>
          </a:prstGeom>
          <a:ln w="12700">
            <a:solidFill>
              <a:srgbClr val="7BB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53150" y="5764519"/>
            <a:ext cx="2607658" cy="369332"/>
          </a:xfrm>
          <a:prstGeom prst="rect">
            <a:avLst/>
          </a:prstGeom>
          <a:noFill/>
        </p:spPr>
        <p:txBody>
          <a:bodyPr wrap="square" lIns="0" rtlCol="0" anchor="b">
            <a:noAutofit/>
          </a:bodyPr>
          <a:lstStyle/>
          <a:p>
            <a:pPr algn="l" defTabSz="914400">
              <a:buNone/>
            </a:pPr>
            <a:r>
              <a:rPr lang="en-US" sz="80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cisco.com/web/about/success-stories </a:t>
            </a:r>
            <a:endParaRPr lang="en-US" sz="800" b="1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4" descr="\\psf\Host\Volumes\EP File Share\Touch\C13518_Cisco Solution Brochure \Development\T3660\Artwork\Final Proofing\EL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982" y="3990388"/>
            <a:ext cx="525260" cy="236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\\psf\Host\Volumes\EP File Share\Touch\C13518_Cisco Solution Brochure \Development\T3660\Artwork\Final Proofing\Secure-2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892" y="4529755"/>
            <a:ext cx="573350" cy="197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9" descr="\\psf\Host\Volumes\EP File Share\Touch\C13518_Cisco Solution Brochure \Development\T3655\Artwork\Logos\Originals\Comverge_Logo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818" y="5427407"/>
            <a:ext cx="770925" cy="146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\\psf\Host\Volumes\EP File Share\Touch\C13518_Cisco Solution Brochure \Development\T3655\Artwork\Logos\Originals\DenverHealth_Lo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838" y="4466474"/>
            <a:ext cx="505387" cy="26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1" descr="\\psf\Host\Volumes\EP File Share\Touch\C13518_Cisco Solution Brochure \Development\T3655\Artwork\Logos\Originals\Slumberland_Logo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4674"/>
          <a:stretch/>
        </p:blipFill>
        <p:spPr bwMode="auto">
          <a:xfrm>
            <a:off x="7003209" y="4352469"/>
            <a:ext cx="648305" cy="177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\\psf\Host\Volumes\EP File Share\Touch\C13518_Cisco Solution Brochure \Development\T3660\Artwork\Final Proofing\Young-America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408" y="3458657"/>
            <a:ext cx="845028" cy="152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7" descr="\\psf\Host\Volumes\EP File Share\Touch\C13518_Cisco Solution Brochure \Development\T3622\Artwork\Logos\PNGs\Hannoverre_logo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50" y="3990496"/>
            <a:ext cx="769492" cy="14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2" descr="\\psf\Host\Volumes\EP File Share\Touch\C13518_Cisco Solution Brochure \Development\T3622\Artwork\Logos\PNGs\ManchesterU_Logo-whitesymbol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9244" y="4863113"/>
            <a:ext cx="355470" cy="424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8" descr="http://cdn3.sbnation.com/entry_photo_images/5142552/mslogo_large_verge_medium_landscape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969387" y="3272826"/>
            <a:ext cx="775183" cy="179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9" descr="\\psf\Host\Volumes\EP File Share\Touch\C13518_Cisco Solution Brochure \Development\T3627\Artwork\MDILogo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066" y="5091691"/>
            <a:ext cx="541330" cy="291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39026" y="3067838"/>
            <a:ext cx="2761488" cy="3180562"/>
          </a:xfrm>
          <a:prstGeom prst="rect">
            <a:avLst/>
          </a:prstGeom>
          <a:noFill/>
          <a:ln w="3175">
            <a:solidFill>
              <a:srgbClr val="7BB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1" descr="\\psf\Host\Volumes\EP File Share\Touch\C13518_Cisco Solution Brochure \Development\T3622\Artwork\Logos\PNGs\magma_logo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315" y="4945046"/>
            <a:ext cx="615890" cy="169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\\psf\Host\Volumes\EP File Share\Touch\C13518_Cisco Solution Brochure \Development\T3660\Artwork\Final Proofing\ConnectEDU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749" y="5427407"/>
            <a:ext cx="593317" cy="230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\\psf\Host\Volumes\EP File Share\Touch\C13518_Cisco Solution Brochure \Development\T3660\Artwork\Final Proofing\Miami-Childrens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114" y="3272826"/>
            <a:ext cx="498155" cy="328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0" descr="\\psf\Host\Volumes\EP File Share\Touch\C13518_Cisco Solution Brochure \Development\T3622\Artwork\Logos\PNGs\Kindred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243" y="3742177"/>
            <a:ext cx="671586" cy="248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2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316958" y="5486400"/>
            <a:ext cx="5344087" cy="1069606"/>
          </a:xfrm>
          <a:prstGeom prst="rect">
            <a:avLst/>
          </a:prstGeom>
          <a:solidFill>
            <a:srgbClr val="7BBB4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38328" y="4572000"/>
            <a:ext cx="2735520" cy="1954381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Consolide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virtualice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b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</a:b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aplicaciones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Microsoft</a:t>
            </a:r>
          </a:p>
          <a:p>
            <a:pPr algn="l" defTabSz="914400">
              <a:spcAft>
                <a:spcPts val="1200"/>
              </a:spcAft>
              <a:buNone/>
            </a:pP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Aplicaciones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Microsoft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SQL Server, SharePoint Server e Exchange Server son 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menudo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principales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candidatos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consolidación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virtualización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administradores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pueden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acelerar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simplificar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implementación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virtualización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administración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operaciones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través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estructura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red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unificada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con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reconocimiento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virtualización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gran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capacidad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ancho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banda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baja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latencia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Cisco, Cisco UCS, y Microsoft Windows Server 2012 Hyper-V.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328" y="3067838"/>
            <a:ext cx="2735521" cy="1400383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Diseños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validados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Cisco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b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</a:b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cargas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trabajo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clave de Microsoft</a:t>
            </a:r>
          </a:p>
          <a:p>
            <a:pPr algn="l" defTabSz="914400">
              <a:spcAft>
                <a:spcPts val="1200"/>
              </a:spcAft>
              <a:buNone/>
            </a:pP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asegurar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los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clientes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Cisco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ejecutan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software de Microsoft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obtengan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el mayor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rendimiento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posible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sus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centros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datos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Cisco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realiza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el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diseño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pruebas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previas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validaciones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ofrece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asistencia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creciente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lista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soluciones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Microsoft </a:t>
            </a:r>
            <a:r>
              <a:rPr lang="en-US" sz="900" b="0" i="0" spc="-2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como</a:t>
            </a:r>
            <a:r>
              <a:rPr lang="en-US" sz="900" b="0" i="0" spc="-2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Microsoft Exchange Server, SQL Server y SharePoint Server.</a:t>
            </a:r>
          </a:p>
        </p:txBody>
      </p:sp>
      <p:pic>
        <p:nvPicPr>
          <p:cNvPr id="24" name="Picture 3" descr="C:\Users\jeff.betts\Pictures\01 Cisco Photos\AM2839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63" t="22555" r="1159" b="22977"/>
          <a:stretch/>
        </p:blipFill>
        <p:spPr bwMode="auto">
          <a:xfrm>
            <a:off x="426661" y="929477"/>
            <a:ext cx="5294376" cy="196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867400" y="3067838"/>
            <a:ext cx="2763982" cy="1677382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Diseños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validados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Cisco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b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</a:b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Soluciones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nube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privada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Microsoft</a:t>
            </a:r>
          </a:p>
          <a:p>
            <a:pPr algn="l" defTabSz="914400">
              <a:spcAft>
                <a:spcPts val="1200"/>
              </a:spcAft>
              <a:buNone/>
            </a:pP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Haga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transición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nube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rápida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fácilmente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con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ayuda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Cisco Validated Designs.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soluciones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previamente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configuradas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son parte del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programa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Microsoft Private Cloud Fast Track,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consisten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tecnologías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líderes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del sector,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pertenecientes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Cisco, EMC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NetApp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Reduzca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el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riesgo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disfrute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orientación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implementación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arquitectura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integral con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guías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diseño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previamente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probadas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6661" y="377189"/>
            <a:ext cx="8293608" cy="82936"/>
          </a:xfrm>
          <a:prstGeom prst="rect">
            <a:avLst/>
          </a:prstGeom>
          <a:solidFill>
            <a:srgbClr val="7BB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47975" y="929477"/>
            <a:ext cx="2764813" cy="1966124"/>
          </a:xfrm>
          <a:prstGeom prst="rect">
            <a:avLst/>
          </a:prstGeom>
          <a:solidFill>
            <a:srgbClr val="7BBB49">
              <a:alpha val="10196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149054" y="990600"/>
            <a:ext cx="2537746" cy="1633506"/>
            <a:chOff x="511171" y="4071795"/>
            <a:chExt cx="2537746" cy="1633506"/>
          </a:xfrm>
        </p:grpSpPr>
        <p:sp>
          <p:nvSpPr>
            <p:cNvPr id="40" name="TextBox 39"/>
            <p:cNvSpPr txBox="1"/>
            <p:nvPr/>
          </p:nvSpPr>
          <p:spPr>
            <a:xfrm>
              <a:off x="539318" y="4467051"/>
              <a:ext cx="2509599" cy="1238250"/>
            </a:xfrm>
            <a:prstGeom prst="rect">
              <a:avLst/>
            </a:prstGeom>
            <a:noFill/>
          </p:spPr>
          <p:txBody>
            <a:bodyPr wrap="square" lIns="0" tIns="91440" rIns="137160" bIns="0" rtlCol="0" anchor="t" anchorCtr="0">
              <a:noAutofit/>
            </a:bodyPr>
            <a:lstStyle/>
            <a:p>
              <a:pPr algn="l" defTabSz="914400">
                <a:spcAft>
                  <a:spcPts val="600"/>
                </a:spcAft>
                <a:buNone/>
              </a:pP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“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Cuando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ejecutábamos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Exchange 2007 en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nuestro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viejo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hardware, el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rendimiento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era lento. . . .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Pero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al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ejecutar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Exchange 2010 en Cisco UCS,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observamos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un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cambio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radical en el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rendimiento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y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muy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pocos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inconvenientes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con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relación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 al </a:t>
              </a:r>
              <a:r>
                <a:rPr lang="en-US" sz="900" b="0" i="0" dirty="0" err="1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correo</a:t>
              </a:r>
              <a:r>
                <a:rPr lang="en-US" sz="9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”.</a:t>
              </a:r>
            </a:p>
            <a:p>
              <a:pPr algn="l" defTabSz="914400">
                <a:spcAft>
                  <a:spcPts val="600"/>
                </a:spcAft>
                <a:buNone/>
              </a:pPr>
              <a:r>
                <a:rPr lang="en-US" sz="800" b="1" i="0" dirty="0">
                  <a:solidFill>
                    <a:srgbClr val="8064A2">
                      <a:lumMod val="50000"/>
                    </a:srgbClr>
                  </a:solidFill>
                  <a:latin typeface="Arial"/>
                  <a:ea typeface="+mn-ea"/>
                  <a:cs typeface="Arial"/>
                </a:rPr>
                <a:t>RANDY TOLER</a:t>
              </a:r>
              <a:br>
                <a:rPr lang="en-US" sz="800" b="1" i="0" dirty="0">
                  <a:solidFill>
                    <a:srgbClr val="8064A2">
                      <a:lumMod val="50000"/>
                    </a:srgbClr>
                  </a:solidFill>
                  <a:latin typeface="Arial"/>
                  <a:ea typeface="+mn-ea"/>
                  <a:cs typeface="Arial"/>
                </a:rPr>
              </a:br>
              <a:r>
                <a:rPr lang="en-US" sz="800" b="0" i="0" dirty="0" err="1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Administrador</a:t>
              </a:r>
              <a:r>
                <a:rPr lang="en-US" sz="8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 de </a:t>
              </a:r>
              <a:r>
                <a:rPr lang="en-US" sz="800" b="0" i="0" dirty="0" err="1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sistemas</a:t>
              </a:r>
              <a:r>
                <a:rPr lang="en-US" sz="8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/>
              </a:r>
              <a:br>
                <a:rPr lang="en-US" sz="8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</a:br>
              <a:r>
                <a:rPr lang="en-US" sz="8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Cassidy Turley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" name="Picture 2" descr="\\psf\Host\Volumes\EP File Share\Touch\C13518_Cisco Solution Brochure \Development\T3660\Artwork\Final Proofing\Cassidy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71" y="4071795"/>
              <a:ext cx="708946" cy="3982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Rectangle 50"/>
          <p:cNvSpPr/>
          <p:nvPr/>
        </p:nvSpPr>
        <p:spPr>
          <a:xfrm>
            <a:off x="3228386" y="3067838"/>
            <a:ext cx="2486614" cy="2215991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Soporte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Cisco</a:t>
            </a:r>
          </a:p>
          <a:p>
            <a:pPr algn="l" defTabSz="914400">
              <a:spcAft>
                <a:spcPts val="1200"/>
              </a:spcAft>
              <a:buNone/>
            </a:pP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Asegure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distribución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producción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sin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inconvenientes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aplicaciones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Microsoft en Cisco UCS en el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plazo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el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presupuesto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previstos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Cisco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ayudan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diseñar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implementar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centros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datos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virtualizados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soluciones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nubes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privadas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o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públicas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Cisco Advanced Services o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varios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partners de canal de Cisco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pueden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proporcionar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forma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directa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Aumente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el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tiempo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actividad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resuelva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rápidamente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problemas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optimice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el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rendimiento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solución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con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galardonados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globales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del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soporte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técnico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Cisco.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0218" y="610562"/>
            <a:ext cx="5430982" cy="246221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l" defTabSz="914400">
              <a:buNone/>
            </a:pP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¿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Por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qué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elegir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los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Cisco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Microsoft?</a:t>
            </a:r>
            <a:endParaRPr lang="en-US" sz="1600" dirty="0">
              <a:solidFill>
                <a:srgbClr val="7BBB4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940493" y="2904355"/>
            <a:ext cx="2761488" cy="0"/>
          </a:xfrm>
          <a:prstGeom prst="line">
            <a:avLst/>
          </a:prstGeom>
          <a:ln w="12700">
            <a:solidFill>
              <a:srgbClr val="7BB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5461000"/>
            <a:ext cx="5278582" cy="1092200"/>
          </a:xfrm>
          <a:prstGeom prst="rect">
            <a:avLst/>
          </a:prstGeom>
          <a:noFill/>
        </p:spPr>
        <p:txBody>
          <a:bodyPr wrap="square" lIns="91440" tIns="91440" rIns="137160" bIns="0" rtlCol="0" anchor="t" anchorCtr="0">
            <a:no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“Con el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crecimiento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de la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adopción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virtualización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grupos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nubes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internas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las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estructuras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se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convertirán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en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una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tecnología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básica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las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organizaciones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de TI,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proveedores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servicios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de hosting y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servicios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en la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nube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para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crear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redes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con la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flexibilidad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(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por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ejemplo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rápido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aprovisionamiento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equilibrio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carga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)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requerida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para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ser compatibles con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estructuras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servidor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con alto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nivel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virtualización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en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donde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las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VM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ya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no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estén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ligadas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a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servidores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Calibri"/>
                <a:ea typeface="+mn-ea"/>
                <a:cs typeface="Arial"/>
              </a:rPr>
              <a:t>físicos</a:t>
            </a:r>
            <a:r>
              <a:rPr lang="en-US" sz="900" b="0" i="0" dirty="0">
                <a:solidFill>
                  <a:srgbClr val="4D4D4F"/>
                </a:solidFill>
                <a:latin typeface="Calibri"/>
                <a:ea typeface="+mn-ea"/>
                <a:cs typeface="Arial"/>
              </a:rPr>
              <a:t>”.</a:t>
            </a:r>
          </a:p>
          <a:p>
            <a:pPr algn="r" defTabSz="914400">
              <a:spcAft>
                <a:spcPts val="600"/>
              </a:spcAft>
              <a:buNone/>
            </a:pPr>
            <a:r>
              <a:rPr lang="en-US" sz="700" b="1" i="0" dirty="0">
                <a:solidFill>
                  <a:srgbClr val="8064A2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GEORGE J. WEISS/VALDIS </a:t>
            </a:r>
            <a:r>
              <a:rPr lang="en-US" sz="700" b="1" i="0" dirty="0" smtClean="0">
                <a:solidFill>
                  <a:srgbClr val="8064A2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FILKS  </a:t>
            </a:r>
            <a:r>
              <a:rPr lang="en-US" sz="7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Is the Concept of the ‘Server’ Obsolete, or in Need of Redefining? (El </a:t>
            </a:r>
            <a:r>
              <a:rPr lang="en-US" sz="7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concepto</a:t>
            </a:r>
            <a:r>
              <a:rPr lang="en-US" sz="7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"</a:t>
            </a:r>
            <a:r>
              <a:rPr lang="en-US" sz="7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servidor</a:t>
            </a:r>
            <a:r>
              <a:rPr lang="en-US" sz="7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", ¿</a:t>
            </a:r>
            <a:r>
              <a:rPr lang="en-US" sz="7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es</a:t>
            </a:r>
            <a:r>
              <a:rPr lang="en-US" sz="7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7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obsoleto</a:t>
            </a:r>
            <a:r>
              <a:rPr lang="en-US" sz="7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o </a:t>
            </a:r>
            <a:r>
              <a:rPr lang="en-US" sz="7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necesita</a:t>
            </a:r>
            <a:r>
              <a:rPr lang="en-US" sz="7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ser </a:t>
            </a:r>
            <a:r>
              <a:rPr lang="en-US" sz="7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redefinido</a:t>
            </a:r>
            <a:r>
              <a:rPr lang="en-US" sz="7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?) Gartner, 29 de </a:t>
            </a:r>
            <a:r>
              <a:rPr lang="en-US" sz="7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marzo</a:t>
            </a:r>
            <a:r>
              <a:rPr lang="en-US" sz="7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2012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316958" y="5486400"/>
            <a:ext cx="5344087" cy="0"/>
          </a:xfrm>
          <a:prstGeom prst="line">
            <a:avLst/>
          </a:prstGeom>
          <a:ln w="12700">
            <a:solidFill>
              <a:srgbClr val="7BB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64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5940493" y="4952999"/>
            <a:ext cx="2761488" cy="1431753"/>
          </a:xfrm>
          <a:prstGeom prst="rect">
            <a:avLst/>
          </a:prstGeom>
          <a:solidFill>
            <a:srgbClr val="7BBB4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939026" y="930113"/>
            <a:ext cx="2761488" cy="1956207"/>
          </a:xfrm>
          <a:prstGeom prst="rect">
            <a:avLst/>
          </a:prstGeom>
          <a:solidFill>
            <a:srgbClr val="7BBB49">
              <a:alpha val="10196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0218" y="612648"/>
            <a:ext cx="5507182" cy="246221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l" defTabSz="914400">
              <a:buNone/>
            </a:pP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Cisco y Microsoft: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mejor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juntos</a:t>
            </a:r>
            <a:endParaRPr lang="en-US" sz="1600" dirty="0">
              <a:solidFill>
                <a:srgbClr val="7BBB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6661" y="377189"/>
            <a:ext cx="8293608" cy="82936"/>
          </a:xfrm>
          <a:prstGeom prst="rect">
            <a:avLst/>
          </a:prstGeom>
          <a:solidFill>
            <a:srgbClr val="7BB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56614" y="3028515"/>
            <a:ext cx="2767585" cy="1924485"/>
          </a:xfrm>
          <a:prstGeom prst="rect">
            <a:avLst/>
          </a:prstGeom>
          <a:noFill/>
        </p:spPr>
        <p:txBody>
          <a:bodyPr wrap="square" lIns="91440" tIns="91440" rIns="0" bIns="0" rtlCol="0" anchor="t" anchorCtr="0">
            <a:noAutofit/>
          </a:bodyPr>
          <a:lstStyle/>
          <a:p>
            <a:pPr algn="l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Amplíe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redes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avanzadas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b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</a:b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entornos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Hyper-V de Microsoft</a:t>
            </a:r>
          </a:p>
          <a:p>
            <a:pPr algn="l" defTabSz="914400">
              <a:spcAft>
                <a:spcPts val="300"/>
              </a:spcAft>
              <a:buNone/>
            </a:pP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clientes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corporativos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proveedores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desean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extender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experiencia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redes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Cisco 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implementaciones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Microsoft Windows Server 2012 Hyper-V, Cisco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ofrece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cartera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completa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tecnologías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red virtual 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través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los switches Cisco Nexus de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serie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 1000V y el Extensor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estructura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equipo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virtual (VM-FEX) de Cisco Unified Computing System. </a:t>
            </a:r>
            <a:endParaRPr lang="en-US" sz="900" dirty="0" smtClean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algn="l" defTabSz="914400">
              <a:spcBef>
                <a:spcPts val="600"/>
              </a:spcBef>
              <a:spcAft>
                <a:spcPts val="1200"/>
              </a:spcAft>
              <a:buNone/>
            </a:pPr>
            <a:endParaRPr lang="en-US" sz="9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218" y="4953000"/>
            <a:ext cx="2697480" cy="1603006"/>
            <a:chOff x="496824" y="3084448"/>
            <a:chExt cx="2697480" cy="1603006"/>
          </a:xfrm>
        </p:grpSpPr>
        <p:sp>
          <p:nvSpPr>
            <p:cNvPr id="70" name="Rectangle 69"/>
            <p:cNvSpPr/>
            <p:nvPr/>
          </p:nvSpPr>
          <p:spPr>
            <a:xfrm>
              <a:off x="508580" y="3084448"/>
              <a:ext cx="2685724" cy="1603006"/>
            </a:xfrm>
            <a:prstGeom prst="rect">
              <a:avLst/>
            </a:prstGeom>
            <a:solidFill>
              <a:srgbClr val="F3F3F3"/>
            </a:solidFill>
            <a:ln w="3175">
              <a:solidFill>
                <a:srgbClr val="7BB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1146728" y="4184553"/>
              <a:ext cx="0" cy="182283"/>
            </a:xfrm>
            <a:prstGeom prst="line">
              <a:avLst/>
            </a:prstGeom>
            <a:ln w="22225">
              <a:solidFill>
                <a:srgbClr val="364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557797" y="3136395"/>
              <a:ext cx="1272275" cy="10481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64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53875" y="3610968"/>
              <a:ext cx="867055" cy="4190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64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9760" y="3860031"/>
              <a:ext cx="857243" cy="16696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own Arrow 96"/>
            <p:cNvSpPr/>
            <p:nvPr/>
          </p:nvSpPr>
          <p:spPr>
            <a:xfrm>
              <a:off x="764422" y="3540992"/>
              <a:ext cx="87895" cy="152151"/>
            </a:xfrm>
            <a:prstGeom prst="downArrow">
              <a:avLst/>
            </a:prstGeom>
            <a:solidFill>
              <a:srgbClr val="7BB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own Arrow 97"/>
            <p:cNvSpPr/>
            <p:nvPr/>
          </p:nvSpPr>
          <p:spPr>
            <a:xfrm>
              <a:off x="1523141" y="3551602"/>
              <a:ext cx="87895" cy="152151"/>
            </a:xfrm>
            <a:prstGeom prst="downArrow">
              <a:avLst/>
            </a:prstGeom>
            <a:solidFill>
              <a:srgbClr val="7BB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-1" b="-1"/>
            <a:stretch/>
          </p:blipFill>
          <p:spPr>
            <a:xfrm>
              <a:off x="1030061" y="3897702"/>
              <a:ext cx="322541" cy="98052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623439" y="3601227"/>
              <a:ext cx="114099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n-US" sz="500" b="1" i="0">
                  <a:solidFill>
                    <a:srgbClr val="00B0F0"/>
                  </a:solidFill>
                  <a:latin typeface="Arial"/>
                  <a:ea typeface="+mn-ea"/>
                  <a:cs typeface="Arial"/>
                </a:rPr>
                <a:t>CISCO NEXUS 1000V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6824" y="3140274"/>
              <a:ext cx="1365734" cy="1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n-US" sz="500" b="1" i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LLEVAR LA RED AL HIPERVISOR</a:t>
              </a:r>
              <a:endParaRPr lang="en-US" sz="500" b="1" dirty="0">
                <a:solidFill>
                  <a:srgbClr val="4D4D4F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00">
                <a:buNone/>
              </a:pPr>
              <a:r>
                <a:rPr lang="en-US" sz="500" b="0" i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(Switch Cisco Nexus 1000V)</a:t>
              </a: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771" y="3736730"/>
              <a:ext cx="212553" cy="106276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4184" y="3739439"/>
              <a:ext cx="522904" cy="83205"/>
            </a:xfrm>
            <a:prstGeom prst="rect">
              <a:avLst/>
            </a:prstGeom>
          </p:spPr>
        </p:pic>
        <p:grpSp>
          <p:nvGrpSpPr>
            <p:cNvPr id="104" name="Group 103"/>
            <p:cNvGrpSpPr/>
            <p:nvPr/>
          </p:nvGrpSpPr>
          <p:grpSpPr>
            <a:xfrm>
              <a:off x="904341" y="3448449"/>
              <a:ext cx="550699" cy="147906"/>
              <a:chOff x="954011" y="6166082"/>
              <a:chExt cx="977622" cy="262569"/>
            </a:xfrm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4011" y="6166082"/>
                <a:ext cx="226214" cy="262569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4480" y="6166082"/>
                <a:ext cx="226214" cy="262569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4949" y="6166082"/>
                <a:ext cx="226214" cy="262569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5419" y="6166082"/>
                <a:ext cx="226214" cy="262569"/>
              </a:xfrm>
              <a:prstGeom prst="rect">
                <a:avLst/>
              </a:prstGeom>
            </p:spPr>
          </p:pic>
        </p:grp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60" y="4320372"/>
              <a:ext cx="537460" cy="327828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517202" y="4029120"/>
              <a:ext cx="482593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300" b="1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SERVIDOR</a:t>
              </a:r>
              <a:endParaRPr lang="en-US" sz="300" b="1" dirty="0">
                <a:solidFill>
                  <a:srgbClr val="4D4D4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98606" y="4017771"/>
              <a:ext cx="55179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500" b="1" i="0" dirty="0" err="1">
                  <a:solidFill>
                    <a:srgbClr val="00B0F0"/>
                  </a:solidFill>
                  <a:latin typeface="Arial"/>
                  <a:ea typeface="+mn-ea"/>
                  <a:cs typeface="Arial"/>
                </a:rPr>
                <a:t>Adaptador</a:t>
              </a:r>
              <a:endParaRPr lang="en-US" sz="5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031940" y="4431100"/>
              <a:ext cx="260315" cy="170205"/>
              <a:chOff x="1088417" y="7345430"/>
              <a:chExt cx="462122" cy="302156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8417" y="7345430"/>
                <a:ext cx="231061" cy="302156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9478" y="7345430"/>
                <a:ext cx="231061" cy="302156"/>
              </a:xfrm>
              <a:prstGeom prst="rect">
                <a:avLst/>
              </a:prstGeom>
            </p:spPr>
          </p:pic>
        </p:grpSp>
        <p:cxnSp>
          <p:nvCxnSpPr>
            <p:cNvPr id="75" name="Straight Connector 74"/>
            <p:cNvCxnSpPr/>
            <p:nvPr/>
          </p:nvCxnSpPr>
          <p:spPr>
            <a:xfrm>
              <a:off x="2460289" y="4184552"/>
              <a:ext cx="0" cy="182283"/>
            </a:xfrm>
            <a:prstGeom prst="line">
              <a:avLst/>
            </a:prstGeom>
            <a:ln w="22225">
              <a:solidFill>
                <a:srgbClr val="364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871358" y="3136394"/>
              <a:ext cx="1272275" cy="10481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64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67437" y="3610967"/>
              <a:ext cx="867055" cy="4190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64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73321" y="3860030"/>
              <a:ext cx="857243" cy="16696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-1" b="-1"/>
            <a:stretch/>
          </p:blipFill>
          <p:spPr>
            <a:xfrm>
              <a:off x="2343623" y="3897701"/>
              <a:ext cx="322541" cy="98052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1810385" y="3140273"/>
              <a:ext cx="13657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n-US" sz="500" b="1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EXTIENDA LAS REDES FÍSICAS A LAS MÁQUINAS VIRTUALES </a:t>
              </a:r>
              <a:br>
                <a:rPr lang="en-US" sz="500" b="1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</a:br>
              <a:r>
                <a:rPr lang="en-US" sz="500" b="0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(Cisco UCS VM-FEX)</a:t>
              </a: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8837" y="3739438"/>
              <a:ext cx="522904" cy="83205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2217903" y="3448448"/>
              <a:ext cx="550698" cy="147906"/>
              <a:chOff x="954011" y="6166082"/>
              <a:chExt cx="977622" cy="262569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4011" y="6166082"/>
                <a:ext cx="226214" cy="262569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4480" y="6166082"/>
                <a:ext cx="226214" cy="262569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4949" y="6166082"/>
                <a:ext cx="226214" cy="262569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5419" y="6166082"/>
                <a:ext cx="226214" cy="262569"/>
              </a:xfrm>
              <a:prstGeom prst="rect">
                <a:avLst/>
              </a:prstGeom>
            </p:spPr>
          </p:pic>
        </p:grp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521" y="4320371"/>
              <a:ext cx="537460" cy="327828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798435" y="4029119"/>
              <a:ext cx="487565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300" b="1" i="0" dirty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SERVIDOR</a:t>
              </a:r>
              <a:endParaRPr lang="en-US" sz="300" b="1" dirty="0">
                <a:solidFill>
                  <a:srgbClr val="4D4D4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03249" y="4025335"/>
              <a:ext cx="811145" cy="13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n-US" sz="500" b="1" i="0" dirty="0">
                  <a:solidFill>
                    <a:srgbClr val="00B0F0"/>
                  </a:solidFill>
                  <a:latin typeface="Arial"/>
                  <a:ea typeface="+mn-ea"/>
                  <a:cs typeface="Arial"/>
                </a:rPr>
                <a:t>CISCO UCS VM-FEX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345502" y="4431099"/>
              <a:ext cx="260315" cy="170205"/>
              <a:chOff x="1088417" y="7345430"/>
              <a:chExt cx="462122" cy="302156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8417" y="7345430"/>
                <a:ext cx="231061" cy="302156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9478" y="7345430"/>
                <a:ext cx="231061" cy="302156"/>
              </a:xfrm>
              <a:prstGeom prst="rect">
                <a:avLst/>
              </a:prstGeom>
            </p:spPr>
          </p:pic>
        </p:grpSp>
        <p:sp>
          <p:nvSpPr>
            <p:cNvPr id="73" name="Down Arrow 72"/>
            <p:cNvSpPr/>
            <p:nvPr/>
          </p:nvSpPr>
          <p:spPr>
            <a:xfrm>
              <a:off x="2113709" y="3495520"/>
              <a:ext cx="87895" cy="845950"/>
            </a:xfrm>
            <a:prstGeom prst="downArrow">
              <a:avLst/>
            </a:prstGeom>
            <a:solidFill>
              <a:srgbClr val="7BB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2807705" y="3497450"/>
              <a:ext cx="87895" cy="845950"/>
            </a:xfrm>
            <a:prstGeom prst="downArrow">
              <a:avLst/>
            </a:prstGeom>
            <a:solidFill>
              <a:srgbClr val="7BB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3231193" y="3028515"/>
            <a:ext cx="2487168" cy="2915085"/>
          </a:xfrm>
          <a:prstGeom prst="rect">
            <a:avLst/>
          </a:prstGeom>
          <a:noFill/>
        </p:spPr>
        <p:txBody>
          <a:bodyPr wrap="square" lIns="91440" tIns="91440" rIns="0" bIns="0" rtlCol="0" anchor="t" anchorCtr="0">
            <a:no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Extienda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funcionalidades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</a:t>
            </a:r>
            <a:b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</a:b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Microsoft System Center 2012 SP1</a:t>
            </a:r>
          </a:p>
          <a:p>
            <a:pPr algn="l" defTabSz="914400">
              <a:spcAft>
                <a:spcPts val="600"/>
              </a:spcAft>
              <a:buNone/>
            </a:pP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Combine la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interfaz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abierta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API de UCS Manager con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herramientas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administración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aprovisionamiento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System Center 2012 SP1 de Microsoft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aprovisionar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configurar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organizar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monitorear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infraestructura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física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virtual y el </a:t>
            </a:r>
            <a:b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</a:b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software Windows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aplicaciones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el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servidor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todos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niveles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</a:t>
            </a:r>
            <a:endParaRPr lang="en-US" sz="900" dirty="0" smtClean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233355" indent="-174650" algn="l" defTabSz="914400">
              <a:spcAft>
                <a:spcPts val="600"/>
              </a:spcAft>
              <a:buClr>
                <a:srgbClr val="4D4D4F"/>
              </a:buClr>
              <a:buFont typeface="Arial"/>
              <a:buChar char="•"/>
            </a:pP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Paquete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administración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UCS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System Center </a:t>
            </a:r>
            <a:b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</a:b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Administrador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operaciones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marL="233355" indent="-174650" algn="l" defTabSz="914400">
              <a:spcAft>
                <a:spcPts val="600"/>
              </a:spcAft>
              <a:buClr>
                <a:srgbClr val="4D4D4F"/>
              </a:buClr>
              <a:buFont typeface="Arial"/>
              <a:buChar char="•"/>
            </a:pP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Paquete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integración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UCS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System Center Orchestrator</a:t>
            </a:r>
          </a:p>
          <a:p>
            <a:pPr marL="233355" indent="-174650" algn="l" defTabSz="914400">
              <a:spcAft>
                <a:spcPts val="600"/>
              </a:spcAft>
              <a:buClr>
                <a:srgbClr val="4D4D4F"/>
              </a:buClr>
              <a:buFont typeface="Arial"/>
              <a:buChar char="•"/>
            </a:pP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Complemento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extensión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interfaz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usuario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UCS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System Center Virtual Machine Manager (SCVMM)</a:t>
            </a:r>
          </a:p>
          <a:p>
            <a:pPr algn="l" defTabSz="914400">
              <a:buNone/>
            </a:pPr>
            <a:endParaRPr lang="en-US" sz="800" dirty="0" smtClean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algn="l" defTabSz="914400">
              <a:buNone/>
            </a:pPr>
            <a:endParaRPr lang="en-US" sz="8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867400" y="3028514"/>
            <a:ext cx="2574264" cy="1619685"/>
          </a:xfrm>
          <a:prstGeom prst="rect">
            <a:avLst/>
          </a:prstGeom>
          <a:noFill/>
        </p:spPr>
        <p:txBody>
          <a:bodyPr wrap="square" lIns="91440" tIns="91440" rIns="0" bIns="0" rtlCol="0" anchor="t" anchorCtr="0">
            <a:no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Administre</a:t>
            </a: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el hardware de UCS </a:t>
            </a:r>
            <a:b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</a:br>
            <a:r>
              <a:rPr lang="en-US" sz="10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con </a:t>
            </a:r>
            <a:r>
              <a:rPr lang="en-US" sz="10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PowerShell</a:t>
            </a:r>
            <a:endParaRPr lang="en-US" sz="10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algn="l" defTabSz="914400">
              <a:spcAft>
                <a:spcPts val="600"/>
              </a:spcAft>
              <a:buNone/>
            </a:pP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Automatice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tareas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aprovisionamiento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configuración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con Cisco UCS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PowerTool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amplia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biblioteca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cmdlet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PowerShell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diseño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específico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utiliza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el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formato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estándar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verbo-sustantivo</a:t>
            </a:r>
            <a:r>
              <a:rPr lang="en-US" sz="900" b="0" i="0" dirty="0" smtClean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Si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conoce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PowerShell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le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resultará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fácil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comenzar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usar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PowerTool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administrar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tanto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los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componentes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Microsoft </a:t>
            </a:r>
            <a:r>
              <a:rPr lang="en-US" sz="9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como</a:t>
            </a:r>
            <a:r>
              <a:rPr lang="en-US" sz="9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Cisco UCS. </a:t>
            </a:r>
          </a:p>
        </p:txBody>
      </p:sp>
      <p:pic>
        <p:nvPicPr>
          <p:cNvPr id="3075" name="Picture 3" descr="C:\Users\jeff.betts\Pictures\01 Cisco Photos\AN7366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26661" y="930113"/>
            <a:ext cx="5291700" cy="1965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6049725" y="1092330"/>
            <a:ext cx="2546493" cy="1669920"/>
            <a:chOff x="535893" y="2209799"/>
            <a:chExt cx="2546493" cy="1669920"/>
          </a:xfrm>
        </p:grpSpPr>
        <p:sp>
          <p:nvSpPr>
            <p:cNvPr id="187" name="TextBox 186"/>
            <p:cNvSpPr txBox="1"/>
            <p:nvPr/>
          </p:nvSpPr>
          <p:spPr>
            <a:xfrm>
              <a:off x="539318" y="2641469"/>
              <a:ext cx="2543068" cy="1238250"/>
            </a:xfrm>
            <a:prstGeom prst="rect">
              <a:avLst/>
            </a:prstGeom>
            <a:noFill/>
          </p:spPr>
          <p:txBody>
            <a:bodyPr wrap="square" lIns="0" tIns="91440" rIns="137160" bIns="0" rtlCol="0" anchor="t" anchorCtr="0">
              <a:noAutofit/>
            </a:bodyPr>
            <a:lstStyle/>
            <a:p>
              <a:pPr algn="l" defTabSz="914400">
                <a:spcAft>
                  <a:spcPts val="600"/>
                </a:spcAft>
                <a:buNone/>
              </a:pPr>
              <a:r>
                <a:rPr lang="en-US" sz="900" b="0" i="0">
                  <a:solidFill>
                    <a:srgbClr val="4D4D4F"/>
                  </a:solidFill>
                  <a:latin typeface="Arial"/>
                  <a:ea typeface="+mn-ea"/>
                  <a:cs typeface="Arial"/>
                </a:rPr>
                <a:t>“Cisco UCS ofrece una plataforma más integrada y fácil de administrar que redujo la cantidad de perfiles de servidor que administramos hasta en un 80%”.</a:t>
              </a:r>
            </a:p>
            <a:p>
              <a:pPr algn="l" defTabSz="914400">
                <a:buNone/>
              </a:pPr>
              <a:r>
                <a:rPr lang="en-US" sz="800" b="1" i="0">
                  <a:solidFill>
                    <a:srgbClr val="8064A2">
                      <a:lumMod val="50000"/>
                    </a:srgbClr>
                  </a:solidFill>
                  <a:latin typeface="Arial"/>
                  <a:ea typeface="+mn-ea"/>
                  <a:cs typeface="Arial"/>
                </a:rPr>
                <a:t>SCOTT BIESAART </a:t>
              </a:r>
            </a:p>
            <a:p>
              <a:pPr algn="l" defTabSz="914400">
                <a:buNone/>
              </a:pPr>
              <a:r>
                <a:rPr lang="en-US" sz="800" b="0" i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Administrador, MPS</a:t>
              </a:r>
              <a:br>
                <a:rPr lang="en-US" sz="800" b="0" i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</a:br>
              <a:r>
                <a:rPr lang="en-US" sz="800" b="0" i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Technology Group Xerox</a:t>
              </a:r>
            </a:p>
          </p:txBody>
        </p:sp>
        <p:pic>
          <p:nvPicPr>
            <p:cNvPr id="188" name="Picture 15" descr="\\psf\Host\Volumes\EP File Share\Touch\C13518_Cisco Solution Brochure \Development\T3655\Artwork\Logos\Edited\Xerox_Logo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5893" y="2209799"/>
              <a:ext cx="1126276" cy="3554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9" name="Straight Connector 188"/>
          <p:cNvCxnSpPr/>
          <p:nvPr/>
        </p:nvCxnSpPr>
        <p:spPr>
          <a:xfrm flipV="1">
            <a:off x="5940493" y="2886320"/>
            <a:ext cx="2761488" cy="0"/>
          </a:xfrm>
          <a:prstGeom prst="line">
            <a:avLst/>
          </a:prstGeom>
          <a:ln w="12700">
            <a:solidFill>
              <a:srgbClr val="7BB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320617" y="5207210"/>
            <a:ext cx="1265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Cisco UCS Manager </a:t>
            </a:r>
            <a:r>
              <a:rPr lang="en-US" sz="900" b="0" i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fue</a:t>
            </a:r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900" b="0" i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galardonado</a:t>
            </a:r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 en Microsoft Tech Ed 2012 con el </a:t>
            </a:r>
            <a:r>
              <a:rPr lang="en-US" sz="900" b="0" i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premio</a:t>
            </a:r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 Breakthrough Technology Award 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5940493" y="4952999"/>
            <a:ext cx="2761488" cy="0"/>
          </a:xfrm>
          <a:prstGeom prst="line">
            <a:avLst/>
          </a:prstGeom>
          <a:ln w="12700">
            <a:solidFill>
              <a:srgbClr val="7BB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014" y="5095113"/>
            <a:ext cx="1068987" cy="1147525"/>
          </a:xfrm>
          <a:prstGeom prst="rect">
            <a:avLst/>
          </a:prstGeom>
          <a:effectLst>
            <a:glow rad="127000">
              <a:schemeClr val="bg1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1137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616" y="610562"/>
            <a:ext cx="8251903" cy="1092607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Centro de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datos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unificado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de Cisco: la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plataforma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proporcionar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TI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como</a:t>
            </a:r>
            <a:r>
              <a:rPr lang="en-US" sz="1600" b="0" i="0" dirty="0">
                <a:solidFill>
                  <a:srgbClr val="7BBB4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600" b="0" i="0" dirty="0" err="1">
                <a:solidFill>
                  <a:srgbClr val="7BBB49"/>
                </a:solidFill>
                <a:latin typeface="Arial"/>
                <a:ea typeface="+mn-ea"/>
                <a:cs typeface="Arial"/>
              </a:rPr>
              <a:t>servicio</a:t>
            </a:r>
            <a:endParaRPr lang="en-US" sz="1600" b="0" i="0" dirty="0">
              <a:solidFill>
                <a:srgbClr val="7BBB49"/>
              </a:solidFill>
              <a:latin typeface="Arial"/>
              <a:ea typeface="+mn-ea"/>
              <a:cs typeface="Arial"/>
            </a:endParaRPr>
          </a:p>
          <a:p>
            <a:pPr algn="l" defTabSz="914400">
              <a:spcAft>
                <a:spcPts val="600"/>
              </a:spcAft>
              <a:buNone/>
            </a:pP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La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arquitectura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centro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datos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actual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debe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brindar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soporte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a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fuerza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laboral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sumamente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móvil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a la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proliferación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dispositivos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a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modelos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comerciales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función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datos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y,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además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ser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capaz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incorporar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manera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transparente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aplicaciones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nube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La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plataforma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del Centro de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datos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unificado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Cisco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satisface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variados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requisitos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con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arquitectura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combina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cómputo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almacenamiento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redes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administración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Fue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diseñada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automatizar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TI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como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servicio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en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entornos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físicos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virtuales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y los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resultados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son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mayor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eficiencia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presupuestaria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capacidad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respuesta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más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dinámica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operaciones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TI </a:t>
            </a:r>
            <a:r>
              <a:rPr lang="en-US" sz="10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simplificadas</a:t>
            </a:r>
            <a:r>
              <a:rPr lang="en-US" sz="10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.</a:t>
            </a:r>
            <a:endParaRPr lang="en-US" sz="1000" dirty="0">
              <a:solidFill>
                <a:srgbClr val="7BBB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6" name="Rectangle 555"/>
          <p:cNvSpPr/>
          <p:nvPr/>
        </p:nvSpPr>
        <p:spPr>
          <a:xfrm>
            <a:off x="6088809" y="1825152"/>
            <a:ext cx="2862072" cy="4495800"/>
          </a:xfrm>
          <a:prstGeom prst="rect">
            <a:avLst/>
          </a:prstGeom>
          <a:solidFill>
            <a:srgbClr val="59539E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/>
          <p:cNvSpPr/>
          <p:nvPr/>
        </p:nvSpPr>
        <p:spPr>
          <a:xfrm>
            <a:off x="3120385" y="1825152"/>
            <a:ext cx="2863935" cy="4499447"/>
          </a:xfrm>
          <a:prstGeom prst="rect">
            <a:avLst/>
          </a:prstGeom>
          <a:solidFill>
            <a:srgbClr val="4CA5D1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93120" y="1825152"/>
            <a:ext cx="2862072" cy="4499447"/>
          </a:xfrm>
          <a:prstGeom prst="rect">
            <a:avLst/>
          </a:prstGeom>
          <a:solidFill>
            <a:srgbClr val="374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7172" y="2418074"/>
            <a:ext cx="8704447" cy="41474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7174" y="1916047"/>
            <a:ext cx="2813965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425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9320" y="1995377"/>
            <a:ext cx="308527" cy="280805"/>
            <a:chOff x="-2884488" y="2890838"/>
            <a:chExt cx="1366837" cy="1368426"/>
          </a:xfrm>
        </p:grpSpPr>
        <p:sp>
          <p:nvSpPr>
            <p:cNvPr id="8" name="Freeform 70"/>
            <p:cNvSpPr>
              <a:spLocks noEditPoints="1"/>
            </p:cNvSpPr>
            <p:nvPr/>
          </p:nvSpPr>
          <p:spPr bwMode="auto">
            <a:xfrm>
              <a:off x="-2884488" y="3451226"/>
              <a:ext cx="762000" cy="808038"/>
            </a:xfrm>
            <a:custGeom>
              <a:avLst/>
              <a:gdLst>
                <a:gd name="T0" fmla="*/ 211 w 480"/>
                <a:gd name="T1" fmla="*/ 327 h 509"/>
                <a:gd name="T2" fmla="*/ 172 w 480"/>
                <a:gd name="T3" fmla="*/ 285 h 509"/>
                <a:gd name="T4" fmla="*/ 167 w 480"/>
                <a:gd name="T5" fmla="*/ 238 h 509"/>
                <a:gd name="T6" fmla="*/ 199 w 480"/>
                <a:gd name="T7" fmla="*/ 189 h 509"/>
                <a:gd name="T8" fmla="*/ 240 w 480"/>
                <a:gd name="T9" fmla="*/ 176 h 509"/>
                <a:gd name="T10" fmla="*/ 292 w 480"/>
                <a:gd name="T11" fmla="*/ 198 h 509"/>
                <a:gd name="T12" fmla="*/ 313 w 480"/>
                <a:gd name="T13" fmla="*/ 254 h 509"/>
                <a:gd name="T14" fmla="*/ 301 w 480"/>
                <a:gd name="T15" fmla="*/ 297 h 509"/>
                <a:gd name="T16" fmla="*/ 254 w 480"/>
                <a:gd name="T17" fmla="*/ 330 h 509"/>
                <a:gd name="T18" fmla="*/ 470 w 480"/>
                <a:gd name="T19" fmla="*/ 153 h 509"/>
                <a:gd name="T20" fmla="*/ 437 w 480"/>
                <a:gd name="T21" fmla="*/ 127 h 509"/>
                <a:gd name="T22" fmla="*/ 398 w 480"/>
                <a:gd name="T23" fmla="*/ 116 h 509"/>
                <a:gd name="T24" fmla="*/ 374 w 480"/>
                <a:gd name="T25" fmla="*/ 96 h 509"/>
                <a:gd name="T26" fmla="*/ 360 w 480"/>
                <a:gd name="T27" fmla="*/ 56 h 509"/>
                <a:gd name="T28" fmla="*/ 364 w 480"/>
                <a:gd name="T29" fmla="*/ 24 h 509"/>
                <a:gd name="T30" fmla="*/ 305 w 480"/>
                <a:gd name="T31" fmla="*/ 0 h 509"/>
                <a:gd name="T32" fmla="*/ 287 w 480"/>
                <a:gd name="T33" fmla="*/ 24 h 509"/>
                <a:gd name="T34" fmla="*/ 251 w 480"/>
                <a:gd name="T35" fmla="*/ 40 h 509"/>
                <a:gd name="T36" fmla="*/ 219 w 480"/>
                <a:gd name="T37" fmla="*/ 38 h 509"/>
                <a:gd name="T38" fmla="*/ 186 w 480"/>
                <a:gd name="T39" fmla="*/ 17 h 509"/>
                <a:gd name="T40" fmla="*/ 159 w 480"/>
                <a:gd name="T41" fmla="*/ 3 h 509"/>
                <a:gd name="T42" fmla="*/ 117 w 480"/>
                <a:gd name="T43" fmla="*/ 24 h 509"/>
                <a:gd name="T44" fmla="*/ 117 w 480"/>
                <a:gd name="T45" fmla="*/ 66 h 509"/>
                <a:gd name="T46" fmla="*/ 98 w 480"/>
                <a:gd name="T47" fmla="*/ 104 h 509"/>
                <a:gd name="T48" fmla="*/ 72 w 480"/>
                <a:gd name="T49" fmla="*/ 122 h 509"/>
                <a:gd name="T50" fmla="*/ 33 w 480"/>
                <a:gd name="T51" fmla="*/ 125 h 509"/>
                <a:gd name="T52" fmla="*/ 4 w 480"/>
                <a:gd name="T53" fmla="*/ 169 h 509"/>
                <a:gd name="T54" fmla="*/ 16 w 480"/>
                <a:gd name="T55" fmla="*/ 196 h 509"/>
                <a:gd name="T56" fmla="*/ 37 w 480"/>
                <a:gd name="T57" fmla="*/ 233 h 509"/>
                <a:gd name="T58" fmla="*/ 39 w 480"/>
                <a:gd name="T59" fmla="*/ 266 h 509"/>
                <a:gd name="T60" fmla="*/ 23 w 480"/>
                <a:gd name="T61" fmla="*/ 304 h 509"/>
                <a:gd name="T62" fmla="*/ 0 w 480"/>
                <a:gd name="T63" fmla="*/ 323 h 509"/>
                <a:gd name="T64" fmla="*/ 23 w 480"/>
                <a:gd name="T65" fmla="*/ 386 h 509"/>
                <a:gd name="T66" fmla="*/ 63 w 480"/>
                <a:gd name="T67" fmla="*/ 384 h 509"/>
                <a:gd name="T68" fmla="*/ 98 w 480"/>
                <a:gd name="T69" fmla="*/ 405 h 509"/>
                <a:gd name="T70" fmla="*/ 115 w 480"/>
                <a:gd name="T71" fmla="*/ 431 h 509"/>
                <a:gd name="T72" fmla="*/ 119 w 480"/>
                <a:gd name="T73" fmla="*/ 473 h 509"/>
                <a:gd name="T74" fmla="*/ 145 w 480"/>
                <a:gd name="T75" fmla="*/ 499 h 509"/>
                <a:gd name="T76" fmla="*/ 179 w 480"/>
                <a:gd name="T77" fmla="*/ 501 h 509"/>
                <a:gd name="T78" fmla="*/ 209 w 480"/>
                <a:gd name="T79" fmla="*/ 473 h 509"/>
                <a:gd name="T80" fmla="*/ 240 w 480"/>
                <a:gd name="T81" fmla="*/ 468 h 509"/>
                <a:gd name="T82" fmla="*/ 279 w 480"/>
                <a:gd name="T83" fmla="*/ 478 h 509"/>
                <a:gd name="T84" fmla="*/ 305 w 480"/>
                <a:gd name="T85" fmla="*/ 509 h 509"/>
                <a:gd name="T86" fmla="*/ 350 w 480"/>
                <a:gd name="T87" fmla="*/ 492 h 509"/>
                <a:gd name="T88" fmla="*/ 360 w 480"/>
                <a:gd name="T89" fmla="*/ 462 h 509"/>
                <a:gd name="T90" fmla="*/ 369 w 480"/>
                <a:gd name="T91" fmla="*/ 422 h 509"/>
                <a:gd name="T92" fmla="*/ 390 w 480"/>
                <a:gd name="T93" fmla="*/ 398 h 509"/>
                <a:gd name="T94" fmla="*/ 426 w 480"/>
                <a:gd name="T95" fmla="*/ 382 h 509"/>
                <a:gd name="T96" fmla="*/ 456 w 480"/>
                <a:gd name="T97" fmla="*/ 386 h 509"/>
                <a:gd name="T98" fmla="*/ 480 w 480"/>
                <a:gd name="T99" fmla="*/ 323 h 509"/>
                <a:gd name="T100" fmla="*/ 451 w 480"/>
                <a:gd name="T101" fmla="*/ 295 h 509"/>
                <a:gd name="T102" fmla="*/ 440 w 480"/>
                <a:gd name="T103" fmla="*/ 254 h 509"/>
                <a:gd name="T104" fmla="*/ 447 w 480"/>
                <a:gd name="T105" fmla="*/ 222 h 509"/>
                <a:gd name="T106" fmla="*/ 471 w 480"/>
                <a:gd name="T107" fmla="*/ 18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0" h="509">
                  <a:moveTo>
                    <a:pt x="240" y="332"/>
                  </a:moveTo>
                  <a:lnTo>
                    <a:pt x="240" y="332"/>
                  </a:lnTo>
                  <a:lnTo>
                    <a:pt x="225" y="330"/>
                  </a:lnTo>
                  <a:lnTo>
                    <a:pt x="211" y="327"/>
                  </a:lnTo>
                  <a:lnTo>
                    <a:pt x="199" y="318"/>
                  </a:lnTo>
                  <a:lnTo>
                    <a:pt x="188" y="309"/>
                  </a:lnTo>
                  <a:lnTo>
                    <a:pt x="179" y="297"/>
                  </a:lnTo>
                  <a:lnTo>
                    <a:pt x="172" y="285"/>
                  </a:lnTo>
                  <a:lnTo>
                    <a:pt x="167" y="269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67" y="238"/>
                  </a:lnTo>
                  <a:lnTo>
                    <a:pt x="172" y="224"/>
                  </a:lnTo>
                  <a:lnTo>
                    <a:pt x="179" y="210"/>
                  </a:lnTo>
                  <a:lnTo>
                    <a:pt x="188" y="198"/>
                  </a:lnTo>
                  <a:lnTo>
                    <a:pt x="199" y="189"/>
                  </a:lnTo>
                  <a:lnTo>
                    <a:pt x="211" y="182"/>
                  </a:lnTo>
                  <a:lnTo>
                    <a:pt x="225" y="177"/>
                  </a:lnTo>
                  <a:lnTo>
                    <a:pt x="240" y="176"/>
                  </a:lnTo>
                  <a:lnTo>
                    <a:pt x="240" y="176"/>
                  </a:lnTo>
                  <a:lnTo>
                    <a:pt x="254" y="177"/>
                  </a:lnTo>
                  <a:lnTo>
                    <a:pt x="268" y="182"/>
                  </a:lnTo>
                  <a:lnTo>
                    <a:pt x="280" y="189"/>
                  </a:lnTo>
                  <a:lnTo>
                    <a:pt x="292" y="198"/>
                  </a:lnTo>
                  <a:lnTo>
                    <a:pt x="301" y="210"/>
                  </a:lnTo>
                  <a:lnTo>
                    <a:pt x="308" y="224"/>
                  </a:lnTo>
                  <a:lnTo>
                    <a:pt x="312" y="238"/>
                  </a:lnTo>
                  <a:lnTo>
                    <a:pt x="313" y="254"/>
                  </a:lnTo>
                  <a:lnTo>
                    <a:pt x="313" y="254"/>
                  </a:lnTo>
                  <a:lnTo>
                    <a:pt x="312" y="269"/>
                  </a:lnTo>
                  <a:lnTo>
                    <a:pt x="308" y="285"/>
                  </a:lnTo>
                  <a:lnTo>
                    <a:pt x="301" y="297"/>
                  </a:lnTo>
                  <a:lnTo>
                    <a:pt x="292" y="309"/>
                  </a:lnTo>
                  <a:lnTo>
                    <a:pt x="280" y="318"/>
                  </a:lnTo>
                  <a:lnTo>
                    <a:pt x="268" y="327"/>
                  </a:lnTo>
                  <a:lnTo>
                    <a:pt x="254" y="330"/>
                  </a:lnTo>
                  <a:lnTo>
                    <a:pt x="240" y="332"/>
                  </a:lnTo>
                  <a:close/>
                  <a:moveTo>
                    <a:pt x="480" y="184"/>
                  </a:moveTo>
                  <a:lnTo>
                    <a:pt x="480" y="184"/>
                  </a:lnTo>
                  <a:lnTo>
                    <a:pt x="470" y="15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45" y="125"/>
                  </a:lnTo>
                  <a:lnTo>
                    <a:pt x="437" y="127"/>
                  </a:lnTo>
                  <a:lnTo>
                    <a:pt x="426" y="127"/>
                  </a:lnTo>
                  <a:lnTo>
                    <a:pt x="418" y="125"/>
                  </a:lnTo>
                  <a:lnTo>
                    <a:pt x="407" y="122"/>
                  </a:lnTo>
                  <a:lnTo>
                    <a:pt x="398" y="116"/>
                  </a:lnTo>
                  <a:lnTo>
                    <a:pt x="390" y="111"/>
                  </a:lnTo>
                  <a:lnTo>
                    <a:pt x="381" y="104"/>
                  </a:lnTo>
                  <a:lnTo>
                    <a:pt x="381" y="104"/>
                  </a:lnTo>
                  <a:lnTo>
                    <a:pt x="374" y="96"/>
                  </a:lnTo>
                  <a:lnTo>
                    <a:pt x="369" y="87"/>
                  </a:lnTo>
                  <a:lnTo>
                    <a:pt x="365" y="76"/>
                  </a:lnTo>
                  <a:lnTo>
                    <a:pt x="362" y="66"/>
                  </a:lnTo>
                  <a:lnTo>
                    <a:pt x="360" y="56"/>
                  </a:lnTo>
                  <a:lnTo>
                    <a:pt x="360" y="45"/>
                  </a:lnTo>
                  <a:lnTo>
                    <a:pt x="362" y="35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50" y="17"/>
                  </a:lnTo>
                  <a:lnTo>
                    <a:pt x="336" y="10"/>
                  </a:lnTo>
                  <a:lnTo>
                    <a:pt x="320" y="3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299" y="9"/>
                  </a:lnTo>
                  <a:lnTo>
                    <a:pt x="294" y="17"/>
                  </a:lnTo>
                  <a:lnTo>
                    <a:pt x="287" y="24"/>
                  </a:lnTo>
                  <a:lnTo>
                    <a:pt x="279" y="29"/>
                  </a:lnTo>
                  <a:lnTo>
                    <a:pt x="270" y="35"/>
                  </a:lnTo>
                  <a:lnTo>
                    <a:pt x="261" y="38"/>
                  </a:lnTo>
                  <a:lnTo>
                    <a:pt x="251" y="40"/>
                  </a:lnTo>
                  <a:lnTo>
                    <a:pt x="240" y="42"/>
                  </a:lnTo>
                  <a:lnTo>
                    <a:pt x="240" y="42"/>
                  </a:lnTo>
                  <a:lnTo>
                    <a:pt x="230" y="40"/>
                  </a:lnTo>
                  <a:lnTo>
                    <a:pt x="219" y="38"/>
                  </a:lnTo>
                  <a:lnTo>
                    <a:pt x="209" y="35"/>
                  </a:lnTo>
                  <a:lnTo>
                    <a:pt x="200" y="29"/>
                  </a:lnTo>
                  <a:lnTo>
                    <a:pt x="193" y="24"/>
                  </a:lnTo>
                  <a:lnTo>
                    <a:pt x="186" y="17"/>
                  </a:lnTo>
                  <a:lnTo>
                    <a:pt x="179" y="9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59" y="3"/>
                  </a:lnTo>
                  <a:lnTo>
                    <a:pt x="145" y="10"/>
                  </a:lnTo>
                  <a:lnTo>
                    <a:pt x="131" y="17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9" y="35"/>
                  </a:lnTo>
                  <a:lnTo>
                    <a:pt x="120" y="45"/>
                  </a:lnTo>
                  <a:lnTo>
                    <a:pt x="119" y="56"/>
                  </a:lnTo>
                  <a:lnTo>
                    <a:pt x="117" y="66"/>
                  </a:lnTo>
                  <a:lnTo>
                    <a:pt x="115" y="76"/>
                  </a:lnTo>
                  <a:lnTo>
                    <a:pt x="110" y="87"/>
                  </a:lnTo>
                  <a:lnTo>
                    <a:pt x="105" y="96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1" y="111"/>
                  </a:lnTo>
                  <a:lnTo>
                    <a:pt x="82" y="116"/>
                  </a:lnTo>
                  <a:lnTo>
                    <a:pt x="72" y="122"/>
                  </a:lnTo>
                  <a:lnTo>
                    <a:pt x="63" y="125"/>
                  </a:lnTo>
                  <a:lnTo>
                    <a:pt x="52" y="127"/>
                  </a:lnTo>
                  <a:lnTo>
                    <a:pt x="44" y="127"/>
                  </a:lnTo>
                  <a:lnTo>
                    <a:pt x="33" y="125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9" y="153"/>
                  </a:lnTo>
                  <a:lnTo>
                    <a:pt x="4" y="169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7" y="189"/>
                  </a:lnTo>
                  <a:lnTo>
                    <a:pt x="16" y="196"/>
                  </a:lnTo>
                  <a:lnTo>
                    <a:pt x="23" y="205"/>
                  </a:lnTo>
                  <a:lnTo>
                    <a:pt x="28" y="214"/>
                  </a:lnTo>
                  <a:lnTo>
                    <a:pt x="33" y="222"/>
                  </a:lnTo>
                  <a:lnTo>
                    <a:pt x="37" y="233"/>
                  </a:lnTo>
                  <a:lnTo>
                    <a:pt x="39" y="243"/>
                  </a:lnTo>
                  <a:lnTo>
                    <a:pt x="39" y="254"/>
                  </a:lnTo>
                  <a:lnTo>
                    <a:pt x="39" y="254"/>
                  </a:lnTo>
                  <a:lnTo>
                    <a:pt x="39" y="266"/>
                  </a:lnTo>
                  <a:lnTo>
                    <a:pt x="37" y="276"/>
                  </a:lnTo>
                  <a:lnTo>
                    <a:pt x="33" y="285"/>
                  </a:lnTo>
                  <a:lnTo>
                    <a:pt x="28" y="295"/>
                  </a:lnTo>
                  <a:lnTo>
                    <a:pt x="23" y="304"/>
                  </a:lnTo>
                  <a:lnTo>
                    <a:pt x="16" y="311"/>
                  </a:lnTo>
                  <a:lnTo>
                    <a:pt x="7" y="318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4" y="339"/>
                  </a:lnTo>
                  <a:lnTo>
                    <a:pt x="9" y="355"/>
                  </a:lnTo>
                  <a:lnTo>
                    <a:pt x="23" y="386"/>
                  </a:lnTo>
                  <a:lnTo>
                    <a:pt x="23" y="386"/>
                  </a:lnTo>
                  <a:lnTo>
                    <a:pt x="33" y="382"/>
                  </a:lnTo>
                  <a:lnTo>
                    <a:pt x="44" y="382"/>
                  </a:lnTo>
                  <a:lnTo>
                    <a:pt x="52" y="382"/>
                  </a:lnTo>
                  <a:lnTo>
                    <a:pt x="63" y="384"/>
                  </a:lnTo>
                  <a:lnTo>
                    <a:pt x="72" y="388"/>
                  </a:lnTo>
                  <a:lnTo>
                    <a:pt x="82" y="391"/>
                  </a:lnTo>
                  <a:lnTo>
                    <a:pt x="91" y="398"/>
                  </a:lnTo>
                  <a:lnTo>
                    <a:pt x="98" y="405"/>
                  </a:lnTo>
                  <a:lnTo>
                    <a:pt x="98" y="405"/>
                  </a:lnTo>
                  <a:lnTo>
                    <a:pt x="105" y="414"/>
                  </a:lnTo>
                  <a:lnTo>
                    <a:pt x="110" y="422"/>
                  </a:lnTo>
                  <a:lnTo>
                    <a:pt x="115" y="431"/>
                  </a:lnTo>
                  <a:lnTo>
                    <a:pt x="117" y="441"/>
                  </a:lnTo>
                  <a:lnTo>
                    <a:pt x="119" y="452"/>
                  </a:lnTo>
                  <a:lnTo>
                    <a:pt x="120" y="462"/>
                  </a:lnTo>
                  <a:lnTo>
                    <a:pt x="119" y="473"/>
                  </a:lnTo>
                  <a:lnTo>
                    <a:pt x="117" y="483"/>
                  </a:lnTo>
                  <a:lnTo>
                    <a:pt x="117" y="483"/>
                  </a:lnTo>
                  <a:lnTo>
                    <a:pt x="131" y="492"/>
                  </a:lnTo>
                  <a:lnTo>
                    <a:pt x="145" y="499"/>
                  </a:lnTo>
                  <a:lnTo>
                    <a:pt x="159" y="504"/>
                  </a:lnTo>
                  <a:lnTo>
                    <a:pt x="174" y="509"/>
                  </a:lnTo>
                  <a:lnTo>
                    <a:pt x="174" y="509"/>
                  </a:lnTo>
                  <a:lnTo>
                    <a:pt x="179" y="501"/>
                  </a:lnTo>
                  <a:lnTo>
                    <a:pt x="186" y="492"/>
                  </a:lnTo>
                  <a:lnTo>
                    <a:pt x="193" y="485"/>
                  </a:lnTo>
                  <a:lnTo>
                    <a:pt x="200" y="478"/>
                  </a:lnTo>
                  <a:lnTo>
                    <a:pt x="209" y="473"/>
                  </a:lnTo>
                  <a:lnTo>
                    <a:pt x="219" y="469"/>
                  </a:lnTo>
                  <a:lnTo>
                    <a:pt x="230" y="468"/>
                  </a:lnTo>
                  <a:lnTo>
                    <a:pt x="240" y="468"/>
                  </a:lnTo>
                  <a:lnTo>
                    <a:pt x="240" y="468"/>
                  </a:lnTo>
                  <a:lnTo>
                    <a:pt x="251" y="468"/>
                  </a:lnTo>
                  <a:lnTo>
                    <a:pt x="261" y="469"/>
                  </a:lnTo>
                  <a:lnTo>
                    <a:pt x="270" y="473"/>
                  </a:lnTo>
                  <a:lnTo>
                    <a:pt x="279" y="478"/>
                  </a:lnTo>
                  <a:lnTo>
                    <a:pt x="287" y="485"/>
                  </a:lnTo>
                  <a:lnTo>
                    <a:pt x="294" y="492"/>
                  </a:lnTo>
                  <a:lnTo>
                    <a:pt x="299" y="501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20" y="504"/>
                  </a:lnTo>
                  <a:lnTo>
                    <a:pt x="336" y="499"/>
                  </a:lnTo>
                  <a:lnTo>
                    <a:pt x="350" y="492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2" y="473"/>
                  </a:lnTo>
                  <a:lnTo>
                    <a:pt x="360" y="462"/>
                  </a:lnTo>
                  <a:lnTo>
                    <a:pt x="360" y="452"/>
                  </a:lnTo>
                  <a:lnTo>
                    <a:pt x="362" y="441"/>
                  </a:lnTo>
                  <a:lnTo>
                    <a:pt x="365" y="431"/>
                  </a:lnTo>
                  <a:lnTo>
                    <a:pt x="369" y="422"/>
                  </a:lnTo>
                  <a:lnTo>
                    <a:pt x="374" y="414"/>
                  </a:lnTo>
                  <a:lnTo>
                    <a:pt x="381" y="405"/>
                  </a:lnTo>
                  <a:lnTo>
                    <a:pt x="381" y="405"/>
                  </a:lnTo>
                  <a:lnTo>
                    <a:pt x="390" y="398"/>
                  </a:lnTo>
                  <a:lnTo>
                    <a:pt x="398" y="391"/>
                  </a:lnTo>
                  <a:lnTo>
                    <a:pt x="407" y="388"/>
                  </a:lnTo>
                  <a:lnTo>
                    <a:pt x="418" y="384"/>
                  </a:lnTo>
                  <a:lnTo>
                    <a:pt x="426" y="382"/>
                  </a:lnTo>
                  <a:lnTo>
                    <a:pt x="437" y="382"/>
                  </a:lnTo>
                  <a:lnTo>
                    <a:pt x="445" y="382"/>
                  </a:lnTo>
                  <a:lnTo>
                    <a:pt x="456" y="386"/>
                  </a:lnTo>
                  <a:lnTo>
                    <a:pt x="456" y="386"/>
                  </a:lnTo>
                  <a:lnTo>
                    <a:pt x="470" y="355"/>
                  </a:lnTo>
                  <a:lnTo>
                    <a:pt x="475" y="339"/>
                  </a:lnTo>
                  <a:lnTo>
                    <a:pt x="480" y="323"/>
                  </a:lnTo>
                  <a:lnTo>
                    <a:pt x="480" y="323"/>
                  </a:lnTo>
                  <a:lnTo>
                    <a:pt x="471" y="318"/>
                  </a:lnTo>
                  <a:lnTo>
                    <a:pt x="465" y="311"/>
                  </a:lnTo>
                  <a:lnTo>
                    <a:pt x="458" y="304"/>
                  </a:lnTo>
                  <a:lnTo>
                    <a:pt x="451" y="295"/>
                  </a:lnTo>
                  <a:lnTo>
                    <a:pt x="447" y="285"/>
                  </a:lnTo>
                  <a:lnTo>
                    <a:pt x="444" y="276"/>
                  </a:lnTo>
                  <a:lnTo>
                    <a:pt x="440" y="266"/>
                  </a:lnTo>
                  <a:lnTo>
                    <a:pt x="440" y="254"/>
                  </a:lnTo>
                  <a:lnTo>
                    <a:pt x="440" y="254"/>
                  </a:lnTo>
                  <a:lnTo>
                    <a:pt x="440" y="243"/>
                  </a:lnTo>
                  <a:lnTo>
                    <a:pt x="444" y="233"/>
                  </a:lnTo>
                  <a:lnTo>
                    <a:pt x="447" y="222"/>
                  </a:lnTo>
                  <a:lnTo>
                    <a:pt x="451" y="214"/>
                  </a:lnTo>
                  <a:lnTo>
                    <a:pt x="458" y="205"/>
                  </a:lnTo>
                  <a:lnTo>
                    <a:pt x="465" y="196"/>
                  </a:lnTo>
                  <a:lnTo>
                    <a:pt x="471" y="189"/>
                  </a:lnTo>
                  <a:lnTo>
                    <a:pt x="480" y="184"/>
                  </a:lnTo>
                  <a:close/>
                </a:path>
              </a:pathLst>
            </a:custGeom>
            <a:solidFill>
              <a:srgbClr val="425C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1"/>
            <p:cNvSpPr>
              <a:spLocks/>
            </p:cNvSpPr>
            <p:nvPr/>
          </p:nvSpPr>
          <p:spPr bwMode="auto">
            <a:xfrm>
              <a:off x="-2622551" y="3730626"/>
              <a:ext cx="234950" cy="247650"/>
            </a:xfrm>
            <a:custGeom>
              <a:avLst/>
              <a:gdLst>
                <a:gd name="T0" fmla="*/ 75 w 148"/>
                <a:gd name="T1" fmla="*/ 156 h 156"/>
                <a:gd name="T2" fmla="*/ 75 w 148"/>
                <a:gd name="T3" fmla="*/ 156 h 156"/>
                <a:gd name="T4" fmla="*/ 60 w 148"/>
                <a:gd name="T5" fmla="*/ 154 h 156"/>
                <a:gd name="T6" fmla="*/ 46 w 148"/>
                <a:gd name="T7" fmla="*/ 151 h 156"/>
                <a:gd name="T8" fmla="*/ 34 w 148"/>
                <a:gd name="T9" fmla="*/ 142 h 156"/>
                <a:gd name="T10" fmla="*/ 23 w 148"/>
                <a:gd name="T11" fmla="*/ 133 h 156"/>
                <a:gd name="T12" fmla="*/ 14 w 148"/>
                <a:gd name="T13" fmla="*/ 121 h 156"/>
                <a:gd name="T14" fmla="*/ 7 w 148"/>
                <a:gd name="T15" fmla="*/ 109 h 156"/>
                <a:gd name="T16" fmla="*/ 2 w 148"/>
                <a:gd name="T17" fmla="*/ 93 h 156"/>
                <a:gd name="T18" fmla="*/ 0 w 148"/>
                <a:gd name="T19" fmla="*/ 78 h 156"/>
                <a:gd name="T20" fmla="*/ 0 w 148"/>
                <a:gd name="T21" fmla="*/ 78 h 156"/>
                <a:gd name="T22" fmla="*/ 2 w 148"/>
                <a:gd name="T23" fmla="*/ 62 h 156"/>
                <a:gd name="T24" fmla="*/ 7 w 148"/>
                <a:gd name="T25" fmla="*/ 48 h 156"/>
                <a:gd name="T26" fmla="*/ 14 w 148"/>
                <a:gd name="T27" fmla="*/ 34 h 156"/>
                <a:gd name="T28" fmla="*/ 23 w 148"/>
                <a:gd name="T29" fmla="*/ 22 h 156"/>
                <a:gd name="T30" fmla="*/ 34 w 148"/>
                <a:gd name="T31" fmla="*/ 13 h 156"/>
                <a:gd name="T32" fmla="*/ 46 w 148"/>
                <a:gd name="T33" fmla="*/ 6 h 156"/>
                <a:gd name="T34" fmla="*/ 60 w 148"/>
                <a:gd name="T35" fmla="*/ 1 h 156"/>
                <a:gd name="T36" fmla="*/ 75 w 148"/>
                <a:gd name="T37" fmla="*/ 0 h 156"/>
                <a:gd name="T38" fmla="*/ 75 w 148"/>
                <a:gd name="T39" fmla="*/ 0 h 156"/>
                <a:gd name="T40" fmla="*/ 89 w 148"/>
                <a:gd name="T41" fmla="*/ 1 h 156"/>
                <a:gd name="T42" fmla="*/ 103 w 148"/>
                <a:gd name="T43" fmla="*/ 6 h 156"/>
                <a:gd name="T44" fmla="*/ 115 w 148"/>
                <a:gd name="T45" fmla="*/ 13 h 156"/>
                <a:gd name="T46" fmla="*/ 127 w 148"/>
                <a:gd name="T47" fmla="*/ 22 h 156"/>
                <a:gd name="T48" fmla="*/ 136 w 148"/>
                <a:gd name="T49" fmla="*/ 34 h 156"/>
                <a:gd name="T50" fmla="*/ 143 w 148"/>
                <a:gd name="T51" fmla="*/ 48 h 156"/>
                <a:gd name="T52" fmla="*/ 147 w 148"/>
                <a:gd name="T53" fmla="*/ 62 h 156"/>
                <a:gd name="T54" fmla="*/ 148 w 148"/>
                <a:gd name="T55" fmla="*/ 78 h 156"/>
                <a:gd name="T56" fmla="*/ 148 w 148"/>
                <a:gd name="T57" fmla="*/ 78 h 156"/>
                <a:gd name="T58" fmla="*/ 147 w 148"/>
                <a:gd name="T59" fmla="*/ 93 h 156"/>
                <a:gd name="T60" fmla="*/ 143 w 148"/>
                <a:gd name="T61" fmla="*/ 109 h 156"/>
                <a:gd name="T62" fmla="*/ 136 w 148"/>
                <a:gd name="T63" fmla="*/ 121 h 156"/>
                <a:gd name="T64" fmla="*/ 127 w 148"/>
                <a:gd name="T65" fmla="*/ 133 h 156"/>
                <a:gd name="T66" fmla="*/ 115 w 148"/>
                <a:gd name="T67" fmla="*/ 142 h 156"/>
                <a:gd name="T68" fmla="*/ 103 w 148"/>
                <a:gd name="T69" fmla="*/ 151 h 156"/>
                <a:gd name="T70" fmla="*/ 89 w 148"/>
                <a:gd name="T71" fmla="*/ 154 h 156"/>
                <a:gd name="T72" fmla="*/ 75 w 148"/>
                <a:gd name="T7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6">
                  <a:moveTo>
                    <a:pt x="75" y="156"/>
                  </a:moveTo>
                  <a:lnTo>
                    <a:pt x="75" y="156"/>
                  </a:lnTo>
                  <a:lnTo>
                    <a:pt x="60" y="154"/>
                  </a:lnTo>
                  <a:lnTo>
                    <a:pt x="46" y="151"/>
                  </a:lnTo>
                  <a:lnTo>
                    <a:pt x="34" y="142"/>
                  </a:lnTo>
                  <a:lnTo>
                    <a:pt x="23" y="133"/>
                  </a:lnTo>
                  <a:lnTo>
                    <a:pt x="14" y="121"/>
                  </a:lnTo>
                  <a:lnTo>
                    <a:pt x="7" y="109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7" y="48"/>
                  </a:lnTo>
                  <a:lnTo>
                    <a:pt x="14" y="34"/>
                  </a:lnTo>
                  <a:lnTo>
                    <a:pt x="23" y="22"/>
                  </a:lnTo>
                  <a:lnTo>
                    <a:pt x="34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9" y="1"/>
                  </a:lnTo>
                  <a:lnTo>
                    <a:pt x="103" y="6"/>
                  </a:lnTo>
                  <a:lnTo>
                    <a:pt x="115" y="13"/>
                  </a:lnTo>
                  <a:lnTo>
                    <a:pt x="127" y="22"/>
                  </a:lnTo>
                  <a:lnTo>
                    <a:pt x="136" y="34"/>
                  </a:lnTo>
                  <a:lnTo>
                    <a:pt x="143" y="48"/>
                  </a:lnTo>
                  <a:lnTo>
                    <a:pt x="147" y="62"/>
                  </a:lnTo>
                  <a:lnTo>
                    <a:pt x="148" y="78"/>
                  </a:lnTo>
                  <a:lnTo>
                    <a:pt x="148" y="78"/>
                  </a:lnTo>
                  <a:lnTo>
                    <a:pt x="147" y="93"/>
                  </a:lnTo>
                  <a:lnTo>
                    <a:pt x="143" y="109"/>
                  </a:lnTo>
                  <a:lnTo>
                    <a:pt x="136" y="121"/>
                  </a:lnTo>
                  <a:lnTo>
                    <a:pt x="127" y="133"/>
                  </a:lnTo>
                  <a:lnTo>
                    <a:pt x="115" y="142"/>
                  </a:lnTo>
                  <a:lnTo>
                    <a:pt x="103" y="151"/>
                  </a:lnTo>
                  <a:lnTo>
                    <a:pt x="89" y="154"/>
                  </a:lnTo>
                  <a:lnTo>
                    <a:pt x="75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2"/>
            <p:cNvSpPr>
              <a:spLocks/>
            </p:cNvSpPr>
            <p:nvPr/>
          </p:nvSpPr>
          <p:spPr bwMode="auto">
            <a:xfrm>
              <a:off x="-2884488" y="3451226"/>
              <a:ext cx="762000" cy="808038"/>
            </a:xfrm>
            <a:custGeom>
              <a:avLst/>
              <a:gdLst>
                <a:gd name="T0" fmla="*/ 470 w 480"/>
                <a:gd name="T1" fmla="*/ 153 h 509"/>
                <a:gd name="T2" fmla="*/ 445 w 480"/>
                <a:gd name="T3" fmla="*/ 125 h 509"/>
                <a:gd name="T4" fmla="*/ 418 w 480"/>
                <a:gd name="T5" fmla="*/ 125 h 509"/>
                <a:gd name="T6" fmla="*/ 390 w 480"/>
                <a:gd name="T7" fmla="*/ 111 h 509"/>
                <a:gd name="T8" fmla="*/ 374 w 480"/>
                <a:gd name="T9" fmla="*/ 96 h 509"/>
                <a:gd name="T10" fmla="*/ 362 w 480"/>
                <a:gd name="T11" fmla="*/ 66 h 509"/>
                <a:gd name="T12" fmla="*/ 362 w 480"/>
                <a:gd name="T13" fmla="*/ 35 h 509"/>
                <a:gd name="T14" fmla="*/ 350 w 480"/>
                <a:gd name="T15" fmla="*/ 17 h 509"/>
                <a:gd name="T16" fmla="*/ 305 w 480"/>
                <a:gd name="T17" fmla="*/ 0 h 509"/>
                <a:gd name="T18" fmla="*/ 294 w 480"/>
                <a:gd name="T19" fmla="*/ 17 h 509"/>
                <a:gd name="T20" fmla="*/ 270 w 480"/>
                <a:gd name="T21" fmla="*/ 35 h 509"/>
                <a:gd name="T22" fmla="*/ 240 w 480"/>
                <a:gd name="T23" fmla="*/ 42 h 509"/>
                <a:gd name="T24" fmla="*/ 219 w 480"/>
                <a:gd name="T25" fmla="*/ 38 h 509"/>
                <a:gd name="T26" fmla="*/ 193 w 480"/>
                <a:gd name="T27" fmla="*/ 24 h 509"/>
                <a:gd name="T28" fmla="*/ 174 w 480"/>
                <a:gd name="T29" fmla="*/ 0 h 509"/>
                <a:gd name="T30" fmla="*/ 145 w 480"/>
                <a:gd name="T31" fmla="*/ 10 h 509"/>
                <a:gd name="T32" fmla="*/ 117 w 480"/>
                <a:gd name="T33" fmla="*/ 24 h 509"/>
                <a:gd name="T34" fmla="*/ 119 w 480"/>
                <a:gd name="T35" fmla="*/ 56 h 509"/>
                <a:gd name="T36" fmla="*/ 110 w 480"/>
                <a:gd name="T37" fmla="*/ 87 h 509"/>
                <a:gd name="T38" fmla="*/ 98 w 480"/>
                <a:gd name="T39" fmla="*/ 104 h 509"/>
                <a:gd name="T40" fmla="*/ 72 w 480"/>
                <a:gd name="T41" fmla="*/ 122 h 509"/>
                <a:gd name="T42" fmla="*/ 44 w 480"/>
                <a:gd name="T43" fmla="*/ 127 h 509"/>
                <a:gd name="T44" fmla="*/ 23 w 480"/>
                <a:gd name="T45" fmla="*/ 123 h 509"/>
                <a:gd name="T46" fmla="*/ 0 w 480"/>
                <a:gd name="T47" fmla="*/ 184 h 509"/>
                <a:gd name="T48" fmla="*/ 16 w 480"/>
                <a:gd name="T49" fmla="*/ 196 h 509"/>
                <a:gd name="T50" fmla="*/ 33 w 480"/>
                <a:gd name="T51" fmla="*/ 222 h 509"/>
                <a:gd name="T52" fmla="*/ 39 w 480"/>
                <a:gd name="T53" fmla="*/ 254 h 509"/>
                <a:gd name="T54" fmla="*/ 37 w 480"/>
                <a:gd name="T55" fmla="*/ 276 h 509"/>
                <a:gd name="T56" fmla="*/ 23 w 480"/>
                <a:gd name="T57" fmla="*/ 304 h 509"/>
                <a:gd name="T58" fmla="*/ 0 w 480"/>
                <a:gd name="T59" fmla="*/ 323 h 509"/>
                <a:gd name="T60" fmla="*/ 9 w 480"/>
                <a:gd name="T61" fmla="*/ 355 h 509"/>
                <a:gd name="T62" fmla="*/ 33 w 480"/>
                <a:gd name="T63" fmla="*/ 382 h 509"/>
                <a:gd name="T64" fmla="*/ 63 w 480"/>
                <a:gd name="T65" fmla="*/ 384 h 509"/>
                <a:gd name="T66" fmla="*/ 91 w 480"/>
                <a:gd name="T67" fmla="*/ 398 h 509"/>
                <a:gd name="T68" fmla="*/ 105 w 480"/>
                <a:gd name="T69" fmla="*/ 414 h 509"/>
                <a:gd name="T70" fmla="*/ 117 w 480"/>
                <a:gd name="T71" fmla="*/ 441 h 509"/>
                <a:gd name="T72" fmla="*/ 119 w 480"/>
                <a:gd name="T73" fmla="*/ 473 h 509"/>
                <a:gd name="T74" fmla="*/ 131 w 480"/>
                <a:gd name="T75" fmla="*/ 492 h 509"/>
                <a:gd name="T76" fmla="*/ 174 w 480"/>
                <a:gd name="T77" fmla="*/ 509 h 509"/>
                <a:gd name="T78" fmla="*/ 186 w 480"/>
                <a:gd name="T79" fmla="*/ 492 h 509"/>
                <a:gd name="T80" fmla="*/ 209 w 480"/>
                <a:gd name="T81" fmla="*/ 473 h 509"/>
                <a:gd name="T82" fmla="*/ 240 w 480"/>
                <a:gd name="T83" fmla="*/ 468 h 509"/>
                <a:gd name="T84" fmla="*/ 261 w 480"/>
                <a:gd name="T85" fmla="*/ 469 h 509"/>
                <a:gd name="T86" fmla="*/ 287 w 480"/>
                <a:gd name="T87" fmla="*/ 485 h 509"/>
                <a:gd name="T88" fmla="*/ 305 w 480"/>
                <a:gd name="T89" fmla="*/ 509 h 509"/>
                <a:gd name="T90" fmla="*/ 336 w 480"/>
                <a:gd name="T91" fmla="*/ 499 h 509"/>
                <a:gd name="T92" fmla="*/ 364 w 480"/>
                <a:gd name="T93" fmla="*/ 483 h 509"/>
                <a:gd name="T94" fmla="*/ 360 w 480"/>
                <a:gd name="T95" fmla="*/ 452 h 509"/>
                <a:gd name="T96" fmla="*/ 369 w 480"/>
                <a:gd name="T97" fmla="*/ 422 h 509"/>
                <a:gd name="T98" fmla="*/ 381 w 480"/>
                <a:gd name="T99" fmla="*/ 405 h 509"/>
                <a:gd name="T100" fmla="*/ 407 w 480"/>
                <a:gd name="T101" fmla="*/ 388 h 509"/>
                <a:gd name="T102" fmla="*/ 437 w 480"/>
                <a:gd name="T103" fmla="*/ 382 h 509"/>
                <a:gd name="T104" fmla="*/ 456 w 480"/>
                <a:gd name="T105" fmla="*/ 386 h 509"/>
                <a:gd name="T106" fmla="*/ 480 w 480"/>
                <a:gd name="T107" fmla="*/ 323 h 509"/>
                <a:gd name="T108" fmla="*/ 465 w 480"/>
                <a:gd name="T109" fmla="*/ 311 h 509"/>
                <a:gd name="T110" fmla="*/ 447 w 480"/>
                <a:gd name="T111" fmla="*/ 285 h 509"/>
                <a:gd name="T112" fmla="*/ 440 w 480"/>
                <a:gd name="T113" fmla="*/ 254 h 509"/>
                <a:gd name="T114" fmla="*/ 444 w 480"/>
                <a:gd name="T115" fmla="*/ 233 h 509"/>
                <a:gd name="T116" fmla="*/ 458 w 480"/>
                <a:gd name="T117" fmla="*/ 205 h 509"/>
                <a:gd name="T118" fmla="*/ 480 w 480"/>
                <a:gd name="T11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0" h="509">
                  <a:moveTo>
                    <a:pt x="480" y="184"/>
                  </a:moveTo>
                  <a:lnTo>
                    <a:pt x="480" y="184"/>
                  </a:lnTo>
                  <a:lnTo>
                    <a:pt x="470" y="15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45" y="125"/>
                  </a:lnTo>
                  <a:lnTo>
                    <a:pt x="437" y="127"/>
                  </a:lnTo>
                  <a:lnTo>
                    <a:pt x="426" y="127"/>
                  </a:lnTo>
                  <a:lnTo>
                    <a:pt x="418" y="125"/>
                  </a:lnTo>
                  <a:lnTo>
                    <a:pt x="407" y="122"/>
                  </a:lnTo>
                  <a:lnTo>
                    <a:pt x="398" y="116"/>
                  </a:lnTo>
                  <a:lnTo>
                    <a:pt x="390" y="111"/>
                  </a:lnTo>
                  <a:lnTo>
                    <a:pt x="381" y="104"/>
                  </a:lnTo>
                  <a:lnTo>
                    <a:pt x="381" y="104"/>
                  </a:lnTo>
                  <a:lnTo>
                    <a:pt x="374" y="96"/>
                  </a:lnTo>
                  <a:lnTo>
                    <a:pt x="369" y="87"/>
                  </a:lnTo>
                  <a:lnTo>
                    <a:pt x="365" y="76"/>
                  </a:lnTo>
                  <a:lnTo>
                    <a:pt x="362" y="66"/>
                  </a:lnTo>
                  <a:lnTo>
                    <a:pt x="360" y="56"/>
                  </a:lnTo>
                  <a:lnTo>
                    <a:pt x="360" y="45"/>
                  </a:lnTo>
                  <a:lnTo>
                    <a:pt x="362" y="35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50" y="17"/>
                  </a:lnTo>
                  <a:lnTo>
                    <a:pt x="336" y="10"/>
                  </a:lnTo>
                  <a:lnTo>
                    <a:pt x="320" y="3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299" y="9"/>
                  </a:lnTo>
                  <a:lnTo>
                    <a:pt x="294" y="17"/>
                  </a:lnTo>
                  <a:lnTo>
                    <a:pt x="287" y="24"/>
                  </a:lnTo>
                  <a:lnTo>
                    <a:pt x="279" y="29"/>
                  </a:lnTo>
                  <a:lnTo>
                    <a:pt x="270" y="35"/>
                  </a:lnTo>
                  <a:lnTo>
                    <a:pt x="261" y="38"/>
                  </a:lnTo>
                  <a:lnTo>
                    <a:pt x="251" y="40"/>
                  </a:lnTo>
                  <a:lnTo>
                    <a:pt x="240" y="42"/>
                  </a:lnTo>
                  <a:lnTo>
                    <a:pt x="240" y="42"/>
                  </a:lnTo>
                  <a:lnTo>
                    <a:pt x="230" y="40"/>
                  </a:lnTo>
                  <a:lnTo>
                    <a:pt x="219" y="38"/>
                  </a:lnTo>
                  <a:lnTo>
                    <a:pt x="209" y="35"/>
                  </a:lnTo>
                  <a:lnTo>
                    <a:pt x="200" y="29"/>
                  </a:lnTo>
                  <a:lnTo>
                    <a:pt x="193" y="24"/>
                  </a:lnTo>
                  <a:lnTo>
                    <a:pt x="186" y="17"/>
                  </a:lnTo>
                  <a:lnTo>
                    <a:pt x="179" y="9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59" y="3"/>
                  </a:lnTo>
                  <a:lnTo>
                    <a:pt x="145" y="10"/>
                  </a:lnTo>
                  <a:lnTo>
                    <a:pt x="131" y="17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9" y="35"/>
                  </a:lnTo>
                  <a:lnTo>
                    <a:pt x="120" y="45"/>
                  </a:lnTo>
                  <a:lnTo>
                    <a:pt x="119" y="56"/>
                  </a:lnTo>
                  <a:lnTo>
                    <a:pt x="117" y="66"/>
                  </a:lnTo>
                  <a:lnTo>
                    <a:pt x="115" y="76"/>
                  </a:lnTo>
                  <a:lnTo>
                    <a:pt x="110" y="87"/>
                  </a:lnTo>
                  <a:lnTo>
                    <a:pt x="105" y="96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1" y="111"/>
                  </a:lnTo>
                  <a:lnTo>
                    <a:pt x="82" y="116"/>
                  </a:lnTo>
                  <a:lnTo>
                    <a:pt x="72" y="122"/>
                  </a:lnTo>
                  <a:lnTo>
                    <a:pt x="63" y="125"/>
                  </a:lnTo>
                  <a:lnTo>
                    <a:pt x="52" y="127"/>
                  </a:lnTo>
                  <a:lnTo>
                    <a:pt x="44" y="127"/>
                  </a:lnTo>
                  <a:lnTo>
                    <a:pt x="33" y="125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9" y="153"/>
                  </a:lnTo>
                  <a:lnTo>
                    <a:pt x="4" y="169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7" y="189"/>
                  </a:lnTo>
                  <a:lnTo>
                    <a:pt x="16" y="196"/>
                  </a:lnTo>
                  <a:lnTo>
                    <a:pt x="23" y="205"/>
                  </a:lnTo>
                  <a:lnTo>
                    <a:pt x="28" y="214"/>
                  </a:lnTo>
                  <a:lnTo>
                    <a:pt x="33" y="222"/>
                  </a:lnTo>
                  <a:lnTo>
                    <a:pt x="37" y="233"/>
                  </a:lnTo>
                  <a:lnTo>
                    <a:pt x="39" y="243"/>
                  </a:lnTo>
                  <a:lnTo>
                    <a:pt x="39" y="254"/>
                  </a:lnTo>
                  <a:lnTo>
                    <a:pt x="39" y="254"/>
                  </a:lnTo>
                  <a:lnTo>
                    <a:pt x="39" y="266"/>
                  </a:lnTo>
                  <a:lnTo>
                    <a:pt x="37" y="276"/>
                  </a:lnTo>
                  <a:lnTo>
                    <a:pt x="33" y="285"/>
                  </a:lnTo>
                  <a:lnTo>
                    <a:pt x="28" y="295"/>
                  </a:lnTo>
                  <a:lnTo>
                    <a:pt x="23" y="304"/>
                  </a:lnTo>
                  <a:lnTo>
                    <a:pt x="16" y="311"/>
                  </a:lnTo>
                  <a:lnTo>
                    <a:pt x="7" y="318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4" y="339"/>
                  </a:lnTo>
                  <a:lnTo>
                    <a:pt x="9" y="355"/>
                  </a:lnTo>
                  <a:lnTo>
                    <a:pt x="23" y="386"/>
                  </a:lnTo>
                  <a:lnTo>
                    <a:pt x="23" y="386"/>
                  </a:lnTo>
                  <a:lnTo>
                    <a:pt x="33" y="382"/>
                  </a:lnTo>
                  <a:lnTo>
                    <a:pt x="44" y="382"/>
                  </a:lnTo>
                  <a:lnTo>
                    <a:pt x="52" y="382"/>
                  </a:lnTo>
                  <a:lnTo>
                    <a:pt x="63" y="384"/>
                  </a:lnTo>
                  <a:lnTo>
                    <a:pt x="72" y="388"/>
                  </a:lnTo>
                  <a:lnTo>
                    <a:pt x="82" y="391"/>
                  </a:lnTo>
                  <a:lnTo>
                    <a:pt x="91" y="398"/>
                  </a:lnTo>
                  <a:lnTo>
                    <a:pt x="98" y="405"/>
                  </a:lnTo>
                  <a:lnTo>
                    <a:pt x="98" y="405"/>
                  </a:lnTo>
                  <a:lnTo>
                    <a:pt x="105" y="414"/>
                  </a:lnTo>
                  <a:lnTo>
                    <a:pt x="110" y="422"/>
                  </a:lnTo>
                  <a:lnTo>
                    <a:pt x="115" y="431"/>
                  </a:lnTo>
                  <a:lnTo>
                    <a:pt x="117" y="441"/>
                  </a:lnTo>
                  <a:lnTo>
                    <a:pt x="119" y="452"/>
                  </a:lnTo>
                  <a:lnTo>
                    <a:pt x="120" y="462"/>
                  </a:lnTo>
                  <a:lnTo>
                    <a:pt x="119" y="473"/>
                  </a:lnTo>
                  <a:lnTo>
                    <a:pt x="117" y="483"/>
                  </a:lnTo>
                  <a:lnTo>
                    <a:pt x="117" y="483"/>
                  </a:lnTo>
                  <a:lnTo>
                    <a:pt x="131" y="492"/>
                  </a:lnTo>
                  <a:lnTo>
                    <a:pt x="145" y="499"/>
                  </a:lnTo>
                  <a:lnTo>
                    <a:pt x="159" y="504"/>
                  </a:lnTo>
                  <a:lnTo>
                    <a:pt x="174" y="509"/>
                  </a:lnTo>
                  <a:lnTo>
                    <a:pt x="174" y="509"/>
                  </a:lnTo>
                  <a:lnTo>
                    <a:pt x="179" y="501"/>
                  </a:lnTo>
                  <a:lnTo>
                    <a:pt x="186" y="492"/>
                  </a:lnTo>
                  <a:lnTo>
                    <a:pt x="193" y="485"/>
                  </a:lnTo>
                  <a:lnTo>
                    <a:pt x="200" y="478"/>
                  </a:lnTo>
                  <a:lnTo>
                    <a:pt x="209" y="473"/>
                  </a:lnTo>
                  <a:lnTo>
                    <a:pt x="219" y="469"/>
                  </a:lnTo>
                  <a:lnTo>
                    <a:pt x="230" y="468"/>
                  </a:lnTo>
                  <a:lnTo>
                    <a:pt x="240" y="468"/>
                  </a:lnTo>
                  <a:lnTo>
                    <a:pt x="240" y="468"/>
                  </a:lnTo>
                  <a:lnTo>
                    <a:pt x="251" y="468"/>
                  </a:lnTo>
                  <a:lnTo>
                    <a:pt x="261" y="469"/>
                  </a:lnTo>
                  <a:lnTo>
                    <a:pt x="270" y="473"/>
                  </a:lnTo>
                  <a:lnTo>
                    <a:pt x="279" y="478"/>
                  </a:lnTo>
                  <a:lnTo>
                    <a:pt x="287" y="485"/>
                  </a:lnTo>
                  <a:lnTo>
                    <a:pt x="294" y="492"/>
                  </a:lnTo>
                  <a:lnTo>
                    <a:pt x="299" y="501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20" y="504"/>
                  </a:lnTo>
                  <a:lnTo>
                    <a:pt x="336" y="499"/>
                  </a:lnTo>
                  <a:lnTo>
                    <a:pt x="350" y="492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2" y="473"/>
                  </a:lnTo>
                  <a:lnTo>
                    <a:pt x="360" y="462"/>
                  </a:lnTo>
                  <a:lnTo>
                    <a:pt x="360" y="452"/>
                  </a:lnTo>
                  <a:lnTo>
                    <a:pt x="362" y="441"/>
                  </a:lnTo>
                  <a:lnTo>
                    <a:pt x="365" y="431"/>
                  </a:lnTo>
                  <a:lnTo>
                    <a:pt x="369" y="422"/>
                  </a:lnTo>
                  <a:lnTo>
                    <a:pt x="374" y="414"/>
                  </a:lnTo>
                  <a:lnTo>
                    <a:pt x="381" y="405"/>
                  </a:lnTo>
                  <a:lnTo>
                    <a:pt x="381" y="405"/>
                  </a:lnTo>
                  <a:lnTo>
                    <a:pt x="390" y="398"/>
                  </a:lnTo>
                  <a:lnTo>
                    <a:pt x="398" y="391"/>
                  </a:lnTo>
                  <a:lnTo>
                    <a:pt x="407" y="388"/>
                  </a:lnTo>
                  <a:lnTo>
                    <a:pt x="418" y="384"/>
                  </a:lnTo>
                  <a:lnTo>
                    <a:pt x="426" y="382"/>
                  </a:lnTo>
                  <a:lnTo>
                    <a:pt x="437" y="382"/>
                  </a:lnTo>
                  <a:lnTo>
                    <a:pt x="445" y="382"/>
                  </a:lnTo>
                  <a:lnTo>
                    <a:pt x="456" y="386"/>
                  </a:lnTo>
                  <a:lnTo>
                    <a:pt x="456" y="386"/>
                  </a:lnTo>
                  <a:lnTo>
                    <a:pt x="470" y="355"/>
                  </a:lnTo>
                  <a:lnTo>
                    <a:pt x="475" y="339"/>
                  </a:lnTo>
                  <a:lnTo>
                    <a:pt x="480" y="323"/>
                  </a:lnTo>
                  <a:lnTo>
                    <a:pt x="480" y="323"/>
                  </a:lnTo>
                  <a:lnTo>
                    <a:pt x="471" y="318"/>
                  </a:lnTo>
                  <a:lnTo>
                    <a:pt x="465" y="311"/>
                  </a:lnTo>
                  <a:lnTo>
                    <a:pt x="458" y="304"/>
                  </a:lnTo>
                  <a:lnTo>
                    <a:pt x="451" y="295"/>
                  </a:lnTo>
                  <a:lnTo>
                    <a:pt x="447" y="285"/>
                  </a:lnTo>
                  <a:lnTo>
                    <a:pt x="444" y="276"/>
                  </a:lnTo>
                  <a:lnTo>
                    <a:pt x="440" y="266"/>
                  </a:lnTo>
                  <a:lnTo>
                    <a:pt x="440" y="254"/>
                  </a:lnTo>
                  <a:lnTo>
                    <a:pt x="440" y="254"/>
                  </a:lnTo>
                  <a:lnTo>
                    <a:pt x="440" y="243"/>
                  </a:lnTo>
                  <a:lnTo>
                    <a:pt x="444" y="233"/>
                  </a:lnTo>
                  <a:lnTo>
                    <a:pt x="447" y="222"/>
                  </a:lnTo>
                  <a:lnTo>
                    <a:pt x="451" y="214"/>
                  </a:lnTo>
                  <a:lnTo>
                    <a:pt x="458" y="205"/>
                  </a:lnTo>
                  <a:lnTo>
                    <a:pt x="465" y="196"/>
                  </a:lnTo>
                  <a:lnTo>
                    <a:pt x="471" y="189"/>
                  </a:lnTo>
                  <a:lnTo>
                    <a:pt x="480" y="1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3"/>
            <p:cNvSpPr>
              <a:spLocks/>
            </p:cNvSpPr>
            <p:nvPr/>
          </p:nvSpPr>
          <p:spPr bwMode="auto">
            <a:xfrm>
              <a:off x="-1962151" y="42132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4"/>
            <p:cNvSpPr>
              <a:spLocks noEditPoints="1"/>
            </p:cNvSpPr>
            <p:nvPr/>
          </p:nvSpPr>
          <p:spPr bwMode="auto">
            <a:xfrm>
              <a:off x="-2312988" y="2890838"/>
              <a:ext cx="701675" cy="742950"/>
            </a:xfrm>
            <a:custGeom>
              <a:avLst/>
              <a:gdLst>
                <a:gd name="T0" fmla="*/ 162 w 442"/>
                <a:gd name="T1" fmla="*/ 207 h 468"/>
                <a:gd name="T2" fmla="*/ 197 w 442"/>
                <a:gd name="T3" fmla="*/ 170 h 468"/>
                <a:gd name="T4" fmla="*/ 235 w 442"/>
                <a:gd name="T5" fmla="*/ 165 h 468"/>
                <a:gd name="T6" fmla="*/ 275 w 442"/>
                <a:gd name="T7" fmla="*/ 195 h 468"/>
                <a:gd name="T8" fmla="*/ 287 w 442"/>
                <a:gd name="T9" fmla="*/ 233 h 468"/>
                <a:gd name="T10" fmla="*/ 268 w 442"/>
                <a:gd name="T11" fmla="*/ 282 h 468"/>
                <a:gd name="T12" fmla="*/ 221 w 442"/>
                <a:gd name="T13" fmla="*/ 303 h 468"/>
                <a:gd name="T14" fmla="*/ 185 w 442"/>
                <a:gd name="T15" fmla="*/ 290 h 468"/>
                <a:gd name="T16" fmla="*/ 157 w 442"/>
                <a:gd name="T17" fmla="*/ 247 h 468"/>
                <a:gd name="T18" fmla="*/ 221 w 442"/>
                <a:gd name="T19" fmla="*/ 468 h 468"/>
                <a:gd name="T20" fmla="*/ 252 w 442"/>
                <a:gd name="T21" fmla="*/ 449 h 468"/>
                <a:gd name="T22" fmla="*/ 273 w 442"/>
                <a:gd name="T23" fmla="*/ 417 h 468"/>
                <a:gd name="T24" fmla="*/ 298 w 442"/>
                <a:gd name="T25" fmla="*/ 405 h 468"/>
                <a:gd name="T26" fmla="*/ 334 w 442"/>
                <a:gd name="T27" fmla="*/ 405 h 468"/>
                <a:gd name="T28" fmla="*/ 357 w 442"/>
                <a:gd name="T29" fmla="*/ 419 h 468"/>
                <a:gd name="T30" fmla="*/ 391 w 442"/>
                <a:gd name="T31" fmla="*/ 370 h 468"/>
                <a:gd name="T32" fmla="*/ 381 w 442"/>
                <a:gd name="T33" fmla="*/ 334 h 468"/>
                <a:gd name="T34" fmla="*/ 386 w 442"/>
                <a:gd name="T35" fmla="*/ 306 h 468"/>
                <a:gd name="T36" fmla="*/ 407 w 442"/>
                <a:gd name="T37" fmla="*/ 276 h 468"/>
                <a:gd name="T38" fmla="*/ 440 w 442"/>
                <a:gd name="T39" fmla="*/ 263 h 468"/>
                <a:gd name="T40" fmla="*/ 440 w 442"/>
                <a:gd name="T41" fmla="*/ 203 h 468"/>
                <a:gd name="T42" fmla="*/ 407 w 442"/>
                <a:gd name="T43" fmla="*/ 191 h 468"/>
                <a:gd name="T44" fmla="*/ 386 w 442"/>
                <a:gd name="T45" fmla="*/ 162 h 468"/>
                <a:gd name="T46" fmla="*/ 381 w 442"/>
                <a:gd name="T47" fmla="*/ 134 h 468"/>
                <a:gd name="T48" fmla="*/ 391 w 442"/>
                <a:gd name="T49" fmla="*/ 97 h 468"/>
                <a:gd name="T50" fmla="*/ 357 w 442"/>
                <a:gd name="T51" fmla="*/ 49 h 468"/>
                <a:gd name="T52" fmla="*/ 334 w 442"/>
                <a:gd name="T53" fmla="*/ 61 h 468"/>
                <a:gd name="T54" fmla="*/ 298 w 442"/>
                <a:gd name="T55" fmla="*/ 63 h 468"/>
                <a:gd name="T56" fmla="*/ 273 w 442"/>
                <a:gd name="T57" fmla="*/ 49 h 468"/>
                <a:gd name="T58" fmla="*/ 252 w 442"/>
                <a:gd name="T59" fmla="*/ 19 h 468"/>
                <a:gd name="T60" fmla="*/ 221 w 442"/>
                <a:gd name="T61" fmla="*/ 0 h 468"/>
                <a:gd name="T62" fmla="*/ 190 w 442"/>
                <a:gd name="T63" fmla="*/ 19 h 468"/>
                <a:gd name="T64" fmla="*/ 169 w 442"/>
                <a:gd name="T65" fmla="*/ 49 h 468"/>
                <a:gd name="T66" fmla="*/ 145 w 442"/>
                <a:gd name="T67" fmla="*/ 63 h 468"/>
                <a:gd name="T68" fmla="*/ 110 w 442"/>
                <a:gd name="T69" fmla="*/ 61 h 468"/>
                <a:gd name="T70" fmla="*/ 85 w 442"/>
                <a:gd name="T71" fmla="*/ 49 h 468"/>
                <a:gd name="T72" fmla="*/ 52 w 442"/>
                <a:gd name="T73" fmla="*/ 97 h 468"/>
                <a:gd name="T74" fmla="*/ 61 w 442"/>
                <a:gd name="T75" fmla="*/ 134 h 468"/>
                <a:gd name="T76" fmla="*/ 58 w 442"/>
                <a:gd name="T77" fmla="*/ 162 h 468"/>
                <a:gd name="T78" fmla="*/ 35 w 442"/>
                <a:gd name="T79" fmla="*/ 191 h 468"/>
                <a:gd name="T80" fmla="*/ 2 w 442"/>
                <a:gd name="T81" fmla="*/ 203 h 468"/>
                <a:gd name="T82" fmla="*/ 2 w 442"/>
                <a:gd name="T83" fmla="*/ 263 h 468"/>
                <a:gd name="T84" fmla="*/ 35 w 442"/>
                <a:gd name="T85" fmla="*/ 276 h 468"/>
                <a:gd name="T86" fmla="*/ 58 w 442"/>
                <a:gd name="T87" fmla="*/ 306 h 468"/>
                <a:gd name="T88" fmla="*/ 61 w 442"/>
                <a:gd name="T89" fmla="*/ 334 h 468"/>
                <a:gd name="T90" fmla="*/ 52 w 442"/>
                <a:gd name="T91" fmla="*/ 370 h 468"/>
                <a:gd name="T92" fmla="*/ 85 w 442"/>
                <a:gd name="T93" fmla="*/ 419 h 468"/>
                <a:gd name="T94" fmla="*/ 110 w 442"/>
                <a:gd name="T95" fmla="*/ 405 h 468"/>
                <a:gd name="T96" fmla="*/ 145 w 442"/>
                <a:gd name="T97" fmla="*/ 405 h 468"/>
                <a:gd name="T98" fmla="*/ 169 w 442"/>
                <a:gd name="T99" fmla="*/ 417 h 468"/>
                <a:gd name="T100" fmla="*/ 190 w 442"/>
                <a:gd name="T101" fmla="*/ 44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2" h="468">
                  <a:moveTo>
                    <a:pt x="157" y="233"/>
                  </a:moveTo>
                  <a:lnTo>
                    <a:pt x="157" y="233"/>
                  </a:lnTo>
                  <a:lnTo>
                    <a:pt x="157" y="219"/>
                  </a:lnTo>
                  <a:lnTo>
                    <a:pt x="162" y="207"/>
                  </a:lnTo>
                  <a:lnTo>
                    <a:pt x="167" y="195"/>
                  </a:lnTo>
                  <a:lnTo>
                    <a:pt x="176" y="184"/>
                  </a:lnTo>
                  <a:lnTo>
                    <a:pt x="185" y="176"/>
                  </a:lnTo>
                  <a:lnTo>
                    <a:pt x="197" y="170"/>
                  </a:lnTo>
                  <a:lnTo>
                    <a:pt x="209" y="165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35" y="165"/>
                  </a:lnTo>
                  <a:lnTo>
                    <a:pt x="247" y="170"/>
                  </a:lnTo>
                  <a:lnTo>
                    <a:pt x="258" y="176"/>
                  </a:lnTo>
                  <a:lnTo>
                    <a:pt x="268" y="184"/>
                  </a:lnTo>
                  <a:lnTo>
                    <a:pt x="275" y="195"/>
                  </a:lnTo>
                  <a:lnTo>
                    <a:pt x="282" y="207"/>
                  </a:lnTo>
                  <a:lnTo>
                    <a:pt x="285" y="219"/>
                  </a:lnTo>
                  <a:lnTo>
                    <a:pt x="287" y="233"/>
                  </a:lnTo>
                  <a:lnTo>
                    <a:pt x="287" y="233"/>
                  </a:lnTo>
                  <a:lnTo>
                    <a:pt x="285" y="247"/>
                  </a:lnTo>
                  <a:lnTo>
                    <a:pt x="282" y="261"/>
                  </a:lnTo>
                  <a:lnTo>
                    <a:pt x="275" y="273"/>
                  </a:lnTo>
                  <a:lnTo>
                    <a:pt x="268" y="282"/>
                  </a:lnTo>
                  <a:lnTo>
                    <a:pt x="258" y="290"/>
                  </a:lnTo>
                  <a:lnTo>
                    <a:pt x="247" y="297"/>
                  </a:lnTo>
                  <a:lnTo>
                    <a:pt x="235" y="301"/>
                  </a:lnTo>
                  <a:lnTo>
                    <a:pt x="221" y="303"/>
                  </a:lnTo>
                  <a:lnTo>
                    <a:pt x="221" y="303"/>
                  </a:lnTo>
                  <a:lnTo>
                    <a:pt x="209" y="301"/>
                  </a:lnTo>
                  <a:lnTo>
                    <a:pt x="197" y="297"/>
                  </a:lnTo>
                  <a:lnTo>
                    <a:pt x="185" y="290"/>
                  </a:lnTo>
                  <a:lnTo>
                    <a:pt x="176" y="282"/>
                  </a:lnTo>
                  <a:lnTo>
                    <a:pt x="167" y="273"/>
                  </a:lnTo>
                  <a:lnTo>
                    <a:pt x="162" y="261"/>
                  </a:lnTo>
                  <a:lnTo>
                    <a:pt x="157" y="247"/>
                  </a:lnTo>
                  <a:lnTo>
                    <a:pt x="157" y="233"/>
                  </a:lnTo>
                  <a:close/>
                  <a:moveTo>
                    <a:pt x="193" y="466"/>
                  </a:moveTo>
                  <a:lnTo>
                    <a:pt x="193" y="466"/>
                  </a:lnTo>
                  <a:lnTo>
                    <a:pt x="221" y="468"/>
                  </a:lnTo>
                  <a:lnTo>
                    <a:pt x="249" y="466"/>
                  </a:lnTo>
                  <a:lnTo>
                    <a:pt x="249" y="466"/>
                  </a:lnTo>
                  <a:lnTo>
                    <a:pt x="251" y="457"/>
                  </a:lnTo>
                  <a:lnTo>
                    <a:pt x="252" y="449"/>
                  </a:lnTo>
                  <a:lnTo>
                    <a:pt x="256" y="440"/>
                  </a:lnTo>
                  <a:lnTo>
                    <a:pt x="261" y="431"/>
                  </a:lnTo>
                  <a:lnTo>
                    <a:pt x="266" y="424"/>
                  </a:lnTo>
                  <a:lnTo>
                    <a:pt x="273" y="417"/>
                  </a:lnTo>
                  <a:lnTo>
                    <a:pt x="280" y="412"/>
                  </a:lnTo>
                  <a:lnTo>
                    <a:pt x="289" y="409"/>
                  </a:lnTo>
                  <a:lnTo>
                    <a:pt x="289" y="409"/>
                  </a:lnTo>
                  <a:lnTo>
                    <a:pt x="298" y="405"/>
                  </a:lnTo>
                  <a:lnTo>
                    <a:pt x="308" y="403"/>
                  </a:lnTo>
                  <a:lnTo>
                    <a:pt x="317" y="403"/>
                  </a:lnTo>
                  <a:lnTo>
                    <a:pt x="325" y="403"/>
                  </a:lnTo>
                  <a:lnTo>
                    <a:pt x="334" y="405"/>
                  </a:lnTo>
                  <a:lnTo>
                    <a:pt x="341" y="409"/>
                  </a:lnTo>
                  <a:lnTo>
                    <a:pt x="350" y="414"/>
                  </a:lnTo>
                  <a:lnTo>
                    <a:pt x="357" y="419"/>
                  </a:lnTo>
                  <a:lnTo>
                    <a:pt x="357" y="419"/>
                  </a:lnTo>
                  <a:lnTo>
                    <a:pt x="378" y="400"/>
                  </a:lnTo>
                  <a:lnTo>
                    <a:pt x="397" y="377"/>
                  </a:lnTo>
                  <a:lnTo>
                    <a:pt x="397" y="377"/>
                  </a:lnTo>
                  <a:lnTo>
                    <a:pt x="391" y="370"/>
                  </a:lnTo>
                  <a:lnTo>
                    <a:pt x="386" y="362"/>
                  </a:lnTo>
                  <a:lnTo>
                    <a:pt x="383" y="353"/>
                  </a:lnTo>
                  <a:lnTo>
                    <a:pt x="381" y="344"/>
                  </a:lnTo>
                  <a:lnTo>
                    <a:pt x="381" y="334"/>
                  </a:lnTo>
                  <a:lnTo>
                    <a:pt x="381" y="325"/>
                  </a:lnTo>
                  <a:lnTo>
                    <a:pt x="383" y="315"/>
                  </a:lnTo>
                  <a:lnTo>
                    <a:pt x="386" y="306"/>
                  </a:lnTo>
                  <a:lnTo>
                    <a:pt x="386" y="306"/>
                  </a:lnTo>
                  <a:lnTo>
                    <a:pt x="390" y="297"/>
                  </a:lnTo>
                  <a:lnTo>
                    <a:pt x="395" y="289"/>
                  </a:lnTo>
                  <a:lnTo>
                    <a:pt x="402" y="282"/>
                  </a:lnTo>
                  <a:lnTo>
                    <a:pt x="407" y="276"/>
                  </a:lnTo>
                  <a:lnTo>
                    <a:pt x="416" y="271"/>
                  </a:lnTo>
                  <a:lnTo>
                    <a:pt x="423" y="268"/>
                  </a:lnTo>
                  <a:lnTo>
                    <a:pt x="431" y="264"/>
                  </a:lnTo>
                  <a:lnTo>
                    <a:pt x="440" y="263"/>
                  </a:lnTo>
                  <a:lnTo>
                    <a:pt x="440" y="263"/>
                  </a:lnTo>
                  <a:lnTo>
                    <a:pt x="442" y="233"/>
                  </a:lnTo>
                  <a:lnTo>
                    <a:pt x="440" y="203"/>
                  </a:lnTo>
                  <a:lnTo>
                    <a:pt x="440" y="203"/>
                  </a:lnTo>
                  <a:lnTo>
                    <a:pt x="431" y="202"/>
                  </a:lnTo>
                  <a:lnTo>
                    <a:pt x="423" y="200"/>
                  </a:lnTo>
                  <a:lnTo>
                    <a:pt x="416" y="196"/>
                  </a:lnTo>
                  <a:lnTo>
                    <a:pt x="407" y="191"/>
                  </a:lnTo>
                  <a:lnTo>
                    <a:pt x="402" y="184"/>
                  </a:lnTo>
                  <a:lnTo>
                    <a:pt x="395" y="177"/>
                  </a:lnTo>
                  <a:lnTo>
                    <a:pt x="390" y="170"/>
                  </a:lnTo>
                  <a:lnTo>
                    <a:pt x="386" y="162"/>
                  </a:lnTo>
                  <a:lnTo>
                    <a:pt x="386" y="162"/>
                  </a:lnTo>
                  <a:lnTo>
                    <a:pt x="383" y="151"/>
                  </a:lnTo>
                  <a:lnTo>
                    <a:pt x="381" y="143"/>
                  </a:lnTo>
                  <a:lnTo>
                    <a:pt x="381" y="134"/>
                  </a:lnTo>
                  <a:lnTo>
                    <a:pt x="381" y="123"/>
                  </a:lnTo>
                  <a:lnTo>
                    <a:pt x="383" y="115"/>
                  </a:lnTo>
                  <a:lnTo>
                    <a:pt x="386" y="106"/>
                  </a:lnTo>
                  <a:lnTo>
                    <a:pt x="391" y="97"/>
                  </a:lnTo>
                  <a:lnTo>
                    <a:pt x="397" y="90"/>
                  </a:lnTo>
                  <a:lnTo>
                    <a:pt x="397" y="90"/>
                  </a:lnTo>
                  <a:lnTo>
                    <a:pt x="378" y="68"/>
                  </a:lnTo>
                  <a:lnTo>
                    <a:pt x="357" y="49"/>
                  </a:lnTo>
                  <a:lnTo>
                    <a:pt x="357" y="49"/>
                  </a:lnTo>
                  <a:lnTo>
                    <a:pt x="350" y="54"/>
                  </a:lnTo>
                  <a:lnTo>
                    <a:pt x="341" y="57"/>
                  </a:lnTo>
                  <a:lnTo>
                    <a:pt x="334" y="61"/>
                  </a:lnTo>
                  <a:lnTo>
                    <a:pt x="325" y="64"/>
                  </a:lnTo>
                  <a:lnTo>
                    <a:pt x="317" y="64"/>
                  </a:lnTo>
                  <a:lnTo>
                    <a:pt x="308" y="64"/>
                  </a:lnTo>
                  <a:lnTo>
                    <a:pt x="298" y="63"/>
                  </a:lnTo>
                  <a:lnTo>
                    <a:pt x="289" y="59"/>
                  </a:lnTo>
                  <a:lnTo>
                    <a:pt x="289" y="59"/>
                  </a:lnTo>
                  <a:lnTo>
                    <a:pt x="280" y="56"/>
                  </a:lnTo>
                  <a:lnTo>
                    <a:pt x="273" y="49"/>
                  </a:lnTo>
                  <a:lnTo>
                    <a:pt x="266" y="43"/>
                  </a:lnTo>
                  <a:lnTo>
                    <a:pt x="261" y="37"/>
                  </a:lnTo>
                  <a:lnTo>
                    <a:pt x="256" y="28"/>
                  </a:lnTo>
                  <a:lnTo>
                    <a:pt x="252" y="19"/>
                  </a:lnTo>
                  <a:lnTo>
                    <a:pt x="251" y="10"/>
                  </a:lnTo>
                  <a:lnTo>
                    <a:pt x="249" y="2"/>
                  </a:lnTo>
                  <a:lnTo>
                    <a:pt x="249" y="2"/>
                  </a:lnTo>
                  <a:lnTo>
                    <a:pt x="221" y="0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1" y="10"/>
                  </a:lnTo>
                  <a:lnTo>
                    <a:pt x="190" y="19"/>
                  </a:lnTo>
                  <a:lnTo>
                    <a:pt x="186" y="28"/>
                  </a:lnTo>
                  <a:lnTo>
                    <a:pt x="181" y="37"/>
                  </a:lnTo>
                  <a:lnTo>
                    <a:pt x="176" y="43"/>
                  </a:lnTo>
                  <a:lnTo>
                    <a:pt x="169" y="49"/>
                  </a:lnTo>
                  <a:lnTo>
                    <a:pt x="162" y="56"/>
                  </a:lnTo>
                  <a:lnTo>
                    <a:pt x="153" y="59"/>
                  </a:lnTo>
                  <a:lnTo>
                    <a:pt x="153" y="59"/>
                  </a:lnTo>
                  <a:lnTo>
                    <a:pt x="145" y="63"/>
                  </a:lnTo>
                  <a:lnTo>
                    <a:pt x="136" y="64"/>
                  </a:lnTo>
                  <a:lnTo>
                    <a:pt x="127" y="64"/>
                  </a:lnTo>
                  <a:lnTo>
                    <a:pt x="117" y="64"/>
                  </a:lnTo>
                  <a:lnTo>
                    <a:pt x="110" y="61"/>
                  </a:lnTo>
                  <a:lnTo>
                    <a:pt x="101" y="57"/>
                  </a:lnTo>
                  <a:lnTo>
                    <a:pt x="92" y="54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65" y="68"/>
                  </a:lnTo>
                  <a:lnTo>
                    <a:pt x="47" y="90"/>
                  </a:lnTo>
                  <a:lnTo>
                    <a:pt x="47" y="90"/>
                  </a:lnTo>
                  <a:lnTo>
                    <a:pt x="52" y="97"/>
                  </a:lnTo>
                  <a:lnTo>
                    <a:pt x="56" y="106"/>
                  </a:lnTo>
                  <a:lnTo>
                    <a:pt x="59" y="115"/>
                  </a:lnTo>
                  <a:lnTo>
                    <a:pt x="61" y="123"/>
                  </a:lnTo>
                  <a:lnTo>
                    <a:pt x="61" y="134"/>
                  </a:lnTo>
                  <a:lnTo>
                    <a:pt x="61" y="143"/>
                  </a:lnTo>
                  <a:lnTo>
                    <a:pt x="59" y="151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52" y="170"/>
                  </a:lnTo>
                  <a:lnTo>
                    <a:pt x="47" y="177"/>
                  </a:lnTo>
                  <a:lnTo>
                    <a:pt x="42" y="184"/>
                  </a:lnTo>
                  <a:lnTo>
                    <a:pt x="35" y="191"/>
                  </a:lnTo>
                  <a:lnTo>
                    <a:pt x="26" y="196"/>
                  </a:lnTo>
                  <a:lnTo>
                    <a:pt x="19" y="200"/>
                  </a:lnTo>
                  <a:lnTo>
                    <a:pt x="11" y="202"/>
                  </a:lnTo>
                  <a:lnTo>
                    <a:pt x="2" y="203"/>
                  </a:lnTo>
                  <a:lnTo>
                    <a:pt x="2" y="203"/>
                  </a:lnTo>
                  <a:lnTo>
                    <a:pt x="0" y="233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11" y="264"/>
                  </a:lnTo>
                  <a:lnTo>
                    <a:pt x="19" y="268"/>
                  </a:lnTo>
                  <a:lnTo>
                    <a:pt x="26" y="271"/>
                  </a:lnTo>
                  <a:lnTo>
                    <a:pt x="35" y="276"/>
                  </a:lnTo>
                  <a:lnTo>
                    <a:pt x="42" y="282"/>
                  </a:lnTo>
                  <a:lnTo>
                    <a:pt x="47" y="289"/>
                  </a:lnTo>
                  <a:lnTo>
                    <a:pt x="52" y="297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9" y="315"/>
                  </a:lnTo>
                  <a:lnTo>
                    <a:pt x="61" y="325"/>
                  </a:lnTo>
                  <a:lnTo>
                    <a:pt x="61" y="334"/>
                  </a:lnTo>
                  <a:lnTo>
                    <a:pt x="61" y="344"/>
                  </a:lnTo>
                  <a:lnTo>
                    <a:pt x="59" y="353"/>
                  </a:lnTo>
                  <a:lnTo>
                    <a:pt x="56" y="362"/>
                  </a:lnTo>
                  <a:lnTo>
                    <a:pt x="52" y="370"/>
                  </a:lnTo>
                  <a:lnTo>
                    <a:pt x="47" y="377"/>
                  </a:lnTo>
                  <a:lnTo>
                    <a:pt x="47" y="377"/>
                  </a:lnTo>
                  <a:lnTo>
                    <a:pt x="65" y="400"/>
                  </a:lnTo>
                  <a:lnTo>
                    <a:pt x="85" y="419"/>
                  </a:lnTo>
                  <a:lnTo>
                    <a:pt x="85" y="419"/>
                  </a:lnTo>
                  <a:lnTo>
                    <a:pt x="92" y="414"/>
                  </a:lnTo>
                  <a:lnTo>
                    <a:pt x="101" y="409"/>
                  </a:lnTo>
                  <a:lnTo>
                    <a:pt x="110" y="405"/>
                  </a:lnTo>
                  <a:lnTo>
                    <a:pt x="117" y="403"/>
                  </a:lnTo>
                  <a:lnTo>
                    <a:pt x="127" y="403"/>
                  </a:lnTo>
                  <a:lnTo>
                    <a:pt x="136" y="403"/>
                  </a:lnTo>
                  <a:lnTo>
                    <a:pt x="145" y="405"/>
                  </a:lnTo>
                  <a:lnTo>
                    <a:pt x="153" y="409"/>
                  </a:lnTo>
                  <a:lnTo>
                    <a:pt x="153" y="409"/>
                  </a:lnTo>
                  <a:lnTo>
                    <a:pt x="162" y="412"/>
                  </a:lnTo>
                  <a:lnTo>
                    <a:pt x="169" y="417"/>
                  </a:lnTo>
                  <a:lnTo>
                    <a:pt x="176" y="424"/>
                  </a:lnTo>
                  <a:lnTo>
                    <a:pt x="181" y="431"/>
                  </a:lnTo>
                  <a:lnTo>
                    <a:pt x="186" y="440"/>
                  </a:lnTo>
                  <a:lnTo>
                    <a:pt x="190" y="449"/>
                  </a:lnTo>
                  <a:lnTo>
                    <a:pt x="191" y="457"/>
                  </a:lnTo>
                  <a:lnTo>
                    <a:pt x="193" y="466"/>
                  </a:lnTo>
                  <a:close/>
                </a:path>
              </a:pathLst>
            </a:custGeom>
            <a:solidFill>
              <a:srgbClr val="425C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5"/>
            <p:cNvSpPr>
              <a:spLocks/>
            </p:cNvSpPr>
            <p:nvPr/>
          </p:nvSpPr>
          <p:spPr bwMode="auto">
            <a:xfrm>
              <a:off x="-2063751" y="3149601"/>
              <a:ext cx="206375" cy="222250"/>
            </a:xfrm>
            <a:custGeom>
              <a:avLst/>
              <a:gdLst>
                <a:gd name="T0" fmla="*/ 0 w 130"/>
                <a:gd name="T1" fmla="*/ 70 h 140"/>
                <a:gd name="T2" fmla="*/ 0 w 130"/>
                <a:gd name="T3" fmla="*/ 70 h 140"/>
                <a:gd name="T4" fmla="*/ 0 w 130"/>
                <a:gd name="T5" fmla="*/ 56 h 140"/>
                <a:gd name="T6" fmla="*/ 5 w 130"/>
                <a:gd name="T7" fmla="*/ 44 h 140"/>
                <a:gd name="T8" fmla="*/ 10 w 130"/>
                <a:gd name="T9" fmla="*/ 32 h 140"/>
                <a:gd name="T10" fmla="*/ 19 w 130"/>
                <a:gd name="T11" fmla="*/ 21 h 140"/>
                <a:gd name="T12" fmla="*/ 28 w 130"/>
                <a:gd name="T13" fmla="*/ 13 h 140"/>
                <a:gd name="T14" fmla="*/ 40 w 130"/>
                <a:gd name="T15" fmla="*/ 7 h 140"/>
                <a:gd name="T16" fmla="*/ 52 w 130"/>
                <a:gd name="T17" fmla="*/ 2 h 140"/>
                <a:gd name="T18" fmla="*/ 64 w 130"/>
                <a:gd name="T19" fmla="*/ 0 h 140"/>
                <a:gd name="T20" fmla="*/ 64 w 130"/>
                <a:gd name="T21" fmla="*/ 0 h 140"/>
                <a:gd name="T22" fmla="*/ 78 w 130"/>
                <a:gd name="T23" fmla="*/ 2 h 140"/>
                <a:gd name="T24" fmla="*/ 90 w 130"/>
                <a:gd name="T25" fmla="*/ 7 h 140"/>
                <a:gd name="T26" fmla="*/ 101 w 130"/>
                <a:gd name="T27" fmla="*/ 13 h 140"/>
                <a:gd name="T28" fmla="*/ 111 w 130"/>
                <a:gd name="T29" fmla="*/ 21 h 140"/>
                <a:gd name="T30" fmla="*/ 118 w 130"/>
                <a:gd name="T31" fmla="*/ 32 h 140"/>
                <a:gd name="T32" fmla="*/ 125 w 130"/>
                <a:gd name="T33" fmla="*/ 44 h 140"/>
                <a:gd name="T34" fmla="*/ 128 w 130"/>
                <a:gd name="T35" fmla="*/ 56 h 140"/>
                <a:gd name="T36" fmla="*/ 130 w 130"/>
                <a:gd name="T37" fmla="*/ 70 h 140"/>
                <a:gd name="T38" fmla="*/ 130 w 130"/>
                <a:gd name="T39" fmla="*/ 70 h 140"/>
                <a:gd name="T40" fmla="*/ 128 w 130"/>
                <a:gd name="T41" fmla="*/ 84 h 140"/>
                <a:gd name="T42" fmla="*/ 125 w 130"/>
                <a:gd name="T43" fmla="*/ 98 h 140"/>
                <a:gd name="T44" fmla="*/ 118 w 130"/>
                <a:gd name="T45" fmla="*/ 110 h 140"/>
                <a:gd name="T46" fmla="*/ 111 w 130"/>
                <a:gd name="T47" fmla="*/ 119 h 140"/>
                <a:gd name="T48" fmla="*/ 101 w 130"/>
                <a:gd name="T49" fmla="*/ 127 h 140"/>
                <a:gd name="T50" fmla="*/ 90 w 130"/>
                <a:gd name="T51" fmla="*/ 134 h 140"/>
                <a:gd name="T52" fmla="*/ 78 w 130"/>
                <a:gd name="T53" fmla="*/ 138 h 140"/>
                <a:gd name="T54" fmla="*/ 64 w 130"/>
                <a:gd name="T55" fmla="*/ 140 h 140"/>
                <a:gd name="T56" fmla="*/ 64 w 130"/>
                <a:gd name="T57" fmla="*/ 140 h 140"/>
                <a:gd name="T58" fmla="*/ 52 w 130"/>
                <a:gd name="T59" fmla="*/ 138 h 140"/>
                <a:gd name="T60" fmla="*/ 40 w 130"/>
                <a:gd name="T61" fmla="*/ 134 h 140"/>
                <a:gd name="T62" fmla="*/ 28 w 130"/>
                <a:gd name="T63" fmla="*/ 127 h 140"/>
                <a:gd name="T64" fmla="*/ 19 w 130"/>
                <a:gd name="T65" fmla="*/ 119 h 140"/>
                <a:gd name="T66" fmla="*/ 10 w 130"/>
                <a:gd name="T67" fmla="*/ 110 h 140"/>
                <a:gd name="T68" fmla="*/ 5 w 130"/>
                <a:gd name="T69" fmla="*/ 98 h 140"/>
                <a:gd name="T70" fmla="*/ 0 w 130"/>
                <a:gd name="T71" fmla="*/ 84 h 140"/>
                <a:gd name="T72" fmla="*/ 0 w 130"/>
                <a:gd name="T73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40">
                  <a:moveTo>
                    <a:pt x="0" y="70"/>
                  </a:moveTo>
                  <a:lnTo>
                    <a:pt x="0" y="70"/>
                  </a:lnTo>
                  <a:lnTo>
                    <a:pt x="0" y="56"/>
                  </a:lnTo>
                  <a:lnTo>
                    <a:pt x="5" y="44"/>
                  </a:lnTo>
                  <a:lnTo>
                    <a:pt x="10" y="32"/>
                  </a:lnTo>
                  <a:lnTo>
                    <a:pt x="19" y="21"/>
                  </a:lnTo>
                  <a:lnTo>
                    <a:pt x="28" y="13"/>
                  </a:lnTo>
                  <a:lnTo>
                    <a:pt x="40" y="7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90" y="7"/>
                  </a:lnTo>
                  <a:lnTo>
                    <a:pt x="101" y="13"/>
                  </a:lnTo>
                  <a:lnTo>
                    <a:pt x="111" y="21"/>
                  </a:lnTo>
                  <a:lnTo>
                    <a:pt x="118" y="32"/>
                  </a:lnTo>
                  <a:lnTo>
                    <a:pt x="125" y="44"/>
                  </a:lnTo>
                  <a:lnTo>
                    <a:pt x="128" y="56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84"/>
                  </a:lnTo>
                  <a:lnTo>
                    <a:pt x="125" y="98"/>
                  </a:lnTo>
                  <a:lnTo>
                    <a:pt x="118" y="110"/>
                  </a:lnTo>
                  <a:lnTo>
                    <a:pt x="111" y="119"/>
                  </a:lnTo>
                  <a:lnTo>
                    <a:pt x="101" y="127"/>
                  </a:lnTo>
                  <a:lnTo>
                    <a:pt x="90" y="134"/>
                  </a:lnTo>
                  <a:lnTo>
                    <a:pt x="78" y="138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52" y="138"/>
                  </a:lnTo>
                  <a:lnTo>
                    <a:pt x="40" y="134"/>
                  </a:lnTo>
                  <a:lnTo>
                    <a:pt x="28" y="127"/>
                  </a:lnTo>
                  <a:lnTo>
                    <a:pt x="19" y="119"/>
                  </a:lnTo>
                  <a:lnTo>
                    <a:pt x="10" y="110"/>
                  </a:lnTo>
                  <a:lnTo>
                    <a:pt x="5" y="98"/>
                  </a:lnTo>
                  <a:lnTo>
                    <a:pt x="0" y="84"/>
                  </a:lnTo>
                  <a:lnTo>
                    <a:pt x="0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6"/>
            <p:cNvSpPr>
              <a:spLocks/>
            </p:cNvSpPr>
            <p:nvPr/>
          </p:nvSpPr>
          <p:spPr bwMode="auto">
            <a:xfrm>
              <a:off x="-2312988" y="2890838"/>
              <a:ext cx="701675" cy="742950"/>
            </a:xfrm>
            <a:custGeom>
              <a:avLst/>
              <a:gdLst>
                <a:gd name="T0" fmla="*/ 221 w 442"/>
                <a:gd name="T1" fmla="*/ 468 h 468"/>
                <a:gd name="T2" fmla="*/ 251 w 442"/>
                <a:gd name="T3" fmla="*/ 457 h 468"/>
                <a:gd name="T4" fmla="*/ 261 w 442"/>
                <a:gd name="T5" fmla="*/ 431 h 468"/>
                <a:gd name="T6" fmla="*/ 280 w 442"/>
                <a:gd name="T7" fmla="*/ 412 h 468"/>
                <a:gd name="T8" fmla="*/ 298 w 442"/>
                <a:gd name="T9" fmla="*/ 405 h 468"/>
                <a:gd name="T10" fmla="*/ 325 w 442"/>
                <a:gd name="T11" fmla="*/ 403 h 468"/>
                <a:gd name="T12" fmla="*/ 350 w 442"/>
                <a:gd name="T13" fmla="*/ 414 h 468"/>
                <a:gd name="T14" fmla="*/ 378 w 442"/>
                <a:gd name="T15" fmla="*/ 400 h 468"/>
                <a:gd name="T16" fmla="*/ 391 w 442"/>
                <a:gd name="T17" fmla="*/ 370 h 468"/>
                <a:gd name="T18" fmla="*/ 381 w 442"/>
                <a:gd name="T19" fmla="*/ 344 h 468"/>
                <a:gd name="T20" fmla="*/ 383 w 442"/>
                <a:gd name="T21" fmla="*/ 315 h 468"/>
                <a:gd name="T22" fmla="*/ 390 w 442"/>
                <a:gd name="T23" fmla="*/ 297 h 468"/>
                <a:gd name="T24" fmla="*/ 407 w 442"/>
                <a:gd name="T25" fmla="*/ 276 h 468"/>
                <a:gd name="T26" fmla="*/ 431 w 442"/>
                <a:gd name="T27" fmla="*/ 264 h 468"/>
                <a:gd name="T28" fmla="*/ 442 w 442"/>
                <a:gd name="T29" fmla="*/ 233 h 468"/>
                <a:gd name="T30" fmla="*/ 431 w 442"/>
                <a:gd name="T31" fmla="*/ 202 h 468"/>
                <a:gd name="T32" fmla="*/ 407 w 442"/>
                <a:gd name="T33" fmla="*/ 191 h 468"/>
                <a:gd name="T34" fmla="*/ 390 w 442"/>
                <a:gd name="T35" fmla="*/ 170 h 468"/>
                <a:gd name="T36" fmla="*/ 383 w 442"/>
                <a:gd name="T37" fmla="*/ 151 h 468"/>
                <a:gd name="T38" fmla="*/ 381 w 442"/>
                <a:gd name="T39" fmla="*/ 123 h 468"/>
                <a:gd name="T40" fmla="*/ 391 w 442"/>
                <a:gd name="T41" fmla="*/ 97 h 468"/>
                <a:gd name="T42" fmla="*/ 378 w 442"/>
                <a:gd name="T43" fmla="*/ 68 h 468"/>
                <a:gd name="T44" fmla="*/ 350 w 442"/>
                <a:gd name="T45" fmla="*/ 54 h 468"/>
                <a:gd name="T46" fmla="*/ 325 w 442"/>
                <a:gd name="T47" fmla="*/ 64 h 468"/>
                <a:gd name="T48" fmla="*/ 298 w 442"/>
                <a:gd name="T49" fmla="*/ 63 h 468"/>
                <a:gd name="T50" fmla="*/ 280 w 442"/>
                <a:gd name="T51" fmla="*/ 56 h 468"/>
                <a:gd name="T52" fmla="*/ 261 w 442"/>
                <a:gd name="T53" fmla="*/ 37 h 468"/>
                <a:gd name="T54" fmla="*/ 251 w 442"/>
                <a:gd name="T55" fmla="*/ 10 h 468"/>
                <a:gd name="T56" fmla="*/ 221 w 442"/>
                <a:gd name="T57" fmla="*/ 0 h 468"/>
                <a:gd name="T58" fmla="*/ 191 w 442"/>
                <a:gd name="T59" fmla="*/ 10 h 468"/>
                <a:gd name="T60" fmla="*/ 181 w 442"/>
                <a:gd name="T61" fmla="*/ 37 h 468"/>
                <a:gd name="T62" fmla="*/ 162 w 442"/>
                <a:gd name="T63" fmla="*/ 56 h 468"/>
                <a:gd name="T64" fmla="*/ 145 w 442"/>
                <a:gd name="T65" fmla="*/ 63 h 468"/>
                <a:gd name="T66" fmla="*/ 117 w 442"/>
                <a:gd name="T67" fmla="*/ 64 h 468"/>
                <a:gd name="T68" fmla="*/ 92 w 442"/>
                <a:gd name="T69" fmla="*/ 54 h 468"/>
                <a:gd name="T70" fmla="*/ 65 w 442"/>
                <a:gd name="T71" fmla="*/ 68 h 468"/>
                <a:gd name="T72" fmla="*/ 52 w 442"/>
                <a:gd name="T73" fmla="*/ 97 h 468"/>
                <a:gd name="T74" fmla="*/ 61 w 442"/>
                <a:gd name="T75" fmla="*/ 123 h 468"/>
                <a:gd name="T76" fmla="*/ 59 w 442"/>
                <a:gd name="T77" fmla="*/ 151 h 468"/>
                <a:gd name="T78" fmla="*/ 52 w 442"/>
                <a:gd name="T79" fmla="*/ 170 h 468"/>
                <a:gd name="T80" fmla="*/ 35 w 442"/>
                <a:gd name="T81" fmla="*/ 191 h 468"/>
                <a:gd name="T82" fmla="*/ 11 w 442"/>
                <a:gd name="T83" fmla="*/ 202 h 468"/>
                <a:gd name="T84" fmla="*/ 0 w 442"/>
                <a:gd name="T85" fmla="*/ 233 h 468"/>
                <a:gd name="T86" fmla="*/ 11 w 442"/>
                <a:gd name="T87" fmla="*/ 264 h 468"/>
                <a:gd name="T88" fmla="*/ 35 w 442"/>
                <a:gd name="T89" fmla="*/ 276 h 468"/>
                <a:gd name="T90" fmla="*/ 52 w 442"/>
                <a:gd name="T91" fmla="*/ 297 h 468"/>
                <a:gd name="T92" fmla="*/ 59 w 442"/>
                <a:gd name="T93" fmla="*/ 315 h 468"/>
                <a:gd name="T94" fmla="*/ 61 w 442"/>
                <a:gd name="T95" fmla="*/ 344 h 468"/>
                <a:gd name="T96" fmla="*/ 52 w 442"/>
                <a:gd name="T97" fmla="*/ 370 h 468"/>
                <a:gd name="T98" fmla="*/ 65 w 442"/>
                <a:gd name="T99" fmla="*/ 400 h 468"/>
                <a:gd name="T100" fmla="*/ 92 w 442"/>
                <a:gd name="T101" fmla="*/ 414 h 468"/>
                <a:gd name="T102" fmla="*/ 117 w 442"/>
                <a:gd name="T103" fmla="*/ 403 h 468"/>
                <a:gd name="T104" fmla="*/ 145 w 442"/>
                <a:gd name="T105" fmla="*/ 405 h 468"/>
                <a:gd name="T106" fmla="*/ 162 w 442"/>
                <a:gd name="T107" fmla="*/ 412 h 468"/>
                <a:gd name="T108" fmla="*/ 181 w 442"/>
                <a:gd name="T109" fmla="*/ 431 h 468"/>
                <a:gd name="T110" fmla="*/ 191 w 442"/>
                <a:gd name="T11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2" h="468">
                  <a:moveTo>
                    <a:pt x="193" y="466"/>
                  </a:moveTo>
                  <a:lnTo>
                    <a:pt x="193" y="466"/>
                  </a:lnTo>
                  <a:lnTo>
                    <a:pt x="221" y="468"/>
                  </a:lnTo>
                  <a:lnTo>
                    <a:pt x="249" y="466"/>
                  </a:lnTo>
                  <a:lnTo>
                    <a:pt x="249" y="466"/>
                  </a:lnTo>
                  <a:lnTo>
                    <a:pt x="251" y="457"/>
                  </a:lnTo>
                  <a:lnTo>
                    <a:pt x="252" y="449"/>
                  </a:lnTo>
                  <a:lnTo>
                    <a:pt x="256" y="440"/>
                  </a:lnTo>
                  <a:lnTo>
                    <a:pt x="261" y="431"/>
                  </a:lnTo>
                  <a:lnTo>
                    <a:pt x="266" y="424"/>
                  </a:lnTo>
                  <a:lnTo>
                    <a:pt x="273" y="417"/>
                  </a:lnTo>
                  <a:lnTo>
                    <a:pt x="280" y="412"/>
                  </a:lnTo>
                  <a:lnTo>
                    <a:pt x="289" y="409"/>
                  </a:lnTo>
                  <a:lnTo>
                    <a:pt x="289" y="409"/>
                  </a:lnTo>
                  <a:lnTo>
                    <a:pt x="298" y="405"/>
                  </a:lnTo>
                  <a:lnTo>
                    <a:pt x="308" y="403"/>
                  </a:lnTo>
                  <a:lnTo>
                    <a:pt x="317" y="403"/>
                  </a:lnTo>
                  <a:lnTo>
                    <a:pt x="325" y="403"/>
                  </a:lnTo>
                  <a:lnTo>
                    <a:pt x="334" y="405"/>
                  </a:lnTo>
                  <a:lnTo>
                    <a:pt x="341" y="409"/>
                  </a:lnTo>
                  <a:lnTo>
                    <a:pt x="350" y="414"/>
                  </a:lnTo>
                  <a:lnTo>
                    <a:pt x="357" y="419"/>
                  </a:lnTo>
                  <a:lnTo>
                    <a:pt x="357" y="419"/>
                  </a:lnTo>
                  <a:lnTo>
                    <a:pt x="378" y="400"/>
                  </a:lnTo>
                  <a:lnTo>
                    <a:pt x="397" y="377"/>
                  </a:lnTo>
                  <a:lnTo>
                    <a:pt x="397" y="377"/>
                  </a:lnTo>
                  <a:lnTo>
                    <a:pt x="391" y="370"/>
                  </a:lnTo>
                  <a:lnTo>
                    <a:pt x="386" y="362"/>
                  </a:lnTo>
                  <a:lnTo>
                    <a:pt x="383" y="353"/>
                  </a:lnTo>
                  <a:lnTo>
                    <a:pt x="381" y="344"/>
                  </a:lnTo>
                  <a:lnTo>
                    <a:pt x="381" y="334"/>
                  </a:lnTo>
                  <a:lnTo>
                    <a:pt x="381" y="325"/>
                  </a:lnTo>
                  <a:lnTo>
                    <a:pt x="383" y="315"/>
                  </a:lnTo>
                  <a:lnTo>
                    <a:pt x="386" y="306"/>
                  </a:lnTo>
                  <a:lnTo>
                    <a:pt x="386" y="306"/>
                  </a:lnTo>
                  <a:lnTo>
                    <a:pt x="390" y="297"/>
                  </a:lnTo>
                  <a:lnTo>
                    <a:pt x="395" y="289"/>
                  </a:lnTo>
                  <a:lnTo>
                    <a:pt x="402" y="282"/>
                  </a:lnTo>
                  <a:lnTo>
                    <a:pt x="407" y="276"/>
                  </a:lnTo>
                  <a:lnTo>
                    <a:pt x="416" y="271"/>
                  </a:lnTo>
                  <a:lnTo>
                    <a:pt x="423" y="268"/>
                  </a:lnTo>
                  <a:lnTo>
                    <a:pt x="431" y="264"/>
                  </a:lnTo>
                  <a:lnTo>
                    <a:pt x="440" y="263"/>
                  </a:lnTo>
                  <a:lnTo>
                    <a:pt x="440" y="263"/>
                  </a:lnTo>
                  <a:lnTo>
                    <a:pt x="442" y="233"/>
                  </a:lnTo>
                  <a:lnTo>
                    <a:pt x="440" y="203"/>
                  </a:lnTo>
                  <a:lnTo>
                    <a:pt x="440" y="203"/>
                  </a:lnTo>
                  <a:lnTo>
                    <a:pt x="431" y="202"/>
                  </a:lnTo>
                  <a:lnTo>
                    <a:pt x="423" y="200"/>
                  </a:lnTo>
                  <a:lnTo>
                    <a:pt x="416" y="196"/>
                  </a:lnTo>
                  <a:lnTo>
                    <a:pt x="407" y="191"/>
                  </a:lnTo>
                  <a:lnTo>
                    <a:pt x="402" y="184"/>
                  </a:lnTo>
                  <a:lnTo>
                    <a:pt x="395" y="177"/>
                  </a:lnTo>
                  <a:lnTo>
                    <a:pt x="390" y="170"/>
                  </a:lnTo>
                  <a:lnTo>
                    <a:pt x="386" y="162"/>
                  </a:lnTo>
                  <a:lnTo>
                    <a:pt x="386" y="162"/>
                  </a:lnTo>
                  <a:lnTo>
                    <a:pt x="383" y="151"/>
                  </a:lnTo>
                  <a:lnTo>
                    <a:pt x="381" y="143"/>
                  </a:lnTo>
                  <a:lnTo>
                    <a:pt x="381" y="134"/>
                  </a:lnTo>
                  <a:lnTo>
                    <a:pt x="381" y="123"/>
                  </a:lnTo>
                  <a:lnTo>
                    <a:pt x="383" y="115"/>
                  </a:lnTo>
                  <a:lnTo>
                    <a:pt x="386" y="106"/>
                  </a:lnTo>
                  <a:lnTo>
                    <a:pt x="391" y="97"/>
                  </a:lnTo>
                  <a:lnTo>
                    <a:pt x="397" y="90"/>
                  </a:lnTo>
                  <a:lnTo>
                    <a:pt x="397" y="90"/>
                  </a:lnTo>
                  <a:lnTo>
                    <a:pt x="378" y="68"/>
                  </a:lnTo>
                  <a:lnTo>
                    <a:pt x="357" y="49"/>
                  </a:lnTo>
                  <a:lnTo>
                    <a:pt x="357" y="49"/>
                  </a:lnTo>
                  <a:lnTo>
                    <a:pt x="350" y="54"/>
                  </a:lnTo>
                  <a:lnTo>
                    <a:pt x="341" y="57"/>
                  </a:lnTo>
                  <a:lnTo>
                    <a:pt x="334" y="61"/>
                  </a:lnTo>
                  <a:lnTo>
                    <a:pt x="325" y="64"/>
                  </a:lnTo>
                  <a:lnTo>
                    <a:pt x="317" y="64"/>
                  </a:lnTo>
                  <a:lnTo>
                    <a:pt x="308" y="64"/>
                  </a:lnTo>
                  <a:lnTo>
                    <a:pt x="298" y="63"/>
                  </a:lnTo>
                  <a:lnTo>
                    <a:pt x="289" y="59"/>
                  </a:lnTo>
                  <a:lnTo>
                    <a:pt x="289" y="59"/>
                  </a:lnTo>
                  <a:lnTo>
                    <a:pt x="280" y="56"/>
                  </a:lnTo>
                  <a:lnTo>
                    <a:pt x="273" y="49"/>
                  </a:lnTo>
                  <a:lnTo>
                    <a:pt x="266" y="43"/>
                  </a:lnTo>
                  <a:lnTo>
                    <a:pt x="261" y="37"/>
                  </a:lnTo>
                  <a:lnTo>
                    <a:pt x="256" y="28"/>
                  </a:lnTo>
                  <a:lnTo>
                    <a:pt x="252" y="19"/>
                  </a:lnTo>
                  <a:lnTo>
                    <a:pt x="251" y="10"/>
                  </a:lnTo>
                  <a:lnTo>
                    <a:pt x="249" y="2"/>
                  </a:lnTo>
                  <a:lnTo>
                    <a:pt x="249" y="2"/>
                  </a:lnTo>
                  <a:lnTo>
                    <a:pt x="221" y="0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1" y="10"/>
                  </a:lnTo>
                  <a:lnTo>
                    <a:pt x="190" y="19"/>
                  </a:lnTo>
                  <a:lnTo>
                    <a:pt x="186" y="28"/>
                  </a:lnTo>
                  <a:lnTo>
                    <a:pt x="181" y="37"/>
                  </a:lnTo>
                  <a:lnTo>
                    <a:pt x="176" y="43"/>
                  </a:lnTo>
                  <a:lnTo>
                    <a:pt x="169" y="49"/>
                  </a:lnTo>
                  <a:lnTo>
                    <a:pt x="162" y="56"/>
                  </a:lnTo>
                  <a:lnTo>
                    <a:pt x="153" y="59"/>
                  </a:lnTo>
                  <a:lnTo>
                    <a:pt x="153" y="59"/>
                  </a:lnTo>
                  <a:lnTo>
                    <a:pt x="145" y="63"/>
                  </a:lnTo>
                  <a:lnTo>
                    <a:pt x="136" y="64"/>
                  </a:lnTo>
                  <a:lnTo>
                    <a:pt x="127" y="64"/>
                  </a:lnTo>
                  <a:lnTo>
                    <a:pt x="117" y="64"/>
                  </a:lnTo>
                  <a:lnTo>
                    <a:pt x="110" y="61"/>
                  </a:lnTo>
                  <a:lnTo>
                    <a:pt x="101" y="57"/>
                  </a:lnTo>
                  <a:lnTo>
                    <a:pt x="92" y="54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65" y="68"/>
                  </a:lnTo>
                  <a:lnTo>
                    <a:pt x="47" y="90"/>
                  </a:lnTo>
                  <a:lnTo>
                    <a:pt x="47" y="90"/>
                  </a:lnTo>
                  <a:lnTo>
                    <a:pt x="52" y="97"/>
                  </a:lnTo>
                  <a:lnTo>
                    <a:pt x="56" y="106"/>
                  </a:lnTo>
                  <a:lnTo>
                    <a:pt x="59" y="115"/>
                  </a:lnTo>
                  <a:lnTo>
                    <a:pt x="61" y="123"/>
                  </a:lnTo>
                  <a:lnTo>
                    <a:pt x="61" y="134"/>
                  </a:lnTo>
                  <a:lnTo>
                    <a:pt x="61" y="143"/>
                  </a:lnTo>
                  <a:lnTo>
                    <a:pt x="59" y="151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52" y="170"/>
                  </a:lnTo>
                  <a:lnTo>
                    <a:pt x="47" y="177"/>
                  </a:lnTo>
                  <a:lnTo>
                    <a:pt x="42" y="184"/>
                  </a:lnTo>
                  <a:lnTo>
                    <a:pt x="35" y="191"/>
                  </a:lnTo>
                  <a:lnTo>
                    <a:pt x="26" y="196"/>
                  </a:lnTo>
                  <a:lnTo>
                    <a:pt x="19" y="200"/>
                  </a:lnTo>
                  <a:lnTo>
                    <a:pt x="11" y="202"/>
                  </a:lnTo>
                  <a:lnTo>
                    <a:pt x="2" y="203"/>
                  </a:lnTo>
                  <a:lnTo>
                    <a:pt x="2" y="203"/>
                  </a:lnTo>
                  <a:lnTo>
                    <a:pt x="0" y="233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11" y="264"/>
                  </a:lnTo>
                  <a:lnTo>
                    <a:pt x="19" y="268"/>
                  </a:lnTo>
                  <a:lnTo>
                    <a:pt x="26" y="271"/>
                  </a:lnTo>
                  <a:lnTo>
                    <a:pt x="35" y="276"/>
                  </a:lnTo>
                  <a:lnTo>
                    <a:pt x="42" y="282"/>
                  </a:lnTo>
                  <a:lnTo>
                    <a:pt x="47" y="289"/>
                  </a:lnTo>
                  <a:lnTo>
                    <a:pt x="52" y="297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9" y="315"/>
                  </a:lnTo>
                  <a:lnTo>
                    <a:pt x="61" y="325"/>
                  </a:lnTo>
                  <a:lnTo>
                    <a:pt x="61" y="334"/>
                  </a:lnTo>
                  <a:lnTo>
                    <a:pt x="61" y="344"/>
                  </a:lnTo>
                  <a:lnTo>
                    <a:pt x="59" y="353"/>
                  </a:lnTo>
                  <a:lnTo>
                    <a:pt x="56" y="362"/>
                  </a:lnTo>
                  <a:lnTo>
                    <a:pt x="52" y="370"/>
                  </a:lnTo>
                  <a:lnTo>
                    <a:pt x="47" y="377"/>
                  </a:lnTo>
                  <a:lnTo>
                    <a:pt x="47" y="377"/>
                  </a:lnTo>
                  <a:lnTo>
                    <a:pt x="65" y="400"/>
                  </a:lnTo>
                  <a:lnTo>
                    <a:pt x="85" y="419"/>
                  </a:lnTo>
                  <a:lnTo>
                    <a:pt x="85" y="419"/>
                  </a:lnTo>
                  <a:lnTo>
                    <a:pt x="92" y="414"/>
                  </a:lnTo>
                  <a:lnTo>
                    <a:pt x="101" y="409"/>
                  </a:lnTo>
                  <a:lnTo>
                    <a:pt x="110" y="405"/>
                  </a:lnTo>
                  <a:lnTo>
                    <a:pt x="117" y="403"/>
                  </a:lnTo>
                  <a:lnTo>
                    <a:pt x="127" y="403"/>
                  </a:lnTo>
                  <a:lnTo>
                    <a:pt x="136" y="403"/>
                  </a:lnTo>
                  <a:lnTo>
                    <a:pt x="145" y="405"/>
                  </a:lnTo>
                  <a:lnTo>
                    <a:pt x="153" y="409"/>
                  </a:lnTo>
                  <a:lnTo>
                    <a:pt x="153" y="409"/>
                  </a:lnTo>
                  <a:lnTo>
                    <a:pt x="162" y="412"/>
                  </a:lnTo>
                  <a:lnTo>
                    <a:pt x="169" y="417"/>
                  </a:lnTo>
                  <a:lnTo>
                    <a:pt x="176" y="424"/>
                  </a:lnTo>
                  <a:lnTo>
                    <a:pt x="181" y="431"/>
                  </a:lnTo>
                  <a:lnTo>
                    <a:pt x="186" y="440"/>
                  </a:lnTo>
                  <a:lnTo>
                    <a:pt x="190" y="449"/>
                  </a:lnTo>
                  <a:lnTo>
                    <a:pt x="191" y="457"/>
                  </a:lnTo>
                  <a:lnTo>
                    <a:pt x="193" y="4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7"/>
            <p:cNvSpPr>
              <a:spLocks/>
            </p:cNvSpPr>
            <p:nvPr/>
          </p:nvSpPr>
          <p:spPr bwMode="auto">
            <a:xfrm>
              <a:off x="-2000251" y="3603626"/>
              <a:ext cx="482600" cy="617538"/>
            </a:xfrm>
            <a:custGeom>
              <a:avLst/>
              <a:gdLst>
                <a:gd name="T0" fmla="*/ 281 w 304"/>
                <a:gd name="T1" fmla="*/ 170 h 389"/>
                <a:gd name="T2" fmla="*/ 264 w 304"/>
                <a:gd name="T3" fmla="*/ 146 h 389"/>
                <a:gd name="T4" fmla="*/ 262 w 304"/>
                <a:gd name="T5" fmla="*/ 128 h 389"/>
                <a:gd name="T6" fmla="*/ 264 w 304"/>
                <a:gd name="T7" fmla="*/ 111 h 389"/>
                <a:gd name="T8" fmla="*/ 290 w 304"/>
                <a:gd name="T9" fmla="*/ 76 h 389"/>
                <a:gd name="T10" fmla="*/ 295 w 304"/>
                <a:gd name="T11" fmla="*/ 59 h 389"/>
                <a:gd name="T12" fmla="*/ 247 w 304"/>
                <a:gd name="T13" fmla="*/ 15 h 389"/>
                <a:gd name="T14" fmla="*/ 266 w 304"/>
                <a:gd name="T15" fmla="*/ 59 h 389"/>
                <a:gd name="T16" fmla="*/ 254 w 304"/>
                <a:gd name="T17" fmla="*/ 71 h 389"/>
                <a:gd name="T18" fmla="*/ 240 w 304"/>
                <a:gd name="T19" fmla="*/ 97 h 389"/>
                <a:gd name="T20" fmla="*/ 234 w 304"/>
                <a:gd name="T21" fmla="*/ 126 h 389"/>
                <a:gd name="T22" fmla="*/ 234 w 304"/>
                <a:gd name="T23" fmla="*/ 130 h 389"/>
                <a:gd name="T24" fmla="*/ 241 w 304"/>
                <a:gd name="T25" fmla="*/ 161 h 389"/>
                <a:gd name="T26" fmla="*/ 257 w 304"/>
                <a:gd name="T27" fmla="*/ 187 h 389"/>
                <a:gd name="T28" fmla="*/ 273 w 304"/>
                <a:gd name="T29" fmla="*/ 199 h 389"/>
                <a:gd name="T30" fmla="*/ 260 w 304"/>
                <a:gd name="T31" fmla="*/ 234 h 389"/>
                <a:gd name="T32" fmla="*/ 234 w 304"/>
                <a:gd name="T33" fmla="*/ 236 h 389"/>
                <a:gd name="T34" fmla="*/ 189 w 304"/>
                <a:gd name="T35" fmla="*/ 262 h 389"/>
                <a:gd name="T36" fmla="*/ 174 w 304"/>
                <a:gd name="T37" fmla="*/ 290 h 389"/>
                <a:gd name="T38" fmla="*/ 168 w 304"/>
                <a:gd name="T39" fmla="*/ 321 h 389"/>
                <a:gd name="T40" fmla="*/ 154 w 304"/>
                <a:gd name="T41" fmla="*/ 347 h 389"/>
                <a:gd name="T42" fmla="*/ 132 w 304"/>
                <a:gd name="T43" fmla="*/ 347 h 389"/>
                <a:gd name="T44" fmla="*/ 111 w 304"/>
                <a:gd name="T45" fmla="*/ 330 h 389"/>
                <a:gd name="T46" fmla="*/ 83 w 304"/>
                <a:gd name="T47" fmla="*/ 321 h 389"/>
                <a:gd name="T48" fmla="*/ 69 w 304"/>
                <a:gd name="T49" fmla="*/ 321 h 389"/>
                <a:gd name="T50" fmla="*/ 47 w 304"/>
                <a:gd name="T51" fmla="*/ 326 h 389"/>
                <a:gd name="T52" fmla="*/ 19 w 304"/>
                <a:gd name="T53" fmla="*/ 344 h 389"/>
                <a:gd name="T54" fmla="*/ 0 w 304"/>
                <a:gd name="T55" fmla="*/ 372 h 389"/>
                <a:gd name="T56" fmla="*/ 33 w 304"/>
                <a:gd name="T57" fmla="*/ 372 h 389"/>
                <a:gd name="T58" fmla="*/ 57 w 304"/>
                <a:gd name="T59" fmla="*/ 354 h 389"/>
                <a:gd name="T60" fmla="*/ 71 w 304"/>
                <a:gd name="T61" fmla="*/ 351 h 389"/>
                <a:gd name="T62" fmla="*/ 81 w 304"/>
                <a:gd name="T63" fmla="*/ 351 h 389"/>
                <a:gd name="T64" fmla="*/ 113 w 304"/>
                <a:gd name="T65" fmla="*/ 368 h 389"/>
                <a:gd name="T66" fmla="*/ 137 w 304"/>
                <a:gd name="T67" fmla="*/ 385 h 389"/>
                <a:gd name="T68" fmla="*/ 181 w 304"/>
                <a:gd name="T69" fmla="*/ 366 h 389"/>
                <a:gd name="T70" fmla="*/ 200 w 304"/>
                <a:gd name="T71" fmla="*/ 340 h 389"/>
                <a:gd name="T72" fmla="*/ 196 w 304"/>
                <a:gd name="T73" fmla="*/ 321 h 389"/>
                <a:gd name="T74" fmla="*/ 200 w 304"/>
                <a:gd name="T75" fmla="*/ 300 h 389"/>
                <a:gd name="T76" fmla="*/ 210 w 304"/>
                <a:gd name="T77" fmla="*/ 281 h 389"/>
                <a:gd name="T78" fmla="*/ 240 w 304"/>
                <a:gd name="T79" fmla="*/ 264 h 389"/>
                <a:gd name="T80" fmla="*/ 257 w 304"/>
                <a:gd name="T81" fmla="*/ 264 h 389"/>
                <a:gd name="T82" fmla="*/ 280 w 304"/>
                <a:gd name="T83" fmla="*/ 257 h 389"/>
                <a:gd name="T84" fmla="*/ 302 w 304"/>
                <a:gd name="T85" fmla="*/ 19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4" h="389">
                  <a:moveTo>
                    <a:pt x="294" y="179"/>
                  </a:moveTo>
                  <a:lnTo>
                    <a:pt x="294" y="179"/>
                  </a:lnTo>
                  <a:lnTo>
                    <a:pt x="281" y="170"/>
                  </a:lnTo>
                  <a:lnTo>
                    <a:pt x="271" y="159"/>
                  </a:lnTo>
                  <a:lnTo>
                    <a:pt x="267" y="153"/>
                  </a:lnTo>
                  <a:lnTo>
                    <a:pt x="264" y="146"/>
                  </a:lnTo>
                  <a:lnTo>
                    <a:pt x="262" y="137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4" y="111"/>
                  </a:lnTo>
                  <a:lnTo>
                    <a:pt x="269" y="97"/>
                  </a:lnTo>
                  <a:lnTo>
                    <a:pt x="278" y="85"/>
                  </a:lnTo>
                  <a:lnTo>
                    <a:pt x="290" y="76"/>
                  </a:lnTo>
                  <a:lnTo>
                    <a:pt x="299" y="71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85" y="29"/>
                  </a:lnTo>
                  <a:lnTo>
                    <a:pt x="269" y="0"/>
                  </a:lnTo>
                  <a:lnTo>
                    <a:pt x="247" y="15"/>
                  </a:lnTo>
                  <a:lnTo>
                    <a:pt x="247" y="15"/>
                  </a:lnTo>
                  <a:lnTo>
                    <a:pt x="257" y="36"/>
                  </a:lnTo>
                  <a:lnTo>
                    <a:pt x="266" y="59"/>
                  </a:lnTo>
                  <a:lnTo>
                    <a:pt x="266" y="59"/>
                  </a:lnTo>
                  <a:lnTo>
                    <a:pt x="259" y="64"/>
                  </a:lnTo>
                  <a:lnTo>
                    <a:pt x="254" y="71"/>
                  </a:lnTo>
                  <a:lnTo>
                    <a:pt x="248" y="80"/>
                  </a:lnTo>
                  <a:lnTo>
                    <a:pt x="243" y="88"/>
                  </a:lnTo>
                  <a:lnTo>
                    <a:pt x="240" y="97"/>
                  </a:lnTo>
                  <a:lnTo>
                    <a:pt x="236" y="106"/>
                  </a:lnTo>
                  <a:lnTo>
                    <a:pt x="234" y="116"/>
                  </a:lnTo>
                  <a:lnTo>
                    <a:pt x="234" y="126"/>
                  </a:lnTo>
                  <a:lnTo>
                    <a:pt x="234" y="126"/>
                  </a:lnTo>
                  <a:lnTo>
                    <a:pt x="234" y="130"/>
                  </a:lnTo>
                  <a:lnTo>
                    <a:pt x="234" y="130"/>
                  </a:lnTo>
                  <a:lnTo>
                    <a:pt x="236" y="140"/>
                  </a:lnTo>
                  <a:lnTo>
                    <a:pt x="238" y="151"/>
                  </a:lnTo>
                  <a:lnTo>
                    <a:pt x="241" y="161"/>
                  </a:lnTo>
                  <a:lnTo>
                    <a:pt x="247" y="170"/>
                  </a:lnTo>
                  <a:lnTo>
                    <a:pt x="252" y="179"/>
                  </a:lnTo>
                  <a:lnTo>
                    <a:pt x="257" y="187"/>
                  </a:lnTo>
                  <a:lnTo>
                    <a:pt x="264" y="194"/>
                  </a:lnTo>
                  <a:lnTo>
                    <a:pt x="273" y="199"/>
                  </a:lnTo>
                  <a:lnTo>
                    <a:pt x="273" y="199"/>
                  </a:lnTo>
                  <a:lnTo>
                    <a:pt x="267" y="217"/>
                  </a:lnTo>
                  <a:lnTo>
                    <a:pt x="260" y="234"/>
                  </a:lnTo>
                  <a:lnTo>
                    <a:pt x="260" y="234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34" y="236"/>
                  </a:lnTo>
                  <a:lnTo>
                    <a:pt x="217" y="241"/>
                  </a:lnTo>
                  <a:lnTo>
                    <a:pt x="203" y="250"/>
                  </a:lnTo>
                  <a:lnTo>
                    <a:pt x="189" y="262"/>
                  </a:lnTo>
                  <a:lnTo>
                    <a:pt x="189" y="262"/>
                  </a:lnTo>
                  <a:lnTo>
                    <a:pt x="181" y="276"/>
                  </a:lnTo>
                  <a:lnTo>
                    <a:pt x="174" y="290"/>
                  </a:lnTo>
                  <a:lnTo>
                    <a:pt x="170" y="306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70" y="339"/>
                  </a:lnTo>
                  <a:lnTo>
                    <a:pt x="170" y="339"/>
                  </a:lnTo>
                  <a:lnTo>
                    <a:pt x="154" y="347"/>
                  </a:lnTo>
                  <a:lnTo>
                    <a:pt x="139" y="354"/>
                  </a:lnTo>
                  <a:lnTo>
                    <a:pt x="139" y="354"/>
                  </a:lnTo>
                  <a:lnTo>
                    <a:pt x="132" y="347"/>
                  </a:lnTo>
                  <a:lnTo>
                    <a:pt x="125" y="340"/>
                  </a:lnTo>
                  <a:lnTo>
                    <a:pt x="118" y="335"/>
                  </a:lnTo>
                  <a:lnTo>
                    <a:pt x="111" y="330"/>
                  </a:lnTo>
                  <a:lnTo>
                    <a:pt x="102" y="326"/>
                  </a:lnTo>
                  <a:lnTo>
                    <a:pt x="94" y="325"/>
                  </a:lnTo>
                  <a:lnTo>
                    <a:pt x="83" y="321"/>
                  </a:lnTo>
                  <a:lnTo>
                    <a:pt x="74" y="321"/>
                  </a:lnTo>
                  <a:lnTo>
                    <a:pt x="74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59" y="323"/>
                  </a:lnTo>
                  <a:lnTo>
                    <a:pt x="47" y="326"/>
                  </a:lnTo>
                  <a:lnTo>
                    <a:pt x="38" y="330"/>
                  </a:lnTo>
                  <a:lnTo>
                    <a:pt x="28" y="337"/>
                  </a:lnTo>
                  <a:lnTo>
                    <a:pt x="19" y="344"/>
                  </a:lnTo>
                  <a:lnTo>
                    <a:pt x="12" y="352"/>
                  </a:lnTo>
                  <a:lnTo>
                    <a:pt x="5" y="361"/>
                  </a:lnTo>
                  <a:lnTo>
                    <a:pt x="0" y="372"/>
                  </a:lnTo>
                  <a:lnTo>
                    <a:pt x="24" y="384"/>
                  </a:lnTo>
                  <a:lnTo>
                    <a:pt x="24" y="384"/>
                  </a:lnTo>
                  <a:lnTo>
                    <a:pt x="33" y="372"/>
                  </a:lnTo>
                  <a:lnTo>
                    <a:pt x="43" y="361"/>
                  </a:lnTo>
                  <a:lnTo>
                    <a:pt x="50" y="356"/>
                  </a:lnTo>
                  <a:lnTo>
                    <a:pt x="57" y="354"/>
                  </a:lnTo>
                  <a:lnTo>
                    <a:pt x="64" y="351"/>
                  </a:lnTo>
                  <a:lnTo>
                    <a:pt x="71" y="351"/>
                  </a:lnTo>
                  <a:lnTo>
                    <a:pt x="71" y="351"/>
                  </a:lnTo>
                  <a:lnTo>
                    <a:pt x="74" y="351"/>
                  </a:lnTo>
                  <a:lnTo>
                    <a:pt x="74" y="351"/>
                  </a:lnTo>
                  <a:lnTo>
                    <a:pt x="81" y="351"/>
                  </a:lnTo>
                  <a:lnTo>
                    <a:pt x="88" y="352"/>
                  </a:lnTo>
                  <a:lnTo>
                    <a:pt x="102" y="358"/>
                  </a:lnTo>
                  <a:lnTo>
                    <a:pt x="113" y="368"/>
                  </a:lnTo>
                  <a:lnTo>
                    <a:pt x="121" y="380"/>
                  </a:lnTo>
                  <a:lnTo>
                    <a:pt x="127" y="389"/>
                  </a:lnTo>
                  <a:lnTo>
                    <a:pt x="137" y="385"/>
                  </a:lnTo>
                  <a:lnTo>
                    <a:pt x="137" y="385"/>
                  </a:lnTo>
                  <a:lnTo>
                    <a:pt x="167" y="373"/>
                  </a:lnTo>
                  <a:lnTo>
                    <a:pt x="181" y="366"/>
                  </a:lnTo>
                  <a:lnTo>
                    <a:pt x="193" y="358"/>
                  </a:lnTo>
                  <a:lnTo>
                    <a:pt x="203" y="352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196" y="332"/>
                  </a:lnTo>
                  <a:lnTo>
                    <a:pt x="196" y="321"/>
                  </a:lnTo>
                  <a:lnTo>
                    <a:pt x="196" y="321"/>
                  </a:lnTo>
                  <a:lnTo>
                    <a:pt x="196" y="311"/>
                  </a:lnTo>
                  <a:lnTo>
                    <a:pt x="200" y="300"/>
                  </a:lnTo>
                  <a:lnTo>
                    <a:pt x="203" y="290"/>
                  </a:lnTo>
                  <a:lnTo>
                    <a:pt x="210" y="281"/>
                  </a:lnTo>
                  <a:lnTo>
                    <a:pt x="210" y="281"/>
                  </a:lnTo>
                  <a:lnTo>
                    <a:pt x="219" y="274"/>
                  </a:lnTo>
                  <a:lnTo>
                    <a:pt x="229" y="267"/>
                  </a:lnTo>
                  <a:lnTo>
                    <a:pt x="240" y="264"/>
                  </a:lnTo>
                  <a:lnTo>
                    <a:pt x="250" y="262"/>
                  </a:lnTo>
                  <a:lnTo>
                    <a:pt x="250" y="262"/>
                  </a:lnTo>
                  <a:lnTo>
                    <a:pt x="257" y="264"/>
                  </a:lnTo>
                  <a:lnTo>
                    <a:pt x="264" y="266"/>
                  </a:lnTo>
                  <a:lnTo>
                    <a:pt x="274" y="267"/>
                  </a:lnTo>
                  <a:lnTo>
                    <a:pt x="280" y="257"/>
                  </a:lnTo>
                  <a:lnTo>
                    <a:pt x="280" y="257"/>
                  </a:lnTo>
                  <a:lnTo>
                    <a:pt x="292" y="227"/>
                  </a:lnTo>
                  <a:lnTo>
                    <a:pt x="302" y="196"/>
                  </a:lnTo>
                  <a:lnTo>
                    <a:pt x="304" y="184"/>
                  </a:lnTo>
                  <a:lnTo>
                    <a:pt x="294" y="179"/>
                  </a:lnTo>
                  <a:close/>
                </a:path>
              </a:pathLst>
            </a:custGeom>
            <a:solidFill>
              <a:srgbClr val="425C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8"/>
            <p:cNvSpPr>
              <a:spLocks/>
            </p:cNvSpPr>
            <p:nvPr/>
          </p:nvSpPr>
          <p:spPr bwMode="auto">
            <a:xfrm>
              <a:off x="-2044701" y="3660776"/>
              <a:ext cx="317500" cy="336550"/>
            </a:xfrm>
            <a:custGeom>
              <a:avLst/>
              <a:gdLst>
                <a:gd name="T0" fmla="*/ 101 w 200"/>
                <a:gd name="T1" fmla="*/ 212 h 212"/>
                <a:gd name="T2" fmla="*/ 120 w 200"/>
                <a:gd name="T3" fmla="*/ 209 h 212"/>
                <a:gd name="T4" fmla="*/ 156 w 200"/>
                <a:gd name="T5" fmla="*/ 193 h 212"/>
                <a:gd name="T6" fmla="*/ 184 w 200"/>
                <a:gd name="T7" fmla="*/ 165 h 212"/>
                <a:gd name="T8" fmla="*/ 198 w 200"/>
                <a:gd name="T9" fmla="*/ 127 h 212"/>
                <a:gd name="T10" fmla="*/ 200 w 200"/>
                <a:gd name="T11" fmla="*/ 106 h 212"/>
                <a:gd name="T12" fmla="*/ 193 w 200"/>
                <a:gd name="T13" fmla="*/ 64 h 212"/>
                <a:gd name="T14" fmla="*/ 172 w 200"/>
                <a:gd name="T15" fmla="*/ 31 h 212"/>
                <a:gd name="T16" fmla="*/ 141 w 200"/>
                <a:gd name="T17" fmla="*/ 9 h 212"/>
                <a:gd name="T18" fmla="*/ 113 w 200"/>
                <a:gd name="T19" fmla="*/ 0 h 212"/>
                <a:gd name="T20" fmla="*/ 97 w 200"/>
                <a:gd name="T21" fmla="*/ 28 h 212"/>
                <a:gd name="T22" fmla="*/ 101 w 200"/>
                <a:gd name="T23" fmla="*/ 28 h 212"/>
                <a:gd name="T24" fmla="*/ 102 w 200"/>
                <a:gd name="T25" fmla="*/ 28 h 212"/>
                <a:gd name="T26" fmla="*/ 130 w 200"/>
                <a:gd name="T27" fmla="*/ 33 h 212"/>
                <a:gd name="T28" fmla="*/ 153 w 200"/>
                <a:gd name="T29" fmla="*/ 50 h 212"/>
                <a:gd name="T30" fmla="*/ 169 w 200"/>
                <a:gd name="T31" fmla="*/ 75 h 212"/>
                <a:gd name="T32" fmla="*/ 174 w 200"/>
                <a:gd name="T33" fmla="*/ 106 h 212"/>
                <a:gd name="T34" fmla="*/ 172 w 200"/>
                <a:gd name="T35" fmla="*/ 122 h 212"/>
                <a:gd name="T36" fmla="*/ 162 w 200"/>
                <a:gd name="T37" fmla="*/ 150 h 212"/>
                <a:gd name="T38" fmla="*/ 142 w 200"/>
                <a:gd name="T39" fmla="*/ 170 h 212"/>
                <a:gd name="T40" fmla="*/ 115 w 200"/>
                <a:gd name="T41" fmla="*/ 183 h 212"/>
                <a:gd name="T42" fmla="*/ 101 w 200"/>
                <a:gd name="T43" fmla="*/ 184 h 212"/>
                <a:gd name="T44" fmla="*/ 71 w 200"/>
                <a:gd name="T45" fmla="*/ 177 h 212"/>
                <a:gd name="T46" fmla="*/ 49 w 200"/>
                <a:gd name="T47" fmla="*/ 160 h 212"/>
                <a:gd name="T48" fmla="*/ 33 w 200"/>
                <a:gd name="T49" fmla="*/ 136 h 212"/>
                <a:gd name="T50" fmla="*/ 26 w 200"/>
                <a:gd name="T51" fmla="*/ 106 h 212"/>
                <a:gd name="T52" fmla="*/ 28 w 200"/>
                <a:gd name="T53" fmla="*/ 96 h 212"/>
                <a:gd name="T54" fmla="*/ 0 w 200"/>
                <a:gd name="T55" fmla="*/ 103 h 212"/>
                <a:gd name="T56" fmla="*/ 0 w 200"/>
                <a:gd name="T57" fmla="*/ 106 h 212"/>
                <a:gd name="T58" fmla="*/ 9 w 200"/>
                <a:gd name="T59" fmla="*/ 146 h 212"/>
                <a:gd name="T60" fmla="*/ 29 w 200"/>
                <a:gd name="T61" fmla="*/ 181 h 212"/>
                <a:gd name="T62" fmla="*/ 61 w 200"/>
                <a:gd name="T63" fmla="*/ 203 h 212"/>
                <a:gd name="T64" fmla="*/ 90 w 200"/>
                <a:gd name="T65" fmla="*/ 2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212">
                  <a:moveTo>
                    <a:pt x="101" y="212"/>
                  </a:moveTo>
                  <a:lnTo>
                    <a:pt x="101" y="212"/>
                  </a:lnTo>
                  <a:lnTo>
                    <a:pt x="111" y="210"/>
                  </a:lnTo>
                  <a:lnTo>
                    <a:pt x="120" y="209"/>
                  </a:lnTo>
                  <a:lnTo>
                    <a:pt x="139" y="203"/>
                  </a:lnTo>
                  <a:lnTo>
                    <a:pt x="156" y="193"/>
                  </a:lnTo>
                  <a:lnTo>
                    <a:pt x="172" y="181"/>
                  </a:lnTo>
                  <a:lnTo>
                    <a:pt x="184" y="165"/>
                  </a:lnTo>
                  <a:lnTo>
                    <a:pt x="193" y="146"/>
                  </a:lnTo>
                  <a:lnTo>
                    <a:pt x="198" y="127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198" y="83"/>
                  </a:lnTo>
                  <a:lnTo>
                    <a:pt x="193" y="64"/>
                  </a:lnTo>
                  <a:lnTo>
                    <a:pt x="184" y="47"/>
                  </a:lnTo>
                  <a:lnTo>
                    <a:pt x="172" y="31"/>
                  </a:lnTo>
                  <a:lnTo>
                    <a:pt x="158" y="19"/>
                  </a:lnTo>
                  <a:lnTo>
                    <a:pt x="141" y="9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02" y="0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16" y="30"/>
                  </a:lnTo>
                  <a:lnTo>
                    <a:pt x="130" y="33"/>
                  </a:lnTo>
                  <a:lnTo>
                    <a:pt x="142" y="42"/>
                  </a:lnTo>
                  <a:lnTo>
                    <a:pt x="153" y="50"/>
                  </a:lnTo>
                  <a:lnTo>
                    <a:pt x="162" y="63"/>
                  </a:lnTo>
                  <a:lnTo>
                    <a:pt x="169" y="75"/>
                  </a:lnTo>
                  <a:lnTo>
                    <a:pt x="172" y="90"/>
                  </a:lnTo>
                  <a:lnTo>
                    <a:pt x="174" y="106"/>
                  </a:lnTo>
                  <a:lnTo>
                    <a:pt x="174" y="106"/>
                  </a:lnTo>
                  <a:lnTo>
                    <a:pt x="172" y="122"/>
                  </a:lnTo>
                  <a:lnTo>
                    <a:pt x="169" y="136"/>
                  </a:lnTo>
                  <a:lnTo>
                    <a:pt x="162" y="150"/>
                  </a:lnTo>
                  <a:lnTo>
                    <a:pt x="153" y="160"/>
                  </a:lnTo>
                  <a:lnTo>
                    <a:pt x="142" y="170"/>
                  </a:lnTo>
                  <a:lnTo>
                    <a:pt x="129" y="177"/>
                  </a:lnTo>
                  <a:lnTo>
                    <a:pt x="115" y="183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85" y="183"/>
                  </a:lnTo>
                  <a:lnTo>
                    <a:pt x="71" y="177"/>
                  </a:lnTo>
                  <a:lnTo>
                    <a:pt x="59" y="170"/>
                  </a:lnTo>
                  <a:lnTo>
                    <a:pt x="49" y="160"/>
                  </a:lnTo>
                  <a:lnTo>
                    <a:pt x="40" y="150"/>
                  </a:lnTo>
                  <a:lnTo>
                    <a:pt x="33" y="136"/>
                  </a:lnTo>
                  <a:lnTo>
                    <a:pt x="28" y="122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96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3" y="127"/>
                  </a:lnTo>
                  <a:lnTo>
                    <a:pt x="9" y="146"/>
                  </a:lnTo>
                  <a:lnTo>
                    <a:pt x="17" y="165"/>
                  </a:lnTo>
                  <a:lnTo>
                    <a:pt x="29" y="181"/>
                  </a:lnTo>
                  <a:lnTo>
                    <a:pt x="45" y="193"/>
                  </a:lnTo>
                  <a:lnTo>
                    <a:pt x="61" y="203"/>
                  </a:lnTo>
                  <a:lnTo>
                    <a:pt x="80" y="209"/>
                  </a:lnTo>
                  <a:lnTo>
                    <a:pt x="90" y="210"/>
                  </a:lnTo>
                  <a:lnTo>
                    <a:pt x="101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/>
            <p:cNvSpPr>
              <a:spLocks/>
            </p:cNvSpPr>
            <p:nvPr/>
          </p:nvSpPr>
          <p:spPr bwMode="auto">
            <a:xfrm>
              <a:off x="-2044701" y="3660776"/>
              <a:ext cx="317500" cy="336550"/>
            </a:xfrm>
            <a:custGeom>
              <a:avLst/>
              <a:gdLst>
                <a:gd name="T0" fmla="*/ 101 w 200"/>
                <a:gd name="T1" fmla="*/ 212 h 212"/>
                <a:gd name="T2" fmla="*/ 120 w 200"/>
                <a:gd name="T3" fmla="*/ 209 h 212"/>
                <a:gd name="T4" fmla="*/ 156 w 200"/>
                <a:gd name="T5" fmla="*/ 193 h 212"/>
                <a:gd name="T6" fmla="*/ 184 w 200"/>
                <a:gd name="T7" fmla="*/ 165 h 212"/>
                <a:gd name="T8" fmla="*/ 198 w 200"/>
                <a:gd name="T9" fmla="*/ 127 h 212"/>
                <a:gd name="T10" fmla="*/ 200 w 200"/>
                <a:gd name="T11" fmla="*/ 106 h 212"/>
                <a:gd name="T12" fmla="*/ 193 w 200"/>
                <a:gd name="T13" fmla="*/ 64 h 212"/>
                <a:gd name="T14" fmla="*/ 172 w 200"/>
                <a:gd name="T15" fmla="*/ 31 h 212"/>
                <a:gd name="T16" fmla="*/ 141 w 200"/>
                <a:gd name="T17" fmla="*/ 9 h 212"/>
                <a:gd name="T18" fmla="*/ 113 w 200"/>
                <a:gd name="T19" fmla="*/ 0 h 212"/>
                <a:gd name="T20" fmla="*/ 97 w 200"/>
                <a:gd name="T21" fmla="*/ 28 h 212"/>
                <a:gd name="T22" fmla="*/ 101 w 200"/>
                <a:gd name="T23" fmla="*/ 28 h 212"/>
                <a:gd name="T24" fmla="*/ 102 w 200"/>
                <a:gd name="T25" fmla="*/ 28 h 212"/>
                <a:gd name="T26" fmla="*/ 130 w 200"/>
                <a:gd name="T27" fmla="*/ 33 h 212"/>
                <a:gd name="T28" fmla="*/ 153 w 200"/>
                <a:gd name="T29" fmla="*/ 50 h 212"/>
                <a:gd name="T30" fmla="*/ 169 w 200"/>
                <a:gd name="T31" fmla="*/ 75 h 212"/>
                <a:gd name="T32" fmla="*/ 174 w 200"/>
                <a:gd name="T33" fmla="*/ 106 h 212"/>
                <a:gd name="T34" fmla="*/ 172 w 200"/>
                <a:gd name="T35" fmla="*/ 122 h 212"/>
                <a:gd name="T36" fmla="*/ 162 w 200"/>
                <a:gd name="T37" fmla="*/ 150 h 212"/>
                <a:gd name="T38" fmla="*/ 142 w 200"/>
                <a:gd name="T39" fmla="*/ 170 h 212"/>
                <a:gd name="T40" fmla="*/ 115 w 200"/>
                <a:gd name="T41" fmla="*/ 183 h 212"/>
                <a:gd name="T42" fmla="*/ 101 w 200"/>
                <a:gd name="T43" fmla="*/ 184 h 212"/>
                <a:gd name="T44" fmla="*/ 71 w 200"/>
                <a:gd name="T45" fmla="*/ 177 h 212"/>
                <a:gd name="T46" fmla="*/ 49 w 200"/>
                <a:gd name="T47" fmla="*/ 160 h 212"/>
                <a:gd name="T48" fmla="*/ 33 w 200"/>
                <a:gd name="T49" fmla="*/ 136 h 212"/>
                <a:gd name="T50" fmla="*/ 26 w 200"/>
                <a:gd name="T51" fmla="*/ 106 h 212"/>
                <a:gd name="T52" fmla="*/ 28 w 200"/>
                <a:gd name="T53" fmla="*/ 96 h 212"/>
                <a:gd name="T54" fmla="*/ 0 w 200"/>
                <a:gd name="T55" fmla="*/ 103 h 212"/>
                <a:gd name="T56" fmla="*/ 0 w 200"/>
                <a:gd name="T57" fmla="*/ 106 h 212"/>
                <a:gd name="T58" fmla="*/ 9 w 200"/>
                <a:gd name="T59" fmla="*/ 146 h 212"/>
                <a:gd name="T60" fmla="*/ 29 w 200"/>
                <a:gd name="T61" fmla="*/ 181 h 212"/>
                <a:gd name="T62" fmla="*/ 61 w 200"/>
                <a:gd name="T63" fmla="*/ 203 h 212"/>
                <a:gd name="T64" fmla="*/ 90 w 200"/>
                <a:gd name="T65" fmla="*/ 2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212">
                  <a:moveTo>
                    <a:pt x="101" y="212"/>
                  </a:moveTo>
                  <a:lnTo>
                    <a:pt x="101" y="212"/>
                  </a:lnTo>
                  <a:lnTo>
                    <a:pt x="111" y="210"/>
                  </a:lnTo>
                  <a:lnTo>
                    <a:pt x="120" y="209"/>
                  </a:lnTo>
                  <a:lnTo>
                    <a:pt x="139" y="203"/>
                  </a:lnTo>
                  <a:lnTo>
                    <a:pt x="156" y="193"/>
                  </a:lnTo>
                  <a:lnTo>
                    <a:pt x="172" y="181"/>
                  </a:lnTo>
                  <a:lnTo>
                    <a:pt x="184" y="165"/>
                  </a:lnTo>
                  <a:lnTo>
                    <a:pt x="193" y="146"/>
                  </a:lnTo>
                  <a:lnTo>
                    <a:pt x="198" y="127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198" y="83"/>
                  </a:lnTo>
                  <a:lnTo>
                    <a:pt x="193" y="64"/>
                  </a:lnTo>
                  <a:lnTo>
                    <a:pt x="184" y="47"/>
                  </a:lnTo>
                  <a:lnTo>
                    <a:pt x="172" y="31"/>
                  </a:lnTo>
                  <a:lnTo>
                    <a:pt x="158" y="19"/>
                  </a:lnTo>
                  <a:lnTo>
                    <a:pt x="141" y="9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02" y="0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16" y="30"/>
                  </a:lnTo>
                  <a:lnTo>
                    <a:pt x="130" y="33"/>
                  </a:lnTo>
                  <a:lnTo>
                    <a:pt x="142" y="42"/>
                  </a:lnTo>
                  <a:lnTo>
                    <a:pt x="153" y="50"/>
                  </a:lnTo>
                  <a:lnTo>
                    <a:pt x="162" y="63"/>
                  </a:lnTo>
                  <a:lnTo>
                    <a:pt x="169" y="75"/>
                  </a:lnTo>
                  <a:lnTo>
                    <a:pt x="172" y="90"/>
                  </a:lnTo>
                  <a:lnTo>
                    <a:pt x="174" y="106"/>
                  </a:lnTo>
                  <a:lnTo>
                    <a:pt x="174" y="106"/>
                  </a:lnTo>
                  <a:lnTo>
                    <a:pt x="172" y="122"/>
                  </a:lnTo>
                  <a:lnTo>
                    <a:pt x="169" y="136"/>
                  </a:lnTo>
                  <a:lnTo>
                    <a:pt x="162" y="150"/>
                  </a:lnTo>
                  <a:lnTo>
                    <a:pt x="153" y="160"/>
                  </a:lnTo>
                  <a:lnTo>
                    <a:pt x="142" y="170"/>
                  </a:lnTo>
                  <a:lnTo>
                    <a:pt x="129" y="177"/>
                  </a:lnTo>
                  <a:lnTo>
                    <a:pt x="115" y="183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85" y="183"/>
                  </a:lnTo>
                  <a:lnTo>
                    <a:pt x="71" y="177"/>
                  </a:lnTo>
                  <a:lnTo>
                    <a:pt x="59" y="170"/>
                  </a:lnTo>
                  <a:lnTo>
                    <a:pt x="49" y="160"/>
                  </a:lnTo>
                  <a:lnTo>
                    <a:pt x="40" y="150"/>
                  </a:lnTo>
                  <a:lnTo>
                    <a:pt x="33" y="136"/>
                  </a:lnTo>
                  <a:lnTo>
                    <a:pt x="28" y="122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96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3" y="127"/>
                  </a:lnTo>
                  <a:lnTo>
                    <a:pt x="9" y="146"/>
                  </a:lnTo>
                  <a:lnTo>
                    <a:pt x="17" y="165"/>
                  </a:lnTo>
                  <a:lnTo>
                    <a:pt x="29" y="181"/>
                  </a:lnTo>
                  <a:lnTo>
                    <a:pt x="45" y="193"/>
                  </a:lnTo>
                  <a:lnTo>
                    <a:pt x="61" y="203"/>
                  </a:lnTo>
                  <a:lnTo>
                    <a:pt x="80" y="209"/>
                  </a:lnTo>
                  <a:lnTo>
                    <a:pt x="90" y="210"/>
                  </a:lnTo>
                  <a:lnTo>
                    <a:pt x="101" y="212"/>
                  </a:lnTo>
                </a:path>
              </a:pathLst>
            </a:custGeom>
            <a:solidFill>
              <a:srgbClr val="425C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77847" y="1901352"/>
            <a:ext cx="2178768" cy="477054"/>
          </a:xfrm>
          <a:prstGeom prst="rect">
            <a:avLst/>
          </a:prstGeom>
          <a:noFill/>
        </p:spPr>
        <p:txBody>
          <a:bodyPr wrap="square" lIns="91440" rtlCol="0" anchor="ctr">
            <a:spAutoFit/>
          </a:bodyPr>
          <a:lstStyle/>
          <a:p>
            <a:pPr algn="l" defTabSz="914400">
              <a:buNone/>
            </a:pPr>
            <a:r>
              <a:rPr lang="en-US" sz="90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ADMINISTRACIÓN UNIFICADA</a:t>
            </a:r>
          </a:p>
          <a:p>
            <a:pPr algn="l" defTabSz="914400">
              <a:buNone/>
            </a:pP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Administración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automatizada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recursos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b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</a:b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(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física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virtual)</a:t>
            </a:r>
            <a:endParaRPr lang="en-US" sz="8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4176" y="1916047"/>
            <a:ext cx="2816352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4CA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317320" y="2003274"/>
            <a:ext cx="265011" cy="265011"/>
            <a:chOff x="-4876801" y="2916238"/>
            <a:chExt cx="1341438" cy="1341438"/>
          </a:xfrm>
          <a:solidFill>
            <a:srgbClr val="4CA5D1"/>
          </a:solidFill>
        </p:grpSpPr>
        <p:sp>
          <p:nvSpPr>
            <p:cNvPr id="38" name="Freeform 56"/>
            <p:cNvSpPr>
              <a:spLocks/>
            </p:cNvSpPr>
            <p:nvPr/>
          </p:nvSpPr>
          <p:spPr bwMode="auto">
            <a:xfrm>
              <a:off x="-4672013" y="2916238"/>
              <a:ext cx="684213" cy="206375"/>
            </a:xfrm>
            <a:custGeom>
              <a:avLst/>
              <a:gdLst>
                <a:gd name="T0" fmla="*/ 158 w 431"/>
                <a:gd name="T1" fmla="*/ 130 h 130"/>
                <a:gd name="T2" fmla="*/ 158 w 431"/>
                <a:gd name="T3" fmla="*/ 130 h 130"/>
                <a:gd name="T4" fmla="*/ 167 w 431"/>
                <a:gd name="T5" fmla="*/ 120 h 130"/>
                <a:gd name="T6" fmla="*/ 179 w 431"/>
                <a:gd name="T7" fmla="*/ 113 h 130"/>
                <a:gd name="T8" fmla="*/ 191 w 431"/>
                <a:gd name="T9" fmla="*/ 107 h 130"/>
                <a:gd name="T10" fmla="*/ 205 w 431"/>
                <a:gd name="T11" fmla="*/ 107 h 130"/>
                <a:gd name="T12" fmla="*/ 205 w 431"/>
                <a:gd name="T13" fmla="*/ 107 h 130"/>
                <a:gd name="T14" fmla="*/ 220 w 431"/>
                <a:gd name="T15" fmla="*/ 109 h 130"/>
                <a:gd name="T16" fmla="*/ 234 w 431"/>
                <a:gd name="T17" fmla="*/ 114 h 130"/>
                <a:gd name="T18" fmla="*/ 234 w 431"/>
                <a:gd name="T19" fmla="*/ 114 h 130"/>
                <a:gd name="T20" fmla="*/ 255 w 431"/>
                <a:gd name="T21" fmla="*/ 97 h 130"/>
                <a:gd name="T22" fmla="*/ 278 w 431"/>
                <a:gd name="T23" fmla="*/ 83 h 130"/>
                <a:gd name="T24" fmla="*/ 302 w 431"/>
                <a:gd name="T25" fmla="*/ 69 h 130"/>
                <a:gd name="T26" fmla="*/ 327 w 431"/>
                <a:gd name="T27" fmla="*/ 57 h 130"/>
                <a:gd name="T28" fmla="*/ 351 w 431"/>
                <a:gd name="T29" fmla="*/ 47 h 130"/>
                <a:gd name="T30" fmla="*/ 377 w 431"/>
                <a:gd name="T31" fmla="*/ 38 h 130"/>
                <a:gd name="T32" fmla="*/ 403 w 431"/>
                <a:gd name="T33" fmla="*/ 29 h 130"/>
                <a:gd name="T34" fmla="*/ 431 w 431"/>
                <a:gd name="T35" fmla="*/ 24 h 130"/>
                <a:gd name="T36" fmla="*/ 431 w 431"/>
                <a:gd name="T37" fmla="*/ 24 h 130"/>
                <a:gd name="T38" fmla="*/ 398 w 431"/>
                <a:gd name="T39" fmla="*/ 14 h 130"/>
                <a:gd name="T40" fmla="*/ 363 w 431"/>
                <a:gd name="T41" fmla="*/ 7 h 130"/>
                <a:gd name="T42" fmla="*/ 328 w 431"/>
                <a:gd name="T43" fmla="*/ 1 h 130"/>
                <a:gd name="T44" fmla="*/ 294 w 431"/>
                <a:gd name="T45" fmla="*/ 0 h 130"/>
                <a:gd name="T46" fmla="*/ 294 w 431"/>
                <a:gd name="T47" fmla="*/ 0 h 130"/>
                <a:gd name="T48" fmla="*/ 273 w 431"/>
                <a:gd name="T49" fmla="*/ 0 h 130"/>
                <a:gd name="T50" fmla="*/ 252 w 431"/>
                <a:gd name="T51" fmla="*/ 1 h 130"/>
                <a:gd name="T52" fmla="*/ 210 w 431"/>
                <a:gd name="T53" fmla="*/ 8 h 130"/>
                <a:gd name="T54" fmla="*/ 170 w 431"/>
                <a:gd name="T55" fmla="*/ 19 h 130"/>
                <a:gd name="T56" fmla="*/ 132 w 431"/>
                <a:gd name="T57" fmla="*/ 33 h 130"/>
                <a:gd name="T58" fmla="*/ 95 w 431"/>
                <a:gd name="T59" fmla="*/ 48 h 130"/>
                <a:gd name="T60" fmla="*/ 62 w 431"/>
                <a:gd name="T61" fmla="*/ 69 h 130"/>
                <a:gd name="T62" fmla="*/ 29 w 431"/>
                <a:gd name="T63" fmla="*/ 94 h 130"/>
                <a:gd name="T64" fmla="*/ 0 w 431"/>
                <a:gd name="T65" fmla="*/ 120 h 130"/>
                <a:gd name="T66" fmla="*/ 0 w 431"/>
                <a:gd name="T67" fmla="*/ 120 h 130"/>
                <a:gd name="T68" fmla="*/ 24 w 431"/>
                <a:gd name="T69" fmla="*/ 118 h 130"/>
                <a:gd name="T70" fmla="*/ 47 w 431"/>
                <a:gd name="T71" fmla="*/ 116 h 130"/>
                <a:gd name="T72" fmla="*/ 47 w 431"/>
                <a:gd name="T73" fmla="*/ 116 h 130"/>
                <a:gd name="T74" fmla="*/ 74 w 431"/>
                <a:gd name="T75" fmla="*/ 118 h 130"/>
                <a:gd name="T76" fmla="*/ 102 w 431"/>
                <a:gd name="T77" fmla="*/ 120 h 130"/>
                <a:gd name="T78" fmla="*/ 130 w 431"/>
                <a:gd name="T79" fmla="*/ 125 h 130"/>
                <a:gd name="T80" fmla="*/ 158 w 431"/>
                <a:gd name="T8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1" h="130">
                  <a:moveTo>
                    <a:pt x="158" y="130"/>
                  </a:moveTo>
                  <a:lnTo>
                    <a:pt x="158" y="130"/>
                  </a:lnTo>
                  <a:lnTo>
                    <a:pt x="167" y="120"/>
                  </a:lnTo>
                  <a:lnTo>
                    <a:pt x="179" y="113"/>
                  </a:lnTo>
                  <a:lnTo>
                    <a:pt x="191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20" y="109"/>
                  </a:lnTo>
                  <a:lnTo>
                    <a:pt x="234" y="114"/>
                  </a:lnTo>
                  <a:lnTo>
                    <a:pt x="234" y="114"/>
                  </a:lnTo>
                  <a:lnTo>
                    <a:pt x="255" y="97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7" y="57"/>
                  </a:lnTo>
                  <a:lnTo>
                    <a:pt x="351" y="47"/>
                  </a:lnTo>
                  <a:lnTo>
                    <a:pt x="377" y="38"/>
                  </a:lnTo>
                  <a:lnTo>
                    <a:pt x="403" y="29"/>
                  </a:lnTo>
                  <a:lnTo>
                    <a:pt x="431" y="24"/>
                  </a:lnTo>
                  <a:lnTo>
                    <a:pt x="431" y="24"/>
                  </a:lnTo>
                  <a:lnTo>
                    <a:pt x="398" y="14"/>
                  </a:lnTo>
                  <a:lnTo>
                    <a:pt x="363" y="7"/>
                  </a:lnTo>
                  <a:lnTo>
                    <a:pt x="328" y="1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73" y="0"/>
                  </a:lnTo>
                  <a:lnTo>
                    <a:pt x="252" y="1"/>
                  </a:lnTo>
                  <a:lnTo>
                    <a:pt x="210" y="8"/>
                  </a:lnTo>
                  <a:lnTo>
                    <a:pt x="170" y="19"/>
                  </a:lnTo>
                  <a:lnTo>
                    <a:pt x="132" y="33"/>
                  </a:lnTo>
                  <a:lnTo>
                    <a:pt x="95" y="48"/>
                  </a:lnTo>
                  <a:lnTo>
                    <a:pt x="62" y="69"/>
                  </a:lnTo>
                  <a:lnTo>
                    <a:pt x="29" y="9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4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74" y="118"/>
                  </a:lnTo>
                  <a:lnTo>
                    <a:pt x="102" y="120"/>
                  </a:lnTo>
                  <a:lnTo>
                    <a:pt x="130" y="125"/>
                  </a:lnTo>
                  <a:lnTo>
                    <a:pt x="158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"/>
            <p:cNvSpPr>
              <a:spLocks/>
            </p:cNvSpPr>
            <p:nvPr/>
          </p:nvSpPr>
          <p:spPr bwMode="auto">
            <a:xfrm>
              <a:off x="-4672013" y="2916238"/>
              <a:ext cx="684213" cy="206375"/>
            </a:xfrm>
            <a:custGeom>
              <a:avLst/>
              <a:gdLst>
                <a:gd name="T0" fmla="*/ 158 w 431"/>
                <a:gd name="T1" fmla="*/ 130 h 130"/>
                <a:gd name="T2" fmla="*/ 158 w 431"/>
                <a:gd name="T3" fmla="*/ 130 h 130"/>
                <a:gd name="T4" fmla="*/ 167 w 431"/>
                <a:gd name="T5" fmla="*/ 120 h 130"/>
                <a:gd name="T6" fmla="*/ 179 w 431"/>
                <a:gd name="T7" fmla="*/ 113 h 130"/>
                <a:gd name="T8" fmla="*/ 191 w 431"/>
                <a:gd name="T9" fmla="*/ 107 h 130"/>
                <a:gd name="T10" fmla="*/ 205 w 431"/>
                <a:gd name="T11" fmla="*/ 107 h 130"/>
                <a:gd name="T12" fmla="*/ 205 w 431"/>
                <a:gd name="T13" fmla="*/ 107 h 130"/>
                <a:gd name="T14" fmla="*/ 220 w 431"/>
                <a:gd name="T15" fmla="*/ 109 h 130"/>
                <a:gd name="T16" fmla="*/ 234 w 431"/>
                <a:gd name="T17" fmla="*/ 114 h 130"/>
                <a:gd name="T18" fmla="*/ 234 w 431"/>
                <a:gd name="T19" fmla="*/ 114 h 130"/>
                <a:gd name="T20" fmla="*/ 255 w 431"/>
                <a:gd name="T21" fmla="*/ 97 h 130"/>
                <a:gd name="T22" fmla="*/ 278 w 431"/>
                <a:gd name="T23" fmla="*/ 83 h 130"/>
                <a:gd name="T24" fmla="*/ 302 w 431"/>
                <a:gd name="T25" fmla="*/ 69 h 130"/>
                <a:gd name="T26" fmla="*/ 327 w 431"/>
                <a:gd name="T27" fmla="*/ 57 h 130"/>
                <a:gd name="T28" fmla="*/ 351 w 431"/>
                <a:gd name="T29" fmla="*/ 47 h 130"/>
                <a:gd name="T30" fmla="*/ 377 w 431"/>
                <a:gd name="T31" fmla="*/ 38 h 130"/>
                <a:gd name="T32" fmla="*/ 403 w 431"/>
                <a:gd name="T33" fmla="*/ 29 h 130"/>
                <a:gd name="T34" fmla="*/ 431 w 431"/>
                <a:gd name="T35" fmla="*/ 24 h 130"/>
                <a:gd name="T36" fmla="*/ 431 w 431"/>
                <a:gd name="T37" fmla="*/ 24 h 130"/>
                <a:gd name="T38" fmla="*/ 398 w 431"/>
                <a:gd name="T39" fmla="*/ 14 h 130"/>
                <a:gd name="T40" fmla="*/ 363 w 431"/>
                <a:gd name="T41" fmla="*/ 7 h 130"/>
                <a:gd name="T42" fmla="*/ 328 w 431"/>
                <a:gd name="T43" fmla="*/ 1 h 130"/>
                <a:gd name="T44" fmla="*/ 294 w 431"/>
                <a:gd name="T45" fmla="*/ 0 h 130"/>
                <a:gd name="T46" fmla="*/ 294 w 431"/>
                <a:gd name="T47" fmla="*/ 0 h 130"/>
                <a:gd name="T48" fmla="*/ 273 w 431"/>
                <a:gd name="T49" fmla="*/ 0 h 130"/>
                <a:gd name="T50" fmla="*/ 252 w 431"/>
                <a:gd name="T51" fmla="*/ 1 h 130"/>
                <a:gd name="T52" fmla="*/ 210 w 431"/>
                <a:gd name="T53" fmla="*/ 8 h 130"/>
                <a:gd name="T54" fmla="*/ 170 w 431"/>
                <a:gd name="T55" fmla="*/ 19 h 130"/>
                <a:gd name="T56" fmla="*/ 132 w 431"/>
                <a:gd name="T57" fmla="*/ 33 h 130"/>
                <a:gd name="T58" fmla="*/ 95 w 431"/>
                <a:gd name="T59" fmla="*/ 48 h 130"/>
                <a:gd name="T60" fmla="*/ 62 w 431"/>
                <a:gd name="T61" fmla="*/ 69 h 130"/>
                <a:gd name="T62" fmla="*/ 29 w 431"/>
                <a:gd name="T63" fmla="*/ 94 h 130"/>
                <a:gd name="T64" fmla="*/ 0 w 431"/>
                <a:gd name="T65" fmla="*/ 120 h 130"/>
                <a:gd name="T66" fmla="*/ 0 w 431"/>
                <a:gd name="T67" fmla="*/ 120 h 130"/>
                <a:gd name="T68" fmla="*/ 24 w 431"/>
                <a:gd name="T69" fmla="*/ 118 h 130"/>
                <a:gd name="T70" fmla="*/ 47 w 431"/>
                <a:gd name="T71" fmla="*/ 116 h 130"/>
                <a:gd name="T72" fmla="*/ 47 w 431"/>
                <a:gd name="T73" fmla="*/ 116 h 130"/>
                <a:gd name="T74" fmla="*/ 74 w 431"/>
                <a:gd name="T75" fmla="*/ 118 h 130"/>
                <a:gd name="T76" fmla="*/ 102 w 431"/>
                <a:gd name="T77" fmla="*/ 120 h 130"/>
                <a:gd name="T78" fmla="*/ 130 w 431"/>
                <a:gd name="T79" fmla="*/ 125 h 130"/>
                <a:gd name="T80" fmla="*/ 158 w 431"/>
                <a:gd name="T8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1" h="130">
                  <a:moveTo>
                    <a:pt x="158" y="130"/>
                  </a:moveTo>
                  <a:lnTo>
                    <a:pt x="158" y="130"/>
                  </a:lnTo>
                  <a:lnTo>
                    <a:pt x="167" y="120"/>
                  </a:lnTo>
                  <a:lnTo>
                    <a:pt x="179" y="113"/>
                  </a:lnTo>
                  <a:lnTo>
                    <a:pt x="191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20" y="109"/>
                  </a:lnTo>
                  <a:lnTo>
                    <a:pt x="234" y="114"/>
                  </a:lnTo>
                  <a:lnTo>
                    <a:pt x="234" y="114"/>
                  </a:lnTo>
                  <a:lnTo>
                    <a:pt x="255" y="97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7" y="57"/>
                  </a:lnTo>
                  <a:lnTo>
                    <a:pt x="351" y="47"/>
                  </a:lnTo>
                  <a:lnTo>
                    <a:pt x="377" y="38"/>
                  </a:lnTo>
                  <a:lnTo>
                    <a:pt x="403" y="29"/>
                  </a:lnTo>
                  <a:lnTo>
                    <a:pt x="431" y="24"/>
                  </a:lnTo>
                  <a:lnTo>
                    <a:pt x="431" y="24"/>
                  </a:lnTo>
                  <a:lnTo>
                    <a:pt x="398" y="14"/>
                  </a:lnTo>
                  <a:lnTo>
                    <a:pt x="363" y="7"/>
                  </a:lnTo>
                  <a:lnTo>
                    <a:pt x="328" y="1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73" y="0"/>
                  </a:lnTo>
                  <a:lnTo>
                    <a:pt x="252" y="1"/>
                  </a:lnTo>
                  <a:lnTo>
                    <a:pt x="210" y="8"/>
                  </a:lnTo>
                  <a:lnTo>
                    <a:pt x="170" y="19"/>
                  </a:lnTo>
                  <a:lnTo>
                    <a:pt x="132" y="33"/>
                  </a:lnTo>
                  <a:lnTo>
                    <a:pt x="95" y="48"/>
                  </a:lnTo>
                  <a:lnTo>
                    <a:pt x="62" y="69"/>
                  </a:lnTo>
                  <a:lnTo>
                    <a:pt x="29" y="9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4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74" y="118"/>
                  </a:lnTo>
                  <a:lnTo>
                    <a:pt x="102" y="120"/>
                  </a:lnTo>
                  <a:lnTo>
                    <a:pt x="130" y="125"/>
                  </a:lnTo>
                  <a:lnTo>
                    <a:pt x="158" y="13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8"/>
            <p:cNvSpPr>
              <a:spLocks/>
            </p:cNvSpPr>
            <p:nvPr/>
          </p:nvSpPr>
          <p:spPr bwMode="auto">
            <a:xfrm>
              <a:off x="-4248151" y="3022601"/>
              <a:ext cx="585788" cy="582613"/>
            </a:xfrm>
            <a:custGeom>
              <a:avLst/>
              <a:gdLst>
                <a:gd name="T0" fmla="*/ 2 w 369"/>
                <a:gd name="T1" fmla="*/ 103 h 367"/>
                <a:gd name="T2" fmla="*/ 2 w 369"/>
                <a:gd name="T3" fmla="*/ 103 h 367"/>
                <a:gd name="T4" fmla="*/ 2 w 369"/>
                <a:gd name="T5" fmla="*/ 103 h 367"/>
                <a:gd name="T6" fmla="*/ 2 w 369"/>
                <a:gd name="T7" fmla="*/ 103 h 367"/>
                <a:gd name="T8" fmla="*/ 42 w 369"/>
                <a:gd name="T9" fmla="*/ 126 h 367"/>
                <a:gd name="T10" fmla="*/ 79 w 369"/>
                <a:gd name="T11" fmla="*/ 152 h 367"/>
                <a:gd name="T12" fmla="*/ 113 w 369"/>
                <a:gd name="T13" fmla="*/ 180 h 367"/>
                <a:gd name="T14" fmla="*/ 145 w 369"/>
                <a:gd name="T15" fmla="*/ 213 h 367"/>
                <a:gd name="T16" fmla="*/ 174 w 369"/>
                <a:gd name="T17" fmla="*/ 247 h 367"/>
                <a:gd name="T18" fmla="*/ 200 w 369"/>
                <a:gd name="T19" fmla="*/ 284 h 367"/>
                <a:gd name="T20" fmla="*/ 211 w 369"/>
                <a:gd name="T21" fmla="*/ 303 h 367"/>
                <a:gd name="T22" fmla="*/ 223 w 369"/>
                <a:gd name="T23" fmla="*/ 324 h 367"/>
                <a:gd name="T24" fmla="*/ 232 w 369"/>
                <a:gd name="T25" fmla="*/ 345 h 367"/>
                <a:gd name="T26" fmla="*/ 240 w 369"/>
                <a:gd name="T27" fmla="*/ 366 h 367"/>
                <a:gd name="T28" fmla="*/ 240 w 369"/>
                <a:gd name="T29" fmla="*/ 366 h 367"/>
                <a:gd name="T30" fmla="*/ 251 w 369"/>
                <a:gd name="T31" fmla="*/ 367 h 367"/>
                <a:gd name="T32" fmla="*/ 251 w 369"/>
                <a:gd name="T33" fmla="*/ 367 h 367"/>
                <a:gd name="T34" fmla="*/ 268 w 369"/>
                <a:gd name="T35" fmla="*/ 346 h 367"/>
                <a:gd name="T36" fmla="*/ 286 w 369"/>
                <a:gd name="T37" fmla="*/ 324 h 367"/>
                <a:gd name="T38" fmla="*/ 301 w 369"/>
                <a:gd name="T39" fmla="*/ 299 h 367"/>
                <a:gd name="T40" fmla="*/ 315 w 369"/>
                <a:gd name="T41" fmla="*/ 275 h 367"/>
                <a:gd name="T42" fmla="*/ 327 w 369"/>
                <a:gd name="T43" fmla="*/ 251 h 367"/>
                <a:gd name="T44" fmla="*/ 338 w 369"/>
                <a:gd name="T45" fmla="*/ 225 h 367"/>
                <a:gd name="T46" fmla="*/ 348 w 369"/>
                <a:gd name="T47" fmla="*/ 199 h 367"/>
                <a:gd name="T48" fmla="*/ 357 w 369"/>
                <a:gd name="T49" fmla="*/ 171 h 367"/>
                <a:gd name="T50" fmla="*/ 357 w 369"/>
                <a:gd name="T51" fmla="*/ 171 h 367"/>
                <a:gd name="T52" fmla="*/ 364 w 369"/>
                <a:gd name="T53" fmla="*/ 140 h 367"/>
                <a:gd name="T54" fmla="*/ 369 w 369"/>
                <a:gd name="T55" fmla="*/ 110 h 367"/>
                <a:gd name="T56" fmla="*/ 369 w 369"/>
                <a:gd name="T57" fmla="*/ 110 h 367"/>
                <a:gd name="T58" fmla="*/ 345 w 369"/>
                <a:gd name="T59" fmla="*/ 79 h 367"/>
                <a:gd name="T60" fmla="*/ 317 w 369"/>
                <a:gd name="T61" fmla="*/ 49 h 367"/>
                <a:gd name="T62" fmla="*/ 287 w 369"/>
                <a:gd name="T63" fmla="*/ 23 h 367"/>
                <a:gd name="T64" fmla="*/ 254 w 369"/>
                <a:gd name="T65" fmla="*/ 0 h 367"/>
                <a:gd name="T66" fmla="*/ 254 w 369"/>
                <a:gd name="T67" fmla="*/ 0 h 367"/>
                <a:gd name="T68" fmla="*/ 218 w 369"/>
                <a:gd name="T69" fmla="*/ 2 h 367"/>
                <a:gd name="T70" fmla="*/ 183 w 369"/>
                <a:gd name="T71" fmla="*/ 6 h 367"/>
                <a:gd name="T72" fmla="*/ 150 w 369"/>
                <a:gd name="T73" fmla="*/ 13 h 367"/>
                <a:gd name="T74" fmla="*/ 117 w 369"/>
                <a:gd name="T75" fmla="*/ 23 h 367"/>
                <a:gd name="T76" fmla="*/ 86 w 369"/>
                <a:gd name="T77" fmla="*/ 37 h 367"/>
                <a:gd name="T78" fmla="*/ 56 w 369"/>
                <a:gd name="T79" fmla="*/ 51 h 367"/>
                <a:gd name="T80" fmla="*/ 27 w 369"/>
                <a:gd name="T81" fmla="*/ 68 h 367"/>
                <a:gd name="T82" fmla="*/ 0 w 369"/>
                <a:gd name="T83" fmla="*/ 87 h 367"/>
                <a:gd name="T84" fmla="*/ 0 w 369"/>
                <a:gd name="T85" fmla="*/ 87 h 367"/>
                <a:gd name="T86" fmla="*/ 2 w 369"/>
                <a:gd name="T87" fmla="*/ 10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9" h="367"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42" y="126"/>
                  </a:lnTo>
                  <a:lnTo>
                    <a:pt x="79" y="152"/>
                  </a:lnTo>
                  <a:lnTo>
                    <a:pt x="113" y="180"/>
                  </a:lnTo>
                  <a:lnTo>
                    <a:pt x="145" y="213"/>
                  </a:lnTo>
                  <a:lnTo>
                    <a:pt x="174" y="247"/>
                  </a:lnTo>
                  <a:lnTo>
                    <a:pt x="200" y="284"/>
                  </a:lnTo>
                  <a:lnTo>
                    <a:pt x="211" y="303"/>
                  </a:lnTo>
                  <a:lnTo>
                    <a:pt x="223" y="324"/>
                  </a:lnTo>
                  <a:lnTo>
                    <a:pt x="232" y="345"/>
                  </a:lnTo>
                  <a:lnTo>
                    <a:pt x="240" y="366"/>
                  </a:lnTo>
                  <a:lnTo>
                    <a:pt x="240" y="366"/>
                  </a:lnTo>
                  <a:lnTo>
                    <a:pt x="251" y="367"/>
                  </a:lnTo>
                  <a:lnTo>
                    <a:pt x="251" y="367"/>
                  </a:lnTo>
                  <a:lnTo>
                    <a:pt x="268" y="346"/>
                  </a:lnTo>
                  <a:lnTo>
                    <a:pt x="286" y="324"/>
                  </a:lnTo>
                  <a:lnTo>
                    <a:pt x="301" y="299"/>
                  </a:lnTo>
                  <a:lnTo>
                    <a:pt x="315" y="275"/>
                  </a:lnTo>
                  <a:lnTo>
                    <a:pt x="327" y="251"/>
                  </a:lnTo>
                  <a:lnTo>
                    <a:pt x="338" y="225"/>
                  </a:lnTo>
                  <a:lnTo>
                    <a:pt x="348" y="199"/>
                  </a:lnTo>
                  <a:lnTo>
                    <a:pt x="357" y="171"/>
                  </a:lnTo>
                  <a:lnTo>
                    <a:pt x="357" y="171"/>
                  </a:lnTo>
                  <a:lnTo>
                    <a:pt x="364" y="140"/>
                  </a:lnTo>
                  <a:lnTo>
                    <a:pt x="369" y="110"/>
                  </a:lnTo>
                  <a:lnTo>
                    <a:pt x="369" y="110"/>
                  </a:lnTo>
                  <a:lnTo>
                    <a:pt x="345" y="79"/>
                  </a:lnTo>
                  <a:lnTo>
                    <a:pt x="317" y="49"/>
                  </a:lnTo>
                  <a:lnTo>
                    <a:pt x="287" y="23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18" y="2"/>
                  </a:lnTo>
                  <a:lnTo>
                    <a:pt x="183" y="6"/>
                  </a:lnTo>
                  <a:lnTo>
                    <a:pt x="150" y="13"/>
                  </a:lnTo>
                  <a:lnTo>
                    <a:pt x="117" y="23"/>
                  </a:lnTo>
                  <a:lnTo>
                    <a:pt x="86" y="37"/>
                  </a:lnTo>
                  <a:lnTo>
                    <a:pt x="56" y="51"/>
                  </a:lnTo>
                  <a:lnTo>
                    <a:pt x="27" y="6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9"/>
            <p:cNvSpPr>
              <a:spLocks/>
            </p:cNvSpPr>
            <p:nvPr/>
          </p:nvSpPr>
          <p:spPr bwMode="auto">
            <a:xfrm>
              <a:off x="-4248151" y="3022601"/>
              <a:ext cx="585788" cy="582613"/>
            </a:xfrm>
            <a:custGeom>
              <a:avLst/>
              <a:gdLst>
                <a:gd name="T0" fmla="*/ 2 w 369"/>
                <a:gd name="T1" fmla="*/ 103 h 367"/>
                <a:gd name="T2" fmla="*/ 2 w 369"/>
                <a:gd name="T3" fmla="*/ 103 h 367"/>
                <a:gd name="T4" fmla="*/ 2 w 369"/>
                <a:gd name="T5" fmla="*/ 103 h 367"/>
                <a:gd name="T6" fmla="*/ 2 w 369"/>
                <a:gd name="T7" fmla="*/ 103 h 367"/>
                <a:gd name="T8" fmla="*/ 42 w 369"/>
                <a:gd name="T9" fmla="*/ 126 h 367"/>
                <a:gd name="T10" fmla="*/ 79 w 369"/>
                <a:gd name="T11" fmla="*/ 152 h 367"/>
                <a:gd name="T12" fmla="*/ 113 w 369"/>
                <a:gd name="T13" fmla="*/ 180 h 367"/>
                <a:gd name="T14" fmla="*/ 145 w 369"/>
                <a:gd name="T15" fmla="*/ 213 h 367"/>
                <a:gd name="T16" fmla="*/ 174 w 369"/>
                <a:gd name="T17" fmla="*/ 247 h 367"/>
                <a:gd name="T18" fmla="*/ 200 w 369"/>
                <a:gd name="T19" fmla="*/ 284 h 367"/>
                <a:gd name="T20" fmla="*/ 211 w 369"/>
                <a:gd name="T21" fmla="*/ 303 h 367"/>
                <a:gd name="T22" fmla="*/ 223 w 369"/>
                <a:gd name="T23" fmla="*/ 324 h 367"/>
                <a:gd name="T24" fmla="*/ 232 w 369"/>
                <a:gd name="T25" fmla="*/ 345 h 367"/>
                <a:gd name="T26" fmla="*/ 240 w 369"/>
                <a:gd name="T27" fmla="*/ 366 h 367"/>
                <a:gd name="T28" fmla="*/ 240 w 369"/>
                <a:gd name="T29" fmla="*/ 366 h 367"/>
                <a:gd name="T30" fmla="*/ 251 w 369"/>
                <a:gd name="T31" fmla="*/ 367 h 367"/>
                <a:gd name="T32" fmla="*/ 251 w 369"/>
                <a:gd name="T33" fmla="*/ 367 h 367"/>
                <a:gd name="T34" fmla="*/ 268 w 369"/>
                <a:gd name="T35" fmla="*/ 346 h 367"/>
                <a:gd name="T36" fmla="*/ 286 w 369"/>
                <a:gd name="T37" fmla="*/ 324 h 367"/>
                <a:gd name="T38" fmla="*/ 301 w 369"/>
                <a:gd name="T39" fmla="*/ 299 h 367"/>
                <a:gd name="T40" fmla="*/ 315 w 369"/>
                <a:gd name="T41" fmla="*/ 275 h 367"/>
                <a:gd name="T42" fmla="*/ 327 w 369"/>
                <a:gd name="T43" fmla="*/ 251 h 367"/>
                <a:gd name="T44" fmla="*/ 338 w 369"/>
                <a:gd name="T45" fmla="*/ 225 h 367"/>
                <a:gd name="T46" fmla="*/ 348 w 369"/>
                <a:gd name="T47" fmla="*/ 199 h 367"/>
                <a:gd name="T48" fmla="*/ 357 w 369"/>
                <a:gd name="T49" fmla="*/ 171 h 367"/>
                <a:gd name="T50" fmla="*/ 357 w 369"/>
                <a:gd name="T51" fmla="*/ 171 h 367"/>
                <a:gd name="T52" fmla="*/ 364 w 369"/>
                <a:gd name="T53" fmla="*/ 140 h 367"/>
                <a:gd name="T54" fmla="*/ 369 w 369"/>
                <a:gd name="T55" fmla="*/ 110 h 367"/>
                <a:gd name="T56" fmla="*/ 369 w 369"/>
                <a:gd name="T57" fmla="*/ 110 h 367"/>
                <a:gd name="T58" fmla="*/ 345 w 369"/>
                <a:gd name="T59" fmla="*/ 79 h 367"/>
                <a:gd name="T60" fmla="*/ 317 w 369"/>
                <a:gd name="T61" fmla="*/ 49 h 367"/>
                <a:gd name="T62" fmla="*/ 287 w 369"/>
                <a:gd name="T63" fmla="*/ 23 h 367"/>
                <a:gd name="T64" fmla="*/ 254 w 369"/>
                <a:gd name="T65" fmla="*/ 0 h 367"/>
                <a:gd name="T66" fmla="*/ 254 w 369"/>
                <a:gd name="T67" fmla="*/ 0 h 367"/>
                <a:gd name="T68" fmla="*/ 218 w 369"/>
                <a:gd name="T69" fmla="*/ 2 h 367"/>
                <a:gd name="T70" fmla="*/ 183 w 369"/>
                <a:gd name="T71" fmla="*/ 6 h 367"/>
                <a:gd name="T72" fmla="*/ 150 w 369"/>
                <a:gd name="T73" fmla="*/ 13 h 367"/>
                <a:gd name="T74" fmla="*/ 117 w 369"/>
                <a:gd name="T75" fmla="*/ 23 h 367"/>
                <a:gd name="T76" fmla="*/ 86 w 369"/>
                <a:gd name="T77" fmla="*/ 37 h 367"/>
                <a:gd name="T78" fmla="*/ 56 w 369"/>
                <a:gd name="T79" fmla="*/ 51 h 367"/>
                <a:gd name="T80" fmla="*/ 27 w 369"/>
                <a:gd name="T81" fmla="*/ 68 h 367"/>
                <a:gd name="T82" fmla="*/ 0 w 369"/>
                <a:gd name="T83" fmla="*/ 87 h 367"/>
                <a:gd name="T84" fmla="*/ 0 w 369"/>
                <a:gd name="T85" fmla="*/ 87 h 367"/>
                <a:gd name="T86" fmla="*/ 2 w 369"/>
                <a:gd name="T87" fmla="*/ 10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9" h="367"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42" y="126"/>
                  </a:lnTo>
                  <a:lnTo>
                    <a:pt x="79" y="152"/>
                  </a:lnTo>
                  <a:lnTo>
                    <a:pt x="113" y="180"/>
                  </a:lnTo>
                  <a:lnTo>
                    <a:pt x="145" y="213"/>
                  </a:lnTo>
                  <a:lnTo>
                    <a:pt x="174" y="247"/>
                  </a:lnTo>
                  <a:lnTo>
                    <a:pt x="200" y="284"/>
                  </a:lnTo>
                  <a:lnTo>
                    <a:pt x="211" y="303"/>
                  </a:lnTo>
                  <a:lnTo>
                    <a:pt x="223" y="324"/>
                  </a:lnTo>
                  <a:lnTo>
                    <a:pt x="232" y="345"/>
                  </a:lnTo>
                  <a:lnTo>
                    <a:pt x="240" y="366"/>
                  </a:lnTo>
                  <a:lnTo>
                    <a:pt x="240" y="366"/>
                  </a:lnTo>
                  <a:lnTo>
                    <a:pt x="251" y="367"/>
                  </a:lnTo>
                  <a:lnTo>
                    <a:pt x="251" y="367"/>
                  </a:lnTo>
                  <a:lnTo>
                    <a:pt x="268" y="346"/>
                  </a:lnTo>
                  <a:lnTo>
                    <a:pt x="286" y="324"/>
                  </a:lnTo>
                  <a:lnTo>
                    <a:pt x="301" y="299"/>
                  </a:lnTo>
                  <a:lnTo>
                    <a:pt x="315" y="275"/>
                  </a:lnTo>
                  <a:lnTo>
                    <a:pt x="327" y="251"/>
                  </a:lnTo>
                  <a:lnTo>
                    <a:pt x="338" y="225"/>
                  </a:lnTo>
                  <a:lnTo>
                    <a:pt x="348" y="199"/>
                  </a:lnTo>
                  <a:lnTo>
                    <a:pt x="357" y="171"/>
                  </a:lnTo>
                  <a:lnTo>
                    <a:pt x="357" y="171"/>
                  </a:lnTo>
                  <a:lnTo>
                    <a:pt x="364" y="140"/>
                  </a:lnTo>
                  <a:lnTo>
                    <a:pt x="369" y="110"/>
                  </a:lnTo>
                  <a:lnTo>
                    <a:pt x="369" y="110"/>
                  </a:lnTo>
                  <a:lnTo>
                    <a:pt x="345" y="79"/>
                  </a:lnTo>
                  <a:lnTo>
                    <a:pt x="317" y="49"/>
                  </a:lnTo>
                  <a:lnTo>
                    <a:pt x="287" y="23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18" y="2"/>
                  </a:lnTo>
                  <a:lnTo>
                    <a:pt x="183" y="6"/>
                  </a:lnTo>
                  <a:lnTo>
                    <a:pt x="150" y="13"/>
                  </a:lnTo>
                  <a:lnTo>
                    <a:pt x="117" y="23"/>
                  </a:lnTo>
                  <a:lnTo>
                    <a:pt x="86" y="37"/>
                  </a:lnTo>
                  <a:lnTo>
                    <a:pt x="56" y="51"/>
                  </a:lnTo>
                  <a:lnTo>
                    <a:pt x="27" y="6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10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-4876801" y="3186113"/>
              <a:ext cx="441325" cy="692150"/>
            </a:xfrm>
            <a:custGeom>
              <a:avLst/>
              <a:gdLst>
                <a:gd name="T0" fmla="*/ 188 w 278"/>
                <a:gd name="T1" fmla="*/ 436 h 436"/>
                <a:gd name="T2" fmla="*/ 188 w 278"/>
                <a:gd name="T3" fmla="*/ 436 h 436"/>
                <a:gd name="T4" fmla="*/ 196 w 278"/>
                <a:gd name="T5" fmla="*/ 426 h 436"/>
                <a:gd name="T6" fmla="*/ 196 w 278"/>
                <a:gd name="T7" fmla="*/ 426 h 436"/>
                <a:gd name="T8" fmla="*/ 191 w 278"/>
                <a:gd name="T9" fmla="*/ 398 h 436"/>
                <a:gd name="T10" fmla="*/ 186 w 278"/>
                <a:gd name="T11" fmla="*/ 370 h 436"/>
                <a:gd name="T12" fmla="*/ 183 w 278"/>
                <a:gd name="T13" fmla="*/ 343 h 436"/>
                <a:gd name="T14" fmla="*/ 183 w 278"/>
                <a:gd name="T15" fmla="*/ 313 h 436"/>
                <a:gd name="T16" fmla="*/ 183 w 278"/>
                <a:gd name="T17" fmla="*/ 313 h 436"/>
                <a:gd name="T18" fmla="*/ 184 w 278"/>
                <a:gd name="T19" fmla="*/ 273 h 436"/>
                <a:gd name="T20" fmla="*/ 190 w 278"/>
                <a:gd name="T21" fmla="*/ 235 h 436"/>
                <a:gd name="T22" fmla="*/ 196 w 278"/>
                <a:gd name="T23" fmla="*/ 196 h 436"/>
                <a:gd name="T24" fmla="*/ 207 w 278"/>
                <a:gd name="T25" fmla="*/ 160 h 436"/>
                <a:gd name="T26" fmla="*/ 221 w 278"/>
                <a:gd name="T27" fmla="*/ 125 h 436"/>
                <a:gd name="T28" fmla="*/ 238 w 278"/>
                <a:gd name="T29" fmla="*/ 92 h 436"/>
                <a:gd name="T30" fmla="*/ 257 w 278"/>
                <a:gd name="T31" fmla="*/ 59 h 436"/>
                <a:gd name="T32" fmla="*/ 278 w 278"/>
                <a:gd name="T33" fmla="*/ 30 h 436"/>
                <a:gd name="T34" fmla="*/ 278 w 278"/>
                <a:gd name="T35" fmla="*/ 30 h 436"/>
                <a:gd name="T36" fmla="*/ 275 w 278"/>
                <a:gd name="T37" fmla="*/ 21 h 436"/>
                <a:gd name="T38" fmla="*/ 273 w 278"/>
                <a:gd name="T39" fmla="*/ 10 h 436"/>
                <a:gd name="T40" fmla="*/ 273 w 278"/>
                <a:gd name="T41" fmla="*/ 10 h 436"/>
                <a:gd name="T42" fmla="*/ 249 w 278"/>
                <a:gd name="T43" fmla="*/ 7 h 436"/>
                <a:gd name="T44" fmla="*/ 224 w 278"/>
                <a:gd name="T45" fmla="*/ 3 h 436"/>
                <a:gd name="T46" fmla="*/ 200 w 278"/>
                <a:gd name="T47" fmla="*/ 0 h 436"/>
                <a:gd name="T48" fmla="*/ 176 w 278"/>
                <a:gd name="T49" fmla="*/ 0 h 436"/>
                <a:gd name="T50" fmla="*/ 176 w 278"/>
                <a:gd name="T51" fmla="*/ 0 h 436"/>
                <a:gd name="T52" fmla="*/ 151 w 278"/>
                <a:gd name="T53" fmla="*/ 0 h 436"/>
                <a:gd name="T54" fmla="*/ 125 w 278"/>
                <a:gd name="T55" fmla="*/ 2 h 436"/>
                <a:gd name="T56" fmla="*/ 101 w 278"/>
                <a:gd name="T57" fmla="*/ 7 h 436"/>
                <a:gd name="T58" fmla="*/ 77 w 278"/>
                <a:gd name="T59" fmla="*/ 10 h 436"/>
                <a:gd name="T60" fmla="*/ 77 w 278"/>
                <a:gd name="T61" fmla="*/ 10 h 436"/>
                <a:gd name="T62" fmla="*/ 59 w 278"/>
                <a:gd name="T63" fmla="*/ 38 h 436"/>
                <a:gd name="T64" fmla="*/ 45 w 278"/>
                <a:gd name="T65" fmla="*/ 64 h 436"/>
                <a:gd name="T66" fmla="*/ 31 w 278"/>
                <a:gd name="T67" fmla="*/ 94 h 436"/>
                <a:gd name="T68" fmla="*/ 21 w 278"/>
                <a:gd name="T69" fmla="*/ 123 h 436"/>
                <a:gd name="T70" fmla="*/ 12 w 278"/>
                <a:gd name="T71" fmla="*/ 155 h 436"/>
                <a:gd name="T72" fmla="*/ 5 w 278"/>
                <a:gd name="T73" fmla="*/ 186 h 436"/>
                <a:gd name="T74" fmla="*/ 2 w 278"/>
                <a:gd name="T75" fmla="*/ 219 h 436"/>
                <a:gd name="T76" fmla="*/ 0 w 278"/>
                <a:gd name="T77" fmla="*/ 252 h 436"/>
                <a:gd name="T78" fmla="*/ 0 w 278"/>
                <a:gd name="T79" fmla="*/ 252 h 436"/>
                <a:gd name="T80" fmla="*/ 2 w 278"/>
                <a:gd name="T81" fmla="*/ 285 h 436"/>
                <a:gd name="T82" fmla="*/ 5 w 278"/>
                <a:gd name="T83" fmla="*/ 318 h 436"/>
                <a:gd name="T84" fmla="*/ 12 w 278"/>
                <a:gd name="T85" fmla="*/ 351 h 436"/>
                <a:gd name="T86" fmla="*/ 21 w 278"/>
                <a:gd name="T87" fmla="*/ 381 h 436"/>
                <a:gd name="T88" fmla="*/ 21 w 278"/>
                <a:gd name="T89" fmla="*/ 381 h 436"/>
                <a:gd name="T90" fmla="*/ 47 w 278"/>
                <a:gd name="T91" fmla="*/ 395 h 436"/>
                <a:gd name="T92" fmla="*/ 73 w 278"/>
                <a:gd name="T93" fmla="*/ 407 h 436"/>
                <a:gd name="T94" fmla="*/ 101 w 278"/>
                <a:gd name="T95" fmla="*/ 416 h 436"/>
                <a:gd name="T96" fmla="*/ 129 w 278"/>
                <a:gd name="T97" fmla="*/ 424 h 436"/>
                <a:gd name="T98" fmla="*/ 129 w 278"/>
                <a:gd name="T99" fmla="*/ 424 h 436"/>
                <a:gd name="T100" fmla="*/ 158 w 278"/>
                <a:gd name="T101" fmla="*/ 431 h 436"/>
                <a:gd name="T102" fmla="*/ 188 w 278"/>
                <a:gd name="T103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8" h="436">
                  <a:moveTo>
                    <a:pt x="188" y="436"/>
                  </a:moveTo>
                  <a:lnTo>
                    <a:pt x="188" y="436"/>
                  </a:lnTo>
                  <a:lnTo>
                    <a:pt x="196" y="426"/>
                  </a:lnTo>
                  <a:lnTo>
                    <a:pt x="196" y="426"/>
                  </a:lnTo>
                  <a:lnTo>
                    <a:pt x="191" y="398"/>
                  </a:lnTo>
                  <a:lnTo>
                    <a:pt x="186" y="370"/>
                  </a:lnTo>
                  <a:lnTo>
                    <a:pt x="183" y="343"/>
                  </a:lnTo>
                  <a:lnTo>
                    <a:pt x="183" y="313"/>
                  </a:lnTo>
                  <a:lnTo>
                    <a:pt x="183" y="313"/>
                  </a:lnTo>
                  <a:lnTo>
                    <a:pt x="184" y="273"/>
                  </a:lnTo>
                  <a:lnTo>
                    <a:pt x="190" y="235"/>
                  </a:lnTo>
                  <a:lnTo>
                    <a:pt x="196" y="196"/>
                  </a:lnTo>
                  <a:lnTo>
                    <a:pt x="207" y="160"/>
                  </a:lnTo>
                  <a:lnTo>
                    <a:pt x="221" y="125"/>
                  </a:lnTo>
                  <a:lnTo>
                    <a:pt x="238" y="92"/>
                  </a:lnTo>
                  <a:lnTo>
                    <a:pt x="257" y="59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5" y="21"/>
                  </a:lnTo>
                  <a:lnTo>
                    <a:pt x="273" y="10"/>
                  </a:lnTo>
                  <a:lnTo>
                    <a:pt x="273" y="10"/>
                  </a:lnTo>
                  <a:lnTo>
                    <a:pt x="249" y="7"/>
                  </a:lnTo>
                  <a:lnTo>
                    <a:pt x="224" y="3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1" y="0"/>
                  </a:lnTo>
                  <a:lnTo>
                    <a:pt x="125" y="2"/>
                  </a:lnTo>
                  <a:lnTo>
                    <a:pt x="101" y="7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59" y="38"/>
                  </a:lnTo>
                  <a:lnTo>
                    <a:pt x="45" y="64"/>
                  </a:lnTo>
                  <a:lnTo>
                    <a:pt x="31" y="94"/>
                  </a:lnTo>
                  <a:lnTo>
                    <a:pt x="21" y="123"/>
                  </a:lnTo>
                  <a:lnTo>
                    <a:pt x="12" y="155"/>
                  </a:lnTo>
                  <a:lnTo>
                    <a:pt x="5" y="186"/>
                  </a:lnTo>
                  <a:lnTo>
                    <a:pt x="2" y="219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2" y="285"/>
                  </a:lnTo>
                  <a:lnTo>
                    <a:pt x="5" y="318"/>
                  </a:lnTo>
                  <a:lnTo>
                    <a:pt x="12" y="351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47" y="395"/>
                  </a:lnTo>
                  <a:lnTo>
                    <a:pt x="73" y="407"/>
                  </a:lnTo>
                  <a:lnTo>
                    <a:pt x="101" y="416"/>
                  </a:lnTo>
                  <a:lnTo>
                    <a:pt x="129" y="424"/>
                  </a:lnTo>
                  <a:lnTo>
                    <a:pt x="129" y="424"/>
                  </a:lnTo>
                  <a:lnTo>
                    <a:pt x="158" y="431"/>
                  </a:lnTo>
                  <a:lnTo>
                    <a:pt x="188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1"/>
            <p:cNvSpPr>
              <a:spLocks/>
            </p:cNvSpPr>
            <p:nvPr/>
          </p:nvSpPr>
          <p:spPr bwMode="auto">
            <a:xfrm>
              <a:off x="-4876801" y="3186113"/>
              <a:ext cx="441325" cy="692150"/>
            </a:xfrm>
            <a:custGeom>
              <a:avLst/>
              <a:gdLst>
                <a:gd name="T0" fmla="*/ 188 w 278"/>
                <a:gd name="T1" fmla="*/ 436 h 436"/>
                <a:gd name="T2" fmla="*/ 188 w 278"/>
                <a:gd name="T3" fmla="*/ 436 h 436"/>
                <a:gd name="T4" fmla="*/ 196 w 278"/>
                <a:gd name="T5" fmla="*/ 426 h 436"/>
                <a:gd name="T6" fmla="*/ 196 w 278"/>
                <a:gd name="T7" fmla="*/ 426 h 436"/>
                <a:gd name="T8" fmla="*/ 191 w 278"/>
                <a:gd name="T9" fmla="*/ 398 h 436"/>
                <a:gd name="T10" fmla="*/ 186 w 278"/>
                <a:gd name="T11" fmla="*/ 370 h 436"/>
                <a:gd name="T12" fmla="*/ 183 w 278"/>
                <a:gd name="T13" fmla="*/ 343 h 436"/>
                <a:gd name="T14" fmla="*/ 183 w 278"/>
                <a:gd name="T15" fmla="*/ 313 h 436"/>
                <a:gd name="T16" fmla="*/ 183 w 278"/>
                <a:gd name="T17" fmla="*/ 313 h 436"/>
                <a:gd name="T18" fmla="*/ 184 w 278"/>
                <a:gd name="T19" fmla="*/ 273 h 436"/>
                <a:gd name="T20" fmla="*/ 190 w 278"/>
                <a:gd name="T21" fmla="*/ 235 h 436"/>
                <a:gd name="T22" fmla="*/ 196 w 278"/>
                <a:gd name="T23" fmla="*/ 196 h 436"/>
                <a:gd name="T24" fmla="*/ 207 w 278"/>
                <a:gd name="T25" fmla="*/ 160 h 436"/>
                <a:gd name="T26" fmla="*/ 221 w 278"/>
                <a:gd name="T27" fmla="*/ 125 h 436"/>
                <a:gd name="T28" fmla="*/ 238 w 278"/>
                <a:gd name="T29" fmla="*/ 92 h 436"/>
                <a:gd name="T30" fmla="*/ 257 w 278"/>
                <a:gd name="T31" fmla="*/ 59 h 436"/>
                <a:gd name="T32" fmla="*/ 278 w 278"/>
                <a:gd name="T33" fmla="*/ 30 h 436"/>
                <a:gd name="T34" fmla="*/ 278 w 278"/>
                <a:gd name="T35" fmla="*/ 30 h 436"/>
                <a:gd name="T36" fmla="*/ 275 w 278"/>
                <a:gd name="T37" fmla="*/ 21 h 436"/>
                <a:gd name="T38" fmla="*/ 273 w 278"/>
                <a:gd name="T39" fmla="*/ 10 h 436"/>
                <a:gd name="T40" fmla="*/ 273 w 278"/>
                <a:gd name="T41" fmla="*/ 10 h 436"/>
                <a:gd name="T42" fmla="*/ 249 w 278"/>
                <a:gd name="T43" fmla="*/ 7 h 436"/>
                <a:gd name="T44" fmla="*/ 224 w 278"/>
                <a:gd name="T45" fmla="*/ 3 h 436"/>
                <a:gd name="T46" fmla="*/ 200 w 278"/>
                <a:gd name="T47" fmla="*/ 0 h 436"/>
                <a:gd name="T48" fmla="*/ 176 w 278"/>
                <a:gd name="T49" fmla="*/ 0 h 436"/>
                <a:gd name="T50" fmla="*/ 176 w 278"/>
                <a:gd name="T51" fmla="*/ 0 h 436"/>
                <a:gd name="T52" fmla="*/ 151 w 278"/>
                <a:gd name="T53" fmla="*/ 0 h 436"/>
                <a:gd name="T54" fmla="*/ 125 w 278"/>
                <a:gd name="T55" fmla="*/ 2 h 436"/>
                <a:gd name="T56" fmla="*/ 101 w 278"/>
                <a:gd name="T57" fmla="*/ 7 h 436"/>
                <a:gd name="T58" fmla="*/ 77 w 278"/>
                <a:gd name="T59" fmla="*/ 10 h 436"/>
                <a:gd name="T60" fmla="*/ 77 w 278"/>
                <a:gd name="T61" fmla="*/ 10 h 436"/>
                <a:gd name="T62" fmla="*/ 59 w 278"/>
                <a:gd name="T63" fmla="*/ 38 h 436"/>
                <a:gd name="T64" fmla="*/ 45 w 278"/>
                <a:gd name="T65" fmla="*/ 64 h 436"/>
                <a:gd name="T66" fmla="*/ 31 w 278"/>
                <a:gd name="T67" fmla="*/ 94 h 436"/>
                <a:gd name="T68" fmla="*/ 21 w 278"/>
                <a:gd name="T69" fmla="*/ 123 h 436"/>
                <a:gd name="T70" fmla="*/ 12 w 278"/>
                <a:gd name="T71" fmla="*/ 155 h 436"/>
                <a:gd name="T72" fmla="*/ 5 w 278"/>
                <a:gd name="T73" fmla="*/ 186 h 436"/>
                <a:gd name="T74" fmla="*/ 2 w 278"/>
                <a:gd name="T75" fmla="*/ 219 h 436"/>
                <a:gd name="T76" fmla="*/ 0 w 278"/>
                <a:gd name="T77" fmla="*/ 252 h 436"/>
                <a:gd name="T78" fmla="*/ 0 w 278"/>
                <a:gd name="T79" fmla="*/ 252 h 436"/>
                <a:gd name="T80" fmla="*/ 2 w 278"/>
                <a:gd name="T81" fmla="*/ 285 h 436"/>
                <a:gd name="T82" fmla="*/ 5 w 278"/>
                <a:gd name="T83" fmla="*/ 318 h 436"/>
                <a:gd name="T84" fmla="*/ 12 w 278"/>
                <a:gd name="T85" fmla="*/ 351 h 436"/>
                <a:gd name="T86" fmla="*/ 21 w 278"/>
                <a:gd name="T87" fmla="*/ 381 h 436"/>
                <a:gd name="T88" fmla="*/ 21 w 278"/>
                <a:gd name="T89" fmla="*/ 381 h 436"/>
                <a:gd name="T90" fmla="*/ 47 w 278"/>
                <a:gd name="T91" fmla="*/ 395 h 436"/>
                <a:gd name="T92" fmla="*/ 73 w 278"/>
                <a:gd name="T93" fmla="*/ 407 h 436"/>
                <a:gd name="T94" fmla="*/ 101 w 278"/>
                <a:gd name="T95" fmla="*/ 416 h 436"/>
                <a:gd name="T96" fmla="*/ 129 w 278"/>
                <a:gd name="T97" fmla="*/ 424 h 436"/>
                <a:gd name="T98" fmla="*/ 129 w 278"/>
                <a:gd name="T99" fmla="*/ 424 h 436"/>
                <a:gd name="T100" fmla="*/ 158 w 278"/>
                <a:gd name="T101" fmla="*/ 431 h 436"/>
                <a:gd name="T102" fmla="*/ 188 w 278"/>
                <a:gd name="T103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8" h="436">
                  <a:moveTo>
                    <a:pt x="188" y="436"/>
                  </a:moveTo>
                  <a:lnTo>
                    <a:pt x="188" y="436"/>
                  </a:lnTo>
                  <a:lnTo>
                    <a:pt x="196" y="426"/>
                  </a:lnTo>
                  <a:lnTo>
                    <a:pt x="196" y="426"/>
                  </a:lnTo>
                  <a:lnTo>
                    <a:pt x="191" y="398"/>
                  </a:lnTo>
                  <a:lnTo>
                    <a:pt x="186" y="370"/>
                  </a:lnTo>
                  <a:lnTo>
                    <a:pt x="183" y="343"/>
                  </a:lnTo>
                  <a:lnTo>
                    <a:pt x="183" y="313"/>
                  </a:lnTo>
                  <a:lnTo>
                    <a:pt x="183" y="313"/>
                  </a:lnTo>
                  <a:lnTo>
                    <a:pt x="184" y="273"/>
                  </a:lnTo>
                  <a:lnTo>
                    <a:pt x="190" y="235"/>
                  </a:lnTo>
                  <a:lnTo>
                    <a:pt x="196" y="196"/>
                  </a:lnTo>
                  <a:lnTo>
                    <a:pt x="207" y="160"/>
                  </a:lnTo>
                  <a:lnTo>
                    <a:pt x="221" y="125"/>
                  </a:lnTo>
                  <a:lnTo>
                    <a:pt x="238" y="92"/>
                  </a:lnTo>
                  <a:lnTo>
                    <a:pt x="257" y="59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5" y="21"/>
                  </a:lnTo>
                  <a:lnTo>
                    <a:pt x="273" y="10"/>
                  </a:lnTo>
                  <a:lnTo>
                    <a:pt x="273" y="10"/>
                  </a:lnTo>
                  <a:lnTo>
                    <a:pt x="249" y="7"/>
                  </a:lnTo>
                  <a:lnTo>
                    <a:pt x="224" y="3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1" y="0"/>
                  </a:lnTo>
                  <a:lnTo>
                    <a:pt x="125" y="2"/>
                  </a:lnTo>
                  <a:lnTo>
                    <a:pt x="101" y="7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59" y="38"/>
                  </a:lnTo>
                  <a:lnTo>
                    <a:pt x="45" y="64"/>
                  </a:lnTo>
                  <a:lnTo>
                    <a:pt x="31" y="94"/>
                  </a:lnTo>
                  <a:lnTo>
                    <a:pt x="21" y="123"/>
                  </a:lnTo>
                  <a:lnTo>
                    <a:pt x="12" y="155"/>
                  </a:lnTo>
                  <a:lnTo>
                    <a:pt x="5" y="186"/>
                  </a:lnTo>
                  <a:lnTo>
                    <a:pt x="2" y="219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2" y="285"/>
                  </a:lnTo>
                  <a:lnTo>
                    <a:pt x="5" y="318"/>
                  </a:lnTo>
                  <a:lnTo>
                    <a:pt x="12" y="351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47" y="395"/>
                  </a:lnTo>
                  <a:lnTo>
                    <a:pt x="73" y="407"/>
                  </a:lnTo>
                  <a:lnTo>
                    <a:pt x="101" y="416"/>
                  </a:lnTo>
                  <a:lnTo>
                    <a:pt x="129" y="424"/>
                  </a:lnTo>
                  <a:lnTo>
                    <a:pt x="129" y="424"/>
                  </a:lnTo>
                  <a:lnTo>
                    <a:pt x="158" y="431"/>
                  </a:lnTo>
                  <a:lnTo>
                    <a:pt x="188" y="4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2"/>
            <p:cNvSpPr>
              <a:spLocks/>
            </p:cNvSpPr>
            <p:nvPr/>
          </p:nvSpPr>
          <p:spPr bwMode="auto">
            <a:xfrm>
              <a:off x="-4503738" y="3263901"/>
              <a:ext cx="560388" cy="623888"/>
            </a:xfrm>
            <a:custGeom>
              <a:avLst/>
              <a:gdLst>
                <a:gd name="T0" fmla="*/ 141 w 353"/>
                <a:gd name="T1" fmla="*/ 0 h 393"/>
                <a:gd name="T2" fmla="*/ 141 w 353"/>
                <a:gd name="T3" fmla="*/ 0 h 393"/>
                <a:gd name="T4" fmla="*/ 132 w 353"/>
                <a:gd name="T5" fmla="*/ 5 h 393"/>
                <a:gd name="T6" fmla="*/ 121 w 353"/>
                <a:gd name="T7" fmla="*/ 10 h 393"/>
                <a:gd name="T8" fmla="*/ 111 w 353"/>
                <a:gd name="T9" fmla="*/ 14 h 393"/>
                <a:gd name="T10" fmla="*/ 99 w 353"/>
                <a:gd name="T11" fmla="*/ 14 h 393"/>
                <a:gd name="T12" fmla="*/ 99 w 353"/>
                <a:gd name="T13" fmla="*/ 14 h 393"/>
                <a:gd name="T14" fmla="*/ 85 w 353"/>
                <a:gd name="T15" fmla="*/ 12 h 393"/>
                <a:gd name="T16" fmla="*/ 85 w 353"/>
                <a:gd name="T17" fmla="*/ 12 h 393"/>
                <a:gd name="T18" fmla="*/ 66 w 353"/>
                <a:gd name="T19" fmla="*/ 40 h 393"/>
                <a:gd name="T20" fmla="*/ 50 w 353"/>
                <a:gd name="T21" fmla="*/ 68 h 393"/>
                <a:gd name="T22" fmla="*/ 35 w 353"/>
                <a:gd name="T23" fmla="*/ 99 h 393"/>
                <a:gd name="T24" fmla="*/ 22 w 353"/>
                <a:gd name="T25" fmla="*/ 128 h 393"/>
                <a:gd name="T26" fmla="*/ 14 w 353"/>
                <a:gd name="T27" fmla="*/ 161 h 393"/>
                <a:gd name="T28" fmla="*/ 5 w 353"/>
                <a:gd name="T29" fmla="*/ 194 h 393"/>
                <a:gd name="T30" fmla="*/ 1 w 353"/>
                <a:gd name="T31" fmla="*/ 229 h 393"/>
                <a:gd name="T32" fmla="*/ 0 w 353"/>
                <a:gd name="T33" fmla="*/ 264 h 393"/>
                <a:gd name="T34" fmla="*/ 0 w 353"/>
                <a:gd name="T35" fmla="*/ 264 h 393"/>
                <a:gd name="T36" fmla="*/ 1 w 353"/>
                <a:gd name="T37" fmla="*/ 288 h 393"/>
                <a:gd name="T38" fmla="*/ 3 w 353"/>
                <a:gd name="T39" fmla="*/ 313 h 393"/>
                <a:gd name="T40" fmla="*/ 7 w 353"/>
                <a:gd name="T41" fmla="*/ 337 h 393"/>
                <a:gd name="T42" fmla="*/ 12 w 353"/>
                <a:gd name="T43" fmla="*/ 361 h 393"/>
                <a:gd name="T44" fmla="*/ 12 w 353"/>
                <a:gd name="T45" fmla="*/ 361 h 393"/>
                <a:gd name="T46" fmla="*/ 26 w 353"/>
                <a:gd name="T47" fmla="*/ 365 h 393"/>
                <a:gd name="T48" fmla="*/ 40 w 353"/>
                <a:gd name="T49" fmla="*/ 372 h 393"/>
                <a:gd name="T50" fmla="*/ 50 w 353"/>
                <a:gd name="T51" fmla="*/ 380 h 393"/>
                <a:gd name="T52" fmla="*/ 59 w 353"/>
                <a:gd name="T53" fmla="*/ 393 h 393"/>
                <a:gd name="T54" fmla="*/ 59 w 353"/>
                <a:gd name="T55" fmla="*/ 393 h 393"/>
                <a:gd name="T56" fmla="*/ 97 w 353"/>
                <a:gd name="T57" fmla="*/ 389 h 393"/>
                <a:gd name="T58" fmla="*/ 134 w 353"/>
                <a:gd name="T59" fmla="*/ 382 h 393"/>
                <a:gd name="T60" fmla="*/ 170 w 353"/>
                <a:gd name="T61" fmla="*/ 373 h 393"/>
                <a:gd name="T62" fmla="*/ 205 w 353"/>
                <a:gd name="T63" fmla="*/ 361 h 393"/>
                <a:gd name="T64" fmla="*/ 240 w 353"/>
                <a:gd name="T65" fmla="*/ 347 h 393"/>
                <a:gd name="T66" fmla="*/ 273 w 353"/>
                <a:gd name="T67" fmla="*/ 330 h 393"/>
                <a:gd name="T68" fmla="*/ 304 w 353"/>
                <a:gd name="T69" fmla="*/ 311 h 393"/>
                <a:gd name="T70" fmla="*/ 334 w 353"/>
                <a:gd name="T71" fmla="*/ 290 h 393"/>
                <a:gd name="T72" fmla="*/ 334 w 353"/>
                <a:gd name="T73" fmla="*/ 290 h 393"/>
                <a:gd name="T74" fmla="*/ 332 w 353"/>
                <a:gd name="T75" fmla="*/ 276 h 393"/>
                <a:gd name="T76" fmla="*/ 332 w 353"/>
                <a:gd name="T77" fmla="*/ 276 h 393"/>
                <a:gd name="T78" fmla="*/ 334 w 353"/>
                <a:gd name="T79" fmla="*/ 262 h 393"/>
                <a:gd name="T80" fmla="*/ 337 w 353"/>
                <a:gd name="T81" fmla="*/ 250 h 393"/>
                <a:gd name="T82" fmla="*/ 344 w 353"/>
                <a:gd name="T83" fmla="*/ 240 h 393"/>
                <a:gd name="T84" fmla="*/ 353 w 353"/>
                <a:gd name="T85" fmla="*/ 229 h 393"/>
                <a:gd name="T86" fmla="*/ 353 w 353"/>
                <a:gd name="T87" fmla="*/ 229 h 393"/>
                <a:gd name="T88" fmla="*/ 335 w 353"/>
                <a:gd name="T89" fmla="*/ 193 h 393"/>
                <a:gd name="T90" fmla="*/ 316 w 353"/>
                <a:gd name="T91" fmla="*/ 158 h 393"/>
                <a:gd name="T92" fmla="*/ 294 w 353"/>
                <a:gd name="T93" fmla="*/ 125 h 393"/>
                <a:gd name="T94" fmla="*/ 267 w 353"/>
                <a:gd name="T95" fmla="*/ 95 h 393"/>
                <a:gd name="T96" fmla="*/ 240 w 353"/>
                <a:gd name="T97" fmla="*/ 68 h 393"/>
                <a:gd name="T98" fmla="*/ 208 w 353"/>
                <a:gd name="T99" fmla="*/ 41 h 393"/>
                <a:gd name="T100" fmla="*/ 175 w 353"/>
                <a:gd name="T101" fmla="*/ 19 h 393"/>
                <a:gd name="T102" fmla="*/ 141 w 353"/>
                <a:gd name="T103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393">
                  <a:moveTo>
                    <a:pt x="141" y="0"/>
                  </a:moveTo>
                  <a:lnTo>
                    <a:pt x="141" y="0"/>
                  </a:lnTo>
                  <a:lnTo>
                    <a:pt x="132" y="5"/>
                  </a:lnTo>
                  <a:lnTo>
                    <a:pt x="121" y="10"/>
                  </a:lnTo>
                  <a:lnTo>
                    <a:pt x="111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66" y="40"/>
                  </a:lnTo>
                  <a:lnTo>
                    <a:pt x="50" y="68"/>
                  </a:lnTo>
                  <a:lnTo>
                    <a:pt x="35" y="99"/>
                  </a:lnTo>
                  <a:lnTo>
                    <a:pt x="22" y="128"/>
                  </a:lnTo>
                  <a:lnTo>
                    <a:pt x="14" y="161"/>
                  </a:lnTo>
                  <a:lnTo>
                    <a:pt x="5" y="194"/>
                  </a:lnTo>
                  <a:lnTo>
                    <a:pt x="1" y="22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1" y="288"/>
                  </a:lnTo>
                  <a:lnTo>
                    <a:pt x="3" y="313"/>
                  </a:lnTo>
                  <a:lnTo>
                    <a:pt x="7" y="337"/>
                  </a:lnTo>
                  <a:lnTo>
                    <a:pt x="12" y="361"/>
                  </a:lnTo>
                  <a:lnTo>
                    <a:pt x="12" y="361"/>
                  </a:lnTo>
                  <a:lnTo>
                    <a:pt x="26" y="365"/>
                  </a:lnTo>
                  <a:lnTo>
                    <a:pt x="40" y="372"/>
                  </a:lnTo>
                  <a:lnTo>
                    <a:pt x="50" y="380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97" y="389"/>
                  </a:lnTo>
                  <a:lnTo>
                    <a:pt x="134" y="382"/>
                  </a:lnTo>
                  <a:lnTo>
                    <a:pt x="170" y="373"/>
                  </a:lnTo>
                  <a:lnTo>
                    <a:pt x="205" y="361"/>
                  </a:lnTo>
                  <a:lnTo>
                    <a:pt x="240" y="347"/>
                  </a:lnTo>
                  <a:lnTo>
                    <a:pt x="273" y="330"/>
                  </a:lnTo>
                  <a:lnTo>
                    <a:pt x="304" y="311"/>
                  </a:lnTo>
                  <a:lnTo>
                    <a:pt x="334" y="290"/>
                  </a:lnTo>
                  <a:lnTo>
                    <a:pt x="334" y="290"/>
                  </a:lnTo>
                  <a:lnTo>
                    <a:pt x="332" y="276"/>
                  </a:lnTo>
                  <a:lnTo>
                    <a:pt x="332" y="276"/>
                  </a:lnTo>
                  <a:lnTo>
                    <a:pt x="334" y="262"/>
                  </a:lnTo>
                  <a:lnTo>
                    <a:pt x="337" y="250"/>
                  </a:lnTo>
                  <a:lnTo>
                    <a:pt x="344" y="240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35" y="193"/>
                  </a:lnTo>
                  <a:lnTo>
                    <a:pt x="316" y="158"/>
                  </a:lnTo>
                  <a:lnTo>
                    <a:pt x="294" y="125"/>
                  </a:lnTo>
                  <a:lnTo>
                    <a:pt x="267" y="95"/>
                  </a:lnTo>
                  <a:lnTo>
                    <a:pt x="240" y="68"/>
                  </a:lnTo>
                  <a:lnTo>
                    <a:pt x="208" y="41"/>
                  </a:lnTo>
                  <a:lnTo>
                    <a:pt x="175" y="19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3"/>
            <p:cNvSpPr>
              <a:spLocks/>
            </p:cNvSpPr>
            <p:nvPr/>
          </p:nvSpPr>
          <p:spPr bwMode="auto">
            <a:xfrm>
              <a:off x="-4503738" y="3263901"/>
              <a:ext cx="560388" cy="623888"/>
            </a:xfrm>
            <a:custGeom>
              <a:avLst/>
              <a:gdLst>
                <a:gd name="T0" fmla="*/ 141 w 353"/>
                <a:gd name="T1" fmla="*/ 0 h 393"/>
                <a:gd name="T2" fmla="*/ 141 w 353"/>
                <a:gd name="T3" fmla="*/ 0 h 393"/>
                <a:gd name="T4" fmla="*/ 132 w 353"/>
                <a:gd name="T5" fmla="*/ 5 h 393"/>
                <a:gd name="T6" fmla="*/ 121 w 353"/>
                <a:gd name="T7" fmla="*/ 10 h 393"/>
                <a:gd name="T8" fmla="*/ 111 w 353"/>
                <a:gd name="T9" fmla="*/ 14 h 393"/>
                <a:gd name="T10" fmla="*/ 99 w 353"/>
                <a:gd name="T11" fmla="*/ 14 h 393"/>
                <a:gd name="T12" fmla="*/ 99 w 353"/>
                <a:gd name="T13" fmla="*/ 14 h 393"/>
                <a:gd name="T14" fmla="*/ 85 w 353"/>
                <a:gd name="T15" fmla="*/ 12 h 393"/>
                <a:gd name="T16" fmla="*/ 85 w 353"/>
                <a:gd name="T17" fmla="*/ 12 h 393"/>
                <a:gd name="T18" fmla="*/ 66 w 353"/>
                <a:gd name="T19" fmla="*/ 40 h 393"/>
                <a:gd name="T20" fmla="*/ 50 w 353"/>
                <a:gd name="T21" fmla="*/ 68 h 393"/>
                <a:gd name="T22" fmla="*/ 35 w 353"/>
                <a:gd name="T23" fmla="*/ 99 h 393"/>
                <a:gd name="T24" fmla="*/ 22 w 353"/>
                <a:gd name="T25" fmla="*/ 128 h 393"/>
                <a:gd name="T26" fmla="*/ 14 w 353"/>
                <a:gd name="T27" fmla="*/ 161 h 393"/>
                <a:gd name="T28" fmla="*/ 5 w 353"/>
                <a:gd name="T29" fmla="*/ 194 h 393"/>
                <a:gd name="T30" fmla="*/ 1 w 353"/>
                <a:gd name="T31" fmla="*/ 229 h 393"/>
                <a:gd name="T32" fmla="*/ 0 w 353"/>
                <a:gd name="T33" fmla="*/ 264 h 393"/>
                <a:gd name="T34" fmla="*/ 0 w 353"/>
                <a:gd name="T35" fmla="*/ 264 h 393"/>
                <a:gd name="T36" fmla="*/ 1 w 353"/>
                <a:gd name="T37" fmla="*/ 288 h 393"/>
                <a:gd name="T38" fmla="*/ 3 w 353"/>
                <a:gd name="T39" fmla="*/ 313 h 393"/>
                <a:gd name="T40" fmla="*/ 7 w 353"/>
                <a:gd name="T41" fmla="*/ 337 h 393"/>
                <a:gd name="T42" fmla="*/ 12 w 353"/>
                <a:gd name="T43" fmla="*/ 361 h 393"/>
                <a:gd name="T44" fmla="*/ 12 w 353"/>
                <a:gd name="T45" fmla="*/ 361 h 393"/>
                <a:gd name="T46" fmla="*/ 26 w 353"/>
                <a:gd name="T47" fmla="*/ 365 h 393"/>
                <a:gd name="T48" fmla="*/ 40 w 353"/>
                <a:gd name="T49" fmla="*/ 372 h 393"/>
                <a:gd name="T50" fmla="*/ 50 w 353"/>
                <a:gd name="T51" fmla="*/ 380 h 393"/>
                <a:gd name="T52" fmla="*/ 59 w 353"/>
                <a:gd name="T53" fmla="*/ 393 h 393"/>
                <a:gd name="T54" fmla="*/ 59 w 353"/>
                <a:gd name="T55" fmla="*/ 393 h 393"/>
                <a:gd name="T56" fmla="*/ 97 w 353"/>
                <a:gd name="T57" fmla="*/ 389 h 393"/>
                <a:gd name="T58" fmla="*/ 134 w 353"/>
                <a:gd name="T59" fmla="*/ 382 h 393"/>
                <a:gd name="T60" fmla="*/ 170 w 353"/>
                <a:gd name="T61" fmla="*/ 373 h 393"/>
                <a:gd name="T62" fmla="*/ 205 w 353"/>
                <a:gd name="T63" fmla="*/ 361 h 393"/>
                <a:gd name="T64" fmla="*/ 240 w 353"/>
                <a:gd name="T65" fmla="*/ 347 h 393"/>
                <a:gd name="T66" fmla="*/ 273 w 353"/>
                <a:gd name="T67" fmla="*/ 330 h 393"/>
                <a:gd name="T68" fmla="*/ 304 w 353"/>
                <a:gd name="T69" fmla="*/ 311 h 393"/>
                <a:gd name="T70" fmla="*/ 334 w 353"/>
                <a:gd name="T71" fmla="*/ 290 h 393"/>
                <a:gd name="T72" fmla="*/ 334 w 353"/>
                <a:gd name="T73" fmla="*/ 290 h 393"/>
                <a:gd name="T74" fmla="*/ 332 w 353"/>
                <a:gd name="T75" fmla="*/ 276 h 393"/>
                <a:gd name="T76" fmla="*/ 332 w 353"/>
                <a:gd name="T77" fmla="*/ 276 h 393"/>
                <a:gd name="T78" fmla="*/ 334 w 353"/>
                <a:gd name="T79" fmla="*/ 262 h 393"/>
                <a:gd name="T80" fmla="*/ 337 w 353"/>
                <a:gd name="T81" fmla="*/ 250 h 393"/>
                <a:gd name="T82" fmla="*/ 344 w 353"/>
                <a:gd name="T83" fmla="*/ 240 h 393"/>
                <a:gd name="T84" fmla="*/ 353 w 353"/>
                <a:gd name="T85" fmla="*/ 229 h 393"/>
                <a:gd name="T86" fmla="*/ 353 w 353"/>
                <a:gd name="T87" fmla="*/ 229 h 393"/>
                <a:gd name="T88" fmla="*/ 335 w 353"/>
                <a:gd name="T89" fmla="*/ 193 h 393"/>
                <a:gd name="T90" fmla="*/ 316 w 353"/>
                <a:gd name="T91" fmla="*/ 158 h 393"/>
                <a:gd name="T92" fmla="*/ 294 w 353"/>
                <a:gd name="T93" fmla="*/ 125 h 393"/>
                <a:gd name="T94" fmla="*/ 267 w 353"/>
                <a:gd name="T95" fmla="*/ 95 h 393"/>
                <a:gd name="T96" fmla="*/ 240 w 353"/>
                <a:gd name="T97" fmla="*/ 68 h 393"/>
                <a:gd name="T98" fmla="*/ 208 w 353"/>
                <a:gd name="T99" fmla="*/ 41 h 393"/>
                <a:gd name="T100" fmla="*/ 175 w 353"/>
                <a:gd name="T101" fmla="*/ 19 h 393"/>
                <a:gd name="T102" fmla="*/ 141 w 353"/>
                <a:gd name="T103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393">
                  <a:moveTo>
                    <a:pt x="141" y="0"/>
                  </a:moveTo>
                  <a:lnTo>
                    <a:pt x="141" y="0"/>
                  </a:lnTo>
                  <a:lnTo>
                    <a:pt x="132" y="5"/>
                  </a:lnTo>
                  <a:lnTo>
                    <a:pt x="121" y="10"/>
                  </a:lnTo>
                  <a:lnTo>
                    <a:pt x="111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66" y="40"/>
                  </a:lnTo>
                  <a:lnTo>
                    <a:pt x="50" y="68"/>
                  </a:lnTo>
                  <a:lnTo>
                    <a:pt x="35" y="99"/>
                  </a:lnTo>
                  <a:lnTo>
                    <a:pt x="22" y="128"/>
                  </a:lnTo>
                  <a:lnTo>
                    <a:pt x="14" y="161"/>
                  </a:lnTo>
                  <a:lnTo>
                    <a:pt x="5" y="194"/>
                  </a:lnTo>
                  <a:lnTo>
                    <a:pt x="1" y="22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1" y="288"/>
                  </a:lnTo>
                  <a:lnTo>
                    <a:pt x="3" y="313"/>
                  </a:lnTo>
                  <a:lnTo>
                    <a:pt x="7" y="337"/>
                  </a:lnTo>
                  <a:lnTo>
                    <a:pt x="12" y="361"/>
                  </a:lnTo>
                  <a:lnTo>
                    <a:pt x="12" y="361"/>
                  </a:lnTo>
                  <a:lnTo>
                    <a:pt x="26" y="365"/>
                  </a:lnTo>
                  <a:lnTo>
                    <a:pt x="40" y="372"/>
                  </a:lnTo>
                  <a:lnTo>
                    <a:pt x="50" y="380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97" y="389"/>
                  </a:lnTo>
                  <a:lnTo>
                    <a:pt x="134" y="382"/>
                  </a:lnTo>
                  <a:lnTo>
                    <a:pt x="170" y="373"/>
                  </a:lnTo>
                  <a:lnTo>
                    <a:pt x="205" y="361"/>
                  </a:lnTo>
                  <a:lnTo>
                    <a:pt x="240" y="347"/>
                  </a:lnTo>
                  <a:lnTo>
                    <a:pt x="273" y="330"/>
                  </a:lnTo>
                  <a:lnTo>
                    <a:pt x="304" y="311"/>
                  </a:lnTo>
                  <a:lnTo>
                    <a:pt x="334" y="290"/>
                  </a:lnTo>
                  <a:lnTo>
                    <a:pt x="334" y="290"/>
                  </a:lnTo>
                  <a:lnTo>
                    <a:pt x="332" y="276"/>
                  </a:lnTo>
                  <a:lnTo>
                    <a:pt x="332" y="276"/>
                  </a:lnTo>
                  <a:lnTo>
                    <a:pt x="334" y="262"/>
                  </a:lnTo>
                  <a:lnTo>
                    <a:pt x="337" y="250"/>
                  </a:lnTo>
                  <a:lnTo>
                    <a:pt x="344" y="240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35" y="193"/>
                  </a:lnTo>
                  <a:lnTo>
                    <a:pt x="316" y="158"/>
                  </a:lnTo>
                  <a:lnTo>
                    <a:pt x="294" y="125"/>
                  </a:lnTo>
                  <a:lnTo>
                    <a:pt x="267" y="95"/>
                  </a:lnTo>
                  <a:lnTo>
                    <a:pt x="240" y="68"/>
                  </a:lnTo>
                  <a:lnTo>
                    <a:pt x="208" y="41"/>
                  </a:lnTo>
                  <a:lnTo>
                    <a:pt x="175" y="19"/>
                  </a:lnTo>
                  <a:lnTo>
                    <a:pt x="14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4"/>
            <p:cNvSpPr>
              <a:spLocks/>
            </p:cNvSpPr>
            <p:nvPr/>
          </p:nvSpPr>
          <p:spPr bwMode="auto">
            <a:xfrm>
              <a:off x="-3857626" y="3305176"/>
              <a:ext cx="322263" cy="855663"/>
            </a:xfrm>
            <a:custGeom>
              <a:avLst/>
              <a:gdLst>
                <a:gd name="T0" fmla="*/ 163 w 203"/>
                <a:gd name="T1" fmla="*/ 0 h 539"/>
                <a:gd name="T2" fmla="*/ 163 w 203"/>
                <a:gd name="T3" fmla="*/ 0 h 539"/>
                <a:gd name="T4" fmla="*/ 161 w 203"/>
                <a:gd name="T5" fmla="*/ 7 h 539"/>
                <a:gd name="T6" fmla="*/ 161 w 203"/>
                <a:gd name="T7" fmla="*/ 7 h 539"/>
                <a:gd name="T8" fmla="*/ 153 w 203"/>
                <a:gd name="T9" fmla="*/ 36 h 539"/>
                <a:gd name="T10" fmla="*/ 142 w 203"/>
                <a:gd name="T11" fmla="*/ 66 h 539"/>
                <a:gd name="T12" fmla="*/ 128 w 203"/>
                <a:gd name="T13" fmla="*/ 95 h 539"/>
                <a:gd name="T14" fmla="*/ 114 w 203"/>
                <a:gd name="T15" fmla="*/ 123 h 539"/>
                <a:gd name="T16" fmla="*/ 100 w 203"/>
                <a:gd name="T17" fmla="*/ 149 h 539"/>
                <a:gd name="T18" fmla="*/ 83 w 203"/>
                <a:gd name="T19" fmla="*/ 175 h 539"/>
                <a:gd name="T20" fmla="*/ 66 w 203"/>
                <a:gd name="T21" fmla="*/ 200 h 539"/>
                <a:gd name="T22" fmla="*/ 47 w 203"/>
                <a:gd name="T23" fmla="*/ 224 h 539"/>
                <a:gd name="T24" fmla="*/ 47 w 203"/>
                <a:gd name="T25" fmla="*/ 224 h 539"/>
                <a:gd name="T26" fmla="*/ 50 w 203"/>
                <a:gd name="T27" fmla="*/ 236 h 539"/>
                <a:gd name="T28" fmla="*/ 52 w 203"/>
                <a:gd name="T29" fmla="*/ 250 h 539"/>
                <a:gd name="T30" fmla="*/ 52 w 203"/>
                <a:gd name="T31" fmla="*/ 250 h 539"/>
                <a:gd name="T32" fmla="*/ 50 w 203"/>
                <a:gd name="T33" fmla="*/ 266 h 539"/>
                <a:gd name="T34" fmla="*/ 45 w 203"/>
                <a:gd name="T35" fmla="*/ 280 h 539"/>
                <a:gd name="T36" fmla="*/ 36 w 203"/>
                <a:gd name="T37" fmla="*/ 292 h 539"/>
                <a:gd name="T38" fmla="*/ 26 w 203"/>
                <a:gd name="T39" fmla="*/ 302 h 539"/>
                <a:gd name="T40" fmla="*/ 26 w 203"/>
                <a:gd name="T41" fmla="*/ 302 h 539"/>
                <a:gd name="T42" fmla="*/ 29 w 203"/>
                <a:gd name="T43" fmla="*/ 335 h 539"/>
                <a:gd name="T44" fmla="*/ 31 w 203"/>
                <a:gd name="T45" fmla="*/ 368 h 539"/>
                <a:gd name="T46" fmla="*/ 31 w 203"/>
                <a:gd name="T47" fmla="*/ 368 h 539"/>
                <a:gd name="T48" fmla="*/ 29 w 203"/>
                <a:gd name="T49" fmla="*/ 414 h 539"/>
                <a:gd name="T50" fmla="*/ 22 w 203"/>
                <a:gd name="T51" fmla="*/ 455 h 539"/>
                <a:gd name="T52" fmla="*/ 13 w 203"/>
                <a:gd name="T53" fmla="*/ 497 h 539"/>
                <a:gd name="T54" fmla="*/ 0 w 203"/>
                <a:gd name="T55" fmla="*/ 539 h 539"/>
                <a:gd name="T56" fmla="*/ 0 w 203"/>
                <a:gd name="T57" fmla="*/ 539 h 539"/>
                <a:gd name="T58" fmla="*/ 22 w 203"/>
                <a:gd name="T59" fmla="*/ 523 h 539"/>
                <a:gd name="T60" fmla="*/ 43 w 203"/>
                <a:gd name="T61" fmla="*/ 507 h 539"/>
                <a:gd name="T62" fmla="*/ 64 w 203"/>
                <a:gd name="T63" fmla="*/ 490 h 539"/>
                <a:gd name="T64" fmla="*/ 83 w 203"/>
                <a:gd name="T65" fmla="*/ 471 h 539"/>
                <a:gd name="T66" fmla="*/ 100 w 203"/>
                <a:gd name="T67" fmla="*/ 452 h 539"/>
                <a:gd name="T68" fmla="*/ 118 w 203"/>
                <a:gd name="T69" fmla="*/ 431 h 539"/>
                <a:gd name="T70" fmla="*/ 133 w 203"/>
                <a:gd name="T71" fmla="*/ 410 h 539"/>
                <a:gd name="T72" fmla="*/ 147 w 203"/>
                <a:gd name="T73" fmla="*/ 387 h 539"/>
                <a:gd name="T74" fmla="*/ 160 w 203"/>
                <a:gd name="T75" fmla="*/ 363 h 539"/>
                <a:gd name="T76" fmla="*/ 170 w 203"/>
                <a:gd name="T77" fmla="*/ 339 h 539"/>
                <a:gd name="T78" fmla="*/ 180 w 203"/>
                <a:gd name="T79" fmla="*/ 314 h 539"/>
                <a:gd name="T80" fmla="*/ 187 w 203"/>
                <a:gd name="T81" fmla="*/ 288 h 539"/>
                <a:gd name="T82" fmla="*/ 194 w 203"/>
                <a:gd name="T83" fmla="*/ 261 h 539"/>
                <a:gd name="T84" fmla="*/ 200 w 203"/>
                <a:gd name="T85" fmla="*/ 234 h 539"/>
                <a:gd name="T86" fmla="*/ 201 w 203"/>
                <a:gd name="T87" fmla="*/ 207 h 539"/>
                <a:gd name="T88" fmla="*/ 203 w 203"/>
                <a:gd name="T89" fmla="*/ 177 h 539"/>
                <a:gd name="T90" fmla="*/ 203 w 203"/>
                <a:gd name="T91" fmla="*/ 177 h 539"/>
                <a:gd name="T92" fmla="*/ 201 w 203"/>
                <a:gd name="T93" fmla="*/ 155 h 539"/>
                <a:gd name="T94" fmla="*/ 200 w 203"/>
                <a:gd name="T95" fmla="*/ 130 h 539"/>
                <a:gd name="T96" fmla="*/ 196 w 203"/>
                <a:gd name="T97" fmla="*/ 108 h 539"/>
                <a:gd name="T98" fmla="*/ 193 w 203"/>
                <a:gd name="T99" fmla="*/ 85 h 539"/>
                <a:gd name="T100" fmla="*/ 187 w 203"/>
                <a:gd name="T101" fmla="*/ 62 h 539"/>
                <a:gd name="T102" fmla="*/ 180 w 203"/>
                <a:gd name="T103" fmla="*/ 42 h 539"/>
                <a:gd name="T104" fmla="*/ 172 w 203"/>
                <a:gd name="T105" fmla="*/ 21 h 539"/>
                <a:gd name="T106" fmla="*/ 163 w 203"/>
                <a:gd name="T10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" h="539">
                  <a:moveTo>
                    <a:pt x="163" y="0"/>
                  </a:moveTo>
                  <a:lnTo>
                    <a:pt x="163" y="0"/>
                  </a:lnTo>
                  <a:lnTo>
                    <a:pt x="161" y="7"/>
                  </a:lnTo>
                  <a:lnTo>
                    <a:pt x="161" y="7"/>
                  </a:lnTo>
                  <a:lnTo>
                    <a:pt x="153" y="36"/>
                  </a:lnTo>
                  <a:lnTo>
                    <a:pt x="142" y="66"/>
                  </a:lnTo>
                  <a:lnTo>
                    <a:pt x="128" y="95"/>
                  </a:lnTo>
                  <a:lnTo>
                    <a:pt x="114" y="123"/>
                  </a:lnTo>
                  <a:lnTo>
                    <a:pt x="100" y="149"/>
                  </a:lnTo>
                  <a:lnTo>
                    <a:pt x="83" y="175"/>
                  </a:lnTo>
                  <a:lnTo>
                    <a:pt x="66" y="200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50" y="236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0" y="266"/>
                  </a:lnTo>
                  <a:lnTo>
                    <a:pt x="45" y="280"/>
                  </a:lnTo>
                  <a:lnTo>
                    <a:pt x="36" y="292"/>
                  </a:lnTo>
                  <a:lnTo>
                    <a:pt x="26" y="302"/>
                  </a:lnTo>
                  <a:lnTo>
                    <a:pt x="26" y="302"/>
                  </a:lnTo>
                  <a:lnTo>
                    <a:pt x="29" y="335"/>
                  </a:lnTo>
                  <a:lnTo>
                    <a:pt x="31" y="368"/>
                  </a:lnTo>
                  <a:lnTo>
                    <a:pt x="31" y="368"/>
                  </a:lnTo>
                  <a:lnTo>
                    <a:pt x="29" y="414"/>
                  </a:lnTo>
                  <a:lnTo>
                    <a:pt x="22" y="455"/>
                  </a:lnTo>
                  <a:lnTo>
                    <a:pt x="13" y="497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22" y="523"/>
                  </a:lnTo>
                  <a:lnTo>
                    <a:pt x="43" y="507"/>
                  </a:lnTo>
                  <a:lnTo>
                    <a:pt x="64" y="490"/>
                  </a:lnTo>
                  <a:lnTo>
                    <a:pt x="83" y="471"/>
                  </a:lnTo>
                  <a:lnTo>
                    <a:pt x="100" y="452"/>
                  </a:lnTo>
                  <a:lnTo>
                    <a:pt x="118" y="431"/>
                  </a:lnTo>
                  <a:lnTo>
                    <a:pt x="133" y="410"/>
                  </a:lnTo>
                  <a:lnTo>
                    <a:pt x="147" y="387"/>
                  </a:lnTo>
                  <a:lnTo>
                    <a:pt x="160" y="363"/>
                  </a:lnTo>
                  <a:lnTo>
                    <a:pt x="170" y="339"/>
                  </a:lnTo>
                  <a:lnTo>
                    <a:pt x="180" y="314"/>
                  </a:lnTo>
                  <a:lnTo>
                    <a:pt x="187" y="288"/>
                  </a:lnTo>
                  <a:lnTo>
                    <a:pt x="194" y="261"/>
                  </a:lnTo>
                  <a:lnTo>
                    <a:pt x="200" y="234"/>
                  </a:lnTo>
                  <a:lnTo>
                    <a:pt x="201" y="20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1" y="155"/>
                  </a:lnTo>
                  <a:lnTo>
                    <a:pt x="200" y="130"/>
                  </a:lnTo>
                  <a:lnTo>
                    <a:pt x="196" y="108"/>
                  </a:lnTo>
                  <a:lnTo>
                    <a:pt x="193" y="85"/>
                  </a:lnTo>
                  <a:lnTo>
                    <a:pt x="187" y="62"/>
                  </a:lnTo>
                  <a:lnTo>
                    <a:pt x="180" y="42"/>
                  </a:lnTo>
                  <a:lnTo>
                    <a:pt x="172" y="21"/>
                  </a:ln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5"/>
            <p:cNvSpPr>
              <a:spLocks/>
            </p:cNvSpPr>
            <p:nvPr/>
          </p:nvSpPr>
          <p:spPr bwMode="auto">
            <a:xfrm>
              <a:off x="-3857626" y="3305176"/>
              <a:ext cx="322263" cy="855663"/>
            </a:xfrm>
            <a:custGeom>
              <a:avLst/>
              <a:gdLst>
                <a:gd name="T0" fmla="*/ 163 w 203"/>
                <a:gd name="T1" fmla="*/ 0 h 539"/>
                <a:gd name="T2" fmla="*/ 163 w 203"/>
                <a:gd name="T3" fmla="*/ 0 h 539"/>
                <a:gd name="T4" fmla="*/ 161 w 203"/>
                <a:gd name="T5" fmla="*/ 7 h 539"/>
                <a:gd name="T6" fmla="*/ 161 w 203"/>
                <a:gd name="T7" fmla="*/ 7 h 539"/>
                <a:gd name="T8" fmla="*/ 153 w 203"/>
                <a:gd name="T9" fmla="*/ 36 h 539"/>
                <a:gd name="T10" fmla="*/ 142 w 203"/>
                <a:gd name="T11" fmla="*/ 66 h 539"/>
                <a:gd name="T12" fmla="*/ 128 w 203"/>
                <a:gd name="T13" fmla="*/ 95 h 539"/>
                <a:gd name="T14" fmla="*/ 114 w 203"/>
                <a:gd name="T15" fmla="*/ 123 h 539"/>
                <a:gd name="T16" fmla="*/ 100 w 203"/>
                <a:gd name="T17" fmla="*/ 149 h 539"/>
                <a:gd name="T18" fmla="*/ 83 w 203"/>
                <a:gd name="T19" fmla="*/ 175 h 539"/>
                <a:gd name="T20" fmla="*/ 66 w 203"/>
                <a:gd name="T21" fmla="*/ 200 h 539"/>
                <a:gd name="T22" fmla="*/ 47 w 203"/>
                <a:gd name="T23" fmla="*/ 224 h 539"/>
                <a:gd name="T24" fmla="*/ 47 w 203"/>
                <a:gd name="T25" fmla="*/ 224 h 539"/>
                <a:gd name="T26" fmla="*/ 50 w 203"/>
                <a:gd name="T27" fmla="*/ 236 h 539"/>
                <a:gd name="T28" fmla="*/ 52 w 203"/>
                <a:gd name="T29" fmla="*/ 250 h 539"/>
                <a:gd name="T30" fmla="*/ 52 w 203"/>
                <a:gd name="T31" fmla="*/ 250 h 539"/>
                <a:gd name="T32" fmla="*/ 50 w 203"/>
                <a:gd name="T33" fmla="*/ 266 h 539"/>
                <a:gd name="T34" fmla="*/ 45 w 203"/>
                <a:gd name="T35" fmla="*/ 280 h 539"/>
                <a:gd name="T36" fmla="*/ 36 w 203"/>
                <a:gd name="T37" fmla="*/ 292 h 539"/>
                <a:gd name="T38" fmla="*/ 26 w 203"/>
                <a:gd name="T39" fmla="*/ 302 h 539"/>
                <a:gd name="T40" fmla="*/ 26 w 203"/>
                <a:gd name="T41" fmla="*/ 302 h 539"/>
                <a:gd name="T42" fmla="*/ 29 w 203"/>
                <a:gd name="T43" fmla="*/ 335 h 539"/>
                <a:gd name="T44" fmla="*/ 31 w 203"/>
                <a:gd name="T45" fmla="*/ 368 h 539"/>
                <a:gd name="T46" fmla="*/ 31 w 203"/>
                <a:gd name="T47" fmla="*/ 368 h 539"/>
                <a:gd name="T48" fmla="*/ 29 w 203"/>
                <a:gd name="T49" fmla="*/ 414 h 539"/>
                <a:gd name="T50" fmla="*/ 22 w 203"/>
                <a:gd name="T51" fmla="*/ 455 h 539"/>
                <a:gd name="T52" fmla="*/ 13 w 203"/>
                <a:gd name="T53" fmla="*/ 497 h 539"/>
                <a:gd name="T54" fmla="*/ 0 w 203"/>
                <a:gd name="T55" fmla="*/ 539 h 539"/>
                <a:gd name="T56" fmla="*/ 0 w 203"/>
                <a:gd name="T57" fmla="*/ 539 h 539"/>
                <a:gd name="T58" fmla="*/ 22 w 203"/>
                <a:gd name="T59" fmla="*/ 523 h 539"/>
                <a:gd name="T60" fmla="*/ 43 w 203"/>
                <a:gd name="T61" fmla="*/ 507 h 539"/>
                <a:gd name="T62" fmla="*/ 64 w 203"/>
                <a:gd name="T63" fmla="*/ 490 h 539"/>
                <a:gd name="T64" fmla="*/ 83 w 203"/>
                <a:gd name="T65" fmla="*/ 471 h 539"/>
                <a:gd name="T66" fmla="*/ 100 w 203"/>
                <a:gd name="T67" fmla="*/ 452 h 539"/>
                <a:gd name="T68" fmla="*/ 118 w 203"/>
                <a:gd name="T69" fmla="*/ 431 h 539"/>
                <a:gd name="T70" fmla="*/ 133 w 203"/>
                <a:gd name="T71" fmla="*/ 410 h 539"/>
                <a:gd name="T72" fmla="*/ 147 w 203"/>
                <a:gd name="T73" fmla="*/ 387 h 539"/>
                <a:gd name="T74" fmla="*/ 160 w 203"/>
                <a:gd name="T75" fmla="*/ 363 h 539"/>
                <a:gd name="T76" fmla="*/ 170 w 203"/>
                <a:gd name="T77" fmla="*/ 339 h 539"/>
                <a:gd name="T78" fmla="*/ 180 w 203"/>
                <a:gd name="T79" fmla="*/ 314 h 539"/>
                <a:gd name="T80" fmla="*/ 187 w 203"/>
                <a:gd name="T81" fmla="*/ 288 h 539"/>
                <a:gd name="T82" fmla="*/ 194 w 203"/>
                <a:gd name="T83" fmla="*/ 261 h 539"/>
                <a:gd name="T84" fmla="*/ 200 w 203"/>
                <a:gd name="T85" fmla="*/ 234 h 539"/>
                <a:gd name="T86" fmla="*/ 201 w 203"/>
                <a:gd name="T87" fmla="*/ 207 h 539"/>
                <a:gd name="T88" fmla="*/ 203 w 203"/>
                <a:gd name="T89" fmla="*/ 177 h 539"/>
                <a:gd name="T90" fmla="*/ 203 w 203"/>
                <a:gd name="T91" fmla="*/ 177 h 539"/>
                <a:gd name="T92" fmla="*/ 201 w 203"/>
                <a:gd name="T93" fmla="*/ 155 h 539"/>
                <a:gd name="T94" fmla="*/ 200 w 203"/>
                <a:gd name="T95" fmla="*/ 130 h 539"/>
                <a:gd name="T96" fmla="*/ 196 w 203"/>
                <a:gd name="T97" fmla="*/ 108 h 539"/>
                <a:gd name="T98" fmla="*/ 193 w 203"/>
                <a:gd name="T99" fmla="*/ 85 h 539"/>
                <a:gd name="T100" fmla="*/ 187 w 203"/>
                <a:gd name="T101" fmla="*/ 62 h 539"/>
                <a:gd name="T102" fmla="*/ 180 w 203"/>
                <a:gd name="T103" fmla="*/ 42 h 539"/>
                <a:gd name="T104" fmla="*/ 172 w 203"/>
                <a:gd name="T105" fmla="*/ 21 h 539"/>
                <a:gd name="T106" fmla="*/ 163 w 203"/>
                <a:gd name="T10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" h="539">
                  <a:moveTo>
                    <a:pt x="163" y="0"/>
                  </a:moveTo>
                  <a:lnTo>
                    <a:pt x="163" y="0"/>
                  </a:lnTo>
                  <a:lnTo>
                    <a:pt x="161" y="7"/>
                  </a:lnTo>
                  <a:lnTo>
                    <a:pt x="161" y="7"/>
                  </a:lnTo>
                  <a:lnTo>
                    <a:pt x="153" y="36"/>
                  </a:lnTo>
                  <a:lnTo>
                    <a:pt x="142" y="66"/>
                  </a:lnTo>
                  <a:lnTo>
                    <a:pt x="128" y="95"/>
                  </a:lnTo>
                  <a:lnTo>
                    <a:pt x="114" y="123"/>
                  </a:lnTo>
                  <a:lnTo>
                    <a:pt x="100" y="149"/>
                  </a:lnTo>
                  <a:lnTo>
                    <a:pt x="83" y="175"/>
                  </a:lnTo>
                  <a:lnTo>
                    <a:pt x="66" y="200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50" y="236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0" y="266"/>
                  </a:lnTo>
                  <a:lnTo>
                    <a:pt x="45" y="280"/>
                  </a:lnTo>
                  <a:lnTo>
                    <a:pt x="36" y="292"/>
                  </a:lnTo>
                  <a:lnTo>
                    <a:pt x="26" y="302"/>
                  </a:lnTo>
                  <a:lnTo>
                    <a:pt x="26" y="302"/>
                  </a:lnTo>
                  <a:lnTo>
                    <a:pt x="29" y="335"/>
                  </a:lnTo>
                  <a:lnTo>
                    <a:pt x="31" y="368"/>
                  </a:lnTo>
                  <a:lnTo>
                    <a:pt x="31" y="368"/>
                  </a:lnTo>
                  <a:lnTo>
                    <a:pt x="29" y="414"/>
                  </a:lnTo>
                  <a:lnTo>
                    <a:pt x="22" y="455"/>
                  </a:lnTo>
                  <a:lnTo>
                    <a:pt x="13" y="497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22" y="523"/>
                  </a:lnTo>
                  <a:lnTo>
                    <a:pt x="43" y="507"/>
                  </a:lnTo>
                  <a:lnTo>
                    <a:pt x="64" y="490"/>
                  </a:lnTo>
                  <a:lnTo>
                    <a:pt x="83" y="471"/>
                  </a:lnTo>
                  <a:lnTo>
                    <a:pt x="100" y="452"/>
                  </a:lnTo>
                  <a:lnTo>
                    <a:pt x="118" y="431"/>
                  </a:lnTo>
                  <a:lnTo>
                    <a:pt x="133" y="410"/>
                  </a:lnTo>
                  <a:lnTo>
                    <a:pt x="147" y="387"/>
                  </a:lnTo>
                  <a:lnTo>
                    <a:pt x="160" y="363"/>
                  </a:lnTo>
                  <a:lnTo>
                    <a:pt x="170" y="339"/>
                  </a:lnTo>
                  <a:lnTo>
                    <a:pt x="180" y="314"/>
                  </a:lnTo>
                  <a:lnTo>
                    <a:pt x="187" y="288"/>
                  </a:lnTo>
                  <a:lnTo>
                    <a:pt x="194" y="261"/>
                  </a:lnTo>
                  <a:lnTo>
                    <a:pt x="200" y="234"/>
                  </a:lnTo>
                  <a:lnTo>
                    <a:pt x="201" y="20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1" y="155"/>
                  </a:lnTo>
                  <a:lnTo>
                    <a:pt x="200" y="130"/>
                  </a:lnTo>
                  <a:lnTo>
                    <a:pt x="196" y="108"/>
                  </a:lnTo>
                  <a:lnTo>
                    <a:pt x="193" y="85"/>
                  </a:lnTo>
                  <a:lnTo>
                    <a:pt x="187" y="62"/>
                  </a:lnTo>
                  <a:lnTo>
                    <a:pt x="180" y="42"/>
                  </a:lnTo>
                  <a:lnTo>
                    <a:pt x="172" y="21"/>
                  </a:lnTo>
                  <a:lnTo>
                    <a:pt x="16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6"/>
            <p:cNvSpPr>
              <a:spLocks/>
            </p:cNvSpPr>
            <p:nvPr/>
          </p:nvSpPr>
          <p:spPr bwMode="auto">
            <a:xfrm>
              <a:off x="-4418013" y="3790951"/>
              <a:ext cx="523875" cy="466725"/>
            </a:xfrm>
            <a:custGeom>
              <a:avLst/>
              <a:gdLst>
                <a:gd name="T0" fmla="*/ 311 w 330"/>
                <a:gd name="T1" fmla="*/ 0 h 294"/>
                <a:gd name="T2" fmla="*/ 311 w 330"/>
                <a:gd name="T3" fmla="*/ 0 h 294"/>
                <a:gd name="T4" fmla="*/ 278 w 330"/>
                <a:gd name="T5" fmla="*/ 22 h 294"/>
                <a:gd name="T6" fmla="*/ 245 w 330"/>
                <a:gd name="T7" fmla="*/ 43 h 294"/>
                <a:gd name="T8" fmla="*/ 208 w 330"/>
                <a:gd name="T9" fmla="*/ 62 h 294"/>
                <a:gd name="T10" fmla="*/ 170 w 330"/>
                <a:gd name="T11" fmla="*/ 78 h 294"/>
                <a:gd name="T12" fmla="*/ 132 w 330"/>
                <a:gd name="T13" fmla="*/ 90 h 294"/>
                <a:gd name="T14" fmla="*/ 92 w 330"/>
                <a:gd name="T15" fmla="*/ 101 h 294"/>
                <a:gd name="T16" fmla="*/ 52 w 330"/>
                <a:gd name="T17" fmla="*/ 108 h 294"/>
                <a:gd name="T18" fmla="*/ 10 w 330"/>
                <a:gd name="T19" fmla="*/ 113 h 294"/>
                <a:gd name="T20" fmla="*/ 10 w 330"/>
                <a:gd name="T21" fmla="*/ 113 h 294"/>
                <a:gd name="T22" fmla="*/ 5 w 330"/>
                <a:gd name="T23" fmla="*/ 123 h 294"/>
                <a:gd name="T24" fmla="*/ 0 w 330"/>
                <a:gd name="T25" fmla="*/ 132 h 294"/>
                <a:gd name="T26" fmla="*/ 0 w 330"/>
                <a:gd name="T27" fmla="*/ 132 h 294"/>
                <a:gd name="T28" fmla="*/ 14 w 330"/>
                <a:gd name="T29" fmla="*/ 156 h 294"/>
                <a:gd name="T30" fmla="*/ 29 w 330"/>
                <a:gd name="T31" fmla="*/ 181 h 294"/>
                <a:gd name="T32" fmla="*/ 47 w 330"/>
                <a:gd name="T33" fmla="*/ 203 h 294"/>
                <a:gd name="T34" fmla="*/ 66 w 330"/>
                <a:gd name="T35" fmla="*/ 224 h 294"/>
                <a:gd name="T36" fmla="*/ 87 w 330"/>
                <a:gd name="T37" fmla="*/ 243 h 294"/>
                <a:gd name="T38" fmla="*/ 109 w 330"/>
                <a:gd name="T39" fmla="*/ 261 h 294"/>
                <a:gd name="T40" fmla="*/ 132 w 330"/>
                <a:gd name="T41" fmla="*/ 278 h 294"/>
                <a:gd name="T42" fmla="*/ 156 w 330"/>
                <a:gd name="T43" fmla="*/ 294 h 294"/>
                <a:gd name="T44" fmla="*/ 156 w 330"/>
                <a:gd name="T45" fmla="*/ 294 h 294"/>
                <a:gd name="T46" fmla="*/ 187 w 330"/>
                <a:gd name="T47" fmla="*/ 290 h 294"/>
                <a:gd name="T48" fmla="*/ 219 w 330"/>
                <a:gd name="T49" fmla="*/ 285 h 294"/>
                <a:gd name="T50" fmla="*/ 250 w 330"/>
                <a:gd name="T51" fmla="*/ 278 h 294"/>
                <a:gd name="T52" fmla="*/ 280 w 330"/>
                <a:gd name="T53" fmla="*/ 267 h 294"/>
                <a:gd name="T54" fmla="*/ 280 w 330"/>
                <a:gd name="T55" fmla="*/ 267 h 294"/>
                <a:gd name="T56" fmla="*/ 292 w 330"/>
                <a:gd name="T57" fmla="*/ 245 h 294"/>
                <a:gd name="T58" fmla="*/ 300 w 330"/>
                <a:gd name="T59" fmla="*/ 221 h 294"/>
                <a:gd name="T60" fmla="*/ 309 w 330"/>
                <a:gd name="T61" fmla="*/ 194 h 294"/>
                <a:gd name="T62" fmla="*/ 318 w 330"/>
                <a:gd name="T63" fmla="*/ 170 h 294"/>
                <a:gd name="T64" fmla="*/ 323 w 330"/>
                <a:gd name="T65" fmla="*/ 144 h 294"/>
                <a:gd name="T66" fmla="*/ 327 w 330"/>
                <a:gd name="T67" fmla="*/ 118 h 294"/>
                <a:gd name="T68" fmla="*/ 330 w 330"/>
                <a:gd name="T69" fmla="*/ 90 h 294"/>
                <a:gd name="T70" fmla="*/ 330 w 330"/>
                <a:gd name="T71" fmla="*/ 62 h 294"/>
                <a:gd name="T72" fmla="*/ 330 w 330"/>
                <a:gd name="T73" fmla="*/ 62 h 294"/>
                <a:gd name="T74" fmla="*/ 330 w 330"/>
                <a:gd name="T75" fmla="*/ 33 h 294"/>
                <a:gd name="T76" fmla="*/ 327 w 330"/>
                <a:gd name="T77" fmla="*/ 5 h 294"/>
                <a:gd name="T78" fmla="*/ 327 w 330"/>
                <a:gd name="T79" fmla="*/ 5 h 294"/>
                <a:gd name="T80" fmla="*/ 311 w 330"/>
                <a:gd name="T8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0" h="294">
                  <a:moveTo>
                    <a:pt x="311" y="0"/>
                  </a:moveTo>
                  <a:lnTo>
                    <a:pt x="311" y="0"/>
                  </a:lnTo>
                  <a:lnTo>
                    <a:pt x="278" y="22"/>
                  </a:lnTo>
                  <a:lnTo>
                    <a:pt x="245" y="43"/>
                  </a:lnTo>
                  <a:lnTo>
                    <a:pt x="208" y="62"/>
                  </a:lnTo>
                  <a:lnTo>
                    <a:pt x="170" y="78"/>
                  </a:lnTo>
                  <a:lnTo>
                    <a:pt x="132" y="90"/>
                  </a:lnTo>
                  <a:lnTo>
                    <a:pt x="92" y="101"/>
                  </a:lnTo>
                  <a:lnTo>
                    <a:pt x="52" y="108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5" y="123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4" y="156"/>
                  </a:lnTo>
                  <a:lnTo>
                    <a:pt x="29" y="181"/>
                  </a:lnTo>
                  <a:lnTo>
                    <a:pt x="47" y="203"/>
                  </a:lnTo>
                  <a:lnTo>
                    <a:pt x="66" y="224"/>
                  </a:lnTo>
                  <a:lnTo>
                    <a:pt x="87" y="243"/>
                  </a:lnTo>
                  <a:lnTo>
                    <a:pt x="109" y="261"/>
                  </a:lnTo>
                  <a:lnTo>
                    <a:pt x="132" y="278"/>
                  </a:lnTo>
                  <a:lnTo>
                    <a:pt x="156" y="294"/>
                  </a:lnTo>
                  <a:lnTo>
                    <a:pt x="156" y="294"/>
                  </a:lnTo>
                  <a:lnTo>
                    <a:pt x="187" y="290"/>
                  </a:lnTo>
                  <a:lnTo>
                    <a:pt x="219" y="285"/>
                  </a:lnTo>
                  <a:lnTo>
                    <a:pt x="250" y="278"/>
                  </a:lnTo>
                  <a:lnTo>
                    <a:pt x="280" y="267"/>
                  </a:lnTo>
                  <a:lnTo>
                    <a:pt x="280" y="267"/>
                  </a:lnTo>
                  <a:lnTo>
                    <a:pt x="292" y="245"/>
                  </a:lnTo>
                  <a:lnTo>
                    <a:pt x="300" y="221"/>
                  </a:lnTo>
                  <a:lnTo>
                    <a:pt x="309" y="194"/>
                  </a:lnTo>
                  <a:lnTo>
                    <a:pt x="318" y="170"/>
                  </a:lnTo>
                  <a:lnTo>
                    <a:pt x="323" y="144"/>
                  </a:lnTo>
                  <a:lnTo>
                    <a:pt x="327" y="118"/>
                  </a:lnTo>
                  <a:lnTo>
                    <a:pt x="330" y="90"/>
                  </a:lnTo>
                  <a:lnTo>
                    <a:pt x="330" y="62"/>
                  </a:lnTo>
                  <a:lnTo>
                    <a:pt x="330" y="62"/>
                  </a:lnTo>
                  <a:lnTo>
                    <a:pt x="330" y="33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7"/>
            <p:cNvSpPr>
              <a:spLocks/>
            </p:cNvSpPr>
            <p:nvPr/>
          </p:nvSpPr>
          <p:spPr bwMode="auto">
            <a:xfrm>
              <a:off x="-4418013" y="3790951"/>
              <a:ext cx="523875" cy="466725"/>
            </a:xfrm>
            <a:custGeom>
              <a:avLst/>
              <a:gdLst>
                <a:gd name="T0" fmla="*/ 311 w 330"/>
                <a:gd name="T1" fmla="*/ 0 h 294"/>
                <a:gd name="T2" fmla="*/ 311 w 330"/>
                <a:gd name="T3" fmla="*/ 0 h 294"/>
                <a:gd name="T4" fmla="*/ 278 w 330"/>
                <a:gd name="T5" fmla="*/ 22 h 294"/>
                <a:gd name="T6" fmla="*/ 245 w 330"/>
                <a:gd name="T7" fmla="*/ 43 h 294"/>
                <a:gd name="T8" fmla="*/ 208 w 330"/>
                <a:gd name="T9" fmla="*/ 62 h 294"/>
                <a:gd name="T10" fmla="*/ 170 w 330"/>
                <a:gd name="T11" fmla="*/ 78 h 294"/>
                <a:gd name="T12" fmla="*/ 132 w 330"/>
                <a:gd name="T13" fmla="*/ 90 h 294"/>
                <a:gd name="T14" fmla="*/ 92 w 330"/>
                <a:gd name="T15" fmla="*/ 101 h 294"/>
                <a:gd name="T16" fmla="*/ 52 w 330"/>
                <a:gd name="T17" fmla="*/ 108 h 294"/>
                <a:gd name="T18" fmla="*/ 10 w 330"/>
                <a:gd name="T19" fmla="*/ 113 h 294"/>
                <a:gd name="T20" fmla="*/ 10 w 330"/>
                <a:gd name="T21" fmla="*/ 113 h 294"/>
                <a:gd name="T22" fmla="*/ 5 w 330"/>
                <a:gd name="T23" fmla="*/ 123 h 294"/>
                <a:gd name="T24" fmla="*/ 0 w 330"/>
                <a:gd name="T25" fmla="*/ 132 h 294"/>
                <a:gd name="T26" fmla="*/ 0 w 330"/>
                <a:gd name="T27" fmla="*/ 132 h 294"/>
                <a:gd name="T28" fmla="*/ 14 w 330"/>
                <a:gd name="T29" fmla="*/ 156 h 294"/>
                <a:gd name="T30" fmla="*/ 29 w 330"/>
                <a:gd name="T31" fmla="*/ 181 h 294"/>
                <a:gd name="T32" fmla="*/ 47 w 330"/>
                <a:gd name="T33" fmla="*/ 203 h 294"/>
                <a:gd name="T34" fmla="*/ 66 w 330"/>
                <a:gd name="T35" fmla="*/ 224 h 294"/>
                <a:gd name="T36" fmla="*/ 87 w 330"/>
                <a:gd name="T37" fmla="*/ 243 h 294"/>
                <a:gd name="T38" fmla="*/ 109 w 330"/>
                <a:gd name="T39" fmla="*/ 261 h 294"/>
                <a:gd name="T40" fmla="*/ 132 w 330"/>
                <a:gd name="T41" fmla="*/ 278 h 294"/>
                <a:gd name="T42" fmla="*/ 156 w 330"/>
                <a:gd name="T43" fmla="*/ 294 h 294"/>
                <a:gd name="T44" fmla="*/ 156 w 330"/>
                <a:gd name="T45" fmla="*/ 294 h 294"/>
                <a:gd name="T46" fmla="*/ 187 w 330"/>
                <a:gd name="T47" fmla="*/ 290 h 294"/>
                <a:gd name="T48" fmla="*/ 219 w 330"/>
                <a:gd name="T49" fmla="*/ 285 h 294"/>
                <a:gd name="T50" fmla="*/ 250 w 330"/>
                <a:gd name="T51" fmla="*/ 278 h 294"/>
                <a:gd name="T52" fmla="*/ 280 w 330"/>
                <a:gd name="T53" fmla="*/ 267 h 294"/>
                <a:gd name="T54" fmla="*/ 280 w 330"/>
                <a:gd name="T55" fmla="*/ 267 h 294"/>
                <a:gd name="T56" fmla="*/ 292 w 330"/>
                <a:gd name="T57" fmla="*/ 245 h 294"/>
                <a:gd name="T58" fmla="*/ 300 w 330"/>
                <a:gd name="T59" fmla="*/ 221 h 294"/>
                <a:gd name="T60" fmla="*/ 309 w 330"/>
                <a:gd name="T61" fmla="*/ 194 h 294"/>
                <a:gd name="T62" fmla="*/ 318 w 330"/>
                <a:gd name="T63" fmla="*/ 170 h 294"/>
                <a:gd name="T64" fmla="*/ 323 w 330"/>
                <a:gd name="T65" fmla="*/ 144 h 294"/>
                <a:gd name="T66" fmla="*/ 327 w 330"/>
                <a:gd name="T67" fmla="*/ 118 h 294"/>
                <a:gd name="T68" fmla="*/ 330 w 330"/>
                <a:gd name="T69" fmla="*/ 90 h 294"/>
                <a:gd name="T70" fmla="*/ 330 w 330"/>
                <a:gd name="T71" fmla="*/ 62 h 294"/>
                <a:gd name="T72" fmla="*/ 330 w 330"/>
                <a:gd name="T73" fmla="*/ 62 h 294"/>
                <a:gd name="T74" fmla="*/ 330 w 330"/>
                <a:gd name="T75" fmla="*/ 33 h 294"/>
                <a:gd name="T76" fmla="*/ 327 w 330"/>
                <a:gd name="T77" fmla="*/ 5 h 294"/>
                <a:gd name="T78" fmla="*/ 327 w 330"/>
                <a:gd name="T79" fmla="*/ 5 h 294"/>
                <a:gd name="T80" fmla="*/ 311 w 330"/>
                <a:gd name="T8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0" h="294">
                  <a:moveTo>
                    <a:pt x="311" y="0"/>
                  </a:moveTo>
                  <a:lnTo>
                    <a:pt x="311" y="0"/>
                  </a:lnTo>
                  <a:lnTo>
                    <a:pt x="278" y="22"/>
                  </a:lnTo>
                  <a:lnTo>
                    <a:pt x="245" y="43"/>
                  </a:lnTo>
                  <a:lnTo>
                    <a:pt x="208" y="62"/>
                  </a:lnTo>
                  <a:lnTo>
                    <a:pt x="170" y="78"/>
                  </a:lnTo>
                  <a:lnTo>
                    <a:pt x="132" y="90"/>
                  </a:lnTo>
                  <a:lnTo>
                    <a:pt x="92" y="101"/>
                  </a:lnTo>
                  <a:lnTo>
                    <a:pt x="52" y="108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5" y="123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4" y="156"/>
                  </a:lnTo>
                  <a:lnTo>
                    <a:pt x="29" y="181"/>
                  </a:lnTo>
                  <a:lnTo>
                    <a:pt x="47" y="203"/>
                  </a:lnTo>
                  <a:lnTo>
                    <a:pt x="66" y="224"/>
                  </a:lnTo>
                  <a:lnTo>
                    <a:pt x="87" y="243"/>
                  </a:lnTo>
                  <a:lnTo>
                    <a:pt x="109" y="261"/>
                  </a:lnTo>
                  <a:lnTo>
                    <a:pt x="132" y="278"/>
                  </a:lnTo>
                  <a:lnTo>
                    <a:pt x="156" y="294"/>
                  </a:lnTo>
                  <a:lnTo>
                    <a:pt x="156" y="294"/>
                  </a:lnTo>
                  <a:lnTo>
                    <a:pt x="187" y="290"/>
                  </a:lnTo>
                  <a:lnTo>
                    <a:pt x="219" y="285"/>
                  </a:lnTo>
                  <a:lnTo>
                    <a:pt x="250" y="278"/>
                  </a:lnTo>
                  <a:lnTo>
                    <a:pt x="280" y="267"/>
                  </a:lnTo>
                  <a:lnTo>
                    <a:pt x="280" y="267"/>
                  </a:lnTo>
                  <a:lnTo>
                    <a:pt x="292" y="245"/>
                  </a:lnTo>
                  <a:lnTo>
                    <a:pt x="300" y="221"/>
                  </a:lnTo>
                  <a:lnTo>
                    <a:pt x="309" y="194"/>
                  </a:lnTo>
                  <a:lnTo>
                    <a:pt x="318" y="170"/>
                  </a:lnTo>
                  <a:lnTo>
                    <a:pt x="323" y="144"/>
                  </a:lnTo>
                  <a:lnTo>
                    <a:pt x="327" y="118"/>
                  </a:lnTo>
                  <a:lnTo>
                    <a:pt x="330" y="90"/>
                  </a:lnTo>
                  <a:lnTo>
                    <a:pt x="330" y="62"/>
                  </a:lnTo>
                  <a:lnTo>
                    <a:pt x="330" y="62"/>
                  </a:lnTo>
                  <a:lnTo>
                    <a:pt x="330" y="33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1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8"/>
            <p:cNvSpPr>
              <a:spLocks/>
            </p:cNvSpPr>
            <p:nvPr/>
          </p:nvSpPr>
          <p:spPr bwMode="auto">
            <a:xfrm>
              <a:off x="-4794251" y="3906838"/>
              <a:ext cx="466725" cy="339725"/>
            </a:xfrm>
            <a:custGeom>
              <a:avLst/>
              <a:gdLst>
                <a:gd name="T0" fmla="*/ 188 w 294"/>
                <a:gd name="T1" fmla="*/ 81 h 214"/>
                <a:gd name="T2" fmla="*/ 188 w 294"/>
                <a:gd name="T3" fmla="*/ 81 h 214"/>
                <a:gd name="T4" fmla="*/ 176 w 294"/>
                <a:gd name="T5" fmla="*/ 81 h 214"/>
                <a:gd name="T6" fmla="*/ 167 w 294"/>
                <a:gd name="T7" fmla="*/ 78 h 214"/>
                <a:gd name="T8" fmla="*/ 157 w 294"/>
                <a:gd name="T9" fmla="*/ 75 h 214"/>
                <a:gd name="T10" fmla="*/ 148 w 294"/>
                <a:gd name="T11" fmla="*/ 69 h 214"/>
                <a:gd name="T12" fmla="*/ 141 w 294"/>
                <a:gd name="T13" fmla="*/ 62 h 214"/>
                <a:gd name="T14" fmla="*/ 134 w 294"/>
                <a:gd name="T15" fmla="*/ 54 h 214"/>
                <a:gd name="T16" fmla="*/ 131 w 294"/>
                <a:gd name="T17" fmla="*/ 45 h 214"/>
                <a:gd name="T18" fmla="*/ 127 w 294"/>
                <a:gd name="T19" fmla="*/ 35 h 214"/>
                <a:gd name="T20" fmla="*/ 127 w 294"/>
                <a:gd name="T21" fmla="*/ 35 h 214"/>
                <a:gd name="T22" fmla="*/ 94 w 294"/>
                <a:gd name="T23" fmla="*/ 29 h 214"/>
                <a:gd name="T24" fmla="*/ 63 w 294"/>
                <a:gd name="T25" fmla="*/ 22 h 214"/>
                <a:gd name="T26" fmla="*/ 63 w 294"/>
                <a:gd name="T27" fmla="*/ 22 h 214"/>
                <a:gd name="T28" fmla="*/ 30 w 294"/>
                <a:gd name="T29" fmla="*/ 12 h 214"/>
                <a:gd name="T30" fmla="*/ 0 w 294"/>
                <a:gd name="T31" fmla="*/ 0 h 214"/>
                <a:gd name="T32" fmla="*/ 0 w 294"/>
                <a:gd name="T33" fmla="*/ 0 h 214"/>
                <a:gd name="T34" fmla="*/ 11 w 294"/>
                <a:gd name="T35" fmla="*/ 21 h 214"/>
                <a:gd name="T36" fmla="*/ 25 w 294"/>
                <a:gd name="T37" fmla="*/ 40 h 214"/>
                <a:gd name="T38" fmla="*/ 38 w 294"/>
                <a:gd name="T39" fmla="*/ 59 h 214"/>
                <a:gd name="T40" fmla="*/ 52 w 294"/>
                <a:gd name="T41" fmla="*/ 76 h 214"/>
                <a:gd name="T42" fmla="*/ 68 w 294"/>
                <a:gd name="T43" fmla="*/ 94 h 214"/>
                <a:gd name="T44" fmla="*/ 85 w 294"/>
                <a:gd name="T45" fmla="*/ 109 h 214"/>
                <a:gd name="T46" fmla="*/ 103 w 294"/>
                <a:gd name="T47" fmla="*/ 125 h 214"/>
                <a:gd name="T48" fmla="*/ 122 w 294"/>
                <a:gd name="T49" fmla="*/ 139 h 214"/>
                <a:gd name="T50" fmla="*/ 141 w 294"/>
                <a:gd name="T51" fmla="*/ 153 h 214"/>
                <a:gd name="T52" fmla="*/ 160 w 294"/>
                <a:gd name="T53" fmla="*/ 165 h 214"/>
                <a:gd name="T54" fmla="*/ 181 w 294"/>
                <a:gd name="T55" fmla="*/ 175 h 214"/>
                <a:gd name="T56" fmla="*/ 202 w 294"/>
                <a:gd name="T57" fmla="*/ 186 h 214"/>
                <a:gd name="T58" fmla="*/ 224 w 294"/>
                <a:gd name="T59" fmla="*/ 194 h 214"/>
                <a:gd name="T60" fmla="*/ 247 w 294"/>
                <a:gd name="T61" fmla="*/ 203 h 214"/>
                <a:gd name="T62" fmla="*/ 270 w 294"/>
                <a:gd name="T63" fmla="*/ 208 h 214"/>
                <a:gd name="T64" fmla="*/ 294 w 294"/>
                <a:gd name="T65" fmla="*/ 214 h 214"/>
                <a:gd name="T66" fmla="*/ 294 w 294"/>
                <a:gd name="T67" fmla="*/ 214 h 214"/>
                <a:gd name="T68" fmla="*/ 263 w 294"/>
                <a:gd name="T69" fmla="*/ 184 h 214"/>
                <a:gd name="T70" fmla="*/ 235 w 294"/>
                <a:gd name="T71" fmla="*/ 153 h 214"/>
                <a:gd name="T72" fmla="*/ 209 w 294"/>
                <a:gd name="T73" fmla="*/ 118 h 214"/>
                <a:gd name="T74" fmla="*/ 188 w 294"/>
                <a:gd name="T75" fmla="*/ 8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4" h="214">
                  <a:moveTo>
                    <a:pt x="188" y="81"/>
                  </a:moveTo>
                  <a:lnTo>
                    <a:pt x="188" y="81"/>
                  </a:lnTo>
                  <a:lnTo>
                    <a:pt x="176" y="81"/>
                  </a:lnTo>
                  <a:lnTo>
                    <a:pt x="167" y="78"/>
                  </a:lnTo>
                  <a:lnTo>
                    <a:pt x="157" y="75"/>
                  </a:lnTo>
                  <a:lnTo>
                    <a:pt x="148" y="69"/>
                  </a:lnTo>
                  <a:lnTo>
                    <a:pt x="141" y="62"/>
                  </a:lnTo>
                  <a:lnTo>
                    <a:pt x="134" y="54"/>
                  </a:lnTo>
                  <a:lnTo>
                    <a:pt x="131" y="45"/>
                  </a:lnTo>
                  <a:lnTo>
                    <a:pt x="127" y="35"/>
                  </a:lnTo>
                  <a:lnTo>
                    <a:pt x="127" y="35"/>
                  </a:lnTo>
                  <a:lnTo>
                    <a:pt x="94" y="29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21"/>
                  </a:lnTo>
                  <a:lnTo>
                    <a:pt x="25" y="40"/>
                  </a:lnTo>
                  <a:lnTo>
                    <a:pt x="38" y="59"/>
                  </a:lnTo>
                  <a:lnTo>
                    <a:pt x="52" y="76"/>
                  </a:lnTo>
                  <a:lnTo>
                    <a:pt x="68" y="94"/>
                  </a:lnTo>
                  <a:lnTo>
                    <a:pt x="85" y="109"/>
                  </a:lnTo>
                  <a:lnTo>
                    <a:pt x="103" y="125"/>
                  </a:lnTo>
                  <a:lnTo>
                    <a:pt x="122" y="139"/>
                  </a:lnTo>
                  <a:lnTo>
                    <a:pt x="141" y="153"/>
                  </a:lnTo>
                  <a:lnTo>
                    <a:pt x="160" y="165"/>
                  </a:lnTo>
                  <a:lnTo>
                    <a:pt x="181" y="175"/>
                  </a:lnTo>
                  <a:lnTo>
                    <a:pt x="202" y="186"/>
                  </a:lnTo>
                  <a:lnTo>
                    <a:pt x="224" y="194"/>
                  </a:lnTo>
                  <a:lnTo>
                    <a:pt x="247" y="203"/>
                  </a:lnTo>
                  <a:lnTo>
                    <a:pt x="270" y="208"/>
                  </a:lnTo>
                  <a:lnTo>
                    <a:pt x="294" y="214"/>
                  </a:lnTo>
                  <a:lnTo>
                    <a:pt x="294" y="214"/>
                  </a:lnTo>
                  <a:lnTo>
                    <a:pt x="263" y="184"/>
                  </a:lnTo>
                  <a:lnTo>
                    <a:pt x="235" y="153"/>
                  </a:lnTo>
                  <a:lnTo>
                    <a:pt x="209" y="118"/>
                  </a:lnTo>
                  <a:lnTo>
                    <a:pt x="18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9"/>
            <p:cNvSpPr>
              <a:spLocks/>
            </p:cNvSpPr>
            <p:nvPr/>
          </p:nvSpPr>
          <p:spPr bwMode="auto">
            <a:xfrm>
              <a:off x="-4794251" y="3906838"/>
              <a:ext cx="466725" cy="339725"/>
            </a:xfrm>
            <a:custGeom>
              <a:avLst/>
              <a:gdLst>
                <a:gd name="T0" fmla="*/ 188 w 294"/>
                <a:gd name="T1" fmla="*/ 81 h 214"/>
                <a:gd name="T2" fmla="*/ 188 w 294"/>
                <a:gd name="T3" fmla="*/ 81 h 214"/>
                <a:gd name="T4" fmla="*/ 176 w 294"/>
                <a:gd name="T5" fmla="*/ 81 h 214"/>
                <a:gd name="T6" fmla="*/ 167 w 294"/>
                <a:gd name="T7" fmla="*/ 78 h 214"/>
                <a:gd name="T8" fmla="*/ 157 w 294"/>
                <a:gd name="T9" fmla="*/ 75 h 214"/>
                <a:gd name="T10" fmla="*/ 148 w 294"/>
                <a:gd name="T11" fmla="*/ 69 h 214"/>
                <a:gd name="T12" fmla="*/ 141 w 294"/>
                <a:gd name="T13" fmla="*/ 62 h 214"/>
                <a:gd name="T14" fmla="*/ 134 w 294"/>
                <a:gd name="T15" fmla="*/ 54 h 214"/>
                <a:gd name="T16" fmla="*/ 131 w 294"/>
                <a:gd name="T17" fmla="*/ 45 h 214"/>
                <a:gd name="T18" fmla="*/ 127 w 294"/>
                <a:gd name="T19" fmla="*/ 35 h 214"/>
                <a:gd name="T20" fmla="*/ 127 w 294"/>
                <a:gd name="T21" fmla="*/ 35 h 214"/>
                <a:gd name="T22" fmla="*/ 94 w 294"/>
                <a:gd name="T23" fmla="*/ 29 h 214"/>
                <a:gd name="T24" fmla="*/ 63 w 294"/>
                <a:gd name="T25" fmla="*/ 22 h 214"/>
                <a:gd name="T26" fmla="*/ 63 w 294"/>
                <a:gd name="T27" fmla="*/ 22 h 214"/>
                <a:gd name="T28" fmla="*/ 30 w 294"/>
                <a:gd name="T29" fmla="*/ 12 h 214"/>
                <a:gd name="T30" fmla="*/ 0 w 294"/>
                <a:gd name="T31" fmla="*/ 0 h 214"/>
                <a:gd name="T32" fmla="*/ 0 w 294"/>
                <a:gd name="T33" fmla="*/ 0 h 214"/>
                <a:gd name="T34" fmla="*/ 11 w 294"/>
                <a:gd name="T35" fmla="*/ 21 h 214"/>
                <a:gd name="T36" fmla="*/ 25 w 294"/>
                <a:gd name="T37" fmla="*/ 40 h 214"/>
                <a:gd name="T38" fmla="*/ 38 w 294"/>
                <a:gd name="T39" fmla="*/ 59 h 214"/>
                <a:gd name="T40" fmla="*/ 52 w 294"/>
                <a:gd name="T41" fmla="*/ 76 h 214"/>
                <a:gd name="T42" fmla="*/ 68 w 294"/>
                <a:gd name="T43" fmla="*/ 94 h 214"/>
                <a:gd name="T44" fmla="*/ 85 w 294"/>
                <a:gd name="T45" fmla="*/ 109 h 214"/>
                <a:gd name="T46" fmla="*/ 103 w 294"/>
                <a:gd name="T47" fmla="*/ 125 h 214"/>
                <a:gd name="T48" fmla="*/ 122 w 294"/>
                <a:gd name="T49" fmla="*/ 139 h 214"/>
                <a:gd name="T50" fmla="*/ 141 w 294"/>
                <a:gd name="T51" fmla="*/ 153 h 214"/>
                <a:gd name="T52" fmla="*/ 160 w 294"/>
                <a:gd name="T53" fmla="*/ 165 h 214"/>
                <a:gd name="T54" fmla="*/ 181 w 294"/>
                <a:gd name="T55" fmla="*/ 175 h 214"/>
                <a:gd name="T56" fmla="*/ 202 w 294"/>
                <a:gd name="T57" fmla="*/ 186 h 214"/>
                <a:gd name="T58" fmla="*/ 224 w 294"/>
                <a:gd name="T59" fmla="*/ 194 h 214"/>
                <a:gd name="T60" fmla="*/ 247 w 294"/>
                <a:gd name="T61" fmla="*/ 203 h 214"/>
                <a:gd name="T62" fmla="*/ 270 w 294"/>
                <a:gd name="T63" fmla="*/ 208 h 214"/>
                <a:gd name="T64" fmla="*/ 294 w 294"/>
                <a:gd name="T65" fmla="*/ 214 h 214"/>
                <a:gd name="T66" fmla="*/ 294 w 294"/>
                <a:gd name="T67" fmla="*/ 214 h 214"/>
                <a:gd name="T68" fmla="*/ 263 w 294"/>
                <a:gd name="T69" fmla="*/ 184 h 214"/>
                <a:gd name="T70" fmla="*/ 235 w 294"/>
                <a:gd name="T71" fmla="*/ 153 h 214"/>
                <a:gd name="T72" fmla="*/ 209 w 294"/>
                <a:gd name="T73" fmla="*/ 118 h 214"/>
                <a:gd name="T74" fmla="*/ 188 w 294"/>
                <a:gd name="T75" fmla="*/ 8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4" h="214">
                  <a:moveTo>
                    <a:pt x="188" y="81"/>
                  </a:moveTo>
                  <a:lnTo>
                    <a:pt x="188" y="81"/>
                  </a:lnTo>
                  <a:lnTo>
                    <a:pt x="176" y="81"/>
                  </a:lnTo>
                  <a:lnTo>
                    <a:pt x="167" y="78"/>
                  </a:lnTo>
                  <a:lnTo>
                    <a:pt x="157" y="75"/>
                  </a:lnTo>
                  <a:lnTo>
                    <a:pt x="148" y="69"/>
                  </a:lnTo>
                  <a:lnTo>
                    <a:pt x="141" y="62"/>
                  </a:lnTo>
                  <a:lnTo>
                    <a:pt x="134" y="54"/>
                  </a:lnTo>
                  <a:lnTo>
                    <a:pt x="131" y="45"/>
                  </a:lnTo>
                  <a:lnTo>
                    <a:pt x="127" y="35"/>
                  </a:lnTo>
                  <a:lnTo>
                    <a:pt x="127" y="35"/>
                  </a:lnTo>
                  <a:lnTo>
                    <a:pt x="94" y="29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21"/>
                  </a:lnTo>
                  <a:lnTo>
                    <a:pt x="25" y="40"/>
                  </a:lnTo>
                  <a:lnTo>
                    <a:pt x="38" y="59"/>
                  </a:lnTo>
                  <a:lnTo>
                    <a:pt x="52" y="76"/>
                  </a:lnTo>
                  <a:lnTo>
                    <a:pt x="68" y="94"/>
                  </a:lnTo>
                  <a:lnTo>
                    <a:pt x="85" y="109"/>
                  </a:lnTo>
                  <a:lnTo>
                    <a:pt x="103" y="125"/>
                  </a:lnTo>
                  <a:lnTo>
                    <a:pt x="122" y="139"/>
                  </a:lnTo>
                  <a:lnTo>
                    <a:pt x="141" y="153"/>
                  </a:lnTo>
                  <a:lnTo>
                    <a:pt x="160" y="165"/>
                  </a:lnTo>
                  <a:lnTo>
                    <a:pt x="181" y="175"/>
                  </a:lnTo>
                  <a:lnTo>
                    <a:pt x="202" y="186"/>
                  </a:lnTo>
                  <a:lnTo>
                    <a:pt x="224" y="194"/>
                  </a:lnTo>
                  <a:lnTo>
                    <a:pt x="247" y="203"/>
                  </a:lnTo>
                  <a:lnTo>
                    <a:pt x="270" y="208"/>
                  </a:lnTo>
                  <a:lnTo>
                    <a:pt x="294" y="214"/>
                  </a:lnTo>
                  <a:lnTo>
                    <a:pt x="294" y="214"/>
                  </a:lnTo>
                  <a:lnTo>
                    <a:pt x="263" y="184"/>
                  </a:lnTo>
                  <a:lnTo>
                    <a:pt x="235" y="153"/>
                  </a:lnTo>
                  <a:lnTo>
                    <a:pt x="209" y="118"/>
                  </a:lnTo>
                  <a:lnTo>
                    <a:pt x="188" y="8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580772" y="1962907"/>
            <a:ext cx="2327348" cy="353943"/>
          </a:xfrm>
          <a:prstGeom prst="rect">
            <a:avLst/>
          </a:prstGeom>
          <a:noFill/>
        </p:spPr>
        <p:txBody>
          <a:bodyPr wrap="square" lIns="91440" rtlCol="0" anchor="ctr">
            <a:spAutoFit/>
          </a:bodyPr>
          <a:lstStyle/>
          <a:p>
            <a:pPr algn="l" defTabSz="914400">
              <a:buNone/>
            </a:pPr>
            <a:r>
              <a:rPr lang="en-US" sz="90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ESTRUCTURA UNIFICADA</a:t>
            </a:r>
          </a:p>
          <a:p>
            <a:pPr algn="l" defTabSz="914400">
              <a:buNone/>
            </a:pP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Estructura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red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segura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y con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gran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escalabilidad</a:t>
            </a:r>
            <a:endParaRPr lang="en-US" sz="8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669" y="1916047"/>
            <a:ext cx="2816352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595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289120" y="2006095"/>
            <a:ext cx="285194" cy="259369"/>
            <a:chOff x="-866776" y="3835406"/>
            <a:chExt cx="1612902" cy="1466851"/>
          </a:xfrm>
        </p:grpSpPr>
        <p:sp>
          <p:nvSpPr>
            <p:cNvPr id="19" name="Freeform 80"/>
            <p:cNvSpPr>
              <a:spLocks noEditPoints="1"/>
            </p:cNvSpPr>
            <p:nvPr/>
          </p:nvSpPr>
          <p:spPr bwMode="auto">
            <a:xfrm>
              <a:off x="-366715" y="3835406"/>
              <a:ext cx="612774" cy="990599"/>
            </a:xfrm>
            <a:custGeom>
              <a:avLst/>
              <a:gdLst>
                <a:gd name="T0" fmla="*/ 68 w 386"/>
                <a:gd name="T1" fmla="*/ 154 h 624"/>
                <a:gd name="T2" fmla="*/ 63 w 386"/>
                <a:gd name="T3" fmla="*/ 153 h 624"/>
                <a:gd name="T4" fmla="*/ 56 w 386"/>
                <a:gd name="T5" fmla="*/ 147 h 624"/>
                <a:gd name="T6" fmla="*/ 56 w 386"/>
                <a:gd name="T7" fmla="*/ 142 h 624"/>
                <a:gd name="T8" fmla="*/ 59 w 386"/>
                <a:gd name="T9" fmla="*/ 133 h 624"/>
                <a:gd name="T10" fmla="*/ 68 w 386"/>
                <a:gd name="T11" fmla="*/ 128 h 624"/>
                <a:gd name="T12" fmla="*/ 318 w 386"/>
                <a:gd name="T13" fmla="*/ 128 h 624"/>
                <a:gd name="T14" fmla="*/ 327 w 386"/>
                <a:gd name="T15" fmla="*/ 133 h 624"/>
                <a:gd name="T16" fmla="*/ 330 w 386"/>
                <a:gd name="T17" fmla="*/ 142 h 624"/>
                <a:gd name="T18" fmla="*/ 330 w 386"/>
                <a:gd name="T19" fmla="*/ 147 h 624"/>
                <a:gd name="T20" fmla="*/ 323 w 386"/>
                <a:gd name="T21" fmla="*/ 153 h 624"/>
                <a:gd name="T22" fmla="*/ 318 w 386"/>
                <a:gd name="T23" fmla="*/ 248 h 624"/>
                <a:gd name="T24" fmla="*/ 68 w 386"/>
                <a:gd name="T25" fmla="*/ 248 h 624"/>
                <a:gd name="T26" fmla="*/ 59 w 386"/>
                <a:gd name="T27" fmla="*/ 243 h 624"/>
                <a:gd name="T28" fmla="*/ 56 w 386"/>
                <a:gd name="T29" fmla="*/ 234 h 624"/>
                <a:gd name="T30" fmla="*/ 56 w 386"/>
                <a:gd name="T31" fmla="*/ 229 h 624"/>
                <a:gd name="T32" fmla="*/ 63 w 386"/>
                <a:gd name="T33" fmla="*/ 224 h 624"/>
                <a:gd name="T34" fmla="*/ 318 w 386"/>
                <a:gd name="T35" fmla="*/ 222 h 624"/>
                <a:gd name="T36" fmla="*/ 323 w 386"/>
                <a:gd name="T37" fmla="*/ 224 h 624"/>
                <a:gd name="T38" fmla="*/ 330 w 386"/>
                <a:gd name="T39" fmla="*/ 229 h 624"/>
                <a:gd name="T40" fmla="*/ 330 w 386"/>
                <a:gd name="T41" fmla="*/ 234 h 624"/>
                <a:gd name="T42" fmla="*/ 327 w 386"/>
                <a:gd name="T43" fmla="*/ 243 h 624"/>
                <a:gd name="T44" fmla="*/ 318 w 386"/>
                <a:gd name="T45" fmla="*/ 248 h 624"/>
                <a:gd name="T46" fmla="*/ 193 w 386"/>
                <a:gd name="T47" fmla="*/ 429 h 624"/>
                <a:gd name="T48" fmla="*/ 179 w 386"/>
                <a:gd name="T49" fmla="*/ 426 h 624"/>
                <a:gd name="T50" fmla="*/ 167 w 386"/>
                <a:gd name="T51" fmla="*/ 417 h 624"/>
                <a:gd name="T52" fmla="*/ 158 w 386"/>
                <a:gd name="T53" fmla="*/ 405 h 624"/>
                <a:gd name="T54" fmla="*/ 155 w 386"/>
                <a:gd name="T55" fmla="*/ 391 h 624"/>
                <a:gd name="T56" fmla="*/ 156 w 386"/>
                <a:gd name="T57" fmla="*/ 382 h 624"/>
                <a:gd name="T58" fmla="*/ 162 w 386"/>
                <a:gd name="T59" fmla="*/ 370 h 624"/>
                <a:gd name="T60" fmla="*/ 172 w 386"/>
                <a:gd name="T61" fmla="*/ 359 h 624"/>
                <a:gd name="T62" fmla="*/ 186 w 386"/>
                <a:gd name="T63" fmla="*/ 352 h 624"/>
                <a:gd name="T64" fmla="*/ 193 w 386"/>
                <a:gd name="T65" fmla="*/ 352 h 624"/>
                <a:gd name="T66" fmla="*/ 207 w 386"/>
                <a:gd name="T67" fmla="*/ 356 h 624"/>
                <a:gd name="T68" fmla="*/ 219 w 386"/>
                <a:gd name="T69" fmla="*/ 363 h 624"/>
                <a:gd name="T70" fmla="*/ 228 w 386"/>
                <a:gd name="T71" fmla="*/ 375 h 624"/>
                <a:gd name="T72" fmla="*/ 231 w 386"/>
                <a:gd name="T73" fmla="*/ 391 h 624"/>
                <a:gd name="T74" fmla="*/ 229 w 386"/>
                <a:gd name="T75" fmla="*/ 398 h 624"/>
                <a:gd name="T76" fmla="*/ 224 w 386"/>
                <a:gd name="T77" fmla="*/ 412 h 624"/>
                <a:gd name="T78" fmla="*/ 214 w 386"/>
                <a:gd name="T79" fmla="*/ 422 h 624"/>
                <a:gd name="T80" fmla="*/ 200 w 386"/>
                <a:gd name="T81" fmla="*/ 427 h 624"/>
                <a:gd name="T82" fmla="*/ 302 w 386"/>
                <a:gd name="T83" fmla="*/ 0 h 624"/>
                <a:gd name="T84" fmla="*/ 83 w 386"/>
                <a:gd name="T85" fmla="*/ 0 h 624"/>
                <a:gd name="T86" fmla="*/ 50 w 386"/>
                <a:gd name="T87" fmla="*/ 7 h 624"/>
                <a:gd name="T88" fmla="*/ 24 w 386"/>
                <a:gd name="T89" fmla="*/ 24 h 624"/>
                <a:gd name="T90" fmla="*/ 7 w 386"/>
                <a:gd name="T91" fmla="*/ 52 h 624"/>
                <a:gd name="T92" fmla="*/ 0 w 386"/>
                <a:gd name="T93" fmla="*/ 85 h 624"/>
                <a:gd name="T94" fmla="*/ 0 w 386"/>
                <a:gd name="T95" fmla="*/ 603 h 624"/>
                <a:gd name="T96" fmla="*/ 89 w 386"/>
                <a:gd name="T97" fmla="*/ 618 h 624"/>
                <a:gd name="T98" fmla="*/ 193 w 386"/>
                <a:gd name="T99" fmla="*/ 624 h 624"/>
                <a:gd name="T100" fmla="*/ 247 w 386"/>
                <a:gd name="T101" fmla="*/ 622 h 624"/>
                <a:gd name="T102" fmla="*/ 342 w 386"/>
                <a:gd name="T103" fmla="*/ 612 h 624"/>
                <a:gd name="T104" fmla="*/ 386 w 386"/>
                <a:gd name="T105" fmla="*/ 85 h 624"/>
                <a:gd name="T106" fmla="*/ 384 w 386"/>
                <a:gd name="T107" fmla="*/ 67 h 624"/>
                <a:gd name="T108" fmla="*/ 372 w 386"/>
                <a:gd name="T109" fmla="*/ 38 h 624"/>
                <a:gd name="T110" fmla="*/ 349 w 386"/>
                <a:gd name="T111" fmla="*/ 13 h 624"/>
                <a:gd name="T112" fmla="*/ 318 w 386"/>
                <a:gd name="T113" fmla="*/ 1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624">
                  <a:moveTo>
                    <a:pt x="318" y="154"/>
                  </a:moveTo>
                  <a:lnTo>
                    <a:pt x="68" y="154"/>
                  </a:lnTo>
                  <a:lnTo>
                    <a:pt x="68" y="154"/>
                  </a:lnTo>
                  <a:lnTo>
                    <a:pt x="63" y="153"/>
                  </a:lnTo>
                  <a:lnTo>
                    <a:pt x="59" y="151"/>
                  </a:lnTo>
                  <a:lnTo>
                    <a:pt x="56" y="147"/>
                  </a:lnTo>
                  <a:lnTo>
                    <a:pt x="56" y="142"/>
                  </a:lnTo>
                  <a:lnTo>
                    <a:pt x="56" y="142"/>
                  </a:lnTo>
                  <a:lnTo>
                    <a:pt x="56" y="137"/>
                  </a:lnTo>
                  <a:lnTo>
                    <a:pt x="59" y="133"/>
                  </a:lnTo>
                  <a:lnTo>
                    <a:pt x="63" y="130"/>
                  </a:lnTo>
                  <a:lnTo>
                    <a:pt x="6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23" y="130"/>
                  </a:lnTo>
                  <a:lnTo>
                    <a:pt x="327" y="133"/>
                  </a:lnTo>
                  <a:lnTo>
                    <a:pt x="330" y="137"/>
                  </a:lnTo>
                  <a:lnTo>
                    <a:pt x="330" y="142"/>
                  </a:lnTo>
                  <a:lnTo>
                    <a:pt x="330" y="142"/>
                  </a:lnTo>
                  <a:lnTo>
                    <a:pt x="330" y="147"/>
                  </a:lnTo>
                  <a:lnTo>
                    <a:pt x="327" y="151"/>
                  </a:lnTo>
                  <a:lnTo>
                    <a:pt x="323" y="153"/>
                  </a:lnTo>
                  <a:lnTo>
                    <a:pt x="318" y="154"/>
                  </a:lnTo>
                  <a:close/>
                  <a:moveTo>
                    <a:pt x="318" y="248"/>
                  </a:moveTo>
                  <a:lnTo>
                    <a:pt x="68" y="248"/>
                  </a:lnTo>
                  <a:lnTo>
                    <a:pt x="68" y="248"/>
                  </a:lnTo>
                  <a:lnTo>
                    <a:pt x="63" y="246"/>
                  </a:lnTo>
                  <a:lnTo>
                    <a:pt x="59" y="243"/>
                  </a:lnTo>
                  <a:lnTo>
                    <a:pt x="56" y="239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6" y="229"/>
                  </a:lnTo>
                  <a:lnTo>
                    <a:pt x="59" y="226"/>
                  </a:lnTo>
                  <a:lnTo>
                    <a:pt x="63" y="224"/>
                  </a:lnTo>
                  <a:lnTo>
                    <a:pt x="68" y="222"/>
                  </a:lnTo>
                  <a:lnTo>
                    <a:pt x="318" y="222"/>
                  </a:lnTo>
                  <a:lnTo>
                    <a:pt x="318" y="222"/>
                  </a:lnTo>
                  <a:lnTo>
                    <a:pt x="323" y="224"/>
                  </a:lnTo>
                  <a:lnTo>
                    <a:pt x="327" y="226"/>
                  </a:lnTo>
                  <a:lnTo>
                    <a:pt x="330" y="229"/>
                  </a:lnTo>
                  <a:lnTo>
                    <a:pt x="330" y="234"/>
                  </a:lnTo>
                  <a:lnTo>
                    <a:pt x="330" y="234"/>
                  </a:lnTo>
                  <a:lnTo>
                    <a:pt x="330" y="239"/>
                  </a:lnTo>
                  <a:lnTo>
                    <a:pt x="327" y="243"/>
                  </a:lnTo>
                  <a:lnTo>
                    <a:pt x="323" y="246"/>
                  </a:lnTo>
                  <a:lnTo>
                    <a:pt x="318" y="248"/>
                  </a:lnTo>
                  <a:close/>
                  <a:moveTo>
                    <a:pt x="193" y="429"/>
                  </a:moveTo>
                  <a:lnTo>
                    <a:pt x="193" y="429"/>
                  </a:lnTo>
                  <a:lnTo>
                    <a:pt x="186" y="427"/>
                  </a:lnTo>
                  <a:lnTo>
                    <a:pt x="179" y="426"/>
                  </a:lnTo>
                  <a:lnTo>
                    <a:pt x="172" y="422"/>
                  </a:lnTo>
                  <a:lnTo>
                    <a:pt x="167" y="417"/>
                  </a:lnTo>
                  <a:lnTo>
                    <a:pt x="162" y="412"/>
                  </a:lnTo>
                  <a:lnTo>
                    <a:pt x="158" y="405"/>
                  </a:lnTo>
                  <a:lnTo>
                    <a:pt x="156" y="398"/>
                  </a:lnTo>
                  <a:lnTo>
                    <a:pt x="155" y="391"/>
                  </a:lnTo>
                  <a:lnTo>
                    <a:pt x="155" y="391"/>
                  </a:lnTo>
                  <a:lnTo>
                    <a:pt x="156" y="382"/>
                  </a:lnTo>
                  <a:lnTo>
                    <a:pt x="158" y="375"/>
                  </a:lnTo>
                  <a:lnTo>
                    <a:pt x="162" y="370"/>
                  </a:lnTo>
                  <a:lnTo>
                    <a:pt x="167" y="363"/>
                  </a:lnTo>
                  <a:lnTo>
                    <a:pt x="172" y="359"/>
                  </a:lnTo>
                  <a:lnTo>
                    <a:pt x="179" y="356"/>
                  </a:lnTo>
                  <a:lnTo>
                    <a:pt x="186" y="352"/>
                  </a:lnTo>
                  <a:lnTo>
                    <a:pt x="193" y="352"/>
                  </a:lnTo>
                  <a:lnTo>
                    <a:pt x="193" y="352"/>
                  </a:lnTo>
                  <a:lnTo>
                    <a:pt x="200" y="352"/>
                  </a:lnTo>
                  <a:lnTo>
                    <a:pt x="207" y="356"/>
                  </a:lnTo>
                  <a:lnTo>
                    <a:pt x="214" y="359"/>
                  </a:lnTo>
                  <a:lnTo>
                    <a:pt x="219" y="363"/>
                  </a:lnTo>
                  <a:lnTo>
                    <a:pt x="224" y="370"/>
                  </a:lnTo>
                  <a:lnTo>
                    <a:pt x="228" y="375"/>
                  </a:lnTo>
                  <a:lnTo>
                    <a:pt x="229" y="382"/>
                  </a:lnTo>
                  <a:lnTo>
                    <a:pt x="231" y="391"/>
                  </a:lnTo>
                  <a:lnTo>
                    <a:pt x="231" y="391"/>
                  </a:lnTo>
                  <a:lnTo>
                    <a:pt x="229" y="398"/>
                  </a:lnTo>
                  <a:lnTo>
                    <a:pt x="228" y="405"/>
                  </a:lnTo>
                  <a:lnTo>
                    <a:pt x="224" y="412"/>
                  </a:lnTo>
                  <a:lnTo>
                    <a:pt x="219" y="417"/>
                  </a:lnTo>
                  <a:lnTo>
                    <a:pt x="214" y="422"/>
                  </a:lnTo>
                  <a:lnTo>
                    <a:pt x="207" y="426"/>
                  </a:lnTo>
                  <a:lnTo>
                    <a:pt x="200" y="427"/>
                  </a:lnTo>
                  <a:lnTo>
                    <a:pt x="193" y="429"/>
                  </a:lnTo>
                  <a:close/>
                  <a:moveTo>
                    <a:pt x="302" y="0"/>
                  </a:moveTo>
                  <a:lnTo>
                    <a:pt x="83" y="0"/>
                  </a:lnTo>
                  <a:lnTo>
                    <a:pt x="83" y="0"/>
                  </a:lnTo>
                  <a:lnTo>
                    <a:pt x="68" y="1"/>
                  </a:lnTo>
                  <a:lnTo>
                    <a:pt x="50" y="7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4" y="38"/>
                  </a:lnTo>
                  <a:lnTo>
                    <a:pt x="7" y="52"/>
                  </a:lnTo>
                  <a:lnTo>
                    <a:pt x="2" y="67"/>
                  </a:lnTo>
                  <a:lnTo>
                    <a:pt x="0" y="8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43" y="612"/>
                  </a:lnTo>
                  <a:lnTo>
                    <a:pt x="89" y="618"/>
                  </a:lnTo>
                  <a:lnTo>
                    <a:pt x="139" y="622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247" y="622"/>
                  </a:lnTo>
                  <a:lnTo>
                    <a:pt x="297" y="618"/>
                  </a:lnTo>
                  <a:lnTo>
                    <a:pt x="342" y="612"/>
                  </a:lnTo>
                  <a:lnTo>
                    <a:pt x="386" y="603"/>
                  </a:lnTo>
                  <a:lnTo>
                    <a:pt x="386" y="85"/>
                  </a:lnTo>
                  <a:lnTo>
                    <a:pt x="386" y="85"/>
                  </a:lnTo>
                  <a:lnTo>
                    <a:pt x="384" y="67"/>
                  </a:lnTo>
                  <a:lnTo>
                    <a:pt x="379" y="52"/>
                  </a:lnTo>
                  <a:lnTo>
                    <a:pt x="372" y="38"/>
                  </a:lnTo>
                  <a:lnTo>
                    <a:pt x="362" y="24"/>
                  </a:lnTo>
                  <a:lnTo>
                    <a:pt x="349" y="13"/>
                  </a:lnTo>
                  <a:lnTo>
                    <a:pt x="334" y="7"/>
                  </a:lnTo>
                  <a:lnTo>
                    <a:pt x="318" y="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59539E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81"/>
            <p:cNvSpPr>
              <a:spLocks/>
            </p:cNvSpPr>
            <p:nvPr/>
          </p:nvSpPr>
          <p:spPr bwMode="auto">
            <a:xfrm>
              <a:off x="-277811" y="4038607"/>
              <a:ext cx="434978" cy="41274"/>
            </a:xfrm>
            <a:custGeom>
              <a:avLst/>
              <a:gdLst>
                <a:gd name="T0" fmla="*/ 262 w 274"/>
                <a:gd name="T1" fmla="*/ 26 h 26"/>
                <a:gd name="T2" fmla="*/ 12 w 274"/>
                <a:gd name="T3" fmla="*/ 26 h 26"/>
                <a:gd name="T4" fmla="*/ 12 w 274"/>
                <a:gd name="T5" fmla="*/ 26 h 26"/>
                <a:gd name="T6" fmla="*/ 7 w 274"/>
                <a:gd name="T7" fmla="*/ 25 h 26"/>
                <a:gd name="T8" fmla="*/ 3 w 274"/>
                <a:gd name="T9" fmla="*/ 23 h 26"/>
                <a:gd name="T10" fmla="*/ 0 w 274"/>
                <a:gd name="T11" fmla="*/ 19 h 26"/>
                <a:gd name="T12" fmla="*/ 0 w 274"/>
                <a:gd name="T13" fmla="*/ 14 h 26"/>
                <a:gd name="T14" fmla="*/ 0 w 274"/>
                <a:gd name="T15" fmla="*/ 14 h 26"/>
                <a:gd name="T16" fmla="*/ 0 w 274"/>
                <a:gd name="T17" fmla="*/ 9 h 26"/>
                <a:gd name="T18" fmla="*/ 3 w 274"/>
                <a:gd name="T19" fmla="*/ 5 h 26"/>
                <a:gd name="T20" fmla="*/ 7 w 274"/>
                <a:gd name="T21" fmla="*/ 2 h 26"/>
                <a:gd name="T22" fmla="*/ 12 w 274"/>
                <a:gd name="T23" fmla="*/ 0 h 26"/>
                <a:gd name="T24" fmla="*/ 262 w 274"/>
                <a:gd name="T25" fmla="*/ 0 h 26"/>
                <a:gd name="T26" fmla="*/ 262 w 274"/>
                <a:gd name="T27" fmla="*/ 0 h 26"/>
                <a:gd name="T28" fmla="*/ 267 w 274"/>
                <a:gd name="T29" fmla="*/ 2 h 26"/>
                <a:gd name="T30" fmla="*/ 271 w 274"/>
                <a:gd name="T31" fmla="*/ 5 h 26"/>
                <a:gd name="T32" fmla="*/ 274 w 274"/>
                <a:gd name="T33" fmla="*/ 9 h 26"/>
                <a:gd name="T34" fmla="*/ 274 w 274"/>
                <a:gd name="T35" fmla="*/ 14 h 26"/>
                <a:gd name="T36" fmla="*/ 274 w 274"/>
                <a:gd name="T37" fmla="*/ 14 h 26"/>
                <a:gd name="T38" fmla="*/ 274 w 274"/>
                <a:gd name="T39" fmla="*/ 19 h 26"/>
                <a:gd name="T40" fmla="*/ 271 w 274"/>
                <a:gd name="T41" fmla="*/ 23 h 26"/>
                <a:gd name="T42" fmla="*/ 267 w 274"/>
                <a:gd name="T43" fmla="*/ 25 h 26"/>
                <a:gd name="T44" fmla="*/ 262 w 274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26">
                  <a:moveTo>
                    <a:pt x="262" y="26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7" y="2"/>
                  </a:lnTo>
                  <a:lnTo>
                    <a:pt x="271" y="5"/>
                  </a:lnTo>
                  <a:lnTo>
                    <a:pt x="274" y="9"/>
                  </a:lnTo>
                  <a:lnTo>
                    <a:pt x="274" y="14"/>
                  </a:lnTo>
                  <a:lnTo>
                    <a:pt x="274" y="14"/>
                  </a:lnTo>
                  <a:lnTo>
                    <a:pt x="274" y="19"/>
                  </a:lnTo>
                  <a:lnTo>
                    <a:pt x="271" y="23"/>
                  </a:lnTo>
                  <a:lnTo>
                    <a:pt x="267" y="25"/>
                  </a:lnTo>
                  <a:lnTo>
                    <a:pt x="26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2"/>
            <p:cNvSpPr>
              <a:spLocks/>
            </p:cNvSpPr>
            <p:nvPr/>
          </p:nvSpPr>
          <p:spPr bwMode="auto">
            <a:xfrm>
              <a:off x="-277811" y="4187832"/>
              <a:ext cx="434978" cy="41274"/>
            </a:xfrm>
            <a:custGeom>
              <a:avLst/>
              <a:gdLst>
                <a:gd name="T0" fmla="*/ 262 w 274"/>
                <a:gd name="T1" fmla="*/ 26 h 26"/>
                <a:gd name="T2" fmla="*/ 12 w 274"/>
                <a:gd name="T3" fmla="*/ 26 h 26"/>
                <a:gd name="T4" fmla="*/ 12 w 274"/>
                <a:gd name="T5" fmla="*/ 26 h 26"/>
                <a:gd name="T6" fmla="*/ 7 w 274"/>
                <a:gd name="T7" fmla="*/ 24 h 26"/>
                <a:gd name="T8" fmla="*/ 3 w 274"/>
                <a:gd name="T9" fmla="*/ 21 h 26"/>
                <a:gd name="T10" fmla="*/ 0 w 274"/>
                <a:gd name="T11" fmla="*/ 17 h 26"/>
                <a:gd name="T12" fmla="*/ 0 w 274"/>
                <a:gd name="T13" fmla="*/ 12 h 26"/>
                <a:gd name="T14" fmla="*/ 0 w 274"/>
                <a:gd name="T15" fmla="*/ 12 h 26"/>
                <a:gd name="T16" fmla="*/ 0 w 274"/>
                <a:gd name="T17" fmla="*/ 7 h 26"/>
                <a:gd name="T18" fmla="*/ 3 w 274"/>
                <a:gd name="T19" fmla="*/ 4 h 26"/>
                <a:gd name="T20" fmla="*/ 7 w 274"/>
                <a:gd name="T21" fmla="*/ 2 h 26"/>
                <a:gd name="T22" fmla="*/ 12 w 274"/>
                <a:gd name="T23" fmla="*/ 0 h 26"/>
                <a:gd name="T24" fmla="*/ 262 w 274"/>
                <a:gd name="T25" fmla="*/ 0 h 26"/>
                <a:gd name="T26" fmla="*/ 262 w 274"/>
                <a:gd name="T27" fmla="*/ 0 h 26"/>
                <a:gd name="T28" fmla="*/ 267 w 274"/>
                <a:gd name="T29" fmla="*/ 2 h 26"/>
                <a:gd name="T30" fmla="*/ 271 w 274"/>
                <a:gd name="T31" fmla="*/ 4 h 26"/>
                <a:gd name="T32" fmla="*/ 274 w 274"/>
                <a:gd name="T33" fmla="*/ 7 h 26"/>
                <a:gd name="T34" fmla="*/ 274 w 274"/>
                <a:gd name="T35" fmla="*/ 12 h 26"/>
                <a:gd name="T36" fmla="*/ 274 w 274"/>
                <a:gd name="T37" fmla="*/ 12 h 26"/>
                <a:gd name="T38" fmla="*/ 274 w 274"/>
                <a:gd name="T39" fmla="*/ 17 h 26"/>
                <a:gd name="T40" fmla="*/ 271 w 274"/>
                <a:gd name="T41" fmla="*/ 21 h 26"/>
                <a:gd name="T42" fmla="*/ 267 w 274"/>
                <a:gd name="T43" fmla="*/ 24 h 26"/>
                <a:gd name="T44" fmla="*/ 262 w 274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26">
                  <a:moveTo>
                    <a:pt x="262" y="26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7" y="24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7" y="2"/>
                  </a:lnTo>
                  <a:lnTo>
                    <a:pt x="271" y="4"/>
                  </a:lnTo>
                  <a:lnTo>
                    <a:pt x="274" y="7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4" y="17"/>
                  </a:lnTo>
                  <a:lnTo>
                    <a:pt x="271" y="21"/>
                  </a:lnTo>
                  <a:lnTo>
                    <a:pt x="267" y="24"/>
                  </a:lnTo>
                  <a:lnTo>
                    <a:pt x="26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3"/>
            <p:cNvSpPr>
              <a:spLocks/>
            </p:cNvSpPr>
            <p:nvPr/>
          </p:nvSpPr>
          <p:spPr bwMode="auto">
            <a:xfrm>
              <a:off x="-120652" y="4394205"/>
              <a:ext cx="120648" cy="122237"/>
            </a:xfrm>
            <a:custGeom>
              <a:avLst/>
              <a:gdLst>
                <a:gd name="T0" fmla="*/ 38 w 76"/>
                <a:gd name="T1" fmla="*/ 77 h 77"/>
                <a:gd name="T2" fmla="*/ 38 w 76"/>
                <a:gd name="T3" fmla="*/ 77 h 77"/>
                <a:gd name="T4" fmla="*/ 31 w 76"/>
                <a:gd name="T5" fmla="*/ 75 h 77"/>
                <a:gd name="T6" fmla="*/ 24 w 76"/>
                <a:gd name="T7" fmla="*/ 74 h 77"/>
                <a:gd name="T8" fmla="*/ 17 w 76"/>
                <a:gd name="T9" fmla="*/ 70 h 77"/>
                <a:gd name="T10" fmla="*/ 12 w 76"/>
                <a:gd name="T11" fmla="*/ 65 h 77"/>
                <a:gd name="T12" fmla="*/ 7 w 76"/>
                <a:gd name="T13" fmla="*/ 60 h 77"/>
                <a:gd name="T14" fmla="*/ 3 w 76"/>
                <a:gd name="T15" fmla="*/ 53 h 77"/>
                <a:gd name="T16" fmla="*/ 1 w 76"/>
                <a:gd name="T17" fmla="*/ 46 h 77"/>
                <a:gd name="T18" fmla="*/ 0 w 76"/>
                <a:gd name="T19" fmla="*/ 39 h 77"/>
                <a:gd name="T20" fmla="*/ 0 w 76"/>
                <a:gd name="T21" fmla="*/ 39 h 77"/>
                <a:gd name="T22" fmla="*/ 1 w 76"/>
                <a:gd name="T23" fmla="*/ 30 h 77"/>
                <a:gd name="T24" fmla="*/ 3 w 76"/>
                <a:gd name="T25" fmla="*/ 23 h 77"/>
                <a:gd name="T26" fmla="*/ 7 w 76"/>
                <a:gd name="T27" fmla="*/ 18 h 77"/>
                <a:gd name="T28" fmla="*/ 12 w 76"/>
                <a:gd name="T29" fmla="*/ 11 h 77"/>
                <a:gd name="T30" fmla="*/ 17 w 76"/>
                <a:gd name="T31" fmla="*/ 7 h 77"/>
                <a:gd name="T32" fmla="*/ 24 w 76"/>
                <a:gd name="T33" fmla="*/ 4 h 77"/>
                <a:gd name="T34" fmla="*/ 31 w 76"/>
                <a:gd name="T35" fmla="*/ 0 h 77"/>
                <a:gd name="T36" fmla="*/ 38 w 76"/>
                <a:gd name="T37" fmla="*/ 0 h 77"/>
                <a:gd name="T38" fmla="*/ 38 w 76"/>
                <a:gd name="T39" fmla="*/ 0 h 77"/>
                <a:gd name="T40" fmla="*/ 45 w 76"/>
                <a:gd name="T41" fmla="*/ 0 h 77"/>
                <a:gd name="T42" fmla="*/ 52 w 76"/>
                <a:gd name="T43" fmla="*/ 4 h 77"/>
                <a:gd name="T44" fmla="*/ 59 w 76"/>
                <a:gd name="T45" fmla="*/ 7 h 77"/>
                <a:gd name="T46" fmla="*/ 64 w 76"/>
                <a:gd name="T47" fmla="*/ 11 h 77"/>
                <a:gd name="T48" fmla="*/ 69 w 76"/>
                <a:gd name="T49" fmla="*/ 18 h 77"/>
                <a:gd name="T50" fmla="*/ 73 w 76"/>
                <a:gd name="T51" fmla="*/ 23 h 77"/>
                <a:gd name="T52" fmla="*/ 74 w 76"/>
                <a:gd name="T53" fmla="*/ 30 h 77"/>
                <a:gd name="T54" fmla="*/ 76 w 76"/>
                <a:gd name="T55" fmla="*/ 39 h 77"/>
                <a:gd name="T56" fmla="*/ 76 w 76"/>
                <a:gd name="T57" fmla="*/ 39 h 77"/>
                <a:gd name="T58" fmla="*/ 74 w 76"/>
                <a:gd name="T59" fmla="*/ 46 h 77"/>
                <a:gd name="T60" fmla="*/ 73 w 76"/>
                <a:gd name="T61" fmla="*/ 53 h 77"/>
                <a:gd name="T62" fmla="*/ 69 w 76"/>
                <a:gd name="T63" fmla="*/ 60 h 77"/>
                <a:gd name="T64" fmla="*/ 64 w 76"/>
                <a:gd name="T65" fmla="*/ 65 h 77"/>
                <a:gd name="T66" fmla="*/ 59 w 76"/>
                <a:gd name="T67" fmla="*/ 70 h 77"/>
                <a:gd name="T68" fmla="*/ 52 w 76"/>
                <a:gd name="T69" fmla="*/ 74 h 77"/>
                <a:gd name="T70" fmla="*/ 45 w 76"/>
                <a:gd name="T71" fmla="*/ 75 h 77"/>
                <a:gd name="T72" fmla="*/ 38 w 76"/>
                <a:gd name="T7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77">
                  <a:moveTo>
                    <a:pt x="38" y="77"/>
                  </a:moveTo>
                  <a:lnTo>
                    <a:pt x="38" y="77"/>
                  </a:lnTo>
                  <a:lnTo>
                    <a:pt x="31" y="75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2" y="4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3" y="23"/>
                  </a:lnTo>
                  <a:lnTo>
                    <a:pt x="74" y="30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4" y="46"/>
                  </a:lnTo>
                  <a:lnTo>
                    <a:pt x="73" y="53"/>
                  </a:lnTo>
                  <a:lnTo>
                    <a:pt x="69" y="60"/>
                  </a:lnTo>
                  <a:lnTo>
                    <a:pt x="64" y="65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45" y="75"/>
                  </a:lnTo>
                  <a:lnTo>
                    <a:pt x="38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4"/>
            <p:cNvSpPr>
              <a:spLocks/>
            </p:cNvSpPr>
            <p:nvPr/>
          </p:nvSpPr>
          <p:spPr bwMode="auto">
            <a:xfrm>
              <a:off x="-366715" y="3835406"/>
              <a:ext cx="612774" cy="990599"/>
            </a:xfrm>
            <a:custGeom>
              <a:avLst/>
              <a:gdLst>
                <a:gd name="T0" fmla="*/ 302 w 386"/>
                <a:gd name="T1" fmla="*/ 0 h 624"/>
                <a:gd name="T2" fmla="*/ 83 w 386"/>
                <a:gd name="T3" fmla="*/ 0 h 624"/>
                <a:gd name="T4" fmla="*/ 83 w 386"/>
                <a:gd name="T5" fmla="*/ 0 h 624"/>
                <a:gd name="T6" fmla="*/ 68 w 386"/>
                <a:gd name="T7" fmla="*/ 1 h 624"/>
                <a:gd name="T8" fmla="*/ 50 w 386"/>
                <a:gd name="T9" fmla="*/ 7 h 624"/>
                <a:gd name="T10" fmla="*/ 36 w 386"/>
                <a:gd name="T11" fmla="*/ 13 h 624"/>
                <a:gd name="T12" fmla="*/ 24 w 386"/>
                <a:gd name="T13" fmla="*/ 24 h 624"/>
                <a:gd name="T14" fmla="*/ 14 w 386"/>
                <a:gd name="T15" fmla="*/ 38 h 624"/>
                <a:gd name="T16" fmla="*/ 7 w 386"/>
                <a:gd name="T17" fmla="*/ 52 h 624"/>
                <a:gd name="T18" fmla="*/ 2 w 386"/>
                <a:gd name="T19" fmla="*/ 67 h 624"/>
                <a:gd name="T20" fmla="*/ 0 w 386"/>
                <a:gd name="T21" fmla="*/ 85 h 624"/>
                <a:gd name="T22" fmla="*/ 0 w 386"/>
                <a:gd name="T23" fmla="*/ 603 h 624"/>
                <a:gd name="T24" fmla="*/ 0 w 386"/>
                <a:gd name="T25" fmla="*/ 603 h 624"/>
                <a:gd name="T26" fmla="*/ 43 w 386"/>
                <a:gd name="T27" fmla="*/ 612 h 624"/>
                <a:gd name="T28" fmla="*/ 89 w 386"/>
                <a:gd name="T29" fmla="*/ 618 h 624"/>
                <a:gd name="T30" fmla="*/ 139 w 386"/>
                <a:gd name="T31" fmla="*/ 622 h 624"/>
                <a:gd name="T32" fmla="*/ 193 w 386"/>
                <a:gd name="T33" fmla="*/ 624 h 624"/>
                <a:gd name="T34" fmla="*/ 193 w 386"/>
                <a:gd name="T35" fmla="*/ 624 h 624"/>
                <a:gd name="T36" fmla="*/ 247 w 386"/>
                <a:gd name="T37" fmla="*/ 622 h 624"/>
                <a:gd name="T38" fmla="*/ 297 w 386"/>
                <a:gd name="T39" fmla="*/ 618 h 624"/>
                <a:gd name="T40" fmla="*/ 342 w 386"/>
                <a:gd name="T41" fmla="*/ 612 h 624"/>
                <a:gd name="T42" fmla="*/ 386 w 386"/>
                <a:gd name="T43" fmla="*/ 603 h 624"/>
                <a:gd name="T44" fmla="*/ 386 w 386"/>
                <a:gd name="T45" fmla="*/ 85 h 624"/>
                <a:gd name="T46" fmla="*/ 386 w 386"/>
                <a:gd name="T47" fmla="*/ 85 h 624"/>
                <a:gd name="T48" fmla="*/ 384 w 386"/>
                <a:gd name="T49" fmla="*/ 67 h 624"/>
                <a:gd name="T50" fmla="*/ 379 w 386"/>
                <a:gd name="T51" fmla="*/ 52 h 624"/>
                <a:gd name="T52" fmla="*/ 372 w 386"/>
                <a:gd name="T53" fmla="*/ 38 h 624"/>
                <a:gd name="T54" fmla="*/ 362 w 386"/>
                <a:gd name="T55" fmla="*/ 24 h 624"/>
                <a:gd name="T56" fmla="*/ 349 w 386"/>
                <a:gd name="T57" fmla="*/ 13 h 624"/>
                <a:gd name="T58" fmla="*/ 334 w 386"/>
                <a:gd name="T59" fmla="*/ 7 h 624"/>
                <a:gd name="T60" fmla="*/ 318 w 386"/>
                <a:gd name="T61" fmla="*/ 1 h 624"/>
                <a:gd name="T62" fmla="*/ 302 w 386"/>
                <a:gd name="T6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624">
                  <a:moveTo>
                    <a:pt x="302" y="0"/>
                  </a:moveTo>
                  <a:lnTo>
                    <a:pt x="83" y="0"/>
                  </a:lnTo>
                  <a:lnTo>
                    <a:pt x="83" y="0"/>
                  </a:lnTo>
                  <a:lnTo>
                    <a:pt x="68" y="1"/>
                  </a:lnTo>
                  <a:lnTo>
                    <a:pt x="50" y="7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4" y="38"/>
                  </a:lnTo>
                  <a:lnTo>
                    <a:pt x="7" y="52"/>
                  </a:lnTo>
                  <a:lnTo>
                    <a:pt x="2" y="67"/>
                  </a:lnTo>
                  <a:lnTo>
                    <a:pt x="0" y="8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43" y="612"/>
                  </a:lnTo>
                  <a:lnTo>
                    <a:pt x="89" y="618"/>
                  </a:lnTo>
                  <a:lnTo>
                    <a:pt x="139" y="622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247" y="622"/>
                  </a:lnTo>
                  <a:lnTo>
                    <a:pt x="297" y="618"/>
                  </a:lnTo>
                  <a:lnTo>
                    <a:pt x="342" y="612"/>
                  </a:lnTo>
                  <a:lnTo>
                    <a:pt x="386" y="603"/>
                  </a:lnTo>
                  <a:lnTo>
                    <a:pt x="386" y="85"/>
                  </a:lnTo>
                  <a:lnTo>
                    <a:pt x="386" y="85"/>
                  </a:lnTo>
                  <a:lnTo>
                    <a:pt x="384" y="67"/>
                  </a:lnTo>
                  <a:lnTo>
                    <a:pt x="379" y="52"/>
                  </a:lnTo>
                  <a:lnTo>
                    <a:pt x="372" y="38"/>
                  </a:lnTo>
                  <a:lnTo>
                    <a:pt x="362" y="24"/>
                  </a:lnTo>
                  <a:lnTo>
                    <a:pt x="349" y="13"/>
                  </a:lnTo>
                  <a:lnTo>
                    <a:pt x="334" y="7"/>
                  </a:lnTo>
                  <a:lnTo>
                    <a:pt x="318" y="1"/>
                  </a:lnTo>
                  <a:lnTo>
                    <a:pt x="3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5"/>
            <p:cNvSpPr>
              <a:spLocks/>
            </p:cNvSpPr>
            <p:nvPr/>
          </p:nvSpPr>
          <p:spPr bwMode="auto">
            <a:xfrm>
              <a:off x="-366715" y="4841880"/>
              <a:ext cx="612774" cy="460377"/>
            </a:xfrm>
            <a:custGeom>
              <a:avLst/>
              <a:gdLst>
                <a:gd name="T0" fmla="*/ 348 w 386"/>
                <a:gd name="T1" fmla="*/ 202 h 290"/>
                <a:gd name="T2" fmla="*/ 337 w 386"/>
                <a:gd name="T3" fmla="*/ 197 h 290"/>
                <a:gd name="T4" fmla="*/ 334 w 386"/>
                <a:gd name="T5" fmla="*/ 186 h 290"/>
                <a:gd name="T6" fmla="*/ 336 w 386"/>
                <a:gd name="T7" fmla="*/ 181 h 290"/>
                <a:gd name="T8" fmla="*/ 342 w 386"/>
                <a:gd name="T9" fmla="*/ 172 h 290"/>
                <a:gd name="T10" fmla="*/ 386 w 386"/>
                <a:gd name="T11" fmla="*/ 172 h 290"/>
                <a:gd name="T12" fmla="*/ 348 w 386"/>
                <a:gd name="T13" fmla="*/ 117 h 290"/>
                <a:gd name="T14" fmla="*/ 342 w 386"/>
                <a:gd name="T15" fmla="*/ 115 h 290"/>
                <a:gd name="T16" fmla="*/ 336 w 386"/>
                <a:gd name="T17" fmla="*/ 108 h 290"/>
                <a:gd name="T18" fmla="*/ 334 w 386"/>
                <a:gd name="T19" fmla="*/ 101 h 290"/>
                <a:gd name="T20" fmla="*/ 337 w 386"/>
                <a:gd name="T21" fmla="*/ 91 h 290"/>
                <a:gd name="T22" fmla="*/ 348 w 386"/>
                <a:gd name="T23" fmla="*/ 87 h 290"/>
                <a:gd name="T24" fmla="*/ 386 w 386"/>
                <a:gd name="T25" fmla="*/ 0 h 290"/>
                <a:gd name="T26" fmla="*/ 342 w 386"/>
                <a:gd name="T27" fmla="*/ 9 h 290"/>
                <a:gd name="T28" fmla="*/ 245 w 386"/>
                <a:gd name="T29" fmla="*/ 18 h 290"/>
                <a:gd name="T30" fmla="*/ 193 w 386"/>
                <a:gd name="T31" fmla="*/ 19 h 290"/>
                <a:gd name="T32" fmla="*/ 90 w 386"/>
                <a:gd name="T33" fmla="*/ 14 h 290"/>
                <a:gd name="T34" fmla="*/ 0 w 386"/>
                <a:gd name="T35" fmla="*/ 0 h 290"/>
                <a:gd name="T36" fmla="*/ 38 w 386"/>
                <a:gd name="T37" fmla="*/ 87 h 290"/>
                <a:gd name="T38" fmla="*/ 43 w 386"/>
                <a:gd name="T39" fmla="*/ 89 h 290"/>
                <a:gd name="T40" fmla="*/ 50 w 386"/>
                <a:gd name="T41" fmla="*/ 96 h 290"/>
                <a:gd name="T42" fmla="*/ 52 w 386"/>
                <a:gd name="T43" fmla="*/ 101 h 290"/>
                <a:gd name="T44" fmla="*/ 49 w 386"/>
                <a:gd name="T45" fmla="*/ 111 h 290"/>
                <a:gd name="T46" fmla="*/ 38 w 386"/>
                <a:gd name="T47" fmla="*/ 117 h 290"/>
                <a:gd name="T48" fmla="*/ 0 w 386"/>
                <a:gd name="T49" fmla="*/ 172 h 290"/>
                <a:gd name="T50" fmla="*/ 38 w 386"/>
                <a:gd name="T51" fmla="*/ 172 h 290"/>
                <a:gd name="T52" fmla="*/ 49 w 386"/>
                <a:gd name="T53" fmla="*/ 176 h 290"/>
                <a:gd name="T54" fmla="*/ 52 w 386"/>
                <a:gd name="T55" fmla="*/ 186 h 290"/>
                <a:gd name="T56" fmla="*/ 50 w 386"/>
                <a:gd name="T57" fmla="*/ 191 h 290"/>
                <a:gd name="T58" fmla="*/ 43 w 386"/>
                <a:gd name="T59" fmla="*/ 200 h 290"/>
                <a:gd name="T60" fmla="*/ 0 w 386"/>
                <a:gd name="T61" fmla="*/ 202 h 290"/>
                <a:gd name="T62" fmla="*/ 0 w 386"/>
                <a:gd name="T63" fmla="*/ 205 h 290"/>
                <a:gd name="T64" fmla="*/ 7 w 386"/>
                <a:gd name="T65" fmla="*/ 238 h 290"/>
                <a:gd name="T66" fmla="*/ 24 w 386"/>
                <a:gd name="T67" fmla="*/ 264 h 290"/>
                <a:gd name="T68" fmla="*/ 50 w 386"/>
                <a:gd name="T69" fmla="*/ 284 h 290"/>
                <a:gd name="T70" fmla="*/ 83 w 386"/>
                <a:gd name="T71" fmla="*/ 290 h 290"/>
                <a:gd name="T72" fmla="*/ 302 w 386"/>
                <a:gd name="T73" fmla="*/ 290 h 290"/>
                <a:gd name="T74" fmla="*/ 334 w 386"/>
                <a:gd name="T75" fmla="*/ 284 h 290"/>
                <a:gd name="T76" fmla="*/ 362 w 386"/>
                <a:gd name="T77" fmla="*/ 264 h 290"/>
                <a:gd name="T78" fmla="*/ 379 w 386"/>
                <a:gd name="T79" fmla="*/ 238 h 290"/>
                <a:gd name="T80" fmla="*/ 386 w 386"/>
                <a:gd name="T81" fmla="*/ 205 h 290"/>
                <a:gd name="T82" fmla="*/ 348 w 386"/>
                <a:gd name="T83" fmla="*/ 20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290">
                  <a:moveTo>
                    <a:pt x="348" y="202"/>
                  </a:moveTo>
                  <a:lnTo>
                    <a:pt x="348" y="202"/>
                  </a:lnTo>
                  <a:lnTo>
                    <a:pt x="342" y="200"/>
                  </a:lnTo>
                  <a:lnTo>
                    <a:pt x="337" y="197"/>
                  </a:lnTo>
                  <a:lnTo>
                    <a:pt x="336" y="191"/>
                  </a:lnTo>
                  <a:lnTo>
                    <a:pt x="334" y="186"/>
                  </a:lnTo>
                  <a:lnTo>
                    <a:pt x="334" y="186"/>
                  </a:lnTo>
                  <a:lnTo>
                    <a:pt x="336" y="181"/>
                  </a:lnTo>
                  <a:lnTo>
                    <a:pt x="337" y="176"/>
                  </a:lnTo>
                  <a:lnTo>
                    <a:pt x="342" y="172"/>
                  </a:lnTo>
                  <a:lnTo>
                    <a:pt x="348" y="172"/>
                  </a:lnTo>
                  <a:lnTo>
                    <a:pt x="386" y="172"/>
                  </a:lnTo>
                  <a:lnTo>
                    <a:pt x="386" y="117"/>
                  </a:lnTo>
                  <a:lnTo>
                    <a:pt x="348" y="117"/>
                  </a:lnTo>
                  <a:lnTo>
                    <a:pt x="348" y="117"/>
                  </a:lnTo>
                  <a:lnTo>
                    <a:pt x="342" y="115"/>
                  </a:lnTo>
                  <a:lnTo>
                    <a:pt x="337" y="111"/>
                  </a:lnTo>
                  <a:lnTo>
                    <a:pt x="336" y="108"/>
                  </a:lnTo>
                  <a:lnTo>
                    <a:pt x="334" y="101"/>
                  </a:lnTo>
                  <a:lnTo>
                    <a:pt x="334" y="101"/>
                  </a:lnTo>
                  <a:lnTo>
                    <a:pt x="336" y="96"/>
                  </a:lnTo>
                  <a:lnTo>
                    <a:pt x="337" y="91"/>
                  </a:lnTo>
                  <a:lnTo>
                    <a:pt x="342" y="89"/>
                  </a:lnTo>
                  <a:lnTo>
                    <a:pt x="348" y="87"/>
                  </a:lnTo>
                  <a:lnTo>
                    <a:pt x="386" y="87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42" y="9"/>
                  </a:lnTo>
                  <a:lnTo>
                    <a:pt x="296" y="14"/>
                  </a:lnTo>
                  <a:lnTo>
                    <a:pt x="245" y="18"/>
                  </a:lnTo>
                  <a:lnTo>
                    <a:pt x="193" y="19"/>
                  </a:lnTo>
                  <a:lnTo>
                    <a:pt x="193" y="19"/>
                  </a:lnTo>
                  <a:lnTo>
                    <a:pt x="141" y="18"/>
                  </a:lnTo>
                  <a:lnTo>
                    <a:pt x="90" y="14"/>
                  </a:lnTo>
                  <a:lnTo>
                    <a:pt x="43" y="9"/>
                  </a:lnTo>
                  <a:lnTo>
                    <a:pt x="0" y="0"/>
                  </a:lnTo>
                  <a:lnTo>
                    <a:pt x="0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43" y="89"/>
                  </a:lnTo>
                  <a:lnTo>
                    <a:pt x="49" y="91"/>
                  </a:lnTo>
                  <a:lnTo>
                    <a:pt x="50" y="96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0" y="108"/>
                  </a:lnTo>
                  <a:lnTo>
                    <a:pt x="49" y="111"/>
                  </a:lnTo>
                  <a:lnTo>
                    <a:pt x="43" y="115"/>
                  </a:lnTo>
                  <a:lnTo>
                    <a:pt x="38" y="117"/>
                  </a:lnTo>
                  <a:lnTo>
                    <a:pt x="0" y="117"/>
                  </a:lnTo>
                  <a:lnTo>
                    <a:pt x="0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43" y="172"/>
                  </a:lnTo>
                  <a:lnTo>
                    <a:pt x="49" y="176"/>
                  </a:lnTo>
                  <a:lnTo>
                    <a:pt x="50" y="181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0" y="191"/>
                  </a:lnTo>
                  <a:lnTo>
                    <a:pt x="49" y="197"/>
                  </a:lnTo>
                  <a:lnTo>
                    <a:pt x="43" y="20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2" y="223"/>
                  </a:lnTo>
                  <a:lnTo>
                    <a:pt x="7" y="238"/>
                  </a:lnTo>
                  <a:lnTo>
                    <a:pt x="14" y="252"/>
                  </a:lnTo>
                  <a:lnTo>
                    <a:pt x="24" y="264"/>
                  </a:lnTo>
                  <a:lnTo>
                    <a:pt x="36" y="275"/>
                  </a:lnTo>
                  <a:lnTo>
                    <a:pt x="50" y="284"/>
                  </a:lnTo>
                  <a:lnTo>
                    <a:pt x="68" y="289"/>
                  </a:lnTo>
                  <a:lnTo>
                    <a:pt x="83" y="290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18" y="289"/>
                  </a:lnTo>
                  <a:lnTo>
                    <a:pt x="334" y="284"/>
                  </a:lnTo>
                  <a:lnTo>
                    <a:pt x="349" y="275"/>
                  </a:lnTo>
                  <a:lnTo>
                    <a:pt x="362" y="264"/>
                  </a:lnTo>
                  <a:lnTo>
                    <a:pt x="372" y="252"/>
                  </a:lnTo>
                  <a:lnTo>
                    <a:pt x="379" y="238"/>
                  </a:lnTo>
                  <a:lnTo>
                    <a:pt x="384" y="223"/>
                  </a:lnTo>
                  <a:lnTo>
                    <a:pt x="386" y="205"/>
                  </a:lnTo>
                  <a:lnTo>
                    <a:pt x="386" y="202"/>
                  </a:lnTo>
                  <a:lnTo>
                    <a:pt x="348" y="202"/>
                  </a:lnTo>
                  <a:close/>
                </a:path>
              </a:pathLst>
            </a:custGeom>
            <a:solidFill>
              <a:srgbClr val="59539E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86"/>
            <p:cNvSpPr>
              <a:spLocks noEditPoints="1"/>
            </p:cNvSpPr>
            <p:nvPr/>
          </p:nvSpPr>
          <p:spPr bwMode="auto">
            <a:xfrm>
              <a:off x="346076" y="4089404"/>
              <a:ext cx="400050" cy="647703"/>
            </a:xfrm>
            <a:custGeom>
              <a:avLst/>
              <a:gdLst>
                <a:gd name="T0" fmla="*/ 43 w 252"/>
                <a:gd name="T1" fmla="*/ 100 h 408"/>
                <a:gd name="T2" fmla="*/ 40 w 252"/>
                <a:gd name="T3" fmla="*/ 100 h 408"/>
                <a:gd name="T4" fmla="*/ 36 w 252"/>
                <a:gd name="T5" fmla="*/ 95 h 408"/>
                <a:gd name="T6" fmla="*/ 34 w 252"/>
                <a:gd name="T7" fmla="*/ 93 h 408"/>
                <a:gd name="T8" fmla="*/ 38 w 252"/>
                <a:gd name="T9" fmla="*/ 86 h 408"/>
                <a:gd name="T10" fmla="*/ 43 w 252"/>
                <a:gd name="T11" fmla="*/ 85 h 408"/>
                <a:gd name="T12" fmla="*/ 206 w 252"/>
                <a:gd name="T13" fmla="*/ 85 h 408"/>
                <a:gd name="T14" fmla="*/ 213 w 252"/>
                <a:gd name="T15" fmla="*/ 86 h 408"/>
                <a:gd name="T16" fmla="*/ 215 w 252"/>
                <a:gd name="T17" fmla="*/ 93 h 408"/>
                <a:gd name="T18" fmla="*/ 215 w 252"/>
                <a:gd name="T19" fmla="*/ 95 h 408"/>
                <a:gd name="T20" fmla="*/ 210 w 252"/>
                <a:gd name="T21" fmla="*/ 100 h 408"/>
                <a:gd name="T22" fmla="*/ 206 w 252"/>
                <a:gd name="T23" fmla="*/ 161 h 408"/>
                <a:gd name="T24" fmla="*/ 43 w 252"/>
                <a:gd name="T25" fmla="*/ 161 h 408"/>
                <a:gd name="T26" fmla="*/ 38 w 252"/>
                <a:gd name="T27" fmla="*/ 159 h 408"/>
                <a:gd name="T28" fmla="*/ 34 w 252"/>
                <a:gd name="T29" fmla="*/ 154 h 408"/>
                <a:gd name="T30" fmla="*/ 36 w 252"/>
                <a:gd name="T31" fmla="*/ 151 h 408"/>
                <a:gd name="T32" fmla="*/ 40 w 252"/>
                <a:gd name="T33" fmla="*/ 146 h 408"/>
                <a:gd name="T34" fmla="*/ 206 w 252"/>
                <a:gd name="T35" fmla="*/ 146 h 408"/>
                <a:gd name="T36" fmla="*/ 210 w 252"/>
                <a:gd name="T37" fmla="*/ 146 h 408"/>
                <a:gd name="T38" fmla="*/ 215 w 252"/>
                <a:gd name="T39" fmla="*/ 151 h 408"/>
                <a:gd name="T40" fmla="*/ 215 w 252"/>
                <a:gd name="T41" fmla="*/ 154 h 408"/>
                <a:gd name="T42" fmla="*/ 213 w 252"/>
                <a:gd name="T43" fmla="*/ 159 h 408"/>
                <a:gd name="T44" fmla="*/ 206 w 252"/>
                <a:gd name="T45" fmla="*/ 161 h 408"/>
                <a:gd name="T46" fmla="*/ 125 w 252"/>
                <a:gd name="T47" fmla="*/ 279 h 408"/>
                <a:gd name="T48" fmla="*/ 107 w 252"/>
                <a:gd name="T49" fmla="*/ 272 h 408"/>
                <a:gd name="T50" fmla="*/ 100 w 252"/>
                <a:gd name="T51" fmla="*/ 255 h 408"/>
                <a:gd name="T52" fmla="*/ 102 w 252"/>
                <a:gd name="T53" fmla="*/ 245 h 408"/>
                <a:gd name="T54" fmla="*/ 116 w 252"/>
                <a:gd name="T55" fmla="*/ 232 h 408"/>
                <a:gd name="T56" fmla="*/ 125 w 252"/>
                <a:gd name="T57" fmla="*/ 231 h 408"/>
                <a:gd name="T58" fmla="*/ 142 w 252"/>
                <a:gd name="T59" fmla="*/ 238 h 408"/>
                <a:gd name="T60" fmla="*/ 149 w 252"/>
                <a:gd name="T61" fmla="*/ 255 h 408"/>
                <a:gd name="T62" fmla="*/ 147 w 252"/>
                <a:gd name="T63" fmla="*/ 266 h 408"/>
                <a:gd name="T64" fmla="*/ 135 w 252"/>
                <a:gd name="T65" fmla="*/ 278 h 408"/>
                <a:gd name="T66" fmla="*/ 196 w 252"/>
                <a:gd name="T67" fmla="*/ 0 h 408"/>
                <a:gd name="T68" fmla="*/ 53 w 252"/>
                <a:gd name="T69" fmla="*/ 0 h 408"/>
                <a:gd name="T70" fmla="*/ 33 w 252"/>
                <a:gd name="T71" fmla="*/ 5 h 408"/>
                <a:gd name="T72" fmla="*/ 15 w 252"/>
                <a:gd name="T73" fmla="*/ 17 h 408"/>
                <a:gd name="T74" fmla="*/ 3 w 252"/>
                <a:gd name="T75" fmla="*/ 34 h 408"/>
                <a:gd name="T76" fmla="*/ 0 w 252"/>
                <a:gd name="T77" fmla="*/ 55 h 408"/>
                <a:gd name="T78" fmla="*/ 0 w 252"/>
                <a:gd name="T79" fmla="*/ 394 h 408"/>
                <a:gd name="T80" fmla="*/ 57 w 252"/>
                <a:gd name="T81" fmla="*/ 405 h 408"/>
                <a:gd name="T82" fmla="*/ 125 w 252"/>
                <a:gd name="T83" fmla="*/ 408 h 408"/>
                <a:gd name="T84" fmla="*/ 159 w 252"/>
                <a:gd name="T85" fmla="*/ 406 h 408"/>
                <a:gd name="T86" fmla="*/ 224 w 252"/>
                <a:gd name="T87" fmla="*/ 399 h 408"/>
                <a:gd name="T88" fmla="*/ 252 w 252"/>
                <a:gd name="T89" fmla="*/ 55 h 408"/>
                <a:gd name="T90" fmla="*/ 250 w 252"/>
                <a:gd name="T91" fmla="*/ 45 h 408"/>
                <a:gd name="T92" fmla="*/ 241 w 252"/>
                <a:gd name="T93" fmla="*/ 24 h 408"/>
                <a:gd name="T94" fmla="*/ 227 w 252"/>
                <a:gd name="T95" fmla="*/ 10 h 408"/>
                <a:gd name="T96" fmla="*/ 208 w 252"/>
                <a:gd name="T97" fmla="*/ 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408">
                  <a:moveTo>
                    <a:pt x="206" y="100"/>
                  </a:moveTo>
                  <a:lnTo>
                    <a:pt x="43" y="100"/>
                  </a:lnTo>
                  <a:lnTo>
                    <a:pt x="43" y="100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6" y="95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6" y="90"/>
                  </a:lnTo>
                  <a:lnTo>
                    <a:pt x="38" y="86"/>
                  </a:lnTo>
                  <a:lnTo>
                    <a:pt x="40" y="85"/>
                  </a:lnTo>
                  <a:lnTo>
                    <a:pt x="43" y="85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10" y="85"/>
                  </a:lnTo>
                  <a:lnTo>
                    <a:pt x="213" y="86"/>
                  </a:lnTo>
                  <a:lnTo>
                    <a:pt x="215" y="90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5"/>
                  </a:lnTo>
                  <a:lnTo>
                    <a:pt x="213" y="99"/>
                  </a:lnTo>
                  <a:lnTo>
                    <a:pt x="210" y="100"/>
                  </a:lnTo>
                  <a:lnTo>
                    <a:pt x="206" y="100"/>
                  </a:lnTo>
                  <a:close/>
                  <a:moveTo>
                    <a:pt x="206" y="161"/>
                  </a:moveTo>
                  <a:lnTo>
                    <a:pt x="43" y="161"/>
                  </a:lnTo>
                  <a:lnTo>
                    <a:pt x="43" y="161"/>
                  </a:lnTo>
                  <a:lnTo>
                    <a:pt x="40" y="161"/>
                  </a:lnTo>
                  <a:lnTo>
                    <a:pt x="38" y="159"/>
                  </a:lnTo>
                  <a:lnTo>
                    <a:pt x="36" y="156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6" y="151"/>
                  </a:lnTo>
                  <a:lnTo>
                    <a:pt x="38" y="147"/>
                  </a:lnTo>
                  <a:lnTo>
                    <a:pt x="40" y="146"/>
                  </a:lnTo>
                  <a:lnTo>
                    <a:pt x="43" y="146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0" y="146"/>
                  </a:lnTo>
                  <a:lnTo>
                    <a:pt x="213" y="147"/>
                  </a:lnTo>
                  <a:lnTo>
                    <a:pt x="215" y="151"/>
                  </a:lnTo>
                  <a:lnTo>
                    <a:pt x="215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3" y="159"/>
                  </a:lnTo>
                  <a:lnTo>
                    <a:pt x="210" y="161"/>
                  </a:lnTo>
                  <a:lnTo>
                    <a:pt x="206" y="161"/>
                  </a:lnTo>
                  <a:close/>
                  <a:moveTo>
                    <a:pt x="125" y="279"/>
                  </a:moveTo>
                  <a:lnTo>
                    <a:pt x="125" y="279"/>
                  </a:lnTo>
                  <a:lnTo>
                    <a:pt x="116" y="278"/>
                  </a:lnTo>
                  <a:lnTo>
                    <a:pt x="107" y="272"/>
                  </a:lnTo>
                  <a:lnTo>
                    <a:pt x="102" y="266"/>
                  </a:lnTo>
                  <a:lnTo>
                    <a:pt x="100" y="255"/>
                  </a:lnTo>
                  <a:lnTo>
                    <a:pt x="100" y="255"/>
                  </a:lnTo>
                  <a:lnTo>
                    <a:pt x="102" y="245"/>
                  </a:lnTo>
                  <a:lnTo>
                    <a:pt x="107" y="238"/>
                  </a:lnTo>
                  <a:lnTo>
                    <a:pt x="116" y="232"/>
                  </a:lnTo>
                  <a:lnTo>
                    <a:pt x="125" y="231"/>
                  </a:lnTo>
                  <a:lnTo>
                    <a:pt x="125" y="231"/>
                  </a:lnTo>
                  <a:lnTo>
                    <a:pt x="135" y="232"/>
                  </a:lnTo>
                  <a:lnTo>
                    <a:pt x="142" y="238"/>
                  </a:lnTo>
                  <a:lnTo>
                    <a:pt x="147" y="245"/>
                  </a:lnTo>
                  <a:lnTo>
                    <a:pt x="149" y="255"/>
                  </a:lnTo>
                  <a:lnTo>
                    <a:pt x="149" y="255"/>
                  </a:lnTo>
                  <a:lnTo>
                    <a:pt x="147" y="266"/>
                  </a:lnTo>
                  <a:lnTo>
                    <a:pt x="142" y="272"/>
                  </a:lnTo>
                  <a:lnTo>
                    <a:pt x="135" y="278"/>
                  </a:lnTo>
                  <a:lnTo>
                    <a:pt x="125" y="279"/>
                  </a:lnTo>
                  <a:close/>
                  <a:moveTo>
                    <a:pt x="196" y="0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3" y="5"/>
                  </a:lnTo>
                  <a:lnTo>
                    <a:pt x="24" y="10"/>
                  </a:lnTo>
                  <a:lnTo>
                    <a:pt x="15" y="17"/>
                  </a:lnTo>
                  <a:lnTo>
                    <a:pt x="8" y="24"/>
                  </a:lnTo>
                  <a:lnTo>
                    <a:pt x="3" y="34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27" y="399"/>
                  </a:lnTo>
                  <a:lnTo>
                    <a:pt x="57" y="405"/>
                  </a:lnTo>
                  <a:lnTo>
                    <a:pt x="90" y="406"/>
                  </a:lnTo>
                  <a:lnTo>
                    <a:pt x="125" y="408"/>
                  </a:lnTo>
                  <a:lnTo>
                    <a:pt x="125" y="408"/>
                  </a:lnTo>
                  <a:lnTo>
                    <a:pt x="159" y="406"/>
                  </a:lnTo>
                  <a:lnTo>
                    <a:pt x="193" y="405"/>
                  </a:lnTo>
                  <a:lnTo>
                    <a:pt x="224" y="399"/>
                  </a:lnTo>
                  <a:lnTo>
                    <a:pt x="252" y="394"/>
                  </a:lnTo>
                  <a:lnTo>
                    <a:pt x="252" y="55"/>
                  </a:lnTo>
                  <a:lnTo>
                    <a:pt x="252" y="55"/>
                  </a:lnTo>
                  <a:lnTo>
                    <a:pt x="250" y="45"/>
                  </a:lnTo>
                  <a:lnTo>
                    <a:pt x="246" y="34"/>
                  </a:lnTo>
                  <a:lnTo>
                    <a:pt x="241" y="24"/>
                  </a:lnTo>
                  <a:lnTo>
                    <a:pt x="234" y="17"/>
                  </a:lnTo>
                  <a:lnTo>
                    <a:pt x="227" y="10"/>
                  </a:lnTo>
                  <a:lnTo>
                    <a:pt x="217" y="5"/>
                  </a:lnTo>
                  <a:lnTo>
                    <a:pt x="208" y="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59539E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87"/>
            <p:cNvSpPr>
              <a:spLocks/>
            </p:cNvSpPr>
            <p:nvPr/>
          </p:nvSpPr>
          <p:spPr bwMode="auto">
            <a:xfrm>
              <a:off x="400052" y="4224343"/>
              <a:ext cx="287337" cy="23815"/>
            </a:xfrm>
            <a:custGeom>
              <a:avLst/>
              <a:gdLst>
                <a:gd name="T0" fmla="*/ 172 w 181"/>
                <a:gd name="T1" fmla="*/ 15 h 15"/>
                <a:gd name="T2" fmla="*/ 9 w 181"/>
                <a:gd name="T3" fmla="*/ 15 h 15"/>
                <a:gd name="T4" fmla="*/ 9 w 181"/>
                <a:gd name="T5" fmla="*/ 15 h 15"/>
                <a:gd name="T6" fmla="*/ 6 w 181"/>
                <a:gd name="T7" fmla="*/ 15 h 15"/>
                <a:gd name="T8" fmla="*/ 4 w 181"/>
                <a:gd name="T9" fmla="*/ 14 h 15"/>
                <a:gd name="T10" fmla="*/ 2 w 181"/>
                <a:gd name="T11" fmla="*/ 10 h 15"/>
                <a:gd name="T12" fmla="*/ 0 w 181"/>
                <a:gd name="T13" fmla="*/ 8 h 15"/>
                <a:gd name="T14" fmla="*/ 0 w 181"/>
                <a:gd name="T15" fmla="*/ 8 h 15"/>
                <a:gd name="T16" fmla="*/ 2 w 181"/>
                <a:gd name="T17" fmla="*/ 5 h 15"/>
                <a:gd name="T18" fmla="*/ 4 w 181"/>
                <a:gd name="T19" fmla="*/ 1 h 15"/>
                <a:gd name="T20" fmla="*/ 6 w 181"/>
                <a:gd name="T21" fmla="*/ 0 h 15"/>
                <a:gd name="T22" fmla="*/ 9 w 181"/>
                <a:gd name="T23" fmla="*/ 0 h 15"/>
                <a:gd name="T24" fmla="*/ 172 w 181"/>
                <a:gd name="T25" fmla="*/ 0 h 15"/>
                <a:gd name="T26" fmla="*/ 172 w 181"/>
                <a:gd name="T27" fmla="*/ 0 h 15"/>
                <a:gd name="T28" fmla="*/ 176 w 181"/>
                <a:gd name="T29" fmla="*/ 0 h 15"/>
                <a:gd name="T30" fmla="*/ 179 w 181"/>
                <a:gd name="T31" fmla="*/ 1 h 15"/>
                <a:gd name="T32" fmla="*/ 181 w 181"/>
                <a:gd name="T33" fmla="*/ 5 h 15"/>
                <a:gd name="T34" fmla="*/ 181 w 181"/>
                <a:gd name="T35" fmla="*/ 8 h 15"/>
                <a:gd name="T36" fmla="*/ 181 w 181"/>
                <a:gd name="T37" fmla="*/ 8 h 15"/>
                <a:gd name="T38" fmla="*/ 181 w 181"/>
                <a:gd name="T39" fmla="*/ 10 h 15"/>
                <a:gd name="T40" fmla="*/ 179 w 181"/>
                <a:gd name="T41" fmla="*/ 14 h 15"/>
                <a:gd name="T42" fmla="*/ 176 w 181"/>
                <a:gd name="T43" fmla="*/ 15 h 15"/>
                <a:gd name="T44" fmla="*/ 172 w 18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5">
                  <a:moveTo>
                    <a:pt x="172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79" y="1"/>
                  </a:lnTo>
                  <a:lnTo>
                    <a:pt x="181" y="5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1" y="10"/>
                  </a:lnTo>
                  <a:lnTo>
                    <a:pt x="179" y="14"/>
                  </a:lnTo>
                  <a:lnTo>
                    <a:pt x="176" y="15"/>
                  </a:lnTo>
                  <a:lnTo>
                    <a:pt x="172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8"/>
            <p:cNvSpPr>
              <a:spLocks/>
            </p:cNvSpPr>
            <p:nvPr/>
          </p:nvSpPr>
          <p:spPr bwMode="auto">
            <a:xfrm>
              <a:off x="400052" y="4321182"/>
              <a:ext cx="287337" cy="23815"/>
            </a:xfrm>
            <a:custGeom>
              <a:avLst/>
              <a:gdLst>
                <a:gd name="T0" fmla="*/ 172 w 181"/>
                <a:gd name="T1" fmla="*/ 15 h 15"/>
                <a:gd name="T2" fmla="*/ 9 w 181"/>
                <a:gd name="T3" fmla="*/ 15 h 15"/>
                <a:gd name="T4" fmla="*/ 9 w 181"/>
                <a:gd name="T5" fmla="*/ 15 h 15"/>
                <a:gd name="T6" fmla="*/ 6 w 181"/>
                <a:gd name="T7" fmla="*/ 15 h 15"/>
                <a:gd name="T8" fmla="*/ 4 w 181"/>
                <a:gd name="T9" fmla="*/ 13 h 15"/>
                <a:gd name="T10" fmla="*/ 2 w 181"/>
                <a:gd name="T11" fmla="*/ 10 h 15"/>
                <a:gd name="T12" fmla="*/ 0 w 181"/>
                <a:gd name="T13" fmla="*/ 8 h 15"/>
                <a:gd name="T14" fmla="*/ 0 w 181"/>
                <a:gd name="T15" fmla="*/ 8 h 15"/>
                <a:gd name="T16" fmla="*/ 2 w 181"/>
                <a:gd name="T17" fmla="*/ 5 h 15"/>
                <a:gd name="T18" fmla="*/ 4 w 181"/>
                <a:gd name="T19" fmla="*/ 1 h 15"/>
                <a:gd name="T20" fmla="*/ 6 w 181"/>
                <a:gd name="T21" fmla="*/ 0 h 15"/>
                <a:gd name="T22" fmla="*/ 9 w 181"/>
                <a:gd name="T23" fmla="*/ 0 h 15"/>
                <a:gd name="T24" fmla="*/ 172 w 181"/>
                <a:gd name="T25" fmla="*/ 0 h 15"/>
                <a:gd name="T26" fmla="*/ 172 w 181"/>
                <a:gd name="T27" fmla="*/ 0 h 15"/>
                <a:gd name="T28" fmla="*/ 176 w 181"/>
                <a:gd name="T29" fmla="*/ 0 h 15"/>
                <a:gd name="T30" fmla="*/ 179 w 181"/>
                <a:gd name="T31" fmla="*/ 1 h 15"/>
                <a:gd name="T32" fmla="*/ 181 w 181"/>
                <a:gd name="T33" fmla="*/ 5 h 15"/>
                <a:gd name="T34" fmla="*/ 181 w 181"/>
                <a:gd name="T35" fmla="*/ 8 h 15"/>
                <a:gd name="T36" fmla="*/ 181 w 181"/>
                <a:gd name="T37" fmla="*/ 8 h 15"/>
                <a:gd name="T38" fmla="*/ 181 w 181"/>
                <a:gd name="T39" fmla="*/ 10 h 15"/>
                <a:gd name="T40" fmla="*/ 179 w 181"/>
                <a:gd name="T41" fmla="*/ 13 h 15"/>
                <a:gd name="T42" fmla="*/ 176 w 181"/>
                <a:gd name="T43" fmla="*/ 15 h 15"/>
                <a:gd name="T44" fmla="*/ 172 w 18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5">
                  <a:moveTo>
                    <a:pt x="172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79" y="1"/>
                  </a:lnTo>
                  <a:lnTo>
                    <a:pt x="181" y="5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1" y="10"/>
                  </a:lnTo>
                  <a:lnTo>
                    <a:pt x="179" y="13"/>
                  </a:lnTo>
                  <a:lnTo>
                    <a:pt x="176" y="15"/>
                  </a:lnTo>
                  <a:lnTo>
                    <a:pt x="172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9"/>
            <p:cNvSpPr>
              <a:spLocks/>
            </p:cNvSpPr>
            <p:nvPr/>
          </p:nvSpPr>
          <p:spPr bwMode="auto">
            <a:xfrm>
              <a:off x="504825" y="4456121"/>
              <a:ext cx="77791" cy="76202"/>
            </a:xfrm>
            <a:custGeom>
              <a:avLst/>
              <a:gdLst>
                <a:gd name="T0" fmla="*/ 25 w 49"/>
                <a:gd name="T1" fmla="*/ 48 h 48"/>
                <a:gd name="T2" fmla="*/ 25 w 49"/>
                <a:gd name="T3" fmla="*/ 48 h 48"/>
                <a:gd name="T4" fmla="*/ 16 w 49"/>
                <a:gd name="T5" fmla="*/ 47 h 48"/>
                <a:gd name="T6" fmla="*/ 7 w 49"/>
                <a:gd name="T7" fmla="*/ 41 h 48"/>
                <a:gd name="T8" fmla="*/ 2 w 49"/>
                <a:gd name="T9" fmla="*/ 35 h 48"/>
                <a:gd name="T10" fmla="*/ 0 w 49"/>
                <a:gd name="T11" fmla="*/ 24 h 48"/>
                <a:gd name="T12" fmla="*/ 0 w 49"/>
                <a:gd name="T13" fmla="*/ 24 h 48"/>
                <a:gd name="T14" fmla="*/ 2 w 49"/>
                <a:gd name="T15" fmla="*/ 14 h 48"/>
                <a:gd name="T16" fmla="*/ 7 w 49"/>
                <a:gd name="T17" fmla="*/ 7 h 48"/>
                <a:gd name="T18" fmla="*/ 16 w 49"/>
                <a:gd name="T19" fmla="*/ 1 h 48"/>
                <a:gd name="T20" fmla="*/ 25 w 49"/>
                <a:gd name="T21" fmla="*/ 0 h 48"/>
                <a:gd name="T22" fmla="*/ 25 w 49"/>
                <a:gd name="T23" fmla="*/ 0 h 48"/>
                <a:gd name="T24" fmla="*/ 35 w 49"/>
                <a:gd name="T25" fmla="*/ 1 h 48"/>
                <a:gd name="T26" fmla="*/ 42 w 49"/>
                <a:gd name="T27" fmla="*/ 7 h 48"/>
                <a:gd name="T28" fmla="*/ 47 w 49"/>
                <a:gd name="T29" fmla="*/ 14 h 48"/>
                <a:gd name="T30" fmla="*/ 49 w 49"/>
                <a:gd name="T31" fmla="*/ 24 h 48"/>
                <a:gd name="T32" fmla="*/ 49 w 49"/>
                <a:gd name="T33" fmla="*/ 24 h 48"/>
                <a:gd name="T34" fmla="*/ 47 w 49"/>
                <a:gd name="T35" fmla="*/ 35 h 48"/>
                <a:gd name="T36" fmla="*/ 42 w 49"/>
                <a:gd name="T37" fmla="*/ 41 h 48"/>
                <a:gd name="T38" fmla="*/ 35 w 49"/>
                <a:gd name="T39" fmla="*/ 47 h 48"/>
                <a:gd name="T40" fmla="*/ 25 w 49"/>
                <a:gd name="T4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8">
                  <a:moveTo>
                    <a:pt x="25" y="48"/>
                  </a:moveTo>
                  <a:lnTo>
                    <a:pt x="25" y="48"/>
                  </a:lnTo>
                  <a:lnTo>
                    <a:pt x="16" y="47"/>
                  </a:lnTo>
                  <a:lnTo>
                    <a:pt x="7" y="41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5" y="1"/>
                  </a:lnTo>
                  <a:lnTo>
                    <a:pt x="42" y="7"/>
                  </a:lnTo>
                  <a:lnTo>
                    <a:pt x="47" y="1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35"/>
                  </a:lnTo>
                  <a:lnTo>
                    <a:pt x="42" y="41"/>
                  </a:lnTo>
                  <a:lnTo>
                    <a:pt x="35" y="47"/>
                  </a:lnTo>
                  <a:lnTo>
                    <a:pt x="2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0"/>
            <p:cNvSpPr>
              <a:spLocks/>
            </p:cNvSpPr>
            <p:nvPr/>
          </p:nvSpPr>
          <p:spPr bwMode="auto">
            <a:xfrm>
              <a:off x="346076" y="4089404"/>
              <a:ext cx="400050" cy="647703"/>
            </a:xfrm>
            <a:custGeom>
              <a:avLst/>
              <a:gdLst>
                <a:gd name="T0" fmla="*/ 196 w 252"/>
                <a:gd name="T1" fmla="*/ 0 h 408"/>
                <a:gd name="T2" fmla="*/ 53 w 252"/>
                <a:gd name="T3" fmla="*/ 0 h 408"/>
                <a:gd name="T4" fmla="*/ 53 w 252"/>
                <a:gd name="T5" fmla="*/ 0 h 408"/>
                <a:gd name="T6" fmla="*/ 43 w 252"/>
                <a:gd name="T7" fmla="*/ 1 h 408"/>
                <a:gd name="T8" fmla="*/ 33 w 252"/>
                <a:gd name="T9" fmla="*/ 5 h 408"/>
                <a:gd name="T10" fmla="*/ 24 w 252"/>
                <a:gd name="T11" fmla="*/ 10 h 408"/>
                <a:gd name="T12" fmla="*/ 15 w 252"/>
                <a:gd name="T13" fmla="*/ 17 h 408"/>
                <a:gd name="T14" fmla="*/ 8 w 252"/>
                <a:gd name="T15" fmla="*/ 24 h 408"/>
                <a:gd name="T16" fmla="*/ 3 w 252"/>
                <a:gd name="T17" fmla="*/ 34 h 408"/>
                <a:gd name="T18" fmla="*/ 0 w 252"/>
                <a:gd name="T19" fmla="*/ 45 h 408"/>
                <a:gd name="T20" fmla="*/ 0 w 252"/>
                <a:gd name="T21" fmla="*/ 55 h 408"/>
                <a:gd name="T22" fmla="*/ 0 w 252"/>
                <a:gd name="T23" fmla="*/ 394 h 408"/>
                <a:gd name="T24" fmla="*/ 0 w 252"/>
                <a:gd name="T25" fmla="*/ 394 h 408"/>
                <a:gd name="T26" fmla="*/ 27 w 252"/>
                <a:gd name="T27" fmla="*/ 399 h 408"/>
                <a:gd name="T28" fmla="*/ 57 w 252"/>
                <a:gd name="T29" fmla="*/ 405 h 408"/>
                <a:gd name="T30" fmla="*/ 90 w 252"/>
                <a:gd name="T31" fmla="*/ 406 h 408"/>
                <a:gd name="T32" fmla="*/ 125 w 252"/>
                <a:gd name="T33" fmla="*/ 408 h 408"/>
                <a:gd name="T34" fmla="*/ 125 w 252"/>
                <a:gd name="T35" fmla="*/ 408 h 408"/>
                <a:gd name="T36" fmla="*/ 159 w 252"/>
                <a:gd name="T37" fmla="*/ 406 h 408"/>
                <a:gd name="T38" fmla="*/ 193 w 252"/>
                <a:gd name="T39" fmla="*/ 405 h 408"/>
                <a:gd name="T40" fmla="*/ 224 w 252"/>
                <a:gd name="T41" fmla="*/ 399 h 408"/>
                <a:gd name="T42" fmla="*/ 252 w 252"/>
                <a:gd name="T43" fmla="*/ 394 h 408"/>
                <a:gd name="T44" fmla="*/ 252 w 252"/>
                <a:gd name="T45" fmla="*/ 55 h 408"/>
                <a:gd name="T46" fmla="*/ 252 w 252"/>
                <a:gd name="T47" fmla="*/ 55 h 408"/>
                <a:gd name="T48" fmla="*/ 250 w 252"/>
                <a:gd name="T49" fmla="*/ 45 h 408"/>
                <a:gd name="T50" fmla="*/ 246 w 252"/>
                <a:gd name="T51" fmla="*/ 34 h 408"/>
                <a:gd name="T52" fmla="*/ 241 w 252"/>
                <a:gd name="T53" fmla="*/ 24 h 408"/>
                <a:gd name="T54" fmla="*/ 234 w 252"/>
                <a:gd name="T55" fmla="*/ 17 h 408"/>
                <a:gd name="T56" fmla="*/ 227 w 252"/>
                <a:gd name="T57" fmla="*/ 10 h 408"/>
                <a:gd name="T58" fmla="*/ 217 w 252"/>
                <a:gd name="T59" fmla="*/ 5 h 408"/>
                <a:gd name="T60" fmla="*/ 208 w 252"/>
                <a:gd name="T61" fmla="*/ 1 h 408"/>
                <a:gd name="T62" fmla="*/ 196 w 252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408">
                  <a:moveTo>
                    <a:pt x="196" y="0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3" y="5"/>
                  </a:lnTo>
                  <a:lnTo>
                    <a:pt x="24" y="10"/>
                  </a:lnTo>
                  <a:lnTo>
                    <a:pt x="15" y="17"/>
                  </a:lnTo>
                  <a:lnTo>
                    <a:pt x="8" y="24"/>
                  </a:lnTo>
                  <a:lnTo>
                    <a:pt x="3" y="34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27" y="399"/>
                  </a:lnTo>
                  <a:lnTo>
                    <a:pt x="57" y="405"/>
                  </a:lnTo>
                  <a:lnTo>
                    <a:pt x="90" y="406"/>
                  </a:lnTo>
                  <a:lnTo>
                    <a:pt x="125" y="408"/>
                  </a:lnTo>
                  <a:lnTo>
                    <a:pt x="125" y="408"/>
                  </a:lnTo>
                  <a:lnTo>
                    <a:pt x="159" y="406"/>
                  </a:lnTo>
                  <a:lnTo>
                    <a:pt x="193" y="405"/>
                  </a:lnTo>
                  <a:lnTo>
                    <a:pt x="224" y="399"/>
                  </a:lnTo>
                  <a:lnTo>
                    <a:pt x="252" y="394"/>
                  </a:lnTo>
                  <a:lnTo>
                    <a:pt x="252" y="55"/>
                  </a:lnTo>
                  <a:lnTo>
                    <a:pt x="252" y="55"/>
                  </a:lnTo>
                  <a:lnTo>
                    <a:pt x="250" y="45"/>
                  </a:lnTo>
                  <a:lnTo>
                    <a:pt x="246" y="34"/>
                  </a:lnTo>
                  <a:lnTo>
                    <a:pt x="241" y="24"/>
                  </a:lnTo>
                  <a:lnTo>
                    <a:pt x="234" y="17"/>
                  </a:lnTo>
                  <a:lnTo>
                    <a:pt x="227" y="10"/>
                  </a:lnTo>
                  <a:lnTo>
                    <a:pt x="217" y="5"/>
                  </a:lnTo>
                  <a:lnTo>
                    <a:pt x="208" y="1"/>
                  </a:lnTo>
                  <a:lnTo>
                    <a:pt x="1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1"/>
            <p:cNvSpPr>
              <a:spLocks/>
            </p:cNvSpPr>
            <p:nvPr/>
          </p:nvSpPr>
          <p:spPr bwMode="auto">
            <a:xfrm>
              <a:off x="346076" y="4748220"/>
              <a:ext cx="400050" cy="298450"/>
            </a:xfrm>
            <a:custGeom>
              <a:avLst/>
              <a:gdLst>
                <a:gd name="T0" fmla="*/ 227 w 252"/>
                <a:gd name="T1" fmla="*/ 130 h 188"/>
                <a:gd name="T2" fmla="*/ 220 w 252"/>
                <a:gd name="T3" fmla="*/ 129 h 188"/>
                <a:gd name="T4" fmla="*/ 217 w 252"/>
                <a:gd name="T5" fmla="*/ 122 h 188"/>
                <a:gd name="T6" fmla="*/ 217 w 252"/>
                <a:gd name="T7" fmla="*/ 116 h 188"/>
                <a:gd name="T8" fmla="*/ 222 w 252"/>
                <a:gd name="T9" fmla="*/ 111 h 188"/>
                <a:gd name="T10" fmla="*/ 252 w 252"/>
                <a:gd name="T11" fmla="*/ 111 h 188"/>
                <a:gd name="T12" fmla="*/ 227 w 252"/>
                <a:gd name="T13" fmla="*/ 75 h 188"/>
                <a:gd name="T14" fmla="*/ 222 w 252"/>
                <a:gd name="T15" fmla="*/ 75 h 188"/>
                <a:gd name="T16" fmla="*/ 217 w 252"/>
                <a:gd name="T17" fmla="*/ 70 h 188"/>
                <a:gd name="T18" fmla="*/ 217 w 252"/>
                <a:gd name="T19" fmla="*/ 66 h 188"/>
                <a:gd name="T20" fmla="*/ 220 w 252"/>
                <a:gd name="T21" fmla="*/ 59 h 188"/>
                <a:gd name="T22" fmla="*/ 227 w 252"/>
                <a:gd name="T23" fmla="*/ 56 h 188"/>
                <a:gd name="T24" fmla="*/ 252 w 252"/>
                <a:gd name="T25" fmla="*/ 0 h 188"/>
                <a:gd name="T26" fmla="*/ 222 w 252"/>
                <a:gd name="T27" fmla="*/ 5 h 188"/>
                <a:gd name="T28" fmla="*/ 159 w 252"/>
                <a:gd name="T29" fmla="*/ 10 h 188"/>
                <a:gd name="T30" fmla="*/ 125 w 252"/>
                <a:gd name="T31" fmla="*/ 12 h 188"/>
                <a:gd name="T32" fmla="*/ 59 w 252"/>
                <a:gd name="T33" fmla="*/ 9 h 188"/>
                <a:gd name="T34" fmla="*/ 0 w 252"/>
                <a:gd name="T35" fmla="*/ 0 h 188"/>
                <a:gd name="T36" fmla="*/ 24 w 252"/>
                <a:gd name="T37" fmla="*/ 56 h 188"/>
                <a:gd name="T38" fmla="*/ 27 w 252"/>
                <a:gd name="T39" fmla="*/ 57 h 188"/>
                <a:gd name="T40" fmla="*/ 33 w 252"/>
                <a:gd name="T41" fmla="*/ 63 h 188"/>
                <a:gd name="T42" fmla="*/ 33 w 252"/>
                <a:gd name="T43" fmla="*/ 66 h 188"/>
                <a:gd name="T44" fmla="*/ 31 w 252"/>
                <a:gd name="T45" fmla="*/ 73 h 188"/>
                <a:gd name="T46" fmla="*/ 24 w 252"/>
                <a:gd name="T47" fmla="*/ 75 h 188"/>
                <a:gd name="T48" fmla="*/ 0 w 252"/>
                <a:gd name="T49" fmla="*/ 111 h 188"/>
                <a:gd name="T50" fmla="*/ 24 w 252"/>
                <a:gd name="T51" fmla="*/ 111 h 188"/>
                <a:gd name="T52" fmla="*/ 31 w 252"/>
                <a:gd name="T53" fmla="*/ 115 h 188"/>
                <a:gd name="T54" fmla="*/ 33 w 252"/>
                <a:gd name="T55" fmla="*/ 122 h 188"/>
                <a:gd name="T56" fmla="*/ 33 w 252"/>
                <a:gd name="T57" fmla="*/ 125 h 188"/>
                <a:gd name="T58" fmla="*/ 27 w 252"/>
                <a:gd name="T59" fmla="*/ 130 h 188"/>
                <a:gd name="T60" fmla="*/ 0 w 252"/>
                <a:gd name="T61" fmla="*/ 130 h 188"/>
                <a:gd name="T62" fmla="*/ 0 w 252"/>
                <a:gd name="T63" fmla="*/ 132 h 188"/>
                <a:gd name="T64" fmla="*/ 3 w 252"/>
                <a:gd name="T65" fmla="*/ 155 h 188"/>
                <a:gd name="T66" fmla="*/ 15 w 252"/>
                <a:gd name="T67" fmla="*/ 172 h 188"/>
                <a:gd name="T68" fmla="*/ 33 w 252"/>
                <a:gd name="T69" fmla="*/ 184 h 188"/>
                <a:gd name="T70" fmla="*/ 53 w 252"/>
                <a:gd name="T71" fmla="*/ 188 h 188"/>
                <a:gd name="T72" fmla="*/ 196 w 252"/>
                <a:gd name="T73" fmla="*/ 188 h 188"/>
                <a:gd name="T74" fmla="*/ 217 w 252"/>
                <a:gd name="T75" fmla="*/ 184 h 188"/>
                <a:gd name="T76" fmla="*/ 234 w 252"/>
                <a:gd name="T77" fmla="*/ 172 h 188"/>
                <a:gd name="T78" fmla="*/ 246 w 252"/>
                <a:gd name="T79" fmla="*/ 155 h 188"/>
                <a:gd name="T80" fmla="*/ 252 w 252"/>
                <a:gd name="T81" fmla="*/ 132 h 188"/>
                <a:gd name="T82" fmla="*/ 227 w 252"/>
                <a:gd name="T83" fmla="*/ 13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2" h="188">
                  <a:moveTo>
                    <a:pt x="227" y="130"/>
                  </a:moveTo>
                  <a:lnTo>
                    <a:pt x="227" y="130"/>
                  </a:lnTo>
                  <a:lnTo>
                    <a:pt x="222" y="130"/>
                  </a:lnTo>
                  <a:lnTo>
                    <a:pt x="220" y="129"/>
                  </a:lnTo>
                  <a:lnTo>
                    <a:pt x="217" y="125"/>
                  </a:lnTo>
                  <a:lnTo>
                    <a:pt x="217" y="122"/>
                  </a:lnTo>
                  <a:lnTo>
                    <a:pt x="217" y="122"/>
                  </a:lnTo>
                  <a:lnTo>
                    <a:pt x="217" y="116"/>
                  </a:lnTo>
                  <a:lnTo>
                    <a:pt x="220" y="115"/>
                  </a:lnTo>
                  <a:lnTo>
                    <a:pt x="222" y="111"/>
                  </a:lnTo>
                  <a:lnTo>
                    <a:pt x="227" y="111"/>
                  </a:lnTo>
                  <a:lnTo>
                    <a:pt x="252" y="111"/>
                  </a:lnTo>
                  <a:lnTo>
                    <a:pt x="252" y="75"/>
                  </a:lnTo>
                  <a:lnTo>
                    <a:pt x="227" y="75"/>
                  </a:lnTo>
                  <a:lnTo>
                    <a:pt x="227" y="75"/>
                  </a:lnTo>
                  <a:lnTo>
                    <a:pt x="222" y="75"/>
                  </a:lnTo>
                  <a:lnTo>
                    <a:pt x="220" y="73"/>
                  </a:lnTo>
                  <a:lnTo>
                    <a:pt x="217" y="70"/>
                  </a:lnTo>
                  <a:lnTo>
                    <a:pt x="217" y="66"/>
                  </a:lnTo>
                  <a:lnTo>
                    <a:pt x="217" y="66"/>
                  </a:lnTo>
                  <a:lnTo>
                    <a:pt x="217" y="63"/>
                  </a:lnTo>
                  <a:lnTo>
                    <a:pt x="220" y="59"/>
                  </a:lnTo>
                  <a:lnTo>
                    <a:pt x="222" y="57"/>
                  </a:lnTo>
                  <a:lnTo>
                    <a:pt x="227" y="56"/>
                  </a:lnTo>
                  <a:lnTo>
                    <a:pt x="252" y="5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22" y="5"/>
                  </a:lnTo>
                  <a:lnTo>
                    <a:pt x="193" y="9"/>
                  </a:lnTo>
                  <a:lnTo>
                    <a:pt x="159" y="10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92" y="10"/>
                  </a:lnTo>
                  <a:lnTo>
                    <a:pt x="59" y="9"/>
                  </a:lnTo>
                  <a:lnTo>
                    <a:pt x="27" y="5"/>
                  </a:lnTo>
                  <a:lnTo>
                    <a:pt x="0" y="0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7" y="57"/>
                  </a:lnTo>
                  <a:lnTo>
                    <a:pt x="31" y="59"/>
                  </a:lnTo>
                  <a:lnTo>
                    <a:pt x="33" y="6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70"/>
                  </a:lnTo>
                  <a:lnTo>
                    <a:pt x="31" y="73"/>
                  </a:lnTo>
                  <a:lnTo>
                    <a:pt x="27" y="75"/>
                  </a:lnTo>
                  <a:lnTo>
                    <a:pt x="24" y="75"/>
                  </a:lnTo>
                  <a:lnTo>
                    <a:pt x="0" y="75"/>
                  </a:lnTo>
                  <a:lnTo>
                    <a:pt x="0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7" y="111"/>
                  </a:lnTo>
                  <a:lnTo>
                    <a:pt x="31" y="115"/>
                  </a:lnTo>
                  <a:lnTo>
                    <a:pt x="33" y="116"/>
                  </a:lnTo>
                  <a:lnTo>
                    <a:pt x="33" y="122"/>
                  </a:lnTo>
                  <a:lnTo>
                    <a:pt x="33" y="122"/>
                  </a:lnTo>
                  <a:lnTo>
                    <a:pt x="33" y="125"/>
                  </a:lnTo>
                  <a:lnTo>
                    <a:pt x="31" y="129"/>
                  </a:lnTo>
                  <a:lnTo>
                    <a:pt x="27" y="130"/>
                  </a:lnTo>
                  <a:lnTo>
                    <a:pt x="24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44"/>
                  </a:lnTo>
                  <a:lnTo>
                    <a:pt x="3" y="155"/>
                  </a:lnTo>
                  <a:lnTo>
                    <a:pt x="8" y="163"/>
                  </a:lnTo>
                  <a:lnTo>
                    <a:pt x="15" y="172"/>
                  </a:lnTo>
                  <a:lnTo>
                    <a:pt x="24" y="179"/>
                  </a:lnTo>
                  <a:lnTo>
                    <a:pt x="33" y="184"/>
                  </a:lnTo>
                  <a:lnTo>
                    <a:pt x="43" y="188"/>
                  </a:lnTo>
                  <a:lnTo>
                    <a:pt x="53" y="188"/>
                  </a:lnTo>
                  <a:lnTo>
                    <a:pt x="196" y="188"/>
                  </a:lnTo>
                  <a:lnTo>
                    <a:pt x="196" y="188"/>
                  </a:lnTo>
                  <a:lnTo>
                    <a:pt x="208" y="188"/>
                  </a:lnTo>
                  <a:lnTo>
                    <a:pt x="217" y="184"/>
                  </a:lnTo>
                  <a:lnTo>
                    <a:pt x="227" y="179"/>
                  </a:lnTo>
                  <a:lnTo>
                    <a:pt x="234" y="172"/>
                  </a:lnTo>
                  <a:lnTo>
                    <a:pt x="241" y="163"/>
                  </a:lnTo>
                  <a:lnTo>
                    <a:pt x="246" y="155"/>
                  </a:lnTo>
                  <a:lnTo>
                    <a:pt x="250" y="144"/>
                  </a:lnTo>
                  <a:lnTo>
                    <a:pt x="252" y="132"/>
                  </a:lnTo>
                  <a:lnTo>
                    <a:pt x="252" y="130"/>
                  </a:lnTo>
                  <a:lnTo>
                    <a:pt x="227" y="130"/>
                  </a:lnTo>
                  <a:close/>
                </a:path>
              </a:pathLst>
            </a:custGeom>
            <a:solidFill>
              <a:srgbClr val="59539E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 92"/>
            <p:cNvSpPr>
              <a:spLocks noEditPoints="1"/>
            </p:cNvSpPr>
            <p:nvPr/>
          </p:nvSpPr>
          <p:spPr bwMode="auto">
            <a:xfrm>
              <a:off x="-866776" y="4089404"/>
              <a:ext cx="400050" cy="647703"/>
            </a:xfrm>
            <a:custGeom>
              <a:avLst/>
              <a:gdLst>
                <a:gd name="T0" fmla="*/ 45 w 252"/>
                <a:gd name="T1" fmla="*/ 100 h 408"/>
                <a:gd name="T2" fmla="*/ 42 w 252"/>
                <a:gd name="T3" fmla="*/ 100 h 408"/>
                <a:gd name="T4" fmla="*/ 37 w 252"/>
                <a:gd name="T5" fmla="*/ 95 h 408"/>
                <a:gd name="T6" fmla="*/ 37 w 252"/>
                <a:gd name="T7" fmla="*/ 93 h 408"/>
                <a:gd name="T8" fmla="*/ 39 w 252"/>
                <a:gd name="T9" fmla="*/ 86 h 408"/>
                <a:gd name="T10" fmla="*/ 45 w 252"/>
                <a:gd name="T11" fmla="*/ 85 h 408"/>
                <a:gd name="T12" fmla="*/ 209 w 252"/>
                <a:gd name="T13" fmla="*/ 85 h 408"/>
                <a:gd name="T14" fmla="*/ 214 w 252"/>
                <a:gd name="T15" fmla="*/ 86 h 408"/>
                <a:gd name="T16" fmla="*/ 218 w 252"/>
                <a:gd name="T17" fmla="*/ 93 h 408"/>
                <a:gd name="T18" fmla="*/ 216 w 252"/>
                <a:gd name="T19" fmla="*/ 95 h 408"/>
                <a:gd name="T20" fmla="*/ 212 w 252"/>
                <a:gd name="T21" fmla="*/ 100 h 408"/>
                <a:gd name="T22" fmla="*/ 209 w 252"/>
                <a:gd name="T23" fmla="*/ 161 h 408"/>
                <a:gd name="T24" fmla="*/ 45 w 252"/>
                <a:gd name="T25" fmla="*/ 161 h 408"/>
                <a:gd name="T26" fmla="*/ 39 w 252"/>
                <a:gd name="T27" fmla="*/ 159 h 408"/>
                <a:gd name="T28" fmla="*/ 37 w 252"/>
                <a:gd name="T29" fmla="*/ 154 h 408"/>
                <a:gd name="T30" fmla="*/ 37 w 252"/>
                <a:gd name="T31" fmla="*/ 151 h 408"/>
                <a:gd name="T32" fmla="*/ 42 w 252"/>
                <a:gd name="T33" fmla="*/ 146 h 408"/>
                <a:gd name="T34" fmla="*/ 209 w 252"/>
                <a:gd name="T35" fmla="*/ 146 h 408"/>
                <a:gd name="T36" fmla="*/ 212 w 252"/>
                <a:gd name="T37" fmla="*/ 146 h 408"/>
                <a:gd name="T38" fmla="*/ 216 w 252"/>
                <a:gd name="T39" fmla="*/ 151 h 408"/>
                <a:gd name="T40" fmla="*/ 218 w 252"/>
                <a:gd name="T41" fmla="*/ 154 h 408"/>
                <a:gd name="T42" fmla="*/ 214 w 252"/>
                <a:gd name="T43" fmla="*/ 159 h 408"/>
                <a:gd name="T44" fmla="*/ 209 w 252"/>
                <a:gd name="T45" fmla="*/ 161 h 408"/>
                <a:gd name="T46" fmla="*/ 127 w 252"/>
                <a:gd name="T47" fmla="*/ 279 h 408"/>
                <a:gd name="T48" fmla="*/ 110 w 252"/>
                <a:gd name="T49" fmla="*/ 272 h 408"/>
                <a:gd name="T50" fmla="*/ 103 w 252"/>
                <a:gd name="T51" fmla="*/ 255 h 408"/>
                <a:gd name="T52" fmla="*/ 105 w 252"/>
                <a:gd name="T53" fmla="*/ 245 h 408"/>
                <a:gd name="T54" fmla="*/ 117 w 252"/>
                <a:gd name="T55" fmla="*/ 232 h 408"/>
                <a:gd name="T56" fmla="*/ 127 w 252"/>
                <a:gd name="T57" fmla="*/ 231 h 408"/>
                <a:gd name="T58" fmla="*/ 145 w 252"/>
                <a:gd name="T59" fmla="*/ 238 h 408"/>
                <a:gd name="T60" fmla="*/ 152 w 252"/>
                <a:gd name="T61" fmla="*/ 255 h 408"/>
                <a:gd name="T62" fmla="*/ 150 w 252"/>
                <a:gd name="T63" fmla="*/ 266 h 408"/>
                <a:gd name="T64" fmla="*/ 136 w 252"/>
                <a:gd name="T65" fmla="*/ 278 h 408"/>
                <a:gd name="T66" fmla="*/ 198 w 252"/>
                <a:gd name="T67" fmla="*/ 0 h 408"/>
                <a:gd name="T68" fmla="*/ 56 w 252"/>
                <a:gd name="T69" fmla="*/ 0 h 408"/>
                <a:gd name="T70" fmla="*/ 35 w 252"/>
                <a:gd name="T71" fmla="*/ 5 h 408"/>
                <a:gd name="T72" fmla="*/ 16 w 252"/>
                <a:gd name="T73" fmla="*/ 17 h 408"/>
                <a:gd name="T74" fmla="*/ 5 w 252"/>
                <a:gd name="T75" fmla="*/ 34 h 408"/>
                <a:gd name="T76" fmla="*/ 0 w 252"/>
                <a:gd name="T77" fmla="*/ 55 h 408"/>
                <a:gd name="T78" fmla="*/ 0 w 252"/>
                <a:gd name="T79" fmla="*/ 394 h 408"/>
                <a:gd name="T80" fmla="*/ 59 w 252"/>
                <a:gd name="T81" fmla="*/ 405 h 408"/>
                <a:gd name="T82" fmla="*/ 127 w 252"/>
                <a:gd name="T83" fmla="*/ 408 h 408"/>
                <a:gd name="T84" fmla="*/ 162 w 252"/>
                <a:gd name="T85" fmla="*/ 406 h 408"/>
                <a:gd name="T86" fmla="*/ 225 w 252"/>
                <a:gd name="T87" fmla="*/ 399 h 408"/>
                <a:gd name="T88" fmla="*/ 252 w 252"/>
                <a:gd name="T89" fmla="*/ 55 h 408"/>
                <a:gd name="T90" fmla="*/ 252 w 252"/>
                <a:gd name="T91" fmla="*/ 45 h 408"/>
                <a:gd name="T92" fmla="*/ 244 w 252"/>
                <a:gd name="T93" fmla="*/ 24 h 408"/>
                <a:gd name="T94" fmla="*/ 228 w 252"/>
                <a:gd name="T95" fmla="*/ 10 h 408"/>
                <a:gd name="T96" fmla="*/ 209 w 252"/>
                <a:gd name="T97" fmla="*/ 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408">
                  <a:moveTo>
                    <a:pt x="209" y="100"/>
                  </a:moveTo>
                  <a:lnTo>
                    <a:pt x="45" y="100"/>
                  </a:lnTo>
                  <a:lnTo>
                    <a:pt x="45" y="100"/>
                  </a:lnTo>
                  <a:lnTo>
                    <a:pt x="42" y="100"/>
                  </a:lnTo>
                  <a:lnTo>
                    <a:pt x="39" y="99"/>
                  </a:lnTo>
                  <a:lnTo>
                    <a:pt x="37" y="95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0"/>
                  </a:lnTo>
                  <a:lnTo>
                    <a:pt x="39" y="86"/>
                  </a:lnTo>
                  <a:lnTo>
                    <a:pt x="42" y="85"/>
                  </a:lnTo>
                  <a:lnTo>
                    <a:pt x="45" y="85"/>
                  </a:lnTo>
                  <a:lnTo>
                    <a:pt x="209" y="85"/>
                  </a:lnTo>
                  <a:lnTo>
                    <a:pt x="209" y="85"/>
                  </a:lnTo>
                  <a:lnTo>
                    <a:pt x="212" y="85"/>
                  </a:lnTo>
                  <a:lnTo>
                    <a:pt x="214" y="86"/>
                  </a:lnTo>
                  <a:lnTo>
                    <a:pt x="216" y="90"/>
                  </a:lnTo>
                  <a:lnTo>
                    <a:pt x="218" y="93"/>
                  </a:lnTo>
                  <a:lnTo>
                    <a:pt x="218" y="93"/>
                  </a:lnTo>
                  <a:lnTo>
                    <a:pt x="216" y="95"/>
                  </a:lnTo>
                  <a:lnTo>
                    <a:pt x="214" y="99"/>
                  </a:lnTo>
                  <a:lnTo>
                    <a:pt x="212" y="100"/>
                  </a:lnTo>
                  <a:lnTo>
                    <a:pt x="209" y="100"/>
                  </a:lnTo>
                  <a:close/>
                  <a:moveTo>
                    <a:pt x="209" y="161"/>
                  </a:moveTo>
                  <a:lnTo>
                    <a:pt x="45" y="161"/>
                  </a:lnTo>
                  <a:lnTo>
                    <a:pt x="45" y="161"/>
                  </a:lnTo>
                  <a:lnTo>
                    <a:pt x="42" y="161"/>
                  </a:lnTo>
                  <a:lnTo>
                    <a:pt x="39" y="159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7" y="154"/>
                  </a:lnTo>
                  <a:lnTo>
                    <a:pt x="37" y="151"/>
                  </a:lnTo>
                  <a:lnTo>
                    <a:pt x="39" y="147"/>
                  </a:lnTo>
                  <a:lnTo>
                    <a:pt x="42" y="146"/>
                  </a:lnTo>
                  <a:lnTo>
                    <a:pt x="45" y="146"/>
                  </a:lnTo>
                  <a:lnTo>
                    <a:pt x="209" y="146"/>
                  </a:lnTo>
                  <a:lnTo>
                    <a:pt x="209" y="146"/>
                  </a:lnTo>
                  <a:lnTo>
                    <a:pt x="212" y="146"/>
                  </a:lnTo>
                  <a:lnTo>
                    <a:pt x="214" y="147"/>
                  </a:lnTo>
                  <a:lnTo>
                    <a:pt x="216" y="151"/>
                  </a:lnTo>
                  <a:lnTo>
                    <a:pt x="218" y="154"/>
                  </a:lnTo>
                  <a:lnTo>
                    <a:pt x="218" y="154"/>
                  </a:lnTo>
                  <a:lnTo>
                    <a:pt x="216" y="156"/>
                  </a:lnTo>
                  <a:lnTo>
                    <a:pt x="214" y="159"/>
                  </a:lnTo>
                  <a:lnTo>
                    <a:pt x="212" y="161"/>
                  </a:lnTo>
                  <a:lnTo>
                    <a:pt x="209" y="161"/>
                  </a:lnTo>
                  <a:close/>
                  <a:moveTo>
                    <a:pt x="127" y="279"/>
                  </a:moveTo>
                  <a:lnTo>
                    <a:pt x="127" y="279"/>
                  </a:lnTo>
                  <a:lnTo>
                    <a:pt x="117" y="278"/>
                  </a:lnTo>
                  <a:lnTo>
                    <a:pt x="110" y="272"/>
                  </a:lnTo>
                  <a:lnTo>
                    <a:pt x="105" y="266"/>
                  </a:lnTo>
                  <a:lnTo>
                    <a:pt x="103" y="255"/>
                  </a:lnTo>
                  <a:lnTo>
                    <a:pt x="103" y="255"/>
                  </a:lnTo>
                  <a:lnTo>
                    <a:pt x="105" y="245"/>
                  </a:lnTo>
                  <a:lnTo>
                    <a:pt x="110" y="238"/>
                  </a:lnTo>
                  <a:lnTo>
                    <a:pt x="117" y="232"/>
                  </a:lnTo>
                  <a:lnTo>
                    <a:pt x="127" y="231"/>
                  </a:lnTo>
                  <a:lnTo>
                    <a:pt x="127" y="231"/>
                  </a:lnTo>
                  <a:lnTo>
                    <a:pt x="136" y="232"/>
                  </a:lnTo>
                  <a:lnTo>
                    <a:pt x="145" y="238"/>
                  </a:lnTo>
                  <a:lnTo>
                    <a:pt x="150" y="245"/>
                  </a:lnTo>
                  <a:lnTo>
                    <a:pt x="152" y="255"/>
                  </a:lnTo>
                  <a:lnTo>
                    <a:pt x="152" y="255"/>
                  </a:lnTo>
                  <a:lnTo>
                    <a:pt x="150" y="266"/>
                  </a:lnTo>
                  <a:lnTo>
                    <a:pt x="145" y="272"/>
                  </a:lnTo>
                  <a:lnTo>
                    <a:pt x="136" y="278"/>
                  </a:lnTo>
                  <a:lnTo>
                    <a:pt x="127" y="279"/>
                  </a:lnTo>
                  <a:close/>
                  <a:moveTo>
                    <a:pt x="198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44" y="1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6" y="17"/>
                  </a:lnTo>
                  <a:lnTo>
                    <a:pt x="11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28" y="399"/>
                  </a:lnTo>
                  <a:lnTo>
                    <a:pt x="59" y="405"/>
                  </a:lnTo>
                  <a:lnTo>
                    <a:pt x="92" y="406"/>
                  </a:lnTo>
                  <a:lnTo>
                    <a:pt x="127" y="408"/>
                  </a:lnTo>
                  <a:lnTo>
                    <a:pt x="127" y="408"/>
                  </a:lnTo>
                  <a:lnTo>
                    <a:pt x="162" y="406"/>
                  </a:lnTo>
                  <a:lnTo>
                    <a:pt x="195" y="405"/>
                  </a:lnTo>
                  <a:lnTo>
                    <a:pt x="225" y="399"/>
                  </a:lnTo>
                  <a:lnTo>
                    <a:pt x="252" y="394"/>
                  </a:lnTo>
                  <a:lnTo>
                    <a:pt x="252" y="55"/>
                  </a:lnTo>
                  <a:lnTo>
                    <a:pt x="252" y="55"/>
                  </a:lnTo>
                  <a:lnTo>
                    <a:pt x="252" y="45"/>
                  </a:lnTo>
                  <a:lnTo>
                    <a:pt x="249" y="34"/>
                  </a:lnTo>
                  <a:lnTo>
                    <a:pt x="244" y="24"/>
                  </a:lnTo>
                  <a:lnTo>
                    <a:pt x="237" y="17"/>
                  </a:lnTo>
                  <a:lnTo>
                    <a:pt x="228" y="10"/>
                  </a:lnTo>
                  <a:lnTo>
                    <a:pt x="219" y="5"/>
                  </a:lnTo>
                  <a:lnTo>
                    <a:pt x="209" y="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59539E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" name="Freeform 93"/>
            <p:cNvSpPr>
              <a:spLocks/>
            </p:cNvSpPr>
            <p:nvPr/>
          </p:nvSpPr>
          <p:spPr bwMode="auto">
            <a:xfrm>
              <a:off x="-808038" y="4224343"/>
              <a:ext cx="287337" cy="23815"/>
            </a:xfrm>
            <a:custGeom>
              <a:avLst/>
              <a:gdLst>
                <a:gd name="T0" fmla="*/ 172 w 181"/>
                <a:gd name="T1" fmla="*/ 15 h 15"/>
                <a:gd name="T2" fmla="*/ 8 w 181"/>
                <a:gd name="T3" fmla="*/ 15 h 15"/>
                <a:gd name="T4" fmla="*/ 8 w 181"/>
                <a:gd name="T5" fmla="*/ 15 h 15"/>
                <a:gd name="T6" fmla="*/ 5 w 181"/>
                <a:gd name="T7" fmla="*/ 15 h 15"/>
                <a:gd name="T8" fmla="*/ 2 w 181"/>
                <a:gd name="T9" fmla="*/ 14 h 15"/>
                <a:gd name="T10" fmla="*/ 0 w 181"/>
                <a:gd name="T11" fmla="*/ 10 h 15"/>
                <a:gd name="T12" fmla="*/ 0 w 181"/>
                <a:gd name="T13" fmla="*/ 8 h 15"/>
                <a:gd name="T14" fmla="*/ 0 w 181"/>
                <a:gd name="T15" fmla="*/ 8 h 15"/>
                <a:gd name="T16" fmla="*/ 0 w 181"/>
                <a:gd name="T17" fmla="*/ 5 h 15"/>
                <a:gd name="T18" fmla="*/ 2 w 181"/>
                <a:gd name="T19" fmla="*/ 1 h 15"/>
                <a:gd name="T20" fmla="*/ 5 w 181"/>
                <a:gd name="T21" fmla="*/ 0 h 15"/>
                <a:gd name="T22" fmla="*/ 8 w 181"/>
                <a:gd name="T23" fmla="*/ 0 h 15"/>
                <a:gd name="T24" fmla="*/ 172 w 181"/>
                <a:gd name="T25" fmla="*/ 0 h 15"/>
                <a:gd name="T26" fmla="*/ 172 w 181"/>
                <a:gd name="T27" fmla="*/ 0 h 15"/>
                <a:gd name="T28" fmla="*/ 175 w 181"/>
                <a:gd name="T29" fmla="*/ 0 h 15"/>
                <a:gd name="T30" fmla="*/ 177 w 181"/>
                <a:gd name="T31" fmla="*/ 1 h 15"/>
                <a:gd name="T32" fmla="*/ 179 w 181"/>
                <a:gd name="T33" fmla="*/ 5 h 15"/>
                <a:gd name="T34" fmla="*/ 181 w 181"/>
                <a:gd name="T35" fmla="*/ 8 h 15"/>
                <a:gd name="T36" fmla="*/ 181 w 181"/>
                <a:gd name="T37" fmla="*/ 8 h 15"/>
                <a:gd name="T38" fmla="*/ 179 w 181"/>
                <a:gd name="T39" fmla="*/ 10 h 15"/>
                <a:gd name="T40" fmla="*/ 177 w 181"/>
                <a:gd name="T41" fmla="*/ 14 h 15"/>
                <a:gd name="T42" fmla="*/ 175 w 181"/>
                <a:gd name="T43" fmla="*/ 15 h 15"/>
                <a:gd name="T44" fmla="*/ 172 w 18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5">
                  <a:moveTo>
                    <a:pt x="172" y="15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1"/>
                  </a:lnTo>
                  <a:lnTo>
                    <a:pt x="179" y="5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79" y="10"/>
                  </a:lnTo>
                  <a:lnTo>
                    <a:pt x="177" y="14"/>
                  </a:lnTo>
                  <a:lnTo>
                    <a:pt x="175" y="15"/>
                  </a:lnTo>
                  <a:lnTo>
                    <a:pt x="172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4"/>
            <p:cNvSpPr>
              <a:spLocks/>
            </p:cNvSpPr>
            <p:nvPr/>
          </p:nvSpPr>
          <p:spPr bwMode="auto">
            <a:xfrm>
              <a:off x="-808038" y="4321182"/>
              <a:ext cx="287337" cy="23815"/>
            </a:xfrm>
            <a:custGeom>
              <a:avLst/>
              <a:gdLst>
                <a:gd name="T0" fmla="*/ 172 w 181"/>
                <a:gd name="T1" fmla="*/ 15 h 15"/>
                <a:gd name="T2" fmla="*/ 8 w 181"/>
                <a:gd name="T3" fmla="*/ 15 h 15"/>
                <a:gd name="T4" fmla="*/ 8 w 181"/>
                <a:gd name="T5" fmla="*/ 15 h 15"/>
                <a:gd name="T6" fmla="*/ 5 w 181"/>
                <a:gd name="T7" fmla="*/ 15 h 15"/>
                <a:gd name="T8" fmla="*/ 2 w 181"/>
                <a:gd name="T9" fmla="*/ 13 h 15"/>
                <a:gd name="T10" fmla="*/ 0 w 181"/>
                <a:gd name="T11" fmla="*/ 10 h 15"/>
                <a:gd name="T12" fmla="*/ 0 w 181"/>
                <a:gd name="T13" fmla="*/ 8 h 15"/>
                <a:gd name="T14" fmla="*/ 0 w 181"/>
                <a:gd name="T15" fmla="*/ 8 h 15"/>
                <a:gd name="T16" fmla="*/ 0 w 181"/>
                <a:gd name="T17" fmla="*/ 5 h 15"/>
                <a:gd name="T18" fmla="*/ 2 w 181"/>
                <a:gd name="T19" fmla="*/ 1 h 15"/>
                <a:gd name="T20" fmla="*/ 5 w 181"/>
                <a:gd name="T21" fmla="*/ 0 h 15"/>
                <a:gd name="T22" fmla="*/ 8 w 181"/>
                <a:gd name="T23" fmla="*/ 0 h 15"/>
                <a:gd name="T24" fmla="*/ 172 w 181"/>
                <a:gd name="T25" fmla="*/ 0 h 15"/>
                <a:gd name="T26" fmla="*/ 172 w 181"/>
                <a:gd name="T27" fmla="*/ 0 h 15"/>
                <a:gd name="T28" fmla="*/ 175 w 181"/>
                <a:gd name="T29" fmla="*/ 0 h 15"/>
                <a:gd name="T30" fmla="*/ 177 w 181"/>
                <a:gd name="T31" fmla="*/ 1 h 15"/>
                <a:gd name="T32" fmla="*/ 179 w 181"/>
                <a:gd name="T33" fmla="*/ 5 h 15"/>
                <a:gd name="T34" fmla="*/ 181 w 181"/>
                <a:gd name="T35" fmla="*/ 8 h 15"/>
                <a:gd name="T36" fmla="*/ 181 w 181"/>
                <a:gd name="T37" fmla="*/ 8 h 15"/>
                <a:gd name="T38" fmla="*/ 179 w 181"/>
                <a:gd name="T39" fmla="*/ 10 h 15"/>
                <a:gd name="T40" fmla="*/ 177 w 181"/>
                <a:gd name="T41" fmla="*/ 13 h 15"/>
                <a:gd name="T42" fmla="*/ 175 w 181"/>
                <a:gd name="T43" fmla="*/ 15 h 15"/>
                <a:gd name="T44" fmla="*/ 172 w 18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5">
                  <a:moveTo>
                    <a:pt x="172" y="15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1"/>
                  </a:lnTo>
                  <a:lnTo>
                    <a:pt x="179" y="5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79" y="10"/>
                  </a:lnTo>
                  <a:lnTo>
                    <a:pt x="177" y="13"/>
                  </a:lnTo>
                  <a:lnTo>
                    <a:pt x="175" y="15"/>
                  </a:lnTo>
                  <a:lnTo>
                    <a:pt x="172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5"/>
            <p:cNvSpPr>
              <a:spLocks/>
            </p:cNvSpPr>
            <p:nvPr/>
          </p:nvSpPr>
          <p:spPr bwMode="auto">
            <a:xfrm>
              <a:off x="-703265" y="4456121"/>
              <a:ext cx="77791" cy="76202"/>
            </a:xfrm>
            <a:custGeom>
              <a:avLst/>
              <a:gdLst>
                <a:gd name="T0" fmla="*/ 24 w 49"/>
                <a:gd name="T1" fmla="*/ 48 h 48"/>
                <a:gd name="T2" fmla="*/ 24 w 49"/>
                <a:gd name="T3" fmla="*/ 48 h 48"/>
                <a:gd name="T4" fmla="*/ 14 w 49"/>
                <a:gd name="T5" fmla="*/ 47 h 48"/>
                <a:gd name="T6" fmla="*/ 7 w 49"/>
                <a:gd name="T7" fmla="*/ 41 h 48"/>
                <a:gd name="T8" fmla="*/ 2 w 49"/>
                <a:gd name="T9" fmla="*/ 35 h 48"/>
                <a:gd name="T10" fmla="*/ 0 w 49"/>
                <a:gd name="T11" fmla="*/ 24 h 48"/>
                <a:gd name="T12" fmla="*/ 0 w 49"/>
                <a:gd name="T13" fmla="*/ 24 h 48"/>
                <a:gd name="T14" fmla="*/ 2 w 49"/>
                <a:gd name="T15" fmla="*/ 14 h 48"/>
                <a:gd name="T16" fmla="*/ 7 w 49"/>
                <a:gd name="T17" fmla="*/ 7 h 48"/>
                <a:gd name="T18" fmla="*/ 14 w 49"/>
                <a:gd name="T19" fmla="*/ 1 h 48"/>
                <a:gd name="T20" fmla="*/ 24 w 49"/>
                <a:gd name="T21" fmla="*/ 0 h 48"/>
                <a:gd name="T22" fmla="*/ 24 w 49"/>
                <a:gd name="T23" fmla="*/ 0 h 48"/>
                <a:gd name="T24" fmla="*/ 33 w 49"/>
                <a:gd name="T25" fmla="*/ 1 h 48"/>
                <a:gd name="T26" fmla="*/ 42 w 49"/>
                <a:gd name="T27" fmla="*/ 7 h 48"/>
                <a:gd name="T28" fmla="*/ 47 w 49"/>
                <a:gd name="T29" fmla="*/ 14 h 48"/>
                <a:gd name="T30" fmla="*/ 49 w 49"/>
                <a:gd name="T31" fmla="*/ 24 h 48"/>
                <a:gd name="T32" fmla="*/ 49 w 49"/>
                <a:gd name="T33" fmla="*/ 24 h 48"/>
                <a:gd name="T34" fmla="*/ 47 w 49"/>
                <a:gd name="T35" fmla="*/ 35 h 48"/>
                <a:gd name="T36" fmla="*/ 42 w 49"/>
                <a:gd name="T37" fmla="*/ 41 h 48"/>
                <a:gd name="T38" fmla="*/ 33 w 49"/>
                <a:gd name="T39" fmla="*/ 47 h 48"/>
                <a:gd name="T40" fmla="*/ 24 w 49"/>
                <a:gd name="T4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8">
                  <a:moveTo>
                    <a:pt x="24" y="48"/>
                  </a:moveTo>
                  <a:lnTo>
                    <a:pt x="24" y="48"/>
                  </a:lnTo>
                  <a:lnTo>
                    <a:pt x="14" y="47"/>
                  </a:lnTo>
                  <a:lnTo>
                    <a:pt x="7" y="41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7"/>
                  </a:lnTo>
                  <a:lnTo>
                    <a:pt x="47" y="1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35"/>
                  </a:lnTo>
                  <a:lnTo>
                    <a:pt x="42" y="41"/>
                  </a:lnTo>
                  <a:lnTo>
                    <a:pt x="33" y="47"/>
                  </a:lnTo>
                  <a:lnTo>
                    <a:pt x="24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6"/>
            <p:cNvSpPr>
              <a:spLocks/>
            </p:cNvSpPr>
            <p:nvPr/>
          </p:nvSpPr>
          <p:spPr bwMode="auto">
            <a:xfrm>
              <a:off x="-866776" y="4089404"/>
              <a:ext cx="400050" cy="647703"/>
            </a:xfrm>
            <a:custGeom>
              <a:avLst/>
              <a:gdLst>
                <a:gd name="T0" fmla="*/ 198 w 252"/>
                <a:gd name="T1" fmla="*/ 0 h 408"/>
                <a:gd name="T2" fmla="*/ 56 w 252"/>
                <a:gd name="T3" fmla="*/ 0 h 408"/>
                <a:gd name="T4" fmla="*/ 56 w 252"/>
                <a:gd name="T5" fmla="*/ 0 h 408"/>
                <a:gd name="T6" fmla="*/ 44 w 252"/>
                <a:gd name="T7" fmla="*/ 1 h 408"/>
                <a:gd name="T8" fmla="*/ 35 w 252"/>
                <a:gd name="T9" fmla="*/ 5 h 408"/>
                <a:gd name="T10" fmla="*/ 25 w 252"/>
                <a:gd name="T11" fmla="*/ 10 h 408"/>
                <a:gd name="T12" fmla="*/ 16 w 252"/>
                <a:gd name="T13" fmla="*/ 17 h 408"/>
                <a:gd name="T14" fmla="*/ 11 w 252"/>
                <a:gd name="T15" fmla="*/ 24 h 408"/>
                <a:gd name="T16" fmla="*/ 5 w 252"/>
                <a:gd name="T17" fmla="*/ 34 h 408"/>
                <a:gd name="T18" fmla="*/ 2 w 252"/>
                <a:gd name="T19" fmla="*/ 45 h 408"/>
                <a:gd name="T20" fmla="*/ 0 w 252"/>
                <a:gd name="T21" fmla="*/ 55 h 408"/>
                <a:gd name="T22" fmla="*/ 0 w 252"/>
                <a:gd name="T23" fmla="*/ 394 h 408"/>
                <a:gd name="T24" fmla="*/ 0 w 252"/>
                <a:gd name="T25" fmla="*/ 394 h 408"/>
                <a:gd name="T26" fmla="*/ 28 w 252"/>
                <a:gd name="T27" fmla="*/ 399 h 408"/>
                <a:gd name="T28" fmla="*/ 59 w 252"/>
                <a:gd name="T29" fmla="*/ 405 h 408"/>
                <a:gd name="T30" fmla="*/ 92 w 252"/>
                <a:gd name="T31" fmla="*/ 406 h 408"/>
                <a:gd name="T32" fmla="*/ 127 w 252"/>
                <a:gd name="T33" fmla="*/ 408 h 408"/>
                <a:gd name="T34" fmla="*/ 127 w 252"/>
                <a:gd name="T35" fmla="*/ 408 h 408"/>
                <a:gd name="T36" fmla="*/ 162 w 252"/>
                <a:gd name="T37" fmla="*/ 406 h 408"/>
                <a:gd name="T38" fmla="*/ 195 w 252"/>
                <a:gd name="T39" fmla="*/ 405 h 408"/>
                <a:gd name="T40" fmla="*/ 225 w 252"/>
                <a:gd name="T41" fmla="*/ 399 h 408"/>
                <a:gd name="T42" fmla="*/ 252 w 252"/>
                <a:gd name="T43" fmla="*/ 394 h 408"/>
                <a:gd name="T44" fmla="*/ 252 w 252"/>
                <a:gd name="T45" fmla="*/ 55 h 408"/>
                <a:gd name="T46" fmla="*/ 252 w 252"/>
                <a:gd name="T47" fmla="*/ 55 h 408"/>
                <a:gd name="T48" fmla="*/ 252 w 252"/>
                <a:gd name="T49" fmla="*/ 45 h 408"/>
                <a:gd name="T50" fmla="*/ 249 w 252"/>
                <a:gd name="T51" fmla="*/ 34 h 408"/>
                <a:gd name="T52" fmla="*/ 244 w 252"/>
                <a:gd name="T53" fmla="*/ 24 h 408"/>
                <a:gd name="T54" fmla="*/ 237 w 252"/>
                <a:gd name="T55" fmla="*/ 17 h 408"/>
                <a:gd name="T56" fmla="*/ 228 w 252"/>
                <a:gd name="T57" fmla="*/ 10 h 408"/>
                <a:gd name="T58" fmla="*/ 219 w 252"/>
                <a:gd name="T59" fmla="*/ 5 h 408"/>
                <a:gd name="T60" fmla="*/ 209 w 252"/>
                <a:gd name="T61" fmla="*/ 1 h 408"/>
                <a:gd name="T62" fmla="*/ 198 w 252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408">
                  <a:moveTo>
                    <a:pt x="198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44" y="1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6" y="17"/>
                  </a:lnTo>
                  <a:lnTo>
                    <a:pt x="11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28" y="399"/>
                  </a:lnTo>
                  <a:lnTo>
                    <a:pt x="59" y="405"/>
                  </a:lnTo>
                  <a:lnTo>
                    <a:pt x="92" y="406"/>
                  </a:lnTo>
                  <a:lnTo>
                    <a:pt x="127" y="408"/>
                  </a:lnTo>
                  <a:lnTo>
                    <a:pt x="127" y="408"/>
                  </a:lnTo>
                  <a:lnTo>
                    <a:pt x="162" y="406"/>
                  </a:lnTo>
                  <a:lnTo>
                    <a:pt x="195" y="405"/>
                  </a:lnTo>
                  <a:lnTo>
                    <a:pt x="225" y="399"/>
                  </a:lnTo>
                  <a:lnTo>
                    <a:pt x="252" y="394"/>
                  </a:lnTo>
                  <a:lnTo>
                    <a:pt x="252" y="55"/>
                  </a:lnTo>
                  <a:lnTo>
                    <a:pt x="252" y="55"/>
                  </a:lnTo>
                  <a:lnTo>
                    <a:pt x="252" y="45"/>
                  </a:lnTo>
                  <a:lnTo>
                    <a:pt x="249" y="34"/>
                  </a:lnTo>
                  <a:lnTo>
                    <a:pt x="244" y="24"/>
                  </a:lnTo>
                  <a:lnTo>
                    <a:pt x="237" y="17"/>
                  </a:lnTo>
                  <a:lnTo>
                    <a:pt x="228" y="10"/>
                  </a:lnTo>
                  <a:lnTo>
                    <a:pt x="219" y="5"/>
                  </a:lnTo>
                  <a:lnTo>
                    <a:pt x="209" y="1"/>
                  </a:lnTo>
                  <a:lnTo>
                    <a:pt x="1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/>
            <p:cNvSpPr>
              <a:spLocks/>
            </p:cNvSpPr>
            <p:nvPr/>
          </p:nvSpPr>
          <p:spPr bwMode="auto">
            <a:xfrm>
              <a:off x="-866776" y="4748214"/>
              <a:ext cx="400050" cy="298450"/>
            </a:xfrm>
            <a:custGeom>
              <a:avLst/>
              <a:gdLst>
                <a:gd name="T0" fmla="*/ 228 w 252"/>
                <a:gd name="T1" fmla="*/ 130 h 188"/>
                <a:gd name="T2" fmla="*/ 221 w 252"/>
                <a:gd name="T3" fmla="*/ 129 h 188"/>
                <a:gd name="T4" fmla="*/ 219 w 252"/>
                <a:gd name="T5" fmla="*/ 122 h 188"/>
                <a:gd name="T6" fmla="*/ 219 w 252"/>
                <a:gd name="T7" fmla="*/ 116 h 188"/>
                <a:gd name="T8" fmla="*/ 225 w 252"/>
                <a:gd name="T9" fmla="*/ 111 h 188"/>
                <a:gd name="T10" fmla="*/ 252 w 252"/>
                <a:gd name="T11" fmla="*/ 111 h 188"/>
                <a:gd name="T12" fmla="*/ 228 w 252"/>
                <a:gd name="T13" fmla="*/ 75 h 188"/>
                <a:gd name="T14" fmla="*/ 225 w 252"/>
                <a:gd name="T15" fmla="*/ 75 h 188"/>
                <a:gd name="T16" fmla="*/ 219 w 252"/>
                <a:gd name="T17" fmla="*/ 70 h 188"/>
                <a:gd name="T18" fmla="*/ 219 w 252"/>
                <a:gd name="T19" fmla="*/ 66 h 188"/>
                <a:gd name="T20" fmla="*/ 221 w 252"/>
                <a:gd name="T21" fmla="*/ 59 h 188"/>
                <a:gd name="T22" fmla="*/ 228 w 252"/>
                <a:gd name="T23" fmla="*/ 56 h 188"/>
                <a:gd name="T24" fmla="*/ 252 w 252"/>
                <a:gd name="T25" fmla="*/ 0 h 188"/>
                <a:gd name="T26" fmla="*/ 225 w 252"/>
                <a:gd name="T27" fmla="*/ 5 h 188"/>
                <a:gd name="T28" fmla="*/ 160 w 252"/>
                <a:gd name="T29" fmla="*/ 10 h 188"/>
                <a:gd name="T30" fmla="*/ 127 w 252"/>
                <a:gd name="T31" fmla="*/ 12 h 188"/>
                <a:gd name="T32" fmla="*/ 59 w 252"/>
                <a:gd name="T33" fmla="*/ 9 h 188"/>
                <a:gd name="T34" fmla="*/ 0 w 252"/>
                <a:gd name="T35" fmla="*/ 0 h 188"/>
                <a:gd name="T36" fmla="*/ 25 w 252"/>
                <a:gd name="T37" fmla="*/ 56 h 188"/>
                <a:gd name="T38" fmla="*/ 30 w 252"/>
                <a:gd name="T39" fmla="*/ 57 h 188"/>
                <a:gd name="T40" fmla="*/ 35 w 252"/>
                <a:gd name="T41" fmla="*/ 63 h 188"/>
                <a:gd name="T42" fmla="*/ 35 w 252"/>
                <a:gd name="T43" fmla="*/ 66 h 188"/>
                <a:gd name="T44" fmla="*/ 32 w 252"/>
                <a:gd name="T45" fmla="*/ 73 h 188"/>
                <a:gd name="T46" fmla="*/ 25 w 252"/>
                <a:gd name="T47" fmla="*/ 75 h 188"/>
                <a:gd name="T48" fmla="*/ 0 w 252"/>
                <a:gd name="T49" fmla="*/ 111 h 188"/>
                <a:gd name="T50" fmla="*/ 25 w 252"/>
                <a:gd name="T51" fmla="*/ 111 h 188"/>
                <a:gd name="T52" fmla="*/ 32 w 252"/>
                <a:gd name="T53" fmla="*/ 115 h 188"/>
                <a:gd name="T54" fmla="*/ 35 w 252"/>
                <a:gd name="T55" fmla="*/ 122 h 188"/>
                <a:gd name="T56" fmla="*/ 35 w 252"/>
                <a:gd name="T57" fmla="*/ 125 h 188"/>
                <a:gd name="T58" fmla="*/ 30 w 252"/>
                <a:gd name="T59" fmla="*/ 130 h 188"/>
                <a:gd name="T60" fmla="*/ 0 w 252"/>
                <a:gd name="T61" fmla="*/ 130 h 188"/>
                <a:gd name="T62" fmla="*/ 0 w 252"/>
                <a:gd name="T63" fmla="*/ 132 h 188"/>
                <a:gd name="T64" fmla="*/ 5 w 252"/>
                <a:gd name="T65" fmla="*/ 155 h 188"/>
                <a:gd name="T66" fmla="*/ 16 w 252"/>
                <a:gd name="T67" fmla="*/ 172 h 188"/>
                <a:gd name="T68" fmla="*/ 35 w 252"/>
                <a:gd name="T69" fmla="*/ 184 h 188"/>
                <a:gd name="T70" fmla="*/ 56 w 252"/>
                <a:gd name="T71" fmla="*/ 188 h 188"/>
                <a:gd name="T72" fmla="*/ 198 w 252"/>
                <a:gd name="T73" fmla="*/ 188 h 188"/>
                <a:gd name="T74" fmla="*/ 219 w 252"/>
                <a:gd name="T75" fmla="*/ 184 h 188"/>
                <a:gd name="T76" fmla="*/ 237 w 252"/>
                <a:gd name="T77" fmla="*/ 172 h 188"/>
                <a:gd name="T78" fmla="*/ 249 w 252"/>
                <a:gd name="T79" fmla="*/ 155 h 188"/>
                <a:gd name="T80" fmla="*/ 252 w 252"/>
                <a:gd name="T81" fmla="*/ 132 h 188"/>
                <a:gd name="T82" fmla="*/ 228 w 252"/>
                <a:gd name="T83" fmla="*/ 13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2" h="188">
                  <a:moveTo>
                    <a:pt x="228" y="130"/>
                  </a:moveTo>
                  <a:lnTo>
                    <a:pt x="228" y="130"/>
                  </a:lnTo>
                  <a:lnTo>
                    <a:pt x="225" y="130"/>
                  </a:lnTo>
                  <a:lnTo>
                    <a:pt x="221" y="129"/>
                  </a:lnTo>
                  <a:lnTo>
                    <a:pt x="219" y="125"/>
                  </a:lnTo>
                  <a:lnTo>
                    <a:pt x="219" y="122"/>
                  </a:lnTo>
                  <a:lnTo>
                    <a:pt x="219" y="122"/>
                  </a:lnTo>
                  <a:lnTo>
                    <a:pt x="219" y="116"/>
                  </a:lnTo>
                  <a:lnTo>
                    <a:pt x="221" y="115"/>
                  </a:lnTo>
                  <a:lnTo>
                    <a:pt x="225" y="111"/>
                  </a:lnTo>
                  <a:lnTo>
                    <a:pt x="228" y="111"/>
                  </a:lnTo>
                  <a:lnTo>
                    <a:pt x="252" y="111"/>
                  </a:lnTo>
                  <a:lnTo>
                    <a:pt x="252" y="75"/>
                  </a:lnTo>
                  <a:lnTo>
                    <a:pt x="228" y="75"/>
                  </a:lnTo>
                  <a:lnTo>
                    <a:pt x="228" y="75"/>
                  </a:lnTo>
                  <a:lnTo>
                    <a:pt x="225" y="75"/>
                  </a:lnTo>
                  <a:lnTo>
                    <a:pt x="221" y="73"/>
                  </a:lnTo>
                  <a:lnTo>
                    <a:pt x="219" y="70"/>
                  </a:lnTo>
                  <a:lnTo>
                    <a:pt x="219" y="66"/>
                  </a:lnTo>
                  <a:lnTo>
                    <a:pt x="219" y="66"/>
                  </a:lnTo>
                  <a:lnTo>
                    <a:pt x="219" y="63"/>
                  </a:lnTo>
                  <a:lnTo>
                    <a:pt x="221" y="59"/>
                  </a:lnTo>
                  <a:lnTo>
                    <a:pt x="225" y="57"/>
                  </a:lnTo>
                  <a:lnTo>
                    <a:pt x="228" y="56"/>
                  </a:lnTo>
                  <a:lnTo>
                    <a:pt x="252" y="5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25" y="5"/>
                  </a:lnTo>
                  <a:lnTo>
                    <a:pt x="193" y="9"/>
                  </a:lnTo>
                  <a:lnTo>
                    <a:pt x="160" y="10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92" y="10"/>
                  </a:lnTo>
                  <a:lnTo>
                    <a:pt x="59" y="9"/>
                  </a:lnTo>
                  <a:lnTo>
                    <a:pt x="30" y="5"/>
                  </a:lnTo>
                  <a:lnTo>
                    <a:pt x="0" y="0"/>
                  </a:lnTo>
                  <a:lnTo>
                    <a:pt x="0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5" y="63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5" y="70"/>
                  </a:lnTo>
                  <a:lnTo>
                    <a:pt x="32" y="73"/>
                  </a:lnTo>
                  <a:lnTo>
                    <a:pt x="30" y="75"/>
                  </a:lnTo>
                  <a:lnTo>
                    <a:pt x="25" y="75"/>
                  </a:lnTo>
                  <a:lnTo>
                    <a:pt x="0" y="75"/>
                  </a:lnTo>
                  <a:lnTo>
                    <a:pt x="0" y="111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30" y="111"/>
                  </a:lnTo>
                  <a:lnTo>
                    <a:pt x="32" y="115"/>
                  </a:lnTo>
                  <a:lnTo>
                    <a:pt x="35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5"/>
                  </a:lnTo>
                  <a:lnTo>
                    <a:pt x="32" y="129"/>
                  </a:lnTo>
                  <a:lnTo>
                    <a:pt x="30" y="130"/>
                  </a:lnTo>
                  <a:lnTo>
                    <a:pt x="25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44"/>
                  </a:lnTo>
                  <a:lnTo>
                    <a:pt x="5" y="155"/>
                  </a:lnTo>
                  <a:lnTo>
                    <a:pt x="11" y="163"/>
                  </a:lnTo>
                  <a:lnTo>
                    <a:pt x="16" y="172"/>
                  </a:lnTo>
                  <a:lnTo>
                    <a:pt x="25" y="179"/>
                  </a:lnTo>
                  <a:lnTo>
                    <a:pt x="35" y="184"/>
                  </a:lnTo>
                  <a:lnTo>
                    <a:pt x="44" y="188"/>
                  </a:lnTo>
                  <a:lnTo>
                    <a:pt x="56" y="188"/>
                  </a:lnTo>
                  <a:lnTo>
                    <a:pt x="198" y="188"/>
                  </a:lnTo>
                  <a:lnTo>
                    <a:pt x="198" y="188"/>
                  </a:lnTo>
                  <a:lnTo>
                    <a:pt x="209" y="188"/>
                  </a:lnTo>
                  <a:lnTo>
                    <a:pt x="219" y="184"/>
                  </a:lnTo>
                  <a:lnTo>
                    <a:pt x="228" y="179"/>
                  </a:lnTo>
                  <a:lnTo>
                    <a:pt x="237" y="172"/>
                  </a:lnTo>
                  <a:lnTo>
                    <a:pt x="244" y="163"/>
                  </a:lnTo>
                  <a:lnTo>
                    <a:pt x="249" y="155"/>
                  </a:lnTo>
                  <a:lnTo>
                    <a:pt x="252" y="144"/>
                  </a:lnTo>
                  <a:lnTo>
                    <a:pt x="252" y="132"/>
                  </a:lnTo>
                  <a:lnTo>
                    <a:pt x="252" y="130"/>
                  </a:lnTo>
                  <a:lnTo>
                    <a:pt x="228" y="130"/>
                  </a:lnTo>
                  <a:close/>
                </a:path>
              </a:pathLst>
            </a:custGeom>
            <a:solidFill>
              <a:srgbClr val="59539E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561868" y="1962907"/>
            <a:ext cx="2241851" cy="353943"/>
          </a:xfrm>
          <a:prstGeom prst="rect">
            <a:avLst/>
          </a:prstGeom>
          <a:noFill/>
        </p:spPr>
        <p:txBody>
          <a:bodyPr wrap="square" lIns="91440" rtlCol="0" anchor="ctr">
            <a:spAutoFit/>
          </a:bodyPr>
          <a:lstStyle/>
          <a:p>
            <a:pPr algn="l" defTabSz="914400">
              <a:buNone/>
            </a:pPr>
            <a:r>
              <a:rPr lang="en-US" sz="90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COMPUTACIÓN UNIFICADA</a:t>
            </a:r>
          </a:p>
          <a:p>
            <a:pPr algn="l" defTabSz="914400">
              <a:buNone/>
            </a:pP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Elementos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computación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modulares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independientes</a:t>
            </a:r>
            <a:r>
              <a:rPr lang="en-US" sz="800" b="0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 del </a:t>
            </a:r>
            <a:r>
              <a:rPr lang="en-US" sz="800" b="0" i="0" dirty="0" err="1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estado</a:t>
            </a:r>
            <a:endParaRPr lang="en-US" sz="8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7173" y="2418074"/>
            <a:ext cx="8704446" cy="185578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800" b="0" i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Cisco Data Center Services</a:t>
            </a:r>
            <a:endParaRPr lang="en-US" sz="800">
              <a:solidFill>
                <a:sysClr val="windowText" lastClr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7173" y="2620052"/>
            <a:ext cx="8704446" cy="185578"/>
          </a:xfrm>
          <a:prstGeom prst="rect">
            <a:avLst/>
          </a:prstGeom>
          <a:solidFill>
            <a:srgbClr val="92D050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800" b="0" i="0" dirty="0" err="1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Soporte</a:t>
            </a:r>
            <a:r>
              <a:rPr lang="en-US" sz="800" b="0" i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800" b="0" i="0" dirty="0" err="1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para</a:t>
            </a:r>
            <a:r>
              <a:rPr lang="en-US" sz="800" b="0" i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800" b="0" i="0" dirty="0" err="1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soluciones</a:t>
            </a:r>
            <a:r>
              <a:rPr lang="en-US" sz="800" b="0" i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800" b="0" i="0" dirty="0" err="1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integradas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515651" y="2519063"/>
            <a:ext cx="3135669" cy="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611702" y="2718918"/>
            <a:ext cx="3039618" cy="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7269" y="2519063"/>
            <a:ext cx="3256320" cy="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7269" y="2718918"/>
            <a:ext cx="3160269" cy="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93120" y="2663352"/>
            <a:ext cx="2681086" cy="1827819"/>
          </a:xfrm>
          <a:prstGeom prst="rect">
            <a:avLst/>
          </a:prstGeom>
          <a:noFill/>
        </p:spPr>
        <p:txBody>
          <a:bodyPr wrap="square" tIns="274320" bIns="0" rtlCol="0" anchor="t">
            <a:no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automatización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, 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organización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y 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administración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del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ciclo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vida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son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características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clave de 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administración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unificada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Cisco, con lo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se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simplifica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implementación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operación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infraestructura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nube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, virtual y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física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/de hardware con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configuración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independiente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completa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. Cisco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ayuda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a los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departamentos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TI en el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desarrollo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un portal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autoservicio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y un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catálogo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proporcionar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TI 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pedido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manera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rápida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sustentar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iniciativas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comerciales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847963" y="2875097"/>
            <a:ext cx="1207229" cy="154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215980" y="4479773"/>
            <a:ext cx="2816352" cy="179222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15980" y="6108459"/>
            <a:ext cx="2816352" cy="1635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600" b="0" i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Complementa las herramientas de administración y los sistemas de TI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4358" y="4895583"/>
            <a:ext cx="418586" cy="779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400">
              <a:buNone/>
            </a:pPr>
            <a:r>
              <a:rPr lang="en-US" sz="400" b="1" i="0" dirty="0">
                <a:solidFill>
                  <a:srgbClr val="374D9D"/>
                </a:solidFill>
                <a:latin typeface="Calibri"/>
                <a:ea typeface="+mn-ea"/>
                <a:cs typeface="+mn-cs"/>
              </a:rPr>
              <a:t>AUTOMATIZACIÓN</a:t>
            </a:r>
            <a:endParaRPr lang="en-US" sz="400" b="1" dirty="0">
              <a:solidFill>
                <a:srgbClr val="374D9D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65661" y="4753748"/>
            <a:ext cx="115978" cy="119669"/>
            <a:chOff x="-1693863" y="5681663"/>
            <a:chExt cx="1895475" cy="1955800"/>
          </a:xfrm>
        </p:grpSpPr>
        <p:sp>
          <p:nvSpPr>
            <p:cNvPr id="83" name="Freeform 104"/>
            <p:cNvSpPr>
              <a:spLocks/>
            </p:cNvSpPr>
            <p:nvPr/>
          </p:nvSpPr>
          <p:spPr bwMode="auto">
            <a:xfrm>
              <a:off x="-1208088" y="6199188"/>
              <a:ext cx="923925" cy="922338"/>
            </a:xfrm>
            <a:custGeom>
              <a:avLst/>
              <a:gdLst>
                <a:gd name="T0" fmla="*/ 292 w 582"/>
                <a:gd name="T1" fmla="*/ 581 h 581"/>
                <a:gd name="T2" fmla="*/ 233 w 582"/>
                <a:gd name="T3" fmla="*/ 574 h 581"/>
                <a:gd name="T4" fmla="*/ 179 w 582"/>
                <a:gd name="T5" fmla="*/ 559 h 581"/>
                <a:gd name="T6" fmla="*/ 128 w 582"/>
                <a:gd name="T7" fmla="*/ 531 h 581"/>
                <a:gd name="T8" fmla="*/ 85 w 582"/>
                <a:gd name="T9" fmla="*/ 496 h 581"/>
                <a:gd name="T10" fmla="*/ 50 w 582"/>
                <a:gd name="T11" fmla="*/ 452 h 581"/>
                <a:gd name="T12" fmla="*/ 24 w 582"/>
                <a:gd name="T13" fmla="*/ 404 h 581"/>
                <a:gd name="T14" fmla="*/ 7 w 582"/>
                <a:gd name="T15" fmla="*/ 348 h 581"/>
                <a:gd name="T16" fmla="*/ 0 w 582"/>
                <a:gd name="T17" fmla="*/ 291 h 581"/>
                <a:gd name="T18" fmla="*/ 1 w 582"/>
                <a:gd name="T19" fmla="*/ 261 h 581"/>
                <a:gd name="T20" fmla="*/ 14 w 582"/>
                <a:gd name="T21" fmla="*/ 204 h 581"/>
                <a:gd name="T22" fmla="*/ 36 w 582"/>
                <a:gd name="T23" fmla="*/ 152 h 581"/>
                <a:gd name="T24" fmla="*/ 67 w 582"/>
                <a:gd name="T25" fmla="*/ 107 h 581"/>
                <a:gd name="T26" fmla="*/ 106 w 582"/>
                <a:gd name="T27" fmla="*/ 67 h 581"/>
                <a:gd name="T28" fmla="*/ 153 w 582"/>
                <a:gd name="T29" fmla="*/ 35 h 581"/>
                <a:gd name="T30" fmla="*/ 205 w 582"/>
                <a:gd name="T31" fmla="*/ 13 h 581"/>
                <a:gd name="T32" fmla="*/ 262 w 582"/>
                <a:gd name="T33" fmla="*/ 2 h 581"/>
                <a:gd name="T34" fmla="*/ 292 w 582"/>
                <a:gd name="T35" fmla="*/ 0 h 581"/>
                <a:gd name="T36" fmla="*/ 349 w 582"/>
                <a:gd name="T37" fmla="*/ 6 h 581"/>
                <a:gd name="T38" fmla="*/ 405 w 582"/>
                <a:gd name="T39" fmla="*/ 23 h 581"/>
                <a:gd name="T40" fmla="*/ 453 w 582"/>
                <a:gd name="T41" fmla="*/ 49 h 581"/>
                <a:gd name="T42" fmla="*/ 497 w 582"/>
                <a:gd name="T43" fmla="*/ 86 h 581"/>
                <a:gd name="T44" fmla="*/ 532 w 582"/>
                <a:gd name="T45" fmla="*/ 127 h 581"/>
                <a:gd name="T46" fmla="*/ 560 w 582"/>
                <a:gd name="T47" fmla="*/ 178 h 581"/>
                <a:gd name="T48" fmla="*/ 577 w 582"/>
                <a:gd name="T49" fmla="*/ 232 h 581"/>
                <a:gd name="T50" fmla="*/ 582 w 582"/>
                <a:gd name="T51" fmla="*/ 291 h 581"/>
                <a:gd name="T52" fmla="*/ 580 w 582"/>
                <a:gd name="T53" fmla="*/ 320 h 581"/>
                <a:gd name="T54" fmla="*/ 568 w 582"/>
                <a:gd name="T55" fmla="*/ 376 h 581"/>
                <a:gd name="T56" fmla="*/ 547 w 582"/>
                <a:gd name="T57" fmla="*/ 428 h 581"/>
                <a:gd name="T58" fmla="*/ 516 w 582"/>
                <a:gd name="T59" fmla="*/ 475 h 581"/>
                <a:gd name="T60" fmla="*/ 476 w 582"/>
                <a:gd name="T61" fmla="*/ 515 h 581"/>
                <a:gd name="T62" fmla="*/ 429 w 582"/>
                <a:gd name="T63" fmla="*/ 546 h 581"/>
                <a:gd name="T64" fmla="*/ 377 w 582"/>
                <a:gd name="T65" fmla="*/ 567 h 581"/>
                <a:gd name="T66" fmla="*/ 321 w 582"/>
                <a:gd name="T67" fmla="*/ 579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2" h="581">
                  <a:moveTo>
                    <a:pt x="292" y="581"/>
                  </a:moveTo>
                  <a:lnTo>
                    <a:pt x="292" y="581"/>
                  </a:lnTo>
                  <a:lnTo>
                    <a:pt x="262" y="579"/>
                  </a:lnTo>
                  <a:lnTo>
                    <a:pt x="233" y="574"/>
                  </a:lnTo>
                  <a:lnTo>
                    <a:pt x="205" y="567"/>
                  </a:lnTo>
                  <a:lnTo>
                    <a:pt x="179" y="559"/>
                  </a:lnTo>
                  <a:lnTo>
                    <a:pt x="153" y="546"/>
                  </a:lnTo>
                  <a:lnTo>
                    <a:pt x="128" y="531"/>
                  </a:lnTo>
                  <a:lnTo>
                    <a:pt x="106" y="515"/>
                  </a:lnTo>
                  <a:lnTo>
                    <a:pt x="85" y="496"/>
                  </a:lnTo>
                  <a:lnTo>
                    <a:pt x="67" y="475"/>
                  </a:lnTo>
                  <a:lnTo>
                    <a:pt x="50" y="452"/>
                  </a:lnTo>
                  <a:lnTo>
                    <a:pt x="36" y="428"/>
                  </a:lnTo>
                  <a:lnTo>
                    <a:pt x="24" y="404"/>
                  </a:lnTo>
                  <a:lnTo>
                    <a:pt x="14" y="376"/>
                  </a:lnTo>
                  <a:lnTo>
                    <a:pt x="7" y="348"/>
                  </a:lnTo>
                  <a:lnTo>
                    <a:pt x="1" y="320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1" y="261"/>
                  </a:lnTo>
                  <a:lnTo>
                    <a:pt x="7" y="232"/>
                  </a:lnTo>
                  <a:lnTo>
                    <a:pt x="14" y="204"/>
                  </a:lnTo>
                  <a:lnTo>
                    <a:pt x="24" y="178"/>
                  </a:lnTo>
                  <a:lnTo>
                    <a:pt x="36" y="152"/>
                  </a:lnTo>
                  <a:lnTo>
                    <a:pt x="50" y="127"/>
                  </a:lnTo>
                  <a:lnTo>
                    <a:pt x="67" y="107"/>
                  </a:lnTo>
                  <a:lnTo>
                    <a:pt x="85" y="86"/>
                  </a:lnTo>
                  <a:lnTo>
                    <a:pt x="106" y="67"/>
                  </a:lnTo>
                  <a:lnTo>
                    <a:pt x="128" y="49"/>
                  </a:lnTo>
                  <a:lnTo>
                    <a:pt x="153" y="35"/>
                  </a:lnTo>
                  <a:lnTo>
                    <a:pt x="179" y="23"/>
                  </a:lnTo>
                  <a:lnTo>
                    <a:pt x="205" y="13"/>
                  </a:lnTo>
                  <a:lnTo>
                    <a:pt x="233" y="6"/>
                  </a:lnTo>
                  <a:lnTo>
                    <a:pt x="262" y="2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321" y="2"/>
                  </a:lnTo>
                  <a:lnTo>
                    <a:pt x="349" y="6"/>
                  </a:lnTo>
                  <a:lnTo>
                    <a:pt x="377" y="13"/>
                  </a:lnTo>
                  <a:lnTo>
                    <a:pt x="405" y="23"/>
                  </a:lnTo>
                  <a:lnTo>
                    <a:pt x="429" y="35"/>
                  </a:lnTo>
                  <a:lnTo>
                    <a:pt x="453" y="49"/>
                  </a:lnTo>
                  <a:lnTo>
                    <a:pt x="476" y="67"/>
                  </a:lnTo>
                  <a:lnTo>
                    <a:pt x="497" y="86"/>
                  </a:lnTo>
                  <a:lnTo>
                    <a:pt x="516" y="107"/>
                  </a:lnTo>
                  <a:lnTo>
                    <a:pt x="532" y="127"/>
                  </a:lnTo>
                  <a:lnTo>
                    <a:pt x="547" y="152"/>
                  </a:lnTo>
                  <a:lnTo>
                    <a:pt x="560" y="178"/>
                  </a:lnTo>
                  <a:lnTo>
                    <a:pt x="568" y="204"/>
                  </a:lnTo>
                  <a:lnTo>
                    <a:pt x="577" y="232"/>
                  </a:lnTo>
                  <a:lnTo>
                    <a:pt x="580" y="261"/>
                  </a:lnTo>
                  <a:lnTo>
                    <a:pt x="582" y="291"/>
                  </a:lnTo>
                  <a:lnTo>
                    <a:pt x="582" y="291"/>
                  </a:lnTo>
                  <a:lnTo>
                    <a:pt x="580" y="320"/>
                  </a:lnTo>
                  <a:lnTo>
                    <a:pt x="577" y="348"/>
                  </a:lnTo>
                  <a:lnTo>
                    <a:pt x="568" y="376"/>
                  </a:lnTo>
                  <a:lnTo>
                    <a:pt x="560" y="404"/>
                  </a:lnTo>
                  <a:lnTo>
                    <a:pt x="547" y="428"/>
                  </a:lnTo>
                  <a:lnTo>
                    <a:pt x="532" y="452"/>
                  </a:lnTo>
                  <a:lnTo>
                    <a:pt x="516" y="475"/>
                  </a:lnTo>
                  <a:lnTo>
                    <a:pt x="497" y="496"/>
                  </a:lnTo>
                  <a:lnTo>
                    <a:pt x="476" y="515"/>
                  </a:lnTo>
                  <a:lnTo>
                    <a:pt x="453" y="531"/>
                  </a:lnTo>
                  <a:lnTo>
                    <a:pt x="429" y="546"/>
                  </a:lnTo>
                  <a:lnTo>
                    <a:pt x="405" y="559"/>
                  </a:lnTo>
                  <a:lnTo>
                    <a:pt x="377" y="567"/>
                  </a:lnTo>
                  <a:lnTo>
                    <a:pt x="349" y="574"/>
                  </a:lnTo>
                  <a:lnTo>
                    <a:pt x="321" y="579"/>
                  </a:lnTo>
                  <a:lnTo>
                    <a:pt x="292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5"/>
            <p:cNvSpPr>
              <a:spLocks/>
            </p:cNvSpPr>
            <p:nvPr/>
          </p:nvSpPr>
          <p:spPr bwMode="auto">
            <a:xfrm>
              <a:off x="-1693863" y="5681663"/>
              <a:ext cx="1895475" cy="1955800"/>
            </a:xfrm>
            <a:custGeom>
              <a:avLst/>
              <a:gdLst>
                <a:gd name="T0" fmla="*/ 1187 w 1194"/>
                <a:gd name="T1" fmla="*/ 486 h 1232"/>
                <a:gd name="T2" fmla="*/ 1194 w 1194"/>
                <a:gd name="T3" fmla="*/ 453 h 1232"/>
                <a:gd name="T4" fmla="*/ 1151 w 1194"/>
                <a:gd name="T5" fmla="*/ 344 h 1232"/>
                <a:gd name="T6" fmla="*/ 1064 w 1194"/>
                <a:gd name="T7" fmla="*/ 212 h 1232"/>
                <a:gd name="T8" fmla="*/ 1025 w 1194"/>
                <a:gd name="T9" fmla="*/ 175 h 1232"/>
                <a:gd name="T10" fmla="*/ 985 w 1194"/>
                <a:gd name="T11" fmla="*/ 177 h 1232"/>
                <a:gd name="T12" fmla="*/ 944 w 1194"/>
                <a:gd name="T13" fmla="*/ 222 h 1232"/>
                <a:gd name="T14" fmla="*/ 838 w 1194"/>
                <a:gd name="T15" fmla="*/ 151 h 1232"/>
                <a:gd name="T16" fmla="*/ 780 w 1194"/>
                <a:gd name="T17" fmla="*/ 78 h 1232"/>
                <a:gd name="T18" fmla="*/ 782 w 1194"/>
                <a:gd name="T19" fmla="*/ 47 h 1232"/>
                <a:gd name="T20" fmla="*/ 754 w 1194"/>
                <a:gd name="T21" fmla="*/ 19 h 1232"/>
                <a:gd name="T22" fmla="*/ 638 w 1194"/>
                <a:gd name="T23" fmla="*/ 1 h 1232"/>
                <a:gd name="T24" fmla="*/ 478 w 1194"/>
                <a:gd name="T25" fmla="*/ 10 h 1232"/>
                <a:gd name="T26" fmla="*/ 419 w 1194"/>
                <a:gd name="T27" fmla="*/ 34 h 1232"/>
                <a:gd name="T28" fmla="*/ 410 w 1194"/>
                <a:gd name="T29" fmla="*/ 60 h 1232"/>
                <a:gd name="T30" fmla="*/ 403 w 1194"/>
                <a:gd name="T31" fmla="*/ 128 h 1232"/>
                <a:gd name="T32" fmla="*/ 292 w 1194"/>
                <a:gd name="T33" fmla="*/ 191 h 1232"/>
                <a:gd name="T34" fmla="*/ 217 w 1194"/>
                <a:gd name="T35" fmla="*/ 182 h 1232"/>
                <a:gd name="T36" fmla="*/ 189 w 1194"/>
                <a:gd name="T37" fmla="*/ 172 h 1232"/>
                <a:gd name="T38" fmla="*/ 158 w 1194"/>
                <a:gd name="T39" fmla="*/ 182 h 1232"/>
                <a:gd name="T40" fmla="*/ 62 w 1194"/>
                <a:gd name="T41" fmla="*/ 309 h 1232"/>
                <a:gd name="T42" fmla="*/ 1 w 1194"/>
                <a:gd name="T43" fmla="*/ 453 h 1232"/>
                <a:gd name="T44" fmla="*/ 1 w 1194"/>
                <a:gd name="T45" fmla="*/ 474 h 1232"/>
                <a:gd name="T46" fmla="*/ 22 w 1194"/>
                <a:gd name="T47" fmla="*/ 500 h 1232"/>
                <a:gd name="T48" fmla="*/ 81 w 1194"/>
                <a:gd name="T49" fmla="*/ 514 h 1232"/>
                <a:gd name="T50" fmla="*/ 71 w 1194"/>
                <a:gd name="T51" fmla="*/ 617 h 1232"/>
                <a:gd name="T52" fmla="*/ 40 w 1194"/>
                <a:gd name="T53" fmla="*/ 726 h 1232"/>
                <a:gd name="T54" fmla="*/ 15 w 1194"/>
                <a:gd name="T55" fmla="*/ 737 h 1232"/>
                <a:gd name="T56" fmla="*/ 0 w 1194"/>
                <a:gd name="T57" fmla="*/ 773 h 1232"/>
                <a:gd name="T58" fmla="*/ 26 w 1194"/>
                <a:gd name="T59" fmla="*/ 853 h 1232"/>
                <a:gd name="T60" fmla="*/ 106 w 1194"/>
                <a:gd name="T61" fmla="*/ 991 h 1232"/>
                <a:gd name="T62" fmla="*/ 163 w 1194"/>
                <a:gd name="T63" fmla="*/ 1055 h 1232"/>
                <a:gd name="T64" fmla="*/ 203 w 1194"/>
                <a:gd name="T65" fmla="*/ 1058 h 1232"/>
                <a:gd name="T66" fmla="*/ 252 w 1194"/>
                <a:gd name="T67" fmla="*/ 1011 h 1232"/>
                <a:gd name="T68" fmla="*/ 333 w 1194"/>
                <a:gd name="T69" fmla="*/ 1071 h 1232"/>
                <a:gd name="T70" fmla="*/ 413 w 1194"/>
                <a:gd name="T71" fmla="*/ 1154 h 1232"/>
                <a:gd name="T72" fmla="*/ 412 w 1194"/>
                <a:gd name="T73" fmla="*/ 1178 h 1232"/>
                <a:gd name="T74" fmla="*/ 429 w 1194"/>
                <a:gd name="T75" fmla="*/ 1208 h 1232"/>
                <a:gd name="T76" fmla="*/ 478 w 1194"/>
                <a:gd name="T77" fmla="*/ 1222 h 1232"/>
                <a:gd name="T78" fmla="*/ 638 w 1194"/>
                <a:gd name="T79" fmla="*/ 1232 h 1232"/>
                <a:gd name="T80" fmla="*/ 754 w 1194"/>
                <a:gd name="T81" fmla="*/ 1213 h 1232"/>
                <a:gd name="T82" fmla="*/ 779 w 1194"/>
                <a:gd name="T83" fmla="*/ 1192 h 1232"/>
                <a:gd name="T84" fmla="*/ 784 w 1194"/>
                <a:gd name="T85" fmla="*/ 1163 h 1232"/>
                <a:gd name="T86" fmla="*/ 815 w 1194"/>
                <a:gd name="T87" fmla="*/ 1093 h 1232"/>
                <a:gd name="T88" fmla="*/ 923 w 1194"/>
                <a:gd name="T89" fmla="*/ 1027 h 1232"/>
                <a:gd name="T90" fmla="*/ 985 w 1194"/>
                <a:gd name="T91" fmla="*/ 1055 h 1232"/>
                <a:gd name="T92" fmla="*/ 1013 w 1194"/>
                <a:gd name="T93" fmla="*/ 1062 h 1232"/>
                <a:gd name="T94" fmla="*/ 1038 w 1194"/>
                <a:gd name="T95" fmla="*/ 1051 h 1232"/>
                <a:gd name="T96" fmla="*/ 1132 w 1194"/>
                <a:gd name="T97" fmla="*/ 925 h 1232"/>
                <a:gd name="T98" fmla="*/ 1194 w 1194"/>
                <a:gd name="T99" fmla="*/ 780 h 1232"/>
                <a:gd name="T100" fmla="*/ 1191 w 1194"/>
                <a:gd name="T101" fmla="*/ 752 h 1232"/>
                <a:gd name="T102" fmla="*/ 1173 w 1194"/>
                <a:gd name="T103" fmla="*/ 733 h 1232"/>
                <a:gd name="T104" fmla="*/ 1118 w 1194"/>
                <a:gd name="T105" fmla="*/ 693 h 1232"/>
                <a:gd name="T106" fmla="*/ 1123 w 1194"/>
                <a:gd name="T107" fmla="*/ 591 h 1232"/>
                <a:gd name="T108" fmla="*/ 1156 w 1194"/>
                <a:gd name="T109" fmla="*/ 50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4" h="1232">
                  <a:moveTo>
                    <a:pt x="1173" y="500"/>
                  </a:moveTo>
                  <a:lnTo>
                    <a:pt x="1173" y="500"/>
                  </a:lnTo>
                  <a:lnTo>
                    <a:pt x="1178" y="497"/>
                  </a:lnTo>
                  <a:lnTo>
                    <a:pt x="1184" y="492"/>
                  </a:lnTo>
                  <a:lnTo>
                    <a:pt x="1187" y="486"/>
                  </a:lnTo>
                  <a:lnTo>
                    <a:pt x="1191" y="479"/>
                  </a:lnTo>
                  <a:lnTo>
                    <a:pt x="1192" y="474"/>
                  </a:lnTo>
                  <a:lnTo>
                    <a:pt x="1194" y="467"/>
                  </a:lnTo>
                  <a:lnTo>
                    <a:pt x="1194" y="460"/>
                  </a:lnTo>
                  <a:lnTo>
                    <a:pt x="1194" y="453"/>
                  </a:lnTo>
                  <a:lnTo>
                    <a:pt x="1194" y="453"/>
                  </a:lnTo>
                  <a:lnTo>
                    <a:pt x="1194" y="453"/>
                  </a:lnTo>
                  <a:lnTo>
                    <a:pt x="1182" y="417"/>
                  </a:lnTo>
                  <a:lnTo>
                    <a:pt x="1168" y="380"/>
                  </a:lnTo>
                  <a:lnTo>
                    <a:pt x="1151" y="344"/>
                  </a:lnTo>
                  <a:lnTo>
                    <a:pt x="1132" y="309"/>
                  </a:lnTo>
                  <a:lnTo>
                    <a:pt x="1132" y="309"/>
                  </a:lnTo>
                  <a:lnTo>
                    <a:pt x="1111" y="274"/>
                  </a:lnTo>
                  <a:lnTo>
                    <a:pt x="1088" y="241"/>
                  </a:lnTo>
                  <a:lnTo>
                    <a:pt x="1064" y="212"/>
                  </a:lnTo>
                  <a:lnTo>
                    <a:pt x="1038" y="182"/>
                  </a:lnTo>
                  <a:lnTo>
                    <a:pt x="1038" y="182"/>
                  </a:lnTo>
                  <a:lnTo>
                    <a:pt x="1038" y="182"/>
                  </a:lnTo>
                  <a:lnTo>
                    <a:pt x="1032" y="179"/>
                  </a:lnTo>
                  <a:lnTo>
                    <a:pt x="1025" y="175"/>
                  </a:lnTo>
                  <a:lnTo>
                    <a:pt x="1013" y="172"/>
                  </a:lnTo>
                  <a:lnTo>
                    <a:pt x="1006" y="172"/>
                  </a:lnTo>
                  <a:lnTo>
                    <a:pt x="999" y="172"/>
                  </a:lnTo>
                  <a:lnTo>
                    <a:pt x="992" y="173"/>
                  </a:lnTo>
                  <a:lnTo>
                    <a:pt x="985" y="177"/>
                  </a:lnTo>
                  <a:lnTo>
                    <a:pt x="985" y="177"/>
                  </a:lnTo>
                  <a:lnTo>
                    <a:pt x="979" y="182"/>
                  </a:lnTo>
                  <a:lnTo>
                    <a:pt x="972" y="189"/>
                  </a:lnTo>
                  <a:lnTo>
                    <a:pt x="944" y="222"/>
                  </a:lnTo>
                  <a:lnTo>
                    <a:pt x="944" y="222"/>
                  </a:lnTo>
                  <a:lnTo>
                    <a:pt x="923" y="207"/>
                  </a:lnTo>
                  <a:lnTo>
                    <a:pt x="904" y="191"/>
                  </a:lnTo>
                  <a:lnTo>
                    <a:pt x="883" y="175"/>
                  </a:lnTo>
                  <a:lnTo>
                    <a:pt x="860" y="163"/>
                  </a:lnTo>
                  <a:lnTo>
                    <a:pt x="838" y="151"/>
                  </a:lnTo>
                  <a:lnTo>
                    <a:pt x="815" y="139"/>
                  </a:lnTo>
                  <a:lnTo>
                    <a:pt x="791" y="128"/>
                  </a:lnTo>
                  <a:lnTo>
                    <a:pt x="766" y="120"/>
                  </a:lnTo>
                  <a:lnTo>
                    <a:pt x="780" y="78"/>
                  </a:lnTo>
                  <a:lnTo>
                    <a:pt x="780" y="78"/>
                  </a:lnTo>
                  <a:lnTo>
                    <a:pt x="784" y="69"/>
                  </a:lnTo>
                  <a:lnTo>
                    <a:pt x="784" y="60"/>
                  </a:lnTo>
                  <a:lnTo>
                    <a:pt x="784" y="60"/>
                  </a:lnTo>
                  <a:lnTo>
                    <a:pt x="784" y="54"/>
                  </a:lnTo>
                  <a:lnTo>
                    <a:pt x="782" y="47"/>
                  </a:lnTo>
                  <a:lnTo>
                    <a:pt x="779" y="41"/>
                  </a:lnTo>
                  <a:lnTo>
                    <a:pt x="775" y="34"/>
                  </a:lnTo>
                  <a:lnTo>
                    <a:pt x="766" y="26"/>
                  </a:lnTo>
                  <a:lnTo>
                    <a:pt x="759" y="22"/>
                  </a:lnTo>
                  <a:lnTo>
                    <a:pt x="754" y="19"/>
                  </a:lnTo>
                  <a:lnTo>
                    <a:pt x="754" y="19"/>
                  </a:lnTo>
                  <a:lnTo>
                    <a:pt x="754" y="19"/>
                  </a:lnTo>
                  <a:lnTo>
                    <a:pt x="716" y="10"/>
                  </a:lnTo>
                  <a:lnTo>
                    <a:pt x="678" y="5"/>
                  </a:lnTo>
                  <a:lnTo>
                    <a:pt x="638" y="1"/>
                  </a:lnTo>
                  <a:lnTo>
                    <a:pt x="598" y="0"/>
                  </a:lnTo>
                  <a:lnTo>
                    <a:pt x="598" y="0"/>
                  </a:lnTo>
                  <a:lnTo>
                    <a:pt x="558" y="1"/>
                  </a:lnTo>
                  <a:lnTo>
                    <a:pt x="518" y="5"/>
                  </a:lnTo>
                  <a:lnTo>
                    <a:pt x="478" y="10"/>
                  </a:lnTo>
                  <a:lnTo>
                    <a:pt x="441" y="19"/>
                  </a:lnTo>
                  <a:lnTo>
                    <a:pt x="441" y="19"/>
                  </a:lnTo>
                  <a:lnTo>
                    <a:pt x="434" y="22"/>
                  </a:lnTo>
                  <a:lnTo>
                    <a:pt x="427" y="26"/>
                  </a:lnTo>
                  <a:lnTo>
                    <a:pt x="419" y="34"/>
                  </a:lnTo>
                  <a:lnTo>
                    <a:pt x="415" y="41"/>
                  </a:lnTo>
                  <a:lnTo>
                    <a:pt x="412" y="47"/>
                  </a:lnTo>
                  <a:lnTo>
                    <a:pt x="410" y="54"/>
                  </a:lnTo>
                  <a:lnTo>
                    <a:pt x="410" y="60"/>
                  </a:lnTo>
                  <a:lnTo>
                    <a:pt x="410" y="60"/>
                  </a:lnTo>
                  <a:lnTo>
                    <a:pt x="412" y="69"/>
                  </a:lnTo>
                  <a:lnTo>
                    <a:pt x="413" y="78"/>
                  </a:lnTo>
                  <a:lnTo>
                    <a:pt x="427" y="120"/>
                  </a:lnTo>
                  <a:lnTo>
                    <a:pt x="427" y="120"/>
                  </a:lnTo>
                  <a:lnTo>
                    <a:pt x="403" y="128"/>
                  </a:lnTo>
                  <a:lnTo>
                    <a:pt x="380" y="139"/>
                  </a:lnTo>
                  <a:lnTo>
                    <a:pt x="356" y="151"/>
                  </a:lnTo>
                  <a:lnTo>
                    <a:pt x="333" y="163"/>
                  </a:lnTo>
                  <a:lnTo>
                    <a:pt x="313" y="175"/>
                  </a:lnTo>
                  <a:lnTo>
                    <a:pt x="292" y="191"/>
                  </a:lnTo>
                  <a:lnTo>
                    <a:pt x="271" y="207"/>
                  </a:lnTo>
                  <a:lnTo>
                    <a:pt x="252" y="222"/>
                  </a:lnTo>
                  <a:lnTo>
                    <a:pt x="222" y="189"/>
                  </a:lnTo>
                  <a:lnTo>
                    <a:pt x="222" y="189"/>
                  </a:lnTo>
                  <a:lnTo>
                    <a:pt x="217" y="182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3" y="173"/>
                  </a:lnTo>
                  <a:lnTo>
                    <a:pt x="196" y="172"/>
                  </a:lnTo>
                  <a:lnTo>
                    <a:pt x="189" y="172"/>
                  </a:lnTo>
                  <a:lnTo>
                    <a:pt x="182" y="172"/>
                  </a:lnTo>
                  <a:lnTo>
                    <a:pt x="168" y="175"/>
                  </a:lnTo>
                  <a:lnTo>
                    <a:pt x="163" y="179"/>
                  </a:lnTo>
                  <a:lnTo>
                    <a:pt x="158" y="182"/>
                  </a:lnTo>
                  <a:lnTo>
                    <a:pt x="158" y="182"/>
                  </a:lnTo>
                  <a:lnTo>
                    <a:pt x="158" y="182"/>
                  </a:lnTo>
                  <a:lnTo>
                    <a:pt x="132" y="212"/>
                  </a:lnTo>
                  <a:lnTo>
                    <a:pt x="106" y="241"/>
                  </a:lnTo>
                  <a:lnTo>
                    <a:pt x="83" y="274"/>
                  </a:lnTo>
                  <a:lnTo>
                    <a:pt x="62" y="309"/>
                  </a:lnTo>
                  <a:lnTo>
                    <a:pt x="62" y="309"/>
                  </a:lnTo>
                  <a:lnTo>
                    <a:pt x="43" y="344"/>
                  </a:lnTo>
                  <a:lnTo>
                    <a:pt x="26" y="380"/>
                  </a:lnTo>
                  <a:lnTo>
                    <a:pt x="12" y="417"/>
                  </a:lnTo>
                  <a:lnTo>
                    <a:pt x="1" y="453"/>
                  </a:lnTo>
                  <a:lnTo>
                    <a:pt x="1" y="453"/>
                  </a:lnTo>
                  <a:lnTo>
                    <a:pt x="1" y="453"/>
                  </a:lnTo>
                  <a:lnTo>
                    <a:pt x="0" y="460"/>
                  </a:lnTo>
                  <a:lnTo>
                    <a:pt x="0" y="467"/>
                  </a:lnTo>
                  <a:lnTo>
                    <a:pt x="1" y="474"/>
                  </a:lnTo>
                  <a:lnTo>
                    <a:pt x="3" y="479"/>
                  </a:lnTo>
                  <a:lnTo>
                    <a:pt x="7" y="486"/>
                  </a:lnTo>
                  <a:lnTo>
                    <a:pt x="10" y="492"/>
                  </a:lnTo>
                  <a:lnTo>
                    <a:pt x="15" y="497"/>
                  </a:lnTo>
                  <a:lnTo>
                    <a:pt x="22" y="500"/>
                  </a:lnTo>
                  <a:lnTo>
                    <a:pt x="22" y="500"/>
                  </a:lnTo>
                  <a:lnTo>
                    <a:pt x="31" y="504"/>
                  </a:lnTo>
                  <a:lnTo>
                    <a:pt x="40" y="506"/>
                  </a:lnTo>
                  <a:lnTo>
                    <a:pt x="81" y="514"/>
                  </a:lnTo>
                  <a:lnTo>
                    <a:pt x="81" y="514"/>
                  </a:lnTo>
                  <a:lnTo>
                    <a:pt x="78" y="540"/>
                  </a:lnTo>
                  <a:lnTo>
                    <a:pt x="74" y="565"/>
                  </a:lnTo>
                  <a:lnTo>
                    <a:pt x="73" y="591"/>
                  </a:lnTo>
                  <a:lnTo>
                    <a:pt x="71" y="617"/>
                  </a:lnTo>
                  <a:lnTo>
                    <a:pt x="71" y="617"/>
                  </a:lnTo>
                  <a:lnTo>
                    <a:pt x="73" y="643"/>
                  </a:lnTo>
                  <a:lnTo>
                    <a:pt x="74" y="667"/>
                  </a:lnTo>
                  <a:lnTo>
                    <a:pt x="78" y="693"/>
                  </a:lnTo>
                  <a:lnTo>
                    <a:pt x="81" y="718"/>
                  </a:lnTo>
                  <a:lnTo>
                    <a:pt x="40" y="726"/>
                  </a:lnTo>
                  <a:lnTo>
                    <a:pt x="40" y="726"/>
                  </a:lnTo>
                  <a:lnTo>
                    <a:pt x="31" y="728"/>
                  </a:lnTo>
                  <a:lnTo>
                    <a:pt x="22" y="733"/>
                  </a:lnTo>
                  <a:lnTo>
                    <a:pt x="22" y="733"/>
                  </a:lnTo>
                  <a:lnTo>
                    <a:pt x="15" y="737"/>
                  </a:lnTo>
                  <a:lnTo>
                    <a:pt x="10" y="742"/>
                  </a:lnTo>
                  <a:lnTo>
                    <a:pt x="7" y="747"/>
                  </a:lnTo>
                  <a:lnTo>
                    <a:pt x="3" y="752"/>
                  </a:lnTo>
                  <a:lnTo>
                    <a:pt x="0" y="766"/>
                  </a:lnTo>
                  <a:lnTo>
                    <a:pt x="0" y="773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12" y="817"/>
                  </a:lnTo>
                  <a:lnTo>
                    <a:pt x="26" y="853"/>
                  </a:lnTo>
                  <a:lnTo>
                    <a:pt x="43" y="890"/>
                  </a:lnTo>
                  <a:lnTo>
                    <a:pt x="62" y="925"/>
                  </a:lnTo>
                  <a:lnTo>
                    <a:pt x="62" y="925"/>
                  </a:lnTo>
                  <a:lnTo>
                    <a:pt x="83" y="959"/>
                  </a:lnTo>
                  <a:lnTo>
                    <a:pt x="106" y="991"/>
                  </a:lnTo>
                  <a:lnTo>
                    <a:pt x="132" y="1022"/>
                  </a:lnTo>
                  <a:lnTo>
                    <a:pt x="158" y="1051"/>
                  </a:lnTo>
                  <a:lnTo>
                    <a:pt x="158" y="1051"/>
                  </a:lnTo>
                  <a:lnTo>
                    <a:pt x="158" y="1051"/>
                  </a:lnTo>
                  <a:lnTo>
                    <a:pt x="163" y="1055"/>
                  </a:lnTo>
                  <a:lnTo>
                    <a:pt x="168" y="1058"/>
                  </a:lnTo>
                  <a:lnTo>
                    <a:pt x="182" y="1062"/>
                  </a:lnTo>
                  <a:lnTo>
                    <a:pt x="189" y="1062"/>
                  </a:lnTo>
                  <a:lnTo>
                    <a:pt x="196" y="1060"/>
                  </a:lnTo>
                  <a:lnTo>
                    <a:pt x="203" y="1058"/>
                  </a:lnTo>
                  <a:lnTo>
                    <a:pt x="208" y="1057"/>
                  </a:lnTo>
                  <a:lnTo>
                    <a:pt x="208" y="1057"/>
                  </a:lnTo>
                  <a:lnTo>
                    <a:pt x="217" y="1050"/>
                  </a:lnTo>
                  <a:lnTo>
                    <a:pt x="222" y="1044"/>
                  </a:lnTo>
                  <a:lnTo>
                    <a:pt x="252" y="1011"/>
                  </a:lnTo>
                  <a:lnTo>
                    <a:pt x="252" y="1011"/>
                  </a:lnTo>
                  <a:lnTo>
                    <a:pt x="271" y="1027"/>
                  </a:lnTo>
                  <a:lnTo>
                    <a:pt x="292" y="1043"/>
                  </a:lnTo>
                  <a:lnTo>
                    <a:pt x="313" y="1057"/>
                  </a:lnTo>
                  <a:lnTo>
                    <a:pt x="333" y="1071"/>
                  </a:lnTo>
                  <a:lnTo>
                    <a:pt x="356" y="1083"/>
                  </a:lnTo>
                  <a:lnTo>
                    <a:pt x="380" y="1093"/>
                  </a:lnTo>
                  <a:lnTo>
                    <a:pt x="403" y="1104"/>
                  </a:lnTo>
                  <a:lnTo>
                    <a:pt x="427" y="1112"/>
                  </a:lnTo>
                  <a:lnTo>
                    <a:pt x="413" y="1154"/>
                  </a:lnTo>
                  <a:lnTo>
                    <a:pt x="413" y="1154"/>
                  </a:lnTo>
                  <a:lnTo>
                    <a:pt x="412" y="1163"/>
                  </a:lnTo>
                  <a:lnTo>
                    <a:pt x="410" y="1171"/>
                  </a:lnTo>
                  <a:lnTo>
                    <a:pt x="410" y="1171"/>
                  </a:lnTo>
                  <a:lnTo>
                    <a:pt x="412" y="1178"/>
                  </a:lnTo>
                  <a:lnTo>
                    <a:pt x="412" y="1185"/>
                  </a:lnTo>
                  <a:lnTo>
                    <a:pt x="415" y="1192"/>
                  </a:lnTo>
                  <a:lnTo>
                    <a:pt x="419" y="1197"/>
                  </a:lnTo>
                  <a:lnTo>
                    <a:pt x="424" y="1203"/>
                  </a:lnTo>
                  <a:lnTo>
                    <a:pt x="429" y="1208"/>
                  </a:lnTo>
                  <a:lnTo>
                    <a:pt x="434" y="1211"/>
                  </a:lnTo>
                  <a:lnTo>
                    <a:pt x="441" y="1213"/>
                  </a:lnTo>
                  <a:lnTo>
                    <a:pt x="441" y="1213"/>
                  </a:lnTo>
                  <a:lnTo>
                    <a:pt x="441" y="1213"/>
                  </a:lnTo>
                  <a:lnTo>
                    <a:pt x="478" y="1222"/>
                  </a:lnTo>
                  <a:lnTo>
                    <a:pt x="518" y="1229"/>
                  </a:lnTo>
                  <a:lnTo>
                    <a:pt x="558" y="1232"/>
                  </a:lnTo>
                  <a:lnTo>
                    <a:pt x="598" y="1232"/>
                  </a:lnTo>
                  <a:lnTo>
                    <a:pt x="598" y="1232"/>
                  </a:lnTo>
                  <a:lnTo>
                    <a:pt x="638" y="1232"/>
                  </a:lnTo>
                  <a:lnTo>
                    <a:pt x="678" y="1229"/>
                  </a:lnTo>
                  <a:lnTo>
                    <a:pt x="716" y="1222"/>
                  </a:lnTo>
                  <a:lnTo>
                    <a:pt x="754" y="1213"/>
                  </a:lnTo>
                  <a:lnTo>
                    <a:pt x="754" y="1213"/>
                  </a:lnTo>
                  <a:lnTo>
                    <a:pt x="754" y="1213"/>
                  </a:lnTo>
                  <a:lnTo>
                    <a:pt x="759" y="1211"/>
                  </a:lnTo>
                  <a:lnTo>
                    <a:pt x="766" y="1208"/>
                  </a:lnTo>
                  <a:lnTo>
                    <a:pt x="772" y="1203"/>
                  </a:lnTo>
                  <a:lnTo>
                    <a:pt x="775" y="1197"/>
                  </a:lnTo>
                  <a:lnTo>
                    <a:pt x="779" y="1192"/>
                  </a:lnTo>
                  <a:lnTo>
                    <a:pt x="782" y="1185"/>
                  </a:lnTo>
                  <a:lnTo>
                    <a:pt x="784" y="1178"/>
                  </a:lnTo>
                  <a:lnTo>
                    <a:pt x="784" y="1171"/>
                  </a:lnTo>
                  <a:lnTo>
                    <a:pt x="784" y="1171"/>
                  </a:lnTo>
                  <a:lnTo>
                    <a:pt x="784" y="1163"/>
                  </a:lnTo>
                  <a:lnTo>
                    <a:pt x="780" y="1154"/>
                  </a:lnTo>
                  <a:lnTo>
                    <a:pt x="766" y="1112"/>
                  </a:lnTo>
                  <a:lnTo>
                    <a:pt x="766" y="1112"/>
                  </a:lnTo>
                  <a:lnTo>
                    <a:pt x="791" y="1104"/>
                  </a:lnTo>
                  <a:lnTo>
                    <a:pt x="815" y="1093"/>
                  </a:lnTo>
                  <a:lnTo>
                    <a:pt x="838" y="1083"/>
                  </a:lnTo>
                  <a:lnTo>
                    <a:pt x="860" y="1071"/>
                  </a:lnTo>
                  <a:lnTo>
                    <a:pt x="883" y="1057"/>
                  </a:lnTo>
                  <a:lnTo>
                    <a:pt x="904" y="1043"/>
                  </a:lnTo>
                  <a:lnTo>
                    <a:pt x="923" y="1027"/>
                  </a:lnTo>
                  <a:lnTo>
                    <a:pt x="944" y="1010"/>
                  </a:lnTo>
                  <a:lnTo>
                    <a:pt x="972" y="1044"/>
                  </a:lnTo>
                  <a:lnTo>
                    <a:pt x="972" y="1044"/>
                  </a:lnTo>
                  <a:lnTo>
                    <a:pt x="979" y="1050"/>
                  </a:lnTo>
                  <a:lnTo>
                    <a:pt x="985" y="1055"/>
                  </a:lnTo>
                  <a:lnTo>
                    <a:pt x="985" y="1055"/>
                  </a:lnTo>
                  <a:lnTo>
                    <a:pt x="992" y="1058"/>
                  </a:lnTo>
                  <a:lnTo>
                    <a:pt x="999" y="1060"/>
                  </a:lnTo>
                  <a:lnTo>
                    <a:pt x="1006" y="1062"/>
                  </a:lnTo>
                  <a:lnTo>
                    <a:pt x="1013" y="1062"/>
                  </a:lnTo>
                  <a:lnTo>
                    <a:pt x="1025" y="1058"/>
                  </a:lnTo>
                  <a:lnTo>
                    <a:pt x="1032" y="1055"/>
                  </a:lnTo>
                  <a:lnTo>
                    <a:pt x="1038" y="1051"/>
                  </a:lnTo>
                  <a:lnTo>
                    <a:pt x="1038" y="1051"/>
                  </a:lnTo>
                  <a:lnTo>
                    <a:pt x="1038" y="1051"/>
                  </a:lnTo>
                  <a:lnTo>
                    <a:pt x="1064" y="1022"/>
                  </a:lnTo>
                  <a:lnTo>
                    <a:pt x="1088" y="991"/>
                  </a:lnTo>
                  <a:lnTo>
                    <a:pt x="1111" y="959"/>
                  </a:lnTo>
                  <a:lnTo>
                    <a:pt x="1132" y="925"/>
                  </a:lnTo>
                  <a:lnTo>
                    <a:pt x="1132" y="925"/>
                  </a:lnTo>
                  <a:lnTo>
                    <a:pt x="1151" y="890"/>
                  </a:lnTo>
                  <a:lnTo>
                    <a:pt x="1168" y="853"/>
                  </a:lnTo>
                  <a:lnTo>
                    <a:pt x="1182" y="817"/>
                  </a:lnTo>
                  <a:lnTo>
                    <a:pt x="1194" y="780"/>
                  </a:lnTo>
                  <a:lnTo>
                    <a:pt x="1194" y="780"/>
                  </a:lnTo>
                  <a:lnTo>
                    <a:pt x="1194" y="780"/>
                  </a:lnTo>
                  <a:lnTo>
                    <a:pt x="1194" y="773"/>
                  </a:lnTo>
                  <a:lnTo>
                    <a:pt x="1194" y="766"/>
                  </a:lnTo>
                  <a:lnTo>
                    <a:pt x="1192" y="759"/>
                  </a:lnTo>
                  <a:lnTo>
                    <a:pt x="1191" y="752"/>
                  </a:lnTo>
                  <a:lnTo>
                    <a:pt x="1187" y="747"/>
                  </a:lnTo>
                  <a:lnTo>
                    <a:pt x="1184" y="742"/>
                  </a:lnTo>
                  <a:lnTo>
                    <a:pt x="1178" y="737"/>
                  </a:lnTo>
                  <a:lnTo>
                    <a:pt x="1173" y="733"/>
                  </a:lnTo>
                  <a:lnTo>
                    <a:pt x="1173" y="733"/>
                  </a:lnTo>
                  <a:lnTo>
                    <a:pt x="1165" y="728"/>
                  </a:lnTo>
                  <a:lnTo>
                    <a:pt x="1156" y="726"/>
                  </a:lnTo>
                  <a:lnTo>
                    <a:pt x="1112" y="718"/>
                  </a:lnTo>
                  <a:lnTo>
                    <a:pt x="1112" y="718"/>
                  </a:lnTo>
                  <a:lnTo>
                    <a:pt x="1118" y="693"/>
                  </a:lnTo>
                  <a:lnTo>
                    <a:pt x="1121" y="667"/>
                  </a:lnTo>
                  <a:lnTo>
                    <a:pt x="1123" y="643"/>
                  </a:lnTo>
                  <a:lnTo>
                    <a:pt x="1123" y="617"/>
                  </a:lnTo>
                  <a:lnTo>
                    <a:pt x="1123" y="617"/>
                  </a:lnTo>
                  <a:lnTo>
                    <a:pt x="1123" y="591"/>
                  </a:lnTo>
                  <a:lnTo>
                    <a:pt x="1121" y="565"/>
                  </a:lnTo>
                  <a:lnTo>
                    <a:pt x="1118" y="540"/>
                  </a:lnTo>
                  <a:lnTo>
                    <a:pt x="1112" y="514"/>
                  </a:lnTo>
                  <a:lnTo>
                    <a:pt x="1156" y="506"/>
                  </a:lnTo>
                  <a:lnTo>
                    <a:pt x="1156" y="506"/>
                  </a:lnTo>
                  <a:lnTo>
                    <a:pt x="1165" y="504"/>
                  </a:lnTo>
                  <a:lnTo>
                    <a:pt x="1173" y="5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-1693863" y="5681663"/>
              <a:ext cx="1895475" cy="1955800"/>
              <a:chOff x="-1693863" y="5681663"/>
              <a:chExt cx="1895475" cy="1955800"/>
            </a:xfrm>
          </p:grpSpPr>
          <p:sp>
            <p:nvSpPr>
              <p:cNvPr id="87" name="Freeform 103"/>
              <p:cNvSpPr>
                <a:spLocks noEditPoints="1"/>
              </p:cNvSpPr>
              <p:nvPr/>
            </p:nvSpPr>
            <p:spPr bwMode="auto">
              <a:xfrm>
                <a:off x="-1693863" y="5681663"/>
                <a:ext cx="1895475" cy="1955800"/>
              </a:xfrm>
              <a:custGeom>
                <a:avLst/>
                <a:gdLst>
                  <a:gd name="T0" fmla="*/ 485 w 1194"/>
                  <a:gd name="T1" fmla="*/ 885 h 1232"/>
                  <a:gd name="T2" fmla="*/ 356 w 1194"/>
                  <a:gd name="T3" fmla="*/ 778 h 1232"/>
                  <a:gd name="T4" fmla="*/ 306 w 1194"/>
                  <a:gd name="T5" fmla="*/ 617 h 1232"/>
                  <a:gd name="T6" fmla="*/ 342 w 1194"/>
                  <a:gd name="T7" fmla="*/ 478 h 1232"/>
                  <a:gd name="T8" fmla="*/ 459 w 1194"/>
                  <a:gd name="T9" fmla="*/ 361 h 1232"/>
                  <a:gd name="T10" fmla="*/ 598 w 1194"/>
                  <a:gd name="T11" fmla="*/ 326 h 1232"/>
                  <a:gd name="T12" fmla="*/ 759 w 1194"/>
                  <a:gd name="T13" fmla="*/ 375 h 1232"/>
                  <a:gd name="T14" fmla="*/ 866 w 1194"/>
                  <a:gd name="T15" fmla="*/ 504 h 1232"/>
                  <a:gd name="T16" fmla="*/ 886 w 1194"/>
                  <a:gd name="T17" fmla="*/ 646 h 1232"/>
                  <a:gd name="T18" fmla="*/ 822 w 1194"/>
                  <a:gd name="T19" fmla="*/ 801 h 1232"/>
                  <a:gd name="T20" fmla="*/ 683 w 1194"/>
                  <a:gd name="T21" fmla="*/ 893 h 1232"/>
                  <a:gd name="T22" fmla="*/ 1178 w 1194"/>
                  <a:gd name="T23" fmla="*/ 497 h 1232"/>
                  <a:gd name="T24" fmla="*/ 1194 w 1194"/>
                  <a:gd name="T25" fmla="*/ 460 h 1232"/>
                  <a:gd name="T26" fmla="*/ 1151 w 1194"/>
                  <a:gd name="T27" fmla="*/ 344 h 1232"/>
                  <a:gd name="T28" fmla="*/ 1038 w 1194"/>
                  <a:gd name="T29" fmla="*/ 182 h 1232"/>
                  <a:gd name="T30" fmla="*/ 1006 w 1194"/>
                  <a:gd name="T31" fmla="*/ 172 h 1232"/>
                  <a:gd name="T32" fmla="*/ 972 w 1194"/>
                  <a:gd name="T33" fmla="*/ 189 h 1232"/>
                  <a:gd name="T34" fmla="*/ 860 w 1194"/>
                  <a:gd name="T35" fmla="*/ 163 h 1232"/>
                  <a:gd name="T36" fmla="*/ 780 w 1194"/>
                  <a:gd name="T37" fmla="*/ 78 h 1232"/>
                  <a:gd name="T38" fmla="*/ 779 w 1194"/>
                  <a:gd name="T39" fmla="*/ 41 h 1232"/>
                  <a:gd name="T40" fmla="*/ 754 w 1194"/>
                  <a:gd name="T41" fmla="*/ 19 h 1232"/>
                  <a:gd name="T42" fmla="*/ 558 w 1194"/>
                  <a:gd name="T43" fmla="*/ 1 h 1232"/>
                  <a:gd name="T44" fmla="*/ 427 w 1194"/>
                  <a:gd name="T45" fmla="*/ 26 h 1232"/>
                  <a:gd name="T46" fmla="*/ 410 w 1194"/>
                  <a:gd name="T47" fmla="*/ 60 h 1232"/>
                  <a:gd name="T48" fmla="*/ 380 w 1194"/>
                  <a:gd name="T49" fmla="*/ 139 h 1232"/>
                  <a:gd name="T50" fmla="*/ 252 w 1194"/>
                  <a:gd name="T51" fmla="*/ 222 h 1232"/>
                  <a:gd name="T52" fmla="*/ 203 w 1194"/>
                  <a:gd name="T53" fmla="*/ 173 h 1232"/>
                  <a:gd name="T54" fmla="*/ 158 w 1194"/>
                  <a:gd name="T55" fmla="*/ 182 h 1232"/>
                  <a:gd name="T56" fmla="*/ 62 w 1194"/>
                  <a:gd name="T57" fmla="*/ 309 h 1232"/>
                  <a:gd name="T58" fmla="*/ 1 w 1194"/>
                  <a:gd name="T59" fmla="*/ 453 h 1232"/>
                  <a:gd name="T60" fmla="*/ 7 w 1194"/>
                  <a:gd name="T61" fmla="*/ 486 h 1232"/>
                  <a:gd name="T62" fmla="*/ 40 w 1194"/>
                  <a:gd name="T63" fmla="*/ 506 h 1232"/>
                  <a:gd name="T64" fmla="*/ 71 w 1194"/>
                  <a:gd name="T65" fmla="*/ 617 h 1232"/>
                  <a:gd name="T66" fmla="*/ 40 w 1194"/>
                  <a:gd name="T67" fmla="*/ 726 h 1232"/>
                  <a:gd name="T68" fmla="*/ 10 w 1194"/>
                  <a:gd name="T69" fmla="*/ 742 h 1232"/>
                  <a:gd name="T70" fmla="*/ 1 w 1194"/>
                  <a:gd name="T71" fmla="*/ 780 h 1232"/>
                  <a:gd name="T72" fmla="*/ 62 w 1194"/>
                  <a:gd name="T73" fmla="*/ 925 h 1232"/>
                  <a:gd name="T74" fmla="*/ 158 w 1194"/>
                  <a:gd name="T75" fmla="*/ 1051 h 1232"/>
                  <a:gd name="T76" fmla="*/ 203 w 1194"/>
                  <a:gd name="T77" fmla="*/ 1058 h 1232"/>
                  <a:gd name="T78" fmla="*/ 252 w 1194"/>
                  <a:gd name="T79" fmla="*/ 1011 h 1232"/>
                  <a:gd name="T80" fmla="*/ 380 w 1194"/>
                  <a:gd name="T81" fmla="*/ 1093 h 1232"/>
                  <a:gd name="T82" fmla="*/ 410 w 1194"/>
                  <a:gd name="T83" fmla="*/ 1171 h 1232"/>
                  <a:gd name="T84" fmla="*/ 424 w 1194"/>
                  <a:gd name="T85" fmla="*/ 1203 h 1232"/>
                  <a:gd name="T86" fmla="*/ 478 w 1194"/>
                  <a:gd name="T87" fmla="*/ 1222 h 1232"/>
                  <a:gd name="T88" fmla="*/ 678 w 1194"/>
                  <a:gd name="T89" fmla="*/ 1229 h 1232"/>
                  <a:gd name="T90" fmla="*/ 766 w 1194"/>
                  <a:gd name="T91" fmla="*/ 1208 h 1232"/>
                  <a:gd name="T92" fmla="*/ 784 w 1194"/>
                  <a:gd name="T93" fmla="*/ 1171 h 1232"/>
                  <a:gd name="T94" fmla="*/ 791 w 1194"/>
                  <a:gd name="T95" fmla="*/ 1104 h 1232"/>
                  <a:gd name="T96" fmla="*/ 923 w 1194"/>
                  <a:gd name="T97" fmla="*/ 1027 h 1232"/>
                  <a:gd name="T98" fmla="*/ 985 w 1194"/>
                  <a:gd name="T99" fmla="*/ 1055 h 1232"/>
                  <a:gd name="T100" fmla="*/ 1032 w 1194"/>
                  <a:gd name="T101" fmla="*/ 1055 h 1232"/>
                  <a:gd name="T102" fmla="*/ 1111 w 1194"/>
                  <a:gd name="T103" fmla="*/ 959 h 1232"/>
                  <a:gd name="T104" fmla="*/ 1194 w 1194"/>
                  <a:gd name="T105" fmla="*/ 780 h 1232"/>
                  <a:gd name="T106" fmla="*/ 1191 w 1194"/>
                  <a:gd name="T107" fmla="*/ 752 h 1232"/>
                  <a:gd name="T108" fmla="*/ 1165 w 1194"/>
                  <a:gd name="T109" fmla="*/ 728 h 1232"/>
                  <a:gd name="T110" fmla="*/ 1123 w 1194"/>
                  <a:gd name="T111" fmla="*/ 643 h 1232"/>
                  <a:gd name="T112" fmla="*/ 1112 w 1194"/>
                  <a:gd name="T113" fmla="*/ 514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94" h="1232">
                    <a:moveTo>
                      <a:pt x="598" y="907"/>
                    </a:moveTo>
                    <a:lnTo>
                      <a:pt x="598" y="907"/>
                    </a:lnTo>
                    <a:lnTo>
                      <a:pt x="568" y="905"/>
                    </a:lnTo>
                    <a:lnTo>
                      <a:pt x="539" y="900"/>
                    </a:lnTo>
                    <a:lnTo>
                      <a:pt x="511" y="893"/>
                    </a:lnTo>
                    <a:lnTo>
                      <a:pt x="485" y="885"/>
                    </a:lnTo>
                    <a:lnTo>
                      <a:pt x="459" y="872"/>
                    </a:lnTo>
                    <a:lnTo>
                      <a:pt x="434" y="857"/>
                    </a:lnTo>
                    <a:lnTo>
                      <a:pt x="412" y="841"/>
                    </a:lnTo>
                    <a:lnTo>
                      <a:pt x="391" y="822"/>
                    </a:lnTo>
                    <a:lnTo>
                      <a:pt x="373" y="801"/>
                    </a:lnTo>
                    <a:lnTo>
                      <a:pt x="356" y="778"/>
                    </a:lnTo>
                    <a:lnTo>
                      <a:pt x="342" y="754"/>
                    </a:lnTo>
                    <a:lnTo>
                      <a:pt x="330" y="730"/>
                    </a:lnTo>
                    <a:lnTo>
                      <a:pt x="320" y="702"/>
                    </a:lnTo>
                    <a:lnTo>
                      <a:pt x="313" y="674"/>
                    </a:lnTo>
                    <a:lnTo>
                      <a:pt x="307" y="646"/>
                    </a:lnTo>
                    <a:lnTo>
                      <a:pt x="306" y="617"/>
                    </a:lnTo>
                    <a:lnTo>
                      <a:pt x="306" y="617"/>
                    </a:lnTo>
                    <a:lnTo>
                      <a:pt x="307" y="587"/>
                    </a:lnTo>
                    <a:lnTo>
                      <a:pt x="313" y="558"/>
                    </a:lnTo>
                    <a:lnTo>
                      <a:pt x="320" y="530"/>
                    </a:lnTo>
                    <a:lnTo>
                      <a:pt x="330" y="504"/>
                    </a:lnTo>
                    <a:lnTo>
                      <a:pt x="342" y="478"/>
                    </a:lnTo>
                    <a:lnTo>
                      <a:pt x="356" y="453"/>
                    </a:lnTo>
                    <a:lnTo>
                      <a:pt x="373" y="433"/>
                    </a:lnTo>
                    <a:lnTo>
                      <a:pt x="391" y="412"/>
                    </a:lnTo>
                    <a:lnTo>
                      <a:pt x="412" y="393"/>
                    </a:lnTo>
                    <a:lnTo>
                      <a:pt x="434" y="375"/>
                    </a:lnTo>
                    <a:lnTo>
                      <a:pt x="459" y="361"/>
                    </a:lnTo>
                    <a:lnTo>
                      <a:pt x="485" y="349"/>
                    </a:lnTo>
                    <a:lnTo>
                      <a:pt x="511" y="339"/>
                    </a:lnTo>
                    <a:lnTo>
                      <a:pt x="539" y="332"/>
                    </a:lnTo>
                    <a:lnTo>
                      <a:pt x="568" y="328"/>
                    </a:lnTo>
                    <a:lnTo>
                      <a:pt x="598" y="326"/>
                    </a:lnTo>
                    <a:lnTo>
                      <a:pt x="598" y="326"/>
                    </a:lnTo>
                    <a:lnTo>
                      <a:pt x="627" y="328"/>
                    </a:lnTo>
                    <a:lnTo>
                      <a:pt x="655" y="332"/>
                    </a:lnTo>
                    <a:lnTo>
                      <a:pt x="683" y="339"/>
                    </a:lnTo>
                    <a:lnTo>
                      <a:pt x="711" y="349"/>
                    </a:lnTo>
                    <a:lnTo>
                      <a:pt x="735" y="361"/>
                    </a:lnTo>
                    <a:lnTo>
                      <a:pt x="759" y="375"/>
                    </a:lnTo>
                    <a:lnTo>
                      <a:pt x="782" y="393"/>
                    </a:lnTo>
                    <a:lnTo>
                      <a:pt x="803" y="412"/>
                    </a:lnTo>
                    <a:lnTo>
                      <a:pt x="822" y="433"/>
                    </a:lnTo>
                    <a:lnTo>
                      <a:pt x="838" y="453"/>
                    </a:lnTo>
                    <a:lnTo>
                      <a:pt x="853" y="478"/>
                    </a:lnTo>
                    <a:lnTo>
                      <a:pt x="866" y="504"/>
                    </a:lnTo>
                    <a:lnTo>
                      <a:pt x="874" y="530"/>
                    </a:lnTo>
                    <a:lnTo>
                      <a:pt x="883" y="558"/>
                    </a:lnTo>
                    <a:lnTo>
                      <a:pt x="886" y="587"/>
                    </a:lnTo>
                    <a:lnTo>
                      <a:pt x="888" y="617"/>
                    </a:lnTo>
                    <a:lnTo>
                      <a:pt x="888" y="617"/>
                    </a:lnTo>
                    <a:lnTo>
                      <a:pt x="886" y="646"/>
                    </a:lnTo>
                    <a:lnTo>
                      <a:pt x="883" y="674"/>
                    </a:lnTo>
                    <a:lnTo>
                      <a:pt x="874" y="702"/>
                    </a:lnTo>
                    <a:lnTo>
                      <a:pt x="866" y="730"/>
                    </a:lnTo>
                    <a:lnTo>
                      <a:pt x="853" y="754"/>
                    </a:lnTo>
                    <a:lnTo>
                      <a:pt x="838" y="778"/>
                    </a:lnTo>
                    <a:lnTo>
                      <a:pt x="822" y="801"/>
                    </a:lnTo>
                    <a:lnTo>
                      <a:pt x="803" y="822"/>
                    </a:lnTo>
                    <a:lnTo>
                      <a:pt x="782" y="841"/>
                    </a:lnTo>
                    <a:lnTo>
                      <a:pt x="759" y="857"/>
                    </a:lnTo>
                    <a:lnTo>
                      <a:pt x="735" y="872"/>
                    </a:lnTo>
                    <a:lnTo>
                      <a:pt x="711" y="885"/>
                    </a:lnTo>
                    <a:lnTo>
                      <a:pt x="683" y="893"/>
                    </a:lnTo>
                    <a:lnTo>
                      <a:pt x="655" y="900"/>
                    </a:lnTo>
                    <a:lnTo>
                      <a:pt x="627" y="905"/>
                    </a:lnTo>
                    <a:lnTo>
                      <a:pt x="598" y="907"/>
                    </a:lnTo>
                    <a:close/>
                    <a:moveTo>
                      <a:pt x="1173" y="500"/>
                    </a:moveTo>
                    <a:lnTo>
                      <a:pt x="1173" y="500"/>
                    </a:lnTo>
                    <a:lnTo>
                      <a:pt x="1178" y="497"/>
                    </a:lnTo>
                    <a:lnTo>
                      <a:pt x="1184" y="492"/>
                    </a:lnTo>
                    <a:lnTo>
                      <a:pt x="1187" y="486"/>
                    </a:lnTo>
                    <a:lnTo>
                      <a:pt x="1191" y="479"/>
                    </a:lnTo>
                    <a:lnTo>
                      <a:pt x="1192" y="474"/>
                    </a:lnTo>
                    <a:lnTo>
                      <a:pt x="1194" y="467"/>
                    </a:lnTo>
                    <a:lnTo>
                      <a:pt x="1194" y="460"/>
                    </a:lnTo>
                    <a:lnTo>
                      <a:pt x="1194" y="453"/>
                    </a:lnTo>
                    <a:lnTo>
                      <a:pt x="1194" y="453"/>
                    </a:lnTo>
                    <a:lnTo>
                      <a:pt x="1194" y="453"/>
                    </a:lnTo>
                    <a:lnTo>
                      <a:pt x="1182" y="417"/>
                    </a:lnTo>
                    <a:lnTo>
                      <a:pt x="1168" y="380"/>
                    </a:lnTo>
                    <a:lnTo>
                      <a:pt x="1151" y="344"/>
                    </a:lnTo>
                    <a:lnTo>
                      <a:pt x="1132" y="309"/>
                    </a:lnTo>
                    <a:lnTo>
                      <a:pt x="1132" y="309"/>
                    </a:lnTo>
                    <a:lnTo>
                      <a:pt x="1111" y="274"/>
                    </a:lnTo>
                    <a:lnTo>
                      <a:pt x="1088" y="241"/>
                    </a:lnTo>
                    <a:lnTo>
                      <a:pt x="1064" y="212"/>
                    </a:lnTo>
                    <a:lnTo>
                      <a:pt x="1038" y="182"/>
                    </a:lnTo>
                    <a:lnTo>
                      <a:pt x="1038" y="182"/>
                    </a:lnTo>
                    <a:lnTo>
                      <a:pt x="1038" y="182"/>
                    </a:lnTo>
                    <a:lnTo>
                      <a:pt x="1032" y="179"/>
                    </a:lnTo>
                    <a:lnTo>
                      <a:pt x="1025" y="175"/>
                    </a:lnTo>
                    <a:lnTo>
                      <a:pt x="1013" y="172"/>
                    </a:lnTo>
                    <a:lnTo>
                      <a:pt x="1006" y="172"/>
                    </a:lnTo>
                    <a:lnTo>
                      <a:pt x="999" y="172"/>
                    </a:lnTo>
                    <a:lnTo>
                      <a:pt x="992" y="173"/>
                    </a:lnTo>
                    <a:lnTo>
                      <a:pt x="985" y="177"/>
                    </a:lnTo>
                    <a:lnTo>
                      <a:pt x="985" y="177"/>
                    </a:lnTo>
                    <a:lnTo>
                      <a:pt x="979" y="182"/>
                    </a:lnTo>
                    <a:lnTo>
                      <a:pt x="972" y="189"/>
                    </a:lnTo>
                    <a:lnTo>
                      <a:pt x="944" y="222"/>
                    </a:lnTo>
                    <a:lnTo>
                      <a:pt x="944" y="222"/>
                    </a:lnTo>
                    <a:lnTo>
                      <a:pt x="923" y="207"/>
                    </a:lnTo>
                    <a:lnTo>
                      <a:pt x="904" y="191"/>
                    </a:lnTo>
                    <a:lnTo>
                      <a:pt x="883" y="175"/>
                    </a:lnTo>
                    <a:lnTo>
                      <a:pt x="860" y="163"/>
                    </a:lnTo>
                    <a:lnTo>
                      <a:pt x="838" y="151"/>
                    </a:lnTo>
                    <a:lnTo>
                      <a:pt x="815" y="139"/>
                    </a:lnTo>
                    <a:lnTo>
                      <a:pt x="791" y="128"/>
                    </a:lnTo>
                    <a:lnTo>
                      <a:pt x="766" y="120"/>
                    </a:lnTo>
                    <a:lnTo>
                      <a:pt x="780" y="78"/>
                    </a:lnTo>
                    <a:lnTo>
                      <a:pt x="780" y="78"/>
                    </a:lnTo>
                    <a:lnTo>
                      <a:pt x="784" y="69"/>
                    </a:lnTo>
                    <a:lnTo>
                      <a:pt x="784" y="60"/>
                    </a:lnTo>
                    <a:lnTo>
                      <a:pt x="784" y="60"/>
                    </a:lnTo>
                    <a:lnTo>
                      <a:pt x="784" y="54"/>
                    </a:lnTo>
                    <a:lnTo>
                      <a:pt x="782" y="47"/>
                    </a:lnTo>
                    <a:lnTo>
                      <a:pt x="779" y="41"/>
                    </a:lnTo>
                    <a:lnTo>
                      <a:pt x="775" y="34"/>
                    </a:lnTo>
                    <a:lnTo>
                      <a:pt x="766" y="26"/>
                    </a:lnTo>
                    <a:lnTo>
                      <a:pt x="759" y="22"/>
                    </a:lnTo>
                    <a:lnTo>
                      <a:pt x="754" y="19"/>
                    </a:lnTo>
                    <a:lnTo>
                      <a:pt x="754" y="19"/>
                    </a:lnTo>
                    <a:lnTo>
                      <a:pt x="754" y="19"/>
                    </a:lnTo>
                    <a:lnTo>
                      <a:pt x="716" y="10"/>
                    </a:lnTo>
                    <a:lnTo>
                      <a:pt x="678" y="5"/>
                    </a:lnTo>
                    <a:lnTo>
                      <a:pt x="638" y="1"/>
                    </a:lnTo>
                    <a:lnTo>
                      <a:pt x="598" y="0"/>
                    </a:lnTo>
                    <a:lnTo>
                      <a:pt x="598" y="0"/>
                    </a:lnTo>
                    <a:lnTo>
                      <a:pt x="558" y="1"/>
                    </a:lnTo>
                    <a:lnTo>
                      <a:pt x="518" y="5"/>
                    </a:lnTo>
                    <a:lnTo>
                      <a:pt x="478" y="10"/>
                    </a:lnTo>
                    <a:lnTo>
                      <a:pt x="441" y="19"/>
                    </a:lnTo>
                    <a:lnTo>
                      <a:pt x="441" y="19"/>
                    </a:lnTo>
                    <a:lnTo>
                      <a:pt x="434" y="22"/>
                    </a:lnTo>
                    <a:lnTo>
                      <a:pt x="427" y="26"/>
                    </a:lnTo>
                    <a:lnTo>
                      <a:pt x="419" y="34"/>
                    </a:lnTo>
                    <a:lnTo>
                      <a:pt x="415" y="41"/>
                    </a:lnTo>
                    <a:lnTo>
                      <a:pt x="412" y="47"/>
                    </a:lnTo>
                    <a:lnTo>
                      <a:pt x="410" y="54"/>
                    </a:lnTo>
                    <a:lnTo>
                      <a:pt x="410" y="60"/>
                    </a:lnTo>
                    <a:lnTo>
                      <a:pt x="410" y="60"/>
                    </a:lnTo>
                    <a:lnTo>
                      <a:pt x="412" y="69"/>
                    </a:lnTo>
                    <a:lnTo>
                      <a:pt x="413" y="78"/>
                    </a:lnTo>
                    <a:lnTo>
                      <a:pt x="427" y="120"/>
                    </a:lnTo>
                    <a:lnTo>
                      <a:pt x="427" y="120"/>
                    </a:lnTo>
                    <a:lnTo>
                      <a:pt x="403" y="128"/>
                    </a:lnTo>
                    <a:lnTo>
                      <a:pt x="380" y="139"/>
                    </a:lnTo>
                    <a:lnTo>
                      <a:pt x="356" y="151"/>
                    </a:lnTo>
                    <a:lnTo>
                      <a:pt x="333" y="163"/>
                    </a:lnTo>
                    <a:lnTo>
                      <a:pt x="313" y="175"/>
                    </a:lnTo>
                    <a:lnTo>
                      <a:pt x="292" y="191"/>
                    </a:lnTo>
                    <a:lnTo>
                      <a:pt x="271" y="207"/>
                    </a:lnTo>
                    <a:lnTo>
                      <a:pt x="252" y="222"/>
                    </a:lnTo>
                    <a:lnTo>
                      <a:pt x="222" y="189"/>
                    </a:lnTo>
                    <a:lnTo>
                      <a:pt x="222" y="189"/>
                    </a:lnTo>
                    <a:lnTo>
                      <a:pt x="217" y="182"/>
                    </a:lnTo>
                    <a:lnTo>
                      <a:pt x="208" y="177"/>
                    </a:lnTo>
                    <a:lnTo>
                      <a:pt x="208" y="177"/>
                    </a:lnTo>
                    <a:lnTo>
                      <a:pt x="203" y="173"/>
                    </a:lnTo>
                    <a:lnTo>
                      <a:pt x="196" y="172"/>
                    </a:lnTo>
                    <a:lnTo>
                      <a:pt x="189" y="172"/>
                    </a:lnTo>
                    <a:lnTo>
                      <a:pt x="182" y="172"/>
                    </a:lnTo>
                    <a:lnTo>
                      <a:pt x="168" y="175"/>
                    </a:lnTo>
                    <a:lnTo>
                      <a:pt x="163" y="179"/>
                    </a:lnTo>
                    <a:lnTo>
                      <a:pt x="158" y="182"/>
                    </a:lnTo>
                    <a:lnTo>
                      <a:pt x="158" y="182"/>
                    </a:lnTo>
                    <a:lnTo>
                      <a:pt x="158" y="182"/>
                    </a:lnTo>
                    <a:lnTo>
                      <a:pt x="132" y="212"/>
                    </a:lnTo>
                    <a:lnTo>
                      <a:pt x="106" y="241"/>
                    </a:lnTo>
                    <a:lnTo>
                      <a:pt x="83" y="274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43" y="344"/>
                    </a:lnTo>
                    <a:lnTo>
                      <a:pt x="26" y="380"/>
                    </a:lnTo>
                    <a:lnTo>
                      <a:pt x="12" y="417"/>
                    </a:lnTo>
                    <a:lnTo>
                      <a:pt x="1" y="453"/>
                    </a:lnTo>
                    <a:lnTo>
                      <a:pt x="1" y="453"/>
                    </a:lnTo>
                    <a:lnTo>
                      <a:pt x="1" y="453"/>
                    </a:lnTo>
                    <a:lnTo>
                      <a:pt x="0" y="460"/>
                    </a:lnTo>
                    <a:lnTo>
                      <a:pt x="0" y="467"/>
                    </a:lnTo>
                    <a:lnTo>
                      <a:pt x="1" y="474"/>
                    </a:lnTo>
                    <a:lnTo>
                      <a:pt x="3" y="479"/>
                    </a:lnTo>
                    <a:lnTo>
                      <a:pt x="7" y="486"/>
                    </a:lnTo>
                    <a:lnTo>
                      <a:pt x="10" y="492"/>
                    </a:lnTo>
                    <a:lnTo>
                      <a:pt x="15" y="497"/>
                    </a:lnTo>
                    <a:lnTo>
                      <a:pt x="22" y="500"/>
                    </a:lnTo>
                    <a:lnTo>
                      <a:pt x="22" y="500"/>
                    </a:lnTo>
                    <a:lnTo>
                      <a:pt x="31" y="504"/>
                    </a:lnTo>
                    <a:lnTo>
                      <a:pt x="40" y="506"/>
                    </a:lnTo>
                    <a:lnTo>
                      <a:pt x="81" y="514"/>
                    </a:lnTo>
                    <a:lnTo>
                      <a:pt x="81" y="514"/>
                    </a:lnTo>
                    <a:lnTo>
                      <a:pt x="78" y="540"/>
                    </a:lnTo>
                    <a:lnTo>
                      <a:pt x="74" y="565"/>
                    </a:lnTo>
                    <a:lnTo>
                      <a:pt x="73" y="591"/>
                    </a:lnTo>
                    <a:lnTo>
                      <a:pt x="71" y="617"/>
                    </a:lnTo>
                    <a:lnTo>
                      <a:pt x="71" y="617"/>
                    </a:lnTo>
                    <a:lnTo>
                      <a:pt x="73" y="643"/>
                    </a:lnTo>
                    <a:lnTo>
                      <a:pt x="74" y="667"/>
                    </a:lnTo>
                    <a:lnTo>
                      <a:pt x="78" y="693"/>
                    </a:lnTo>
                    <a:lnTo>
                      <a:pt x="81" y="718"/>
                    </a:lnTo>
                    <a:lnTo>
                      <a:pt x="40" y="726"/>
                    </a:lnTo>
                    <a:lnTo>
                      <a:pt x="40" y="726"/>
                    </a:lnTo>
                    <a:lnTo>
                      <a:pt x="31" y="728"/>
                    </a:lnTo>
                    <a:lnTo>
                      <a:pt x="22" y="733"/>
                    </a:lnTo>
                    <a:lnTo>
                      <a:pt x="22" y="733"/>
                    </a:lnTo>
                    <a:lnTo>
                      <a:pt x="15" y="737"/>
                    </a:lnTo>
                    <a:lnTo>
                      <a:pt x="10" y="742"/>
                    </a:lnTo>
                    <a:lnTo>
                      <a:pt x="7" y="747"/>
                    </a:lnTo>
                    <a:lnTo>
                      <a:pt x="3" y="752"/>
                    </a:lnTo>
                    <a:lnTo>
                      <a:pt x="0" y="766"/>
                    </a:lnTo>
                    <a:lnTo>
                      <a:pt x="0" y="773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12" y="817"/>
                    </a:lnTo>
                    <a:lnTo>
                      <a:pt x="26" y="853"/>
                    </a:lnTo>
                    <a:lnTo>
                      <a:pt x="43" y="890"/>
                    </a:lnTo>
                    <a:lnTo>
                      <a:pt x="62" y="925"/>
                    </a:lnTo>
                    <a:lnTo>
                      <a:pt x="62" y="925"/>
                    </a:lnTo>
                    <a:lnTo>
                      <a:pt x="83" y="959"/>
                    </a:lnTo>
                    <a:lnTo>
                      <a:pt x="106" y="991"/>
                    </a:lnTo>
                    <a:lnTo>
                      <a:pt x="132" y="1022"/>
                    </a:lnTo>
                    <a:lnTo>
                      <a:pt x="158" y="1051"/>
                    </a:lnTo>
                    <a:lnTo>
                      <a:pt x="158" y="1051"/>
                    </a:lnTo>
                    <a:lnTo>
                      <a:pt x="158" y="1051"/>
                    </a:lnTo>
                    <a:lnTo>
                      <a:pt x="163" y="1055"/>
                    </a:lnTo>
                    <a:lnTo>
                      <a:pt x="168" y="1058"/>
                    </a:lnTo>
                    <a:lnTo>
                      <a:pt x="182" y="1062"/>
                    </a:lnTo>
                    <a:lnTo>
                      <a:pt x="189" y="1062"/>
                    </a:lnTo>
                    <a:lnTo>
                      <a:pt x="196" y="1060"/>
                    </a:lnTo>
                    <a:lnTo>
                      <a:pt x="203" y="1058"/>
                    </a:lnTo>
                    <a:lnTo>
                      <a:pt x="208" y="1057"/>
                    </a:lnTo>
                    <a:lnTo>
                      <a:pt x="208" y="1057"/>
                    </a:lnTo>
                    <a:lnTo>
                      <a:pt x="217" y="1050"/>
                    </a:lnTo>
                    <a:lnTo>
                      <a:pt x="222" y="1044"/>
                    </a:lnTo>
                    <a:lnTo>
                      <a:pt x="252" y="1011"/>
                    </a:lnTo>
                    <a:lnTo>
                      <a:pt x="252" y="1011"/>
                    </a:lnTo>
                    <a:lnTo>
                      <a:pt x="271" y="1027"/>
                    </a:lnTo>
                    <a:lnTo>
                      <a:pt x="292" y="1043"/>
                    </a:lnTo>
                    <a:lnTo>
                      <a:pt x="313" y="1057"/>
                    </a:lnTo>
                    <a:lnTo>
                      <a:pt x="333" y="1071"/>
                    </a:lnTo>
                    <a:lnTo>
                      <a:pt x="356" y="1083"/>
                    </a:lnTo>
                    <a:lnTo>
                      <a:pt x="380" y="1093"/>
                    </a:lnTo>
                    <a:lnTo>
                      <a:pt x="403" y="1104"/>
                    </a:lnTo>
                    <a:lnTo>
                      <a:pt x="427" y="1112"/>
                    </a:lnTo>
                    <a:lnTo>
                      <a:pt x="413" y="1154"/>
                    </a:lnTo>
                    <a:lnTo>
                      <a:pt x="413" y="1154"/>
                    </a:lnTo>
                    <a:lnTo>
                      <a:pt x="412" y="1163"/>
                    </a:lnTo>
                    <a:lnTo>
                      <a:pt x="410" y="1171"/>
                    </a:lnTo>
                    <a:lnTo>
                      <a:pt x="410" y="1171"/>
                    </a:lnTo>
                    <a:lnTo>
                      <a:pt x="412" y="1178"/>
                    </a:lnTo>
                    <a:lnTo>
                      <a:pt x="412" y="1185"/>
                    </a:lnTo>
                    <a:lnTo>
                      <a:pt x="415" y="1192"/>
                    </a:lnTo>
                    <a:lnTo>
                      <a:pt x="419" y="1197"/>
                    </a:lnTo>
                    <a:lnTo>
                      <a:pt x="424" y="1203"/>
                    </a:lnTo>
                    <a:lnTo>
                      <a:pt x="429" y="1208"/>
                    </a:lnTo>
                    <a:lnTo>
                      <a:pt x="434" y="1211"/>
                    </a:lnTo>
                    <a:lnTo>
                      <a:pt x="441" y="1213"/>
                    </a:lnTo>
                    <a:lnTo>
                      <a:pt x="441" y="1213"/>
                    </a:lnTo>
                    <a:lnTo>
                      <a:pt x="441" y="1213"/>
                    </a:lnTo>
                    <a:lnTo>
                      <a:pt x="478" y="1222"/>
                    </a:lnTo>
                    <a:lnTo>
                      <a:pt x="518" y="1229"/>
                    </a:lnTo>
                    <a:lnTo>
                      <a:pt x="558" y="1232"/>
                    </a:lnTo>
                    <a:lnTo>
                      <a:pt x="598" y="1232"/>
                    </a:lnTo>
                    <a:lnTo>
                      <a:pt x="598" y="1232"/>
                    </a:lnTo>
                    <a:lnTo>
                      <a:pt x="638" y="1232"/>
                    </a:lnTo>
                    <a:lnTo>
                      <a:pt x="678" y="1229"/>
                    </a:lnTo>
                    <a:lnTo>
                      <a:pt x="716" y="1222"/>
                    </a:lnTo>
                    <a:lnTo>
                      <a:pt x="754" y="1213"/>
                    </a:lnTo>
                    <a:lnTo>
                      <a:pt x="754" y="1213"/>
                    </a:lnTo>
                    <a:lnTo>
                      <a:pt x="754" y="1213"/>
                    </a:lnTo>
                    <a:lnTo>
                      <a:pt x="759" y="1211"/>
                    </a:lnTo>
                    <a:lnTo>
                      <a:pt x="766" y="1208"/>
                    </a:lnTo>
                    <a:lnTo>
                      <a:pt x="772" y="1203"/>
                    </a:lnTo>
                    <a:lnTo>
                      <a:pt x="775" y="1197"/>
                    </a:lnTo>
                    <a:lnTo>
                      <a:pt x="779" y="1192"/>
                    </a:lnTo>
                    <a:lnTo>
                      <a:pt x="782" y="1185"/>
                    </a:lnTo>
                    <a:lnTo>
                      <a:pt x="784" y="1178"/>
                    </a:lnTo>
                    <a:lnTo>
                      <a:pt x="784" y="1171"/>
                    </a:lnTo>
                    <a:lnTo>
                      <a:pt x="784" y="1171"/>
                    </a:lnTo>
                    <a:lnTo>
                      <a:pt x="784" y="1163"/>
                    </a:lnTo>
                    <a:lnTo>
                      <a:pt x="780" y="1154"/>
                    </a:lnTo>
                    <a:lnTo>
                      <a:pt x="766" y="1112"/>
                    </a:lnTo>
                    <a:lnTo>
                      <a:pt x="766" y="1112"/>
                    </a:lnTo>
                    <a:lnTo>
                      <a:pt x="791" y="1104"/>
                    </a:lnTo>
                    <a:lnTo>
                      <a:pt x="815" y="1093"/>
                    </a:lnTo>
                    <a:lnTo>
                      <a:pt x="838" y="1083"/>
                    </a:lnTo>
                    <a:lnTo>
                      <a:pt x="860" y="1071"/>
                    </a:lnTo>
                    <a:lnTo>
                      <a:pt x="883" y="1057"/>
                    </a:lnTo>
                    <a:lnTo>
                      <a:pt x="904" y="1043"/>
                    </a:lnTo>
                    <a:lnTo>
                      <a:pt x="923" y="1027"/>
                    </a:lnTo>
                    <a:lnTo>
                      <a:pt x="944" y="1010"/>
                    </a:lnTo>
                    <a:lnTo>
                      <a:pt x="972" y="1044"/>
                    </a:lnTo>
                    <a:lnTo>
                      <a:pt x="972" y="1044"/>
                    </a:lnTo>
                    <a:lnTo>
                      <a:pt x="979" y="1050"/>
                    </a:lnTo>
                    <a:lnTo>
                      <a:pt x="985" y="1055"/>
                    </a:lnTo>
                    <a:lnTo>
                      <a:pt x="985" y="1055"/>
                    </a:lnTo>
                    <a:lnTo>
                      <a:pt x="992" y="1058"/>
                    </a:lnTo>
                    <a:lnTo>
                      <a:pt x="999" y="1060"/>
                    </a:lnTo>
                    <a:lnTo>
                      <a:pt x="1006" y="1062"/>
                    </a:lnTo>
                    <a:lnTo>
                      <a:pt x="1013" y="1062"/>
                    </a:lnTo>
                    <a:lnTo>
                      <a:pt x="1025" y="1058"/>
                    </a:lnTo>
                    <a:lnTo>
                      <a:pt x="1032" y="1055"/>
                    </a:lnTo>
                    <a:lnTo>
                      <a:pt x="1038" y="1051"/>
                    </a:lnTo>
                    <a:lnTo>
                      <a:pt x="1038" y="1051"/>
                    </a:lnTo>
                    <a:lnTo>
                      <a:pt x="1038" y="1051"/>
                    </a:lnTo>
                    <a:lnTo>
                      <a:pt x="1064" y="1022"/>
                    </a:lnTo>
                    <a:lnTo>
                      <a:pt x="1088" y="991"/>
                    </a:lnTo>
                    <a:lnTo>
                      <a:pt x="1111" y="959"/>
                    </a:lnTo>
                    <a:lnTo>
                      <a:pt x="1132" y="925"/>
                    </a:lnTo>
                    <a:lnTo>
                      <a:pt x="1132" y="925"/>
                    </a:lnTo>
                    <a:lnTo>
                      <a:pt x="1151" y="890"/>
                    </a:lnTo>
                    <a:lnTo>
                      <a:pt x="1168" y="853"/>
                    </a:lnTo>
                    <a:lnTo>
                      <a:pt x="1182" y="817"/>
                    </a:lnTo>
                    <a:lnTo>
                      <a:pt x="1194" y="780"/>
                    </a:lnTo>
                    <a:lnTo>
                      <a:pt x="1194" y="780"/>
                    </a:lnTo>
                    <a:lnTo>
                      <a:pt x="1194" y="780"/>
                    </a:lnTo>
                    <a:lnTo>
                      <a:pt x="1194" y="773"/>
                    </a:lnTo>
                    <a:lnTo>
                      <a:pt x="1194" y="766"/>
                    </a:lnTo>
                    <a:lnTo>
                      <a:pt x="1192" y="759"/>
                    </a:lnTo>
                    <a:lnTo>
                      <a:pt x="1191" y="752"/>
                    </a:lnTo>
                    <a:lnTo>
                      <a:pt x="1187" y="747"/>
                    </a:lnTo>
                    <a:lnTo>
                      <a:pt x="1184" y="742"/>
                    </a:lnTo>
                    <a:lnTo>
                      <a:pt x="1178" y="737"/>
                    </a:lnTo>
                    <a:lnTo>
                      <a:pt x="1173" y="733"/>
                    </a:lnTo>
                    <a:lnTo>
                      <a:pt x="1173" y="733"/>
                    </a:lnTo>
                    <a:lnTo>
                      <a:pt x="1165" y="728"/>
                    </a:lnTo>
                    <a:lnTo>
                      <a:pt x="1156" y="726"/>
                    </a:lnTo>
                    <a:lnTo>
                      <a:pt x="1112" y="718"/>
                    </a:lnTo>
                    <a:lnTo>
                      <a:pt x="1112" y="718"/>
                    </a:lnTo>
                    <a:lnTo>
                      <a:pt x="1118" y="693"/>
                    </a:lnTo>
                    <a:lnTo>
                      <a:pt x="1121" y="667"/>
                    </a:lnTo>
                    <a:lnTo>
                      <a:pt x="1123" y="643"/>
                    </a:lnTo>
                    <a:lnTo>
                      <a:pt x="1123" y="617"/>
                    </a:lnTo>
                    <a:lnTo>
                      <a:pt x="1123" y="617"/>
                    </a:lnTo>
                    <a:lnTo>
                      <a:pt x="1123" y="591"/>
                    </a:lnTo>
                    <a:lnTo>
                      <a:pt x="1121" y="565"/>
                    </a:lnTo>
                    <a:lnTo>
                      <a:pt x="1118" y="540"/>
                    </a:lnTo>
                    <a:lnTo>
                      <a:pt x="1112" y="514"/>
                    </a:lnTo>
                    <a:lnTo>
                      <a:pt x="1156" y="506"/>
                    </a:lnTo>
                    <a:lnTo>
                      <a:pt x="1156" y="506"/>
                    </a:lnTo>
                    <a:lnTo>
                      <a:pt x="1165" y="504"/>
                    </a:lnTo>
                    <a:lnTo>
                      <a:pt x="1173" y="500"/>
                    </a:lnTo>
                    <a:close/>
                  </a:path>
                </a:pathLst>
              </a:custGeom>
              <a:solidFill>
                <a:srgbClr val="364D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06"/>
              <p:cNvSpPr>
                <a:spLocks/>
              </p:cNvSpPr>
              <p:nvPr/>
            </p:nvSpPr>
            <p:spPr bwMode="auto">
              <a:xfrm>
                <a:off x="-1006476" y="6399213"/>
                <a:ext cx="520700" cy="520700"/>
              </a:xfrm>
              <a:custGeom>
                <a:avLst/>
                <a:gdLst>
                  <a:gd name="T0" fmla="*/ 165 w 328"/>
                  <a:gd name="T1" fmla="*/ 0 h 328"/>
                  <a:gd name="T2" fmla="*/ 132 w 328"/>
                  <a:gd name="T3" fmla="*/ 3 h 328"/>
                  <a:gd name="T4" fmla="*/ 100 w 328"/>
                  <a:gd name="T5" fmla="*/ 14 h 328"/>
                  <a:gd name="T6" fmla="*/ 73 w 328"/>
                  <a:gd name="T7" fmla="*/ 29 h 328"/>
                  <a:gd name="T8" fmla="*/ 48 w 328"/>
                  <a:gd name="T9" fmla="*/ 48 h 328"/>
                  <a:gd name="T10" fmla="*/ 27 w 328"/>
                  <a:gd name="T11" fmla="*/ 73 h 328"/>
                  <a:gd name="T12" fmla="*/ 12 w 328"/>
                  <a:gd name="T13" fmla="*/ 100 h 328"/>
                  <a:gd name="T14" fmla="*/ 3 w 328"/>
                  <a:gd name="T15" fmla="*/ 132 h 328"/>
                  <a:gd name="T16" fmla="*/ 0 w 328"/>
                  <a:gd name="T17" fmla="*/ 165 h 328"/>
                  <a:gd name="T18" fmla="*/ 0 w 328"/>
                  <a:gd name="T19" fmla="*/ 182 h 328"/>
                  <a:gd name="T20" fmla="*/ 7 w 328"/>
                  <a:gd name="T21" fmla="*/ 213 h 328"/>
                  <a:gd name="T22" fmla="*/ 19 w 328"/>
                  <a:gd name="T23" fmla="*/ 243 h 328"/>
                  <a:gd name="T24" fmla="*/ 38 w 328"/>
                  <a:gd name="T25" fmla="*/ 269 h 328"/>
                  <a:gd name="T26" fmla="*/ 59 w 328"/>
                  <a:gd name="T27" fmla="*/ 292 h 328"/>
                  <a:gd name="T28" fmla="*/ 87 w 328"/>
                  <a:gd name="T29" fmla="*/ 309 h 328"/>
                  <a:gd name="T30" fmla="*/ 116 w 328"/>
                  <a:gd name="T31" fmla="*/ 321 h 328"/>
                  <a:gd name="T32" fmla="*/ 147 w 328"/>
                  <a:gd name="T33" fmla="*/ 328 h 328"/>
                  <a:gd name="T34" fmla="*/ 165 w 328"/>
                  <a:gd name="T35" fmla="*/ 328 h 328"/>
                  <a:gd name="T36" fmla="*/ 198 w 328"/>
                  <a:gd name="T37" fmla="*/ 325 h 328"/>
                  <a:gd name="T38" fmla="*/ 227 w 328"/>
                  <a:gd name="T39" fmla="*/ 316 h 328"/>
                  <a:gd name="T40" fmla="*/ 257 w 328"/>
                  <a:gd name="T41" fmla="*/ 300 h 328"/>
                  <a:gd name="T42" fmla="*/ 281 w 328"/>
                  <a:gd name="T43" fmla="*/ 281 h 328"/>
                  <a:gd name="T44" fmla="*/ 300 w 328"/>
                  <a:gd name="T45" fmla="*/ 257 h 328"/>
                  <a:gd name="T46" fmla="*/ 316 w 328"/>
                  <a:gd name="T47" fmla="*/ 229 h 328"/>
                  <a:gd name="T48" fmla="*/ 325 w 328"/>
                  <a:gd name="T49" fmla="*/ 198 h 328"/>
                  <a:gd name="T50" fmla="*/ 328 w 328"/>
                  <a:gd name="T51" fmla="*/ 165 h 328"/>
                  <a:gd name="T52" fmla="*/ 328 w 328"/>
                  <a:gd name="T53" fmla="*/ 147 h 328"/>
                  <a:gd name="T54" fmla="*/ 321 w 328"/>
                  <a:gd name="T55" fmla="*/ 116 h 328"/>
                  <a:gd name="T56" fmla="*/ 309 w 328"/>
                  <a:gd name="T57" fmla="*/ 87 h 328"/>
                  <a:gd name="T58" fmla="*/ 292 w 328"/>
                  <a:gd name="T59" fmla="*/ 60 h 328"/>
                  <a:gd name="T60" fmla="*/ 269 w 328"/>
                  <a:gd name="T61" fmla="*/ 38 h 328"/>
                  <a:gd name="T62" fmla="*/ 243 w 328"/>
                  <a:gd name="T63" fmla="*/ 21 h 328"/>
                  <a:gd name="T64" fmla="*/ 213 w 328"/>
                  <a:gd name="T65" fmla="*/ 8 h 328"/>
                  <a:gd name="T66" fmla="*/ 180 w 328"/>
                  <a:gd name="T67" fmla="*/ 1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8" h="328">
                    <a:moveTo>
                      <a:pt x="165" y="0"/>
                    </a:moveTo>
                    <a:lnTo>
                      <a:pt x="165" y="0"/>
                    </a:lnTo>
                    <a:lnTo>
                      <a:pt x="147" y="1"/>
                    </a:lnTo>
                    <a:lnTo>
                      <a:pt x="132" y="3"/>
                    </a:lnTo>
                    <a:lnTo>
                      <a:pt x="116" y="8"/>
                    </a:lnTo>
                    <a:lnTo>
                      <a:pt x="100" y="14"/>
                    </a:lnTo>
                    <a:lnTo>
                      <a:pt x="87" y="21"/>
                    </a:lnTo>
                    <a:lnTo>
                      <a:pt x="73" y="29"/>
                    </a:lnTo>
                    <a:lnTo>
                      <a:pt x="59" y="38"/>
                    </a:lnTo>
                    <a:lnTo>
                      <a:pt x="48" y="48"/>
                    </a:lnTo>
                    <a:lnTo>
                      <a:pt x="38" y="60"/>
                    </a:lnTo>
                    <a:lnTo>
                      <a:pt x="27" y="73"/>
                    </a:lnTo>
                    <a:lnTo>
                      <a:pt x="19" y="87"/>
                    </a:lnTo>
                    <a:lnTo>
                      <a:pt x="12" y="100"/>
                    </a:lnTo>
                    <a:lnTo>
                      <a:pt x="7" y="116"/>
                    </a:lnTo>
                    <a:lnTo>
                      <a:pt x="3" y="132"/>
                    </a:lnTo>
                    <a:lnTo>
                      <a:pt x="0" y="147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82"/>
                    </a:lnTo>
                    <a:lnTo>
                      <a:pt x="3" y="198"/>
                    </a:lnTo>
                    <a:lnTo>
                      <a:pt x="7" y="213"/>
                    </a:lnTo>
                    <a:lnTo>
                      <a:pt x="12" y="229"/>
                    </a:lnTo>
                    <a:lnTo>
                      <a:pt x="19" y="243"/>
                    </a:lnTo>
                    <a:lnTo>
                      <a:pt x="27" y="257"/>
                    </a:lnTo>
                    <a:lnTo>
                      <a:pt x="38" y="269"/>
                    </a:lnTo>
                    <a:lnTo>
                      <a:pt x="48" y="281"/>
                    </a:lnTo>
                    <a:lnTo>
                      <a:pt x="59" y="292"/>
                    </a:lnTo>
                    <a:lnTo>
                      <a:pt x="73" y="300"/>
                    </a:lnTo>
                    <a:lnTo>
                      <a:pt x="87" y="309"/>
                    </a:lnTo>
                    <a:lnTo>
                      <a:pt x="100" y="316"/>
                    </a:lnTo>
                    <a:lnTo>
                      <a:pt x="116" y="321"/>
                    </a:lnTo>
                    <a:lnTo>
                      <a:pt x="132" y="325"/>
                    </a:lnTo>
                    <a:lnTo>
                      <a:pt x="147" y="328"/>
                    </a:lnTo>
                    <a:lnTo>
                      <a:pt x="165" y="328"/>
                    </a:lnTo>
                    <a:lnTo>
                      <a:pt x="165" y="328"/>
                    </a:lnTo>
                    <a:lnTo>
                      <a:pt x="180" y="328"/>
                    </a:lnTo>
                    <a:lnTo>
                      <a:pt x="198" y="325"/>
                    </a:lnTo>
                    <a:lnTo>
                      <a:pt x="213" y="321"/>
                    </a:lnTo>
                    <a:lnTo>
                      <a:pt x="227" y="316"/>
                    </a:lnTo>
                    <a:lnTo>
                      <a:pt x="243" y="309"/>
                    </a:lnTo>
                    <a:lnTo>
                      <a:pt x="257" y="300"/>
                    </a:lnTo>
                    <a:lnTo>
                      <a:pt x="269" y="292"/>
                    </a:lnTo>
                    <a:lnTo>
                      <a:pt x="281" y="281"/>
                    </a:lnTo>
                    <a:lnTo>
                      <a:pt x="292" y="269"/>
                    </a:lnTo>
                    <a:lnTo>
                      <a:pt x="300" y="257"/>
                    </a:lnTo>
                    <a:lnTo>
                      <a:pt x="309" y="243"/>
                    </a:lnTo>
                    <a:lnTo>
                      <a:pt x="316" y="229"/>
                    </a:lnTo>
                    <a:lnTo>
                      <a:pt x="321" y="213"/>
                    </a:lnTo>
                    <a:lnTo>
                      <a:pt x="325" y="198"/>
                    </a:lnTo>
                    <a:lnTo>
                      <a:pt x="328" y="182"/>
                    </a:lnTo>
                    <a:lnTo>
                      <a:pt x="328" y="165"/>
                    </a:lnTo>
                    <a:lnTo>
                      <a:pt x="328" y="165"/>
                    </a:lnTo>
                    <a:lnTo>
                      <a:pt x="328" y="147"/>
                    </a:lnTo>
                    <a:lnTo>
                      <a:pt x="325" y="132"/>
                    </a:lnTo>
                    <a:lnTo>
                      <a:pt x="321" y="116"/>
                    </a:lnTo>
                    <a:lnTo>
                      <a:pt x="316" y="100"/>
                    </a:lnTo>
                    <a:lnTo>
                      <a:pt x="309" y="87"/>
                    </a:lnTo>
                    <a:lnTo>
                      <a:pt x="300" y="73"/>
                    </a:lnTo>
                    <a:lnTo>
                      <a:pt x="292" y="60"/>
                    </a:lnTo>
                    <a:lnTo>
                      <a:pt x="281" y="48"/>
                    </a:lnTo>
                    <a:lnTo>
                      <a:pt x="269" y="38"/>
                    </a:lnTo>
                    <a:lnTo>
                      <a:pt x="257" y="29"/>
                    </a:lnTo>
                    <a:lnTo>
                      <a:pt x="243" y="21"/>
                    </a:lnTo>
                    <a:lnTo>
                      <a:pt x="227" y="14"/>
                    </a:lnTo>
                    <a:lnTo>
                      <a:pt x="213" y="8"/>
                    </a:lnTo>
                    <a:lnTo>
                      <a:pt x="198" y="3"/>
                    </a:lnTo>
                    <a:lnTo>
                      <a:pt x="180" y="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4D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6" name="Freeform 107"/>
            <p:cNvSpPr>
              <a:spLocks/>
            </p:cNvSpPr>
            <p:nvPr/>
          </p:nvSpPr>
          <p:spPr bwMode="auto">
            <a:xfrm>
              <a:off x="-1006476" y="6399213"/>
              <a:ext cx="520700" cy="520700"/>
            </a:xfrm>
            <a:custGeom>
              <a:avLst/>
              <a:gdLst>
                <a:gd name="T0" fmla="*/ 165 w 328"/>
                <a:gd name="T1" fmla="*/ 0 h 328"/>
                <a:gd name="T2" fmla="*/ 132 w 328"/>
                <a:gd name="T3" fmla="*/ 3 h 328"/>
                <a:gd name="T4" fmla="*/ 100 w 328"/>
                <a:gd name="T5" fmla="*/ 14 h 328"/>
                <a:gd name="T6" fmla="*/ 73 w 328"/>
                <a:gd name="T7" fmla="*/ 29 h 328"/>
                <a:gd name="T8" fmla="*/ 48 w 328"/>
                <a:gd name="T9" fmla="*/ 48 h 328"/>
                <a:gd name="T10" fmla="*/ 27 w 328"/>
                <a:gd name="T11" fmla="*/ 73 h 328"/>
                <a:gd name="T12" fmla="*/ 12 w 328"/>
                <a:gd name="T13" fmla="*/ 100 h 328"/>
                <a:gd name="T14" fmla="*/ 3 w 328"/>
                <a:gd name="T15" fmla="*/ 132 h 328"/>
                <a:gd name="T16" fmla="*/ 0 w 328"/>
                <a:gd name="T17" fmla="*/ 165 h 328"/>
                <a:gd name="T18" fmla="*/ 0 w 328"/>
                <a:gd name="T19" fmla="*/ 182 h 328"/>
                <a:gd name="T20" fmla="*/ 7 w 328"/>
                <a:gd name="T21" fmla="*/ 213 h 328"/>
                <a:gd name="T22" fmla="*/ 19 w 328"/>
                <a:gd name="T23" fmla="*/ 243 h 328"/>
                <a:gd name="T24" fmla="*/ 38 w 328"/>
                <a:gd name="T25" fmla="*/ 269 h 328"/>
                <a:gd name="T26" fmla="*/ 59 w 328"/>
                <a:gd name="T27" fmla="*/ 292 h 328"/>
                <a:gd name="T28" fmla="*/ 87 w 328"/>
                <a:gd name="T29" fmla="*/ 309 h 328"/>
                <a:gd name="T30" fmla="*/ 116 w 328"/>
                <a:gd name="T31" fmla="*/ 321 h 328"/>
                <a:gd name="T32" fmla="*/ 147 w 328"/>
                <a:gd name="T33" fmla="*/ 328 h 328"/>
                <a:gd name="T34" fmla="*/ 165 w 328"/>
                <a:gd name="T35" fmla="*/ 328 h 328"/>
                <a:gd name="T36" fmla="*/ 198 w 328"/>
                <a:gd name="T37" fmla="*/ 325 h 328"/>
                <a:gd name="T38" fmla="*/ 227 w 328"/>
                <a:gd name="T39" fmla="*/ 316 h 328"/>
                <a:gd name="T40" fmla="*/ 257 w 328"/>
                <a:gd name="T41" fmla="*/ 300 h 328"/>
                <a:gd name="T42" fmla="*/ 281 w 328"/>
                <a:gd name="T43" fmla="*/ 281 h 328"/>
                <a:gd name="T44" fmla="*/ 300 w 328"/>
                <a:gd name="T45" fmla="*/ 257 h 328"/>
                <a:gd name="T46" fmla="*/ 316 w 328"/>
                <a:gd name="T47" fmla="*/ 229 h 328"/>
                <a:gd name="T48" fmla="*/ 325 w 328"/>
                <a:gd name="T49" fmla="*/ 198 h 328"/>
                <a:gd name="T50" fmla="*/ 328 w 328"/>
                <a:gd name="T51" fmla="*/ 165 h 328"/>
                <a:gd name="T52" fmla="*/ 328 w 328"/>
                <a:gd name="T53" fmla="*/ 147 h 328"/>
                <a:gd name="T54" fmla="*/ 321 w 328"/>
                <a:gd name="T55" fmla="*/ 116 h 328"/>
                <a:gd name="T56" fmla="*/ 309 w 328"/>
                <a:gd name="T57" fmla="*/ 87 h 328"/>
                <a:gd name="T58" fmla="*/ 292 w 328"/>
                <a:gd name="T59" fmla="*/ 60 h 328"/>
                <a:gd name="T60" fmla="*/ 269 w 328"/>
                <a:gd name="T61" fmla="*/ 38 h 328"/>
                <a:gd name="T62" fmla="*/ 243 w 328"/>
                <a:gd name="T63" fmla="*/ 21 h 328"/>
                <a:gd name="T64" fmla="*/ 213 w 328"/>
                <a:gd name="T65" fmla="*/ 8 h 328"/>
                <a:gd name="T66" fmla="*/ 180 w 328"/>
                <a:gd name="T67" fmla="*/ 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28">
                  <a:moveTo>
                    <a:pt x="165" y="0"/>
                  </a:moveTo>
                  <a:lnTo>
                    <a:pt x="165" y="0"/>
                  </a:lnTo>
                  <a:lnTo>
                    <a:pt x="147" y="1"/>
                  </a:lnTo>
                  <a:lnTo>
                    <a:pt x="132" y="3"/>
                  </a:lnTo>
                  <a:lnTo>
                    <a:pt x="116" y="8"/>
                  </a:lnTo>
                  <a:lnTo>
                    <a:pt x="100" y="14"/>
                  </a:lnTo>
                  <a:lnTo>
                    <a:pt x="87" y="21"/>
                  </a:lnTo>
                  <a:lnTo>
                    <a:pt x="73" y="29"/>
                  </a:lnTo>
                  <a:lnTo>
                    <a:pt x="59" y="38"/>
                  </a:lnTo>
                  <a:lnTo>
                    <a:pt x="48" y="48"/>
                  </a:lnTo>
                  <a:lnTo>
                    <a:pt x="38" y="60"/>
                  </a:lnTo>
                  <a:lnTo>
                    <a:pt x="27" y="73"/>
                  </a:lnTo>
                  <a:lnTo>
                    <a:pt x="19" y="87"/>
                  </a:lnTo>
                  <a:lnTo>
                    <a:pt x="12" y="100"/>
                  </a:lnTo>
                  <a:lnTo>
                    <a:pt x="7" y="116"/>
                  </a:lnTo>
                  <a:lnTo>
                    <a:pt x="3" y="132"/>
                  </a:lnTo>
                  <a:lnTo>
                    <a:pt x="0" y="14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82"/>
                  </a:lnTo>
                  <a:lnTo>
                    <a:pt x="3" y="198"/>
                  </a:lnTo>
                  <a:lnTo>
                    <a:pt x="7" y="213"/>
                  </a:lnTo>
                  <a:lnTo>
                    <a:pt x="12" y="229"/>
                  </a:lnTo>
                  <a:lnTo>
                    <a:pt x="19" y="243"/>
                  </a:lnTo>
                  <a:lnTo>
                    <a:pt x="27" y="257"/>
                  </a:lnTo>
                  <a:lnTo>
                    <a:pt x="38" y="269"/>
                  </a:lnTo>
                  <a:lnTo>
                    <a:pt x="48" y="281"/>
                  </a:lnTo>
                  <a:lnTo>
                    <a:pt x="59" y="292"/>
                  </a:lnTo>
                  <a:lnTo>
                    <a:pt x="73" y="300"/>
                  </a:lnTo>
                  <a:lnTo>
                    <a:pt x="87" y="309"/>
                  </a:lnTo>
                  <a:lnTo>
                    <a:pt x="100" y="316"/>
                  </a:lnTo>
                  <a:lnTo>
                    <a:pt x="116" y="321"/>
                  </a:lnTo>
                  <a:lnTo>
                    <a:pt x="132" y="325"/>
                  </a:lnTo>
                  <a:lnTo>
                    <a:pt x="147" y="328"/>
                  </a:lnTo>
                  <a:lnTo>
                    <a:pt x="165" y="328"/>
                  </a:lnTo>
                  <a:lnTo>
                    <a:pt x="165" y="328"/>
                  </a:lnTo>
                  <a:lnTo>
                    <a:pt x="180" y="328"/>
                  </a:lnTo>
                  <a:lnTo>
                    <a:pt x="198" y="325"/>
                  </a:lnTo>
                  <a:lnTo>
                    <a:pt x="213" y="321"/>
                  </a:lnTo>
                  <a:lnTo>
                    <a:pt x="227" y="316"/>
                  </a:lnTo>
                  <a:lnTo>
                    <a:pt x="243" y="309"/>
                  </a:lnTo>
                  <a:lnTo>
                    <a:pt x="257" y="300"/>
                  </a:lnTo>
                  <a:lnTo>
                    <a:pt x="269" y="292"/>
                  </a:lnTo>
                  <a:lnTo>
                    <a:pt x="281" y="281"/>
                  </a:lnTo>
                  <a:lnTo>
                    <a:pt x="292" y="269"/>
                  </a:lnTo>
                  <a:lnTo>
                    <a:pt x="300" y="257"/>
                  </a:lnTo>
                  <a:lnTo>
                    <a:pt x="309" y="243"/>
                  </a:lnTo>
                  <a:lnTo>
                    <a:pt x="316" y="229"/>
                  </a:lnTo>
                  <a:lnTo>
                    <a:pt x="321" y="213"/>
                  </a:lnTo>
                  <a:lnTo>
                    <a:pt x="325" y="198"/>
                  </a:lnTo>
                  <a:lnTo>
                    <a:pt x="328" y="182"/>
                  </a:lnTo>
                  <a:lnTo>
                    <a:pt x="328" y="165"/>
                  </a:lnTo>
                  <a:lnTo>
                    <a:pt x="328" y="165"/>
                  </a:lnTo>
                  <a:lnTo>
                    <a:pt x="328" y="147"/>
                  </a:lnTo>
                  <a:lnTo>
                    <a:pt x="325" y="132"/>
                  </a:lnTo>
                  <a:lnTo>
                    <a:pt x="321" y="116"/>
                  </a:lnTo>
                  <a:lnTo>
                    <a:pt x="316" y="100"/>
                  </a:lnTo>
                  <a:lnTo>
                    <a:pt x="309" y="87"/>
                  </a:lnTo>
                  <a:lnTo>
                    <a:pt x="300" y="73"/>
                  </a:lnTo>
                  <a:lnTo>
                    <a:pt x="292" y="60"/>
                  </a:lnTo>
                  <a:lnTo>
                    <a:pt x="281" y="48"/>
                  </a:lnTo>
                  <a:lnTo>
                    <a:pt x="269" y="38"/>
                  </a:lnTo>
                  <a:lnTo>
                    <a:pt x="257" y="29"/>
                  </a:lnTo>
                  <a:lnTo>
                    <a:pt x="243" y="21"/>
                  </a:lnTo>
                  <a:lnTo>
                    <a:pt x="227" y="14"/>
                  </a:lnTo>
                  <a:lnTo>
                    <a:pt x="213" y="8"/>
                  </a:lnTo>
                  <a:lnTo>
                    <a:pt x="198" y="3"/>
                  </a:lnTo>
                  <a:lnTo>
                    <a:pt x="180" y="1"/>
                  </a:lnTo>
                  <a:lnTo>
                    <a:pt x="1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29515" y="5161755"/>
            <a:ext cx="380533" cy="196505"/>
            <a:chOff x="3957128" y="3634895"/>
            <a:chExt cx="478365" cy="247025"/>
          </a:xfrm>
        </p:grpSpPr>
        <p:sp>
          <p:nvSpPr>
            <p:cNvPr id="90" name="TextBox 89"/>
            <p:cNvSpPr txBox="1"/>
            <p:nvPr/>
          </p:nvSpPr>
          <p:spPr>
            <a:xfrm>
              <a:off x="3957128" y="3808345"/>
              <a:ext cx="478365" cy="73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914400">
                <a:buNone/>
              </a:pPr>
              <a:r>
                <a:rPr lang="en-US" sz="500" b="1" i="0" dirty="0">
                  <a:solidFill>
                    <a:srgbClr val="4CA5D1"/>
                  </a:solidFill>
                  <a:latin typeface="Calibri"/>
                  <a:ea typeface="+mn-ea"/>
                  <a:cs typeface="+mn-cs"/>
                </a:rPr>
                <a:t>INTELIGENCIA</a:t>
              </a:r>
              <a:endParaRPr lang="en-US" sz="500" b="1" dirty="0">
                <a:solidFill>
                  <a:srgbClr val="4CA5D1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144836" y="3634895"/>
              <a:ext cx="94610" cy="149323"/>
              <a:chOff x="746125" y="5545138"/>
              <a:chExt cx="1054100" cy="1663701"/>
            </a:xfrm>
          </p:grpSpPr>
          <p:sp>
            <p:nvSpPr>
              <p:cNvPr id="92" name="Freeform 111"/>
              <p:cNvSpPr>
                <a:spLocks/>
              </p:cNvSpPr>
              <p:nvPr/>
            </p:nvSpPr>
            <p:spPr bwMode="auto">
              <a:xfrm>
                <a:off x="1046162" y="6867526"/>
                <a:ext cx="452438" cy="55563"/>
              </a:xfrm>
              <a:custGeom>
                <a:avLst/>
                <a:gdLst>
                  <a:gd name="T0" fmla="*/ 268 w 285"/>
                  <a:gd name="T1" fmla="*/ 0 h 35"/>
                  <a:gd name="T2" fmla="*/ 16 w 285"/>
                  <a:gd name="T3" fmla="*/ 0 h 35"/>
                  <a:gd name="T4" fmla="*/ 16 w 285"/>
                  <a:gd name="T5" fmla="*/ 0 h 35"/>
                  <a:gd name="T6" fmla="*/ 9 w 285"/>
                  <a:gd name="T7" fmla="*/ 2 h 35"/>
                  <a:gd name="T8" fmla="*/ 4 w 285"/>
                  <a:gd name="T9" fmla="*/ 5 h 35"/>
                  <a:gd name="T10" fmla="*/ 0 w 285"/>
                  <a:gd name="T11" fmla="*/ 11 h 35"/>
                  <a:gd name="T12" fmla="*/ 0 w 285"/>
                  <a:gd name="T13" fmla="*/ 18 h 35"/>
                  <a:gd name="T14" fmla="*/ 0 w 285"/>
                  <a:gd name="T15" fmla="*/ 18 h 35"/>
                  <a:gd name="T16" fmla="*/ 0 w 285"/>
                  <a:gd name="T17" fmla="*/ 25 h 35"/>
                  <a:gd name="T18" fmla="*/ 4 w 285"/>
                  <a:gd name="T19" fmla="*/ 30 h 35"/>
                  <a:gd name="T20" fmla="*/ 9 w 285"/>
                  <a:gd name="T21" fmla="*/ 33 h 35"/>
                  <a:gd name="T22" fmla="*/ 16 w 285"/>
                  <a:gd name="T23" fmla="*/ 35 h 35"/>
                  <a:gd name="T24" fmla="*/ 268 w 285"/>
                  <a:gd name="T25" fmla="*/ 35 h 35"/>
                  <a:gd name="T26" fmla="*/ 268 w 285"/>
                  <a:gd name="T27" fmla="*/ 35 h 35"/>
                  <a:gd name="T28" fmla="*/ 275 w 285"/>
                  <a:gd name="T29" fmla="*/ 33 h 35"/>
                  <a:gd name="T30" fmla="*/ 280 w 285"/>
                  <a:gd name="T31" fmla="*/ 30 h 35"/>
                  <a:gd name="T32" fmla="*/ 284 w 285"/>
                  <a:gd name="T33" fmla="*/ 25 h 35"/>
                  <a:gd name="T34" fmla="*/ 285 w 285"/>
                  <a:gd name="T35" fmla="*/ 18 h 35"/>
                  <a:gd name="T36" fmla="*/ 285 w 285"/>
                  <a:gd name="T37" fmla="*/ 18 h 35"/>
                  <a:gd name="T38" fmla="*/ 284 w 285"/>
                  <a:gd name="T39" fmla="*/ 11 h 35"/>
                  <a:gd name="T40" fmla="*/ 280 w 285"/>
                  <a:gd name="T41" fmla="*/ 5 h 35"/>
                  <a:gd name="T42" fmla="*/ 275 w 285"/>
                  <a:gd name="T43" fmla="*/ 2 h 35"/>
                  <a:gd name="T44" fmla="*/ 268 w 285"/>
                  <a:gd name="T4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5" h="35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4" y="30"/>
                    </a:lnTo>
                    <a:lnTo>
                      <a:pt x="9" y="33"/>
                    </a:lnTo>
                    <a:lnTo>
                      <a:pt x="16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75" y="33"/>
                    </a:lnTo>
                    <a:lnTo>
                      <a:pt x="280" y="30"/>
                    </a:lnTo>
                    <a:lnTo>
                      <a:pt x="284" y="25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11"/>
                    </a:lnTo>
                    <a:lnTo>
                      <a:pt x="280" y="5"/>
                    </a:lnTo>
                    <a:lnTo>
                      <a:pt x="275" y="2"/>
                    </a:lnTo>
                    <a:lnTo>
                      <a:pt x="2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13"/>
              <p:cNvSpPr>
                <a:spLocks/>
              </p:cNvSpPr>
              <p:nvPr/>
            </p:nvSpPr>
            <p:spPr bwMode="auto">
              <a:xfrm>
                <a:off x="1046162" y="6964363"/>
                <a:ext cx="452438" cy="52388"/>
              </a:xfrm>
              <a:custGeom>
                <a:avLst/>
                <a:gdLst>
                  <a:gd name="T0" fmla="*/ 268 w 285"/>
                  <a:gd name="T1" fmla="*/ 0 h 33"/>
                  <a:gd name="T2" fmla="*/ 16 w 285"/>
                  <a:gd name="T3" fmla="*/ 0 h 33"/>
                  <a:gd name="T4" fmla="*/ 16 w 285"/>
                  <a:gd name="T5" fmla="*/ 0 h 33"/>
                  <a:gd name="T6" fmla="*/ 9 w 285"/>
                  <a:gd name="T7" fmla="*/ 2 h 33"/>
                  <a:gd name="T8" fmla="*/ 4 w 285"/>
                  <a:gd name="T9" fmla="*/ 5 h 33"/>
                  <a:gd name="T10" fmla="*/ 0 w 285"/>
                  <a:gd name="T11" fmla="*/ 10 h 33"/>
                  <a:gd name="T12" fmla="*/ 0 w 285"/>
                  <a:gd name="T13" fmla="*/ 17 h 33"/>
                  <a:gd name="T14" fmla="*/ 0 w 285"/>
                  <a:gd name="T15" fmla="*/ 17 h 33"/>
                  <a:gd name="T16" fmla="*/ 0 w 285"/>
                  <a:gd name="T17" fmla="*/ 23 h 33"/>
                  <a:gd name="T18" fmla="*/ 4 w 285"/>
                  <a:gd name="T19" fmla="*/ 28 h 33"/>
                  <a:gd name="T20" fmla="*/ 9 w 285"/>
                  <a:gd name="T21" fmla="*/ 33 h 33"/>
                  <a:gd name="T22" fmla="*/ 16 w 285"/>
                  <a:gd name="T23" fmla="*/ 33 h 33"/>
                  <a:gd name="T24" fmla="*/ 268 w 285"/>
                  <a:gd name="T25" fmla="*/ 33 h 33"/>
                  <a:gd name="T26" fmla="*/ 268 w 285"/>
                  <a:gd name="T27" fmla="*/ 33 h 33"/>
                  <a:gd name="T28" fmla="*/ 275 w 285"/>
                  <a:gd name="T29" fmla="*/ 33 h 33"/>
                  <a:gd name="T30" fmla="*/ 280 w 285"/>
                  <a:gd name="T31" fmla="*/ 28 h 33"/>
                  <a:gd name="T32" fmla="*/ 284 w 285"/>
                  <a:gd name="T33" fmla="*/ 23 h 33"/>
                  <a:gd name="T34" fmla="*/ 285 w 285"/>
                  <a:gd name="T35" fmla="*/ 17 h 33"/>
                  <a:gd name="T36" fmla="*/ 285 w 285"/>
                  <a:gd name="T37" fmla="*/ 17 h 33"/>
                  <a:gd name="T38" fmla="*/ 284 w 285"/>
                  <a:gd name="T39" fmla="*/ 10 h 33"/>
                  <a:gd name="T40" fmla="*/ 280 w 285"/>
                  <a:gd name="T41" fmla="*/ 5 h 33"/>
                  <a:gd name="T42" fmla="*/ 275 w 285"/>
                  <a:gd name="T43" fmla="*/ 2 h 33"/>
                  <a:gd name="T44" fmla="*/ 268 w 285"/>
                  <a:gd name="T4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5" h="33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9" y="33"/>
                    </a:lnTo>
                    <a:lnTo>
                      <a:pt x="16" y="33"/>
                    </a:lnTo>
                    <a:lnTo>
                      <a:pt x="268" y="33"/>
                    </a:lnTo>
                    <a:lnTo>
                      <a:pt x="268" y="33"/>
                    </a:lnTo>
                    <a:lnTo>
                      <a:pt x="275" y="33"/>
                    </a:lnTo>
                    <a:lnTo>
                      <a:pt x="280" y="28"/>
                    </a:lnTo>
                    <a:lnTo>
                      <a:pt x="284" y="23"/>
                    </a:lnTo>
                    <a:lnTo>
                      <a:pt x="285" y="17"/>
                    </a:lnTo>
                    <a:lnTo>
                      <a:pt x="285" y="17"/>
                    </a:lnTo>
                    <a:lnTo>
                      <a:pt x="284" y="10"/>
                    </a:lnTo>
                    <a:lnTo>
                      <a:pt x="280" y="5"/>
                    </a:lnTo>
                    <a:lnTo>
                      <a:pt x="275" y="2"/>
                    </a:lnTo>
                    <a:lnTo>
                      <a:pt x="2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15"/>
              <p:cNvSpPr>
                <a:spLocks/>
              </p:cNvSpPr>
              <p:nvPr/>
            </p:nvSpPr>
            <p:spPr bwMode="auto">
              <a:xfrm>
                <a:off x="1046162" y="7061201"/>
                <a:ext cx="452438" cy="52388"/>
              </a:xfrm>
              <a:custGeom>
                <a:avLst/>
                <a:gdLst>
                  <a:gd name="T0" fmla="*/ 219 w 285"/>
                  <a:gd name="T1" fmla="*/ 33 h 33"/>
                  <a:gd name="T2" fmla="*/ 268 w 285"/>
                  <a:gd name="T3" fmla="*/ 33 h 33"/>
                  <a:gd name="T4" fmla="*/ 268 w 285"/>
                  <a:gd name="T5" fmla="*/ 33 h 33"/>
                  <a:gd name="T6" fmla="*/ 275 w 285"/>
                  <a:gd name="T7" fmla="*/ 31 h 33"/>
                  <a:gd name="T8" fmla="*/ 280 w 285"/>
                  <a:gd name="T9" fmla="*/ 28 h 33"/>
                  <a:gd name="T10" fmla="*/ 284 w 285"/>
                  <a:gd name="T11" fmla="*/ 22 h 33"/>
                  <a:gd name="T12" fmla="*/ 285 w 285"/>
                  <a:gd name="T13" fmla="*/ 16 h 33"/>
                  <a:gd name="T14" fmla="*/ 285 w 285"/>
                  <a:gd name="T15" fmla="*/ 16 h 33"/>
                  <a:gd name="T16" fmla="*/ 284 w 285"/>
                  <a:gd name="T17" fmla="*/ 9 h 33"/>
                  <a:gd name="T18" fmla="*/ 280 w 285"/>
                  <a:gd name="T19" fmla="*/ 3 h 33"/>
                  <a:gd name="T20" fmla="*/ 275 w 285"/>
                  <a:gd name="T21" fmla="*/ 0 h 33"/>
                  <a:gd name="T22" fmla="*/ 268 w 285"/>
                  <a:gd name="T23" fmla="*/ 0 h 33"/>
                  <a:gd name="T24" fmla="*/ 16 w 285"/>
                  <a:gd name="T25" fmla="*/ 0 h 33"/>
                  <a:gd name="T26" fmla="*/ 16 w 285"/>
                  <a:gd name="T27" fmla="*/ 0 h 33"/>
                  <a:gd name="T28" fmla="*/ 9 w 285"/>
                  <a:gd name="T29" fmla="*/ 0 h 33"/>
                  <a:gd name="T30" fmla="*/ 4 w 285"/>
                  <a:gd name="T31" fmla="*/ 3 h 33"/>
                  <a:gd name="T32" fmla="*/ 0 w 285"/>
                  <a:gd name="T33" fmla="*/ 9 h 33"/>
                  <a:gd name="T34" fmla="*/ 0 w 285"/>
                  <a:gd name="T35" fmla="*/ 16 h 33"/>
                  <a:gd name="T36" fmla="*/ 0 w 285"/>
                  <a:gd name="T37" fmla="*/ 16 h 33"/>
                  <a:gd name="T38" fmla="*/ 0 w 285"/>
                  <a:gd name="T39" fmla="*/ 22 h 33"/>
                  <a:gd name="T40" fmla="*/ 4 w 285"/>
                  <a:gd name="T41" fmla="*/ 28 h 33"/>
                  <a:gd name="T42" fmla="*/ 9 w 285"/>
                  <a:gd name="T43" fmla="*/ 31 h 33"/>
                  <a:gd name="T44" fmla="*/ 16 w 285"/>
                  <a:gd name="T45" fmla="*/ 33 h 33"/>
                  <a:gd name="T46" fmla="*/ 64 w 285"/>
                  <a:gd name="T4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5" h="33">
                    <a:moveTo>
                      <a:pt x="219" y="33"/>
                    </a:moveTo>
                    <a:lnTo>
                      <a:pt x="268" y="33"/>
                    </a:lnTo>
                    <a:lnTo>
                      <a:pt x="268" y="33"/>
                    </a:lnTo>
                    <a:lnTo>
                      <a:pt x="275" y="31"/>
                    </a:lnTo>
                    <a:lnTo>
                      <a:pt x="280" y="28"/>
                    </a:lnTo>
                    <a:lnTo>
                      <a:pt x="284" y="22"/>
                    </a:lnTo>
                    <a:lnTo>
                      <a:pt x="285" y="16"/>
                    </a:lnTo>
                    <a:lnTo>
                      <a:pt x="285" y="16"/>
                    </a:lnTo>
                    <a:lnTo>
                      <a:pt x="284" y="9"/>
                    </a:lnTo>
                    <a:lnTo>
                      <a:pt x="280" y="3"/>
                    </a:lnTo>
                    <a:lnTo>
                      <a:pt x="275" y="0"/>
                    </a:lnTo>
                    <a:lnTo>
                      <a:pt x="26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9" y="31"/>
                    </a:lnTo>
                    <a:lnTo>
                      <a:pt x="16" y="33"/>
                    </a:lnTo>
                    <a:lnTo>
                      <a:pt x="64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17"/>
              <p:cNvSpPr>
                <a:spLocks/>
              </p:cNvSpPr>
              <p:nvPr/>
            </p:nvSpPr>
            <p:spPr bwMode="auto">
              <a:xfrm>
                <a:off x="866775" y="5713413"/>
                <a:ext cx="295275" cy="517525"/>
              </a:xfrm>
              <a:custGeom>
                <a:avLst/>
                <a:gdLst>
                  <a:gd name="T0" fmla="*/ 77 w 186"/>
                  <a:gd name="T1" fmla="*/ 282 h 326"/>
                  <a:gd name="T2" fmla="*/ 78 w 186"/>
                  <a:gd name="T3" fmla="*/ 294 h 326"/>
                  <a:gd name="T4" fmla="*/ 77 w 186"/>
                  <a:gd name="T5" fmla="*/ 306 h 326"/>
                  <a:gd name="T6" fmla="*/ 70 w 186"/>
                  <a:gd name="T7" fmla="*/ 317 h 326"/>
                  <a:gd name="T8" fmla="*/ 58 w 186"/>
                  <a:gd name="T9" fmla="*/ 324 h 326"/>
                  <a:gd name="T10" fmla="*/ 52 w 186"/>
                  <a:gd name="T11" fmla="*/ 326 h 326"/>
                  <a:gd name="T12" fmla="*/ 38 w 186"/>
                  <a:gd name="T13" fmla="*/ 324 h 326"/>
                  <a:gd name="T14" fmla="*/ 28 w 186"/>
                  <a:gd name="T15" fmla="*/ 319 h 326"/>
                  <a:gd name="T16" fmla="*/ 19 w 186"/>
                  <a:gd name="T17" fmla="*/ 310 h 326"/>
                  <a:gd name="T18" fmla="*/ 18 w 186"/>
                  <a:gd name="T19" fmla="*/ 305 h 326"/>
                  <a:gd name="T20" fmla="*/ 5 w 186"/>
                  <a:gd name="T21" fmla="*/ 270 h 326"/>
                  <a:gd name="T22" fmla="*/ 0 w 186"/>
                  <a:gd name="T23" fmla="*/ 230 h 326"/>
                  <a:gd name="T24" fmla="*/ 2 w 186"/>
                  <a:gd name="T25" fmla="*/ 213 h 326"/>
                  <a:gd name="T26" fmla="*/ 7 w 186"/>
                  <a:gd name="T27" fmla="*/ 178 h 326"/>
                  <a:gd name="T28" fmla="*/ 16 w 186"/>
                  <a:gd name="T29" fmla="*/ 143 h 326"/>
                  <a:gd name="T30" fmla="*/ 30 w 186"/>
                  <a:gd name="T31" fmla="*/ 112 h 326"/>
                  <a:gd name="T32" fmla="*/ 47 w 186"/>
                  <a:gd name="T33" fmla="*/ 82 h 326"/>
                  <a:gd name="T34" fmla="*/ 70 w 186"/>
                  <a:gd name="T35" fmla="*/ 56 h 326"/>
                  <a:gd name="T36" fmla="*/ 94 w 186"/>
                  <a:gd name="T37" fmla="*/ 32 h 326"/>
                  <a:gd name="T38" fmla="*/ 124 w 186"/>
                  <a:gd name="T39" fmla="*/ 13 h 326"/>
                  <a:gd name="T40" fmla="*/ 139 w 186"/>
                  <a:gd name="T41" fmla="*/ 4 h 326"/>
                  <a:gd name="T42" fmla="*/ 151 w 186"/>
                  <a:gd name="T43" fmla="*/ 0 h 326"/>
                  <a:gd name="T44" fmla="*/ 164 w 186"/>
                  <a:gd name="T45" fmla="*/ 0 h 326"/>
                  <a:gd name="T46" fmla="*/ 174 w 186"/>
                  <a:gd name="T47" fmla="*/ 7 h 326"/>
                  <a:gd name="T48" fmla="*/ 183 w 186"/>
                  <a:gd name="T49" fmla="*/ 18 h 326"/>
                  <a:gd name="T50" fmla="*/ 184 w 186"/>
                  <a:gd name="T51" fmla="*/ 23 h 326"/>
                  <a:gd name="T52" fmla="*/ 184 w 186"/>
                  <a:gd name="T53" fmla="*/ 35 h 326"/>
                  <a:gd name="T54" fmla="*/ 181 w 186"/>
                  <a:gd name="T55" fmla="*/ 47 h 326"/>
                  <a:gd name="T56" fmla="*/ 174 w 186"/>
                  <a:gd name="T57" fmla="*/ 58 h 326"/>
                  <a:gd name="T58" fmla="*/ 167 w 186"/>
                  <a:gd name="T59" fmla="*/ 61 h 326"/>
                  <a:gd name="T60" fmla="*/ 125 w 186"/>
                  <a:gd name="T61" fmla="*/ 91 h 326"/>
                  <a:gd name="T62" fmla="*/ 92 w 186"/>
                  <a:gd name="T63" fmla="*/ 131 h 326"/>
                  <a:gd name="T64" fmla="*/ 71 w 186"/>
                  <a:gd name="T65" fmla="*/ 178 h 326"/>
                  <a:gd name="T66" fmla="*/ 64 w 186"/>
                  <a:gd name="T67" fmla="*/ 230 h 326"/>
                  <a:gd name="T68" fmla="*/ 66 w 186"/>
                  <a:gd name="T69" fmla="*/ 237 h 326"/>
                  <a:gd name="T70" fmla="*/ 71 w 186"/>
                  <a:gd name="T71" fmla="*/ 263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" h="326">
                    <a:moveTo>
                      <a:pt x="77" y="282"/>
                    </a:moveTo>
                    <a:lnTo>
                      <a:pt x="77" y="282"/>
                    </a:lnTo>
                    <a:lnTo>
                      <a:pt x="78" y="287"/>
                    </a:lnTo>
                    <a:lnTo>
                      <a:pt x="78" y="294"/>
                    </a:lnTo>
                    <a:lnTo>
                      <a:pt x="78" y="301"/>
                    </a:lnTo>
                    <a:lnTo>
                      <a:pt x="77" y="306"/>
                    </a:lnTo>
                    <a:lnTo>
                      <a:pt x="73" y="312"/>
                    </a:lnTo>
                    <a:lnTo>
                      <a:pt x="70" y="317"/>
                    </a:lnTo>
                    <a:lnTo>
                      <a:pt x="64" y="320"/>
                    </a:lnTo>
                    <a:lnTo>
                      <a:pt x="58" y="324"/>
                    </a:lnTo>
                    <a:lnTo>
                      <a:pt x="58" y="324"/>
                    </a:lnTo>
                    <a:lnTo>
                      <a:pt x="52" y="326"/>
                    </a:lnTo>
                    <a:lnTo>
                      <a:pt x="45" y="326"/>
                    </a:lnTo>
                    <a:lnTo>
                      <a:pt x="38" y="324"/>
                    </a:lnTo>
                    <a:lnTo>
                      <a:pt x="33" y="322"/>
                    </a:lnTo>
                    <a:lnTo>
                      <a:pt x="28" y="319"/>
                    </a:lnTo>
                    <a:lnTo>
                      <a:pt x="23" y="315"/>
                    </a:lnTo>
                    <a:lnTo>
                      <a:pt x="19" y="310"/>
                    </a:lnTo>
                    <a:lnTo>
                      <a:pt x="18" y="305"/>
                    </a:lnTo>
                    <a:lnTo>
                      <a:pt x="18" y="305"/>
                    </a:lnTo>
                    <a:lnTo>
                      <a:pt x="11" y="287"/>
                    </a:lnTo>
                    <a:lnTo>
                      <a:pt x="5" y="270"/>
                    </a:lnTo>
                    <a:lnTo>
                      <a:pt x="2" y="249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2" y="213"/>
                    </a:lnTo>
                    <a:lnTo>
                      <a:pt x="4" y="195"/>
                    </a:lnTo>
                    <a:lnTo>
                      <a:pt x="7" y="178"/>
                    </a:lnTo>
                    <a:lnTo>
                      <a:pt x="11" y="160"/>
                    </a:lnTo>
                    <a:lnTo>
                      <a:pt x="16" y="143"/>
                    </a:lnTo>
                    <a:lnTo>
                      <a:pt x="23" y="127"/>
                    </a:lnTo>
                    <a:lnTo>
                      <a:pt x="30" y="112"/>
                    </a:lnTo>
                    <a:lnTo>
                      <a:pt x="38" y="96"/>
                    </a:lnTo>
                    <a:lnTo>
                      <a:pt x="47" y="82"/>
                    </a:lnTo>
                    <a:lnTo>
                      <a:pt x="58" y="68"/>
                    </a:lnTo>
                    <a:lnTo>
                      <a:pt x="70" y="56"/>
                    </a:lnTo>
                    <a:lnTo>
                      <a:pt x="82" y="44"/>
                    </a:lnTo>
                    <a:lnTo>
                      <a:pt x="94" y="32"/>
                    </a:lnTo>
                    <a:lnTo>
                      <a:pt x="108" y="21"/>
                    </a:lnTo>
                    <a:lnTo>
                      <a:pt x="124" y="13"/>
                    </a:lnTo>
                    <a:lnTo>
                      <a:pt x="139" y="4"/>
                    </a:lnTo>
                    <a:lnTo>
                      <a:pt x="139" y="4"/>
                    </a:lnTo>
                    <a:lnTo>
                      <a:pt x="144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69" y="4"/>
                    </a:lnTo>
                    <a:lnTo>
                      <a:pt x="174" y="7"/>
                    </a:lnTo>
                    <a:lnTo>
                      <a:pt x="179" y="13"/>
                    </a:lnTo>
                    <a:lnTo>
                      <a:pt x="183" y="18"/>
                    </a:lnTo>
                    <a:lnTo>
                      <a:pt x="183" y="18"/>
                    </a:lnTo>
                    <a:lnTo>
                      <a:pt x="184" y="23"/>
                    </a:lnTo>
                    <a:lnTo>
                      <a:pt x="186" y="30"/>
                    </a:lnTo>
                    <a:lnTo>
                      <a:pt x="184" y="35"/>
                    </a:lnTo>
                    <a:lnTo>
                      <a:pt x="184" y="42"/>
                    </a:lnTo>
                    <a:lnTo>
                      <a:pt x="181" y="47"/>
                    </a:lnTo>
                    <a:lnTo>
                      <a:pt x="177" y="53"/>
                    </a:lnTo>
                    <a:lnTo>
                      <a:pt x="174" y="58"/>
                    </a:lnTo>
                    <a:lnTo>
                      <a:pt x="167" y="61"/>
                    </a:lnTo>
                    <a:lnTo>
                      <a:pt x="167" y="61"/>
                    </a:lnTo>
                    <a:lnTo>
                      <a:pt x="144" y="75"/>
                    </a:lnTo>
                    <a:lnTo>
                      <a:pt x="125" y="91"/>
                    </a:lnTo>
                    <a:lnTo>
                      <a:pt x="108" y="110"/>
                    </a:lnTo>
                    <a:lnTo>
                      <a:pt x="92" y="131"/>
                    </a:lnTo>
                    <a:lnTo>
                      <a:pt x="80" y="153"/>
                    </a:lnTo>
                    <a:lnTo>
                      <a:pt x="71" y="178"/>
                    </a:lnTo>
                    <a:lnTo>
                      <a:pt x="66" y="204"/>
                    </a:lnTo>
                    <a:lnTo>
                      <a:pt x="64" y="230"/>
                    </a:lnTo>
                    <a:lnTo>
                      <a:pt x="64" y="230"/>
                    </a:lnTo>
                    <a:lnTo>
                      <a:pt x="66" y="237"/>
                    </a:lnTo>
                    <a:lnTo>
                      <a:pt x="68" y="247"/>
                    </a:lnTo>
                    <a:lnTo>
                      <a:pt x="71" y="263"/>
                    </a:lnTo>
                    <a:lnTo>
                      <a:pt x="77" y="2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18"/>
              <p:cNvSpPr>
                <a:spLocks/>
              </p:cNvSpPr>
              <p:nvPr/>
            </p:nvSpPr>
            <p:spPr bwMode="auto">
              <a:xfrm>
                <a:off x="746125" y="5545138"/>
                <a:ext cx="1054100" cy="1276350"/>
              </a:xfrm>
              <a:custGeom>
                <a:avLst/>
                <a:gdLst>
                  <a:gd name="T0" fmla="*/ 332 w 664"/>
                  <a:gd name="T1" fmla="*/ 0 h 804"/>
                  <a:gd name="T2" fmla="*/ 264 w 664"/>
                  <a:gd name="T3" fmla="*/ 7 h 804"/>
                  <a:gd name="T4" fmla="*/ 201 w 664"/>
                  <a:gd name="T5" fmla="*/ 27 h 804"/>
                  <a:gd name="T6" fmla="*/ 146 w 664"/>
                  <a:gd name="T7" fmla="*/ 58 h 804"/>
                  <a:gd name="T8" fmla="*/ 97 w 664"/>
                  <a:gd name="T9" fmla="*/ 100 h 804"/>
                  <a:gd name="T10" fmla="*/ 55 w 664"/>
                  <a:gd name="T11" fmla="*/ 148 h 804"/>
                  <a:gd name="T12" fmla="*/ 26 w 664"/>
                  <a:gd name="T13" fmla="*/ 206 h 804"/>
                  <a:gd name="T14" fmla="*/ 7 w 664"/>
                  <a:gd name="T15" fmla="*/ 268 h 804"/>
                  <a:gd name="T16" fmla="*/ 0 w 664"/>
                  <a:gd name="T17" fmla="*/ 336 h 804"/>
                  <a:gd name="T18" fmla="*/ 0 w 664"/>
                  <a:gd name="T19" fmla="*/ 352 h 804"/>
                  <a:gd name="T20" fmla="*/ 8 w 664"/>
                  <a:gd name="T21" fmla="*/ 399 h 804"/>
                  <a:gd name="T22" fmla="*/ 27 w 664"/>
                  <a:gd name="T23" fmla="*/ 456 h 804"/>
                  <a:gd name="T24" fmla="*/ 50 w 664"/>
                  <a:gd name="T25" fmla="*/ 503 h 804"/>
                  <a:gd name="T26" fmla="*/ 67 w 664"/>
                  <a:gd name="T27" fmla="*/ 532 h 804"/>
                  <a:gd name="T28" fmla="*/ 90 w 664"/>
                  <a:gd name="T29" fmla="*/ 571 h 804"/>
                  <a:gd name="T30" fmla="*/ 135 w 664"/>
                  <a:gd name="T31" fmla="*/ 644 h 804"/>
                  <a:gd name="T32" fmla="*/ 160 w 664"/>
                  <a:gd name="T33" fmla="*/ 694 h 804"/>
                  <a:gd name="T34" fmla="*/ 177 w 664"/>
                  <a:gd name="T35" fmla="*/ 748 h 804"/>
                  <a:gd name="T36" fmla="*/ 180 w 664"/>
                  <a:gd name="T37" fmla="*/ 776 h 804"/>
                  <a:gd name="T38" fmla="*/ 184 w 664"/>
                  <a:gd name="T39" fmla="*/ 786 h 804"/>
                  <a:gd name="T40" fmla="*/ 201 w 664"/>
                  <a:gd name="T41" fmla="*/ 802 h 804"/>
                  <a:gd name="T42" fmla="*/ 213 w 664"/>
                  <a:gd name="T43" fmla="*/ 804 h 804"/>
                  <a:gd name="T44" fmla="*/ 455 w 664"/>
                  <a:gd name="T45" fmla="*/ 804 h 804"/>
                  <a:gd name="T46" fmla="*/ 466 w 664"/>
                  <a:gd name="T47" fmla="*/ 802 h 804"/>
                  <a:gd name="T48" fmla="*/ 483 w 664"/>
                  <a:gd name="T49" fmla="*/ 786 h 804"/>
                  <a:gd name="T50" fmla="*/ 486 w 664"/>
                  <a:gd name="T51" fmla="*/ 776 h 804"/>
                  <a:gd name="T52" fmla="*/ 492 w 664"/>
                  <a:gd name="T53" fmla="*/ 745 h 804"/>
                  <a:gd name="T54" fmla="*/ 509 w 664"/>
                  <a:gd name="T55" fmla="*/ 689 h 804"/>
                  <a:gd name="T56" fmla="*/ 535 w 664"/>
                  <a:gd name="T57" fmla="*/ 635 h 804"/>
                  <a:gd name="T58" fmla="*/ 580 w 664"/>
                  <a:gd name="T59" fmla="*/ 557 h 804"/>
                  <a:gd name="T60" fmla="*/ 596 w 664"/>
                  <a:gd name="T61" fmla="*/ 532 h 804"/>
                  <a:gd name="T62" fmla="*/ 624 w 664"/>
                  <a:gd name="T63" fmla="*/ 482 h 804"/>
                  <a:gd name="T64" fmla="*/ 646 w 664"/>
                  <a:gd name="T65" fmla="*/ 428 h 804"/>
                  <a:gd name="T66" fmla="*/ 660 w 664"/>
                  <a:gd name="T67" fmla="*/ 367 h 804"/>
                  <a:gd name="T68" fmla="*/ 664 w 664"/>
                  <a:gd name="T69" fmla="*/ 336 h 804"/>
                  <a:gd name="T70" fmla="*/ 662 w 664"/>
                  <a:gd name="T71" fmla="*/ 301 h 804"/>
                  <a:gd name="T72" fmla="*/ 648 w 664"/>
                  <a:gd name="T73" fmla="*/ 237 h 804"/>
                  <a:gd name="T74" fmla="*/ 624 w 664"/>
                  <a:gd name="T75" fmla="*/ 176 h 804"/>
                  <a:gd name="T76" fmla="*/ 587 w 664"/>
                  <a:gd name="T77" fmla="*/ 122 h 804"/>
                  <a:gd name="T78" fmla="*/ 542 w 664"/>
                  <a:gd name="T79" fmla="*/ 77 h 804"/>
                  <a:gd name="T80" fmla="*/ 490 w 664"/>
                  <a:gd name="T81" fmla="*/ 40 h 804"/>
                  <a:gd name="T82" fmla="*/ 429 w 664"/>
                  <a:gd name="T83" fmla="*/ 16 h 804"/>
                  <a:gd name="T84" fmla="*/ 365 w 664"/>
                  <a:gd name="T85" fmla="*/ 2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4" h="804">
                    <a:moveTo>
                      <a:pt x="332" y="0"/>
                    </a:moveTo>
                    <a:lnTo>
                      <a:pt x="332" y="0"/>
                    </a:lnTo>
                    <a:lnTo>
                      <a:pt x="297" y="2"/>
                    </a:lnTo>
                    <a:lnTo>
                      <a:pt x="264" y="7"/>
                    </a:lnTo>
                    <a:lnTo>
                      <a:pt x="233" y="16"/>
                    </a:lnTo>
                    <a:lnTo>
                      <a:pt x="201" y="27"/>
                    </a:lnTo>
                    <a:lnTo>
                      <a:pt x="173" y="40"/>
                    </a:lnTo>
                    <a:lnTo>
                      <a:pt x="146" y="58"/>
                    </a:lnTo>
                    <a:lnTo>
                      <a:pt x="120" y="77"/>
                    </a:lnTo>
                    <a:lnTo>
                      <a:pt x="97" y="100"/>
                    </a:lnTo>
                    <a:lnTo>
                      <a:pt x="74" y="122"/>
                    </a:lnTo>
                    <a:lnTo>
                      <a:pt x="55" y="148"/>
                    </a:lnTo>
                    <a:lnTo>
                      <a:pt x="40" y="176"/>
                    </a:lnTo>
                    <a:lnTo>
                      <a:pt x="26" y="206"/>
                    </a:lnTo>
                    <a:lnTo>
                      <a:pt x="14" y="237"/>
                    </a:lnTo>
                    <a:lnTo>
                      <a:pt x="7" y="268"/>
                    </a:lnTo>
                    <a:lnTo>
                      <a:pt x="1" y="301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0" y="352"/>
                    </a:lnTo>
                    <a:lnTo>
                      <a:pt x="1" y="367"/>
                    </a:lnTo>
                    <a:lnTo>
                      <a:pt x="8" y="399"/>
                    </a:lnTo>
                    <a:lnTo>
                      <a:pt x="17" y="428"/>
                    </a:lnTo>
                    <a:lnTo>
                      <a:pt x="27" y="456"/>
                    </a:lnTo>
                    <a:lnTo>
                      <a:pt x="38" y="482"/>
                    </a:lnTo>
                    <a:lnTo>
                      <a:pt x="50" y="503"/>
                    </a:lnTo>
                    <a:lnTo>
                      <a:pt x="67" y="532"/>
                    </a:lnTo>
                    <a:lnTo>
                      <a:pt x="67" y="532"/>
                    </a:lnTo>
                    <a:lnTo>
                      <a:pt x="90" y="571"/>
                    </a:lnTo>
                    <a:lnTo>
                      <a:pt x="90" y="571"/>
                    </a:lnTo>
                    <a:lnTo>
                      <a:pt x="121" y="619"/>
                    </a:lnTo>
                    <a:lnTo>
                      <a:pt x="135" y="644"/>
                    </a:lnTo>
                    <a:lnTo>
                      <a:pt x="147" y="670"/>
                    </a:lnTo>
                    <a:lnTo>
                      <a:pt x="160" y="694"/>
                    </a:lnTo>
                    <a:lnTo>
                      <a:pt x="168" y="720"/>
                    </a:lnTo>
                    <a:lnTo>
                      <a:pt x="177" y="748"/>
                    </a:lnTo>
                    <a:lnTo>
                      <a:pt x="180" y="776"/>
                    </a:lnTo>
                    <a:lnTo>
                      <a:pt x="180" y="776"/>
                    </a:lnTo>
                    <a:lnTo>
                      <a:pt x="182" y="781"/>
                    </a:lnTo>
                    <a:lnTo>
                      <a:pt x="184" y="786"/>
                    </a:lnTo>
                    <a:lnTo>
                      <a:pt x="191" y="795"/>
                    </a:lnTo>
                    <a:lnTo>
                      <a:pt x="201" y="802"/>
                    </a:lnTo>
                    <a:lnTo>
                      <a:pt x="207" y="804"/>
                    </a:lnTo>
                    <a:lnTo>
                      <a:pt x="213" y="804"/>
                    </a:lnTo>
                    <a:lnTo>
                      <a:pt x="455" y="804"/>
                    </a:lnTo>
                    <a:lnTo>
                      <a:pt x="455" y="804"/>
                    </a:lnTo>
                    <a:lnTo>
                      <a:pt x="460" y="804"/>
                    </a:lnTo>
                    <a:lnTo>
                      <a:pt x="466" y="802"/>
                    </a:lnTo>
                    <a:lnTo>
                      <a:pt x="476" y="795"/>
                    </a:lnTo>
                    <a:lnTo>
                      <a:pt x="483" y="786"/>
                    </a:lnTo>
                    <a:lnTo>
                      <a:pt x="485" y="781"/>
                    </a:lnTo>
                    <a:lnTo>
                      <a:pt x="486" y="776"/>
                    </a:lnTo>
                    <a:lnTo>
                      <a:pt x="486" y="776"/>
                    </a:lnTo>
                    <a:lnTo>
                      <a:pt x="492" y="745"/>
                    </a:lnTo>
                    <a:lnTo>
                      <a:pt x="499" y="717"/>
                    </a:lnTo>
                    <a:lnTo>
                      <a:pt x="509" y="689"/>
                    </a:lnTo>
                    <a:lnTo>
                      <a:pt x="521" y="661"/>
                    </a:lnTo>
                    <a:lnTo>
                      <a:pt x="535" y="635"/>
                    </a:lnTo>
                    <a:lnTo>
                      <a:pt x="549" y="609"/>
                    </a:lnTo>
                    <a:lnTo>
                      <a:pt x="580" y="557"/>
                    </a:lnTo>
                    <a:lnTo>
                      <a:pt x="596" y="532"/>
                    </a:lnTo>
                    <a:lnTo>
                      <a:pt x="596" y="532"/>
                    </a:lnTo>
                    <a:lnTo>
                      <a:pt x="613" y="503"/>
                    </a:lnTo>
                    <a:lnTo>
                      <a:pt x="624" y="482"/>
                    </a:lnTo>
                    <a:lnTo>
                      <a:pt x="636" y="456"/>
                    </a:lnTo>
                    <a:lnTo>
                      <a:pt x="646" y="428"/>
                    </a:lnTo>
                    <a:lnTo>
                      <a:pt x="655" y="399"/>
                    </a:lnTo>
                    <a:lnTo>
                      <a:pt x="660" y="367"/>
                    </a:lnTo>
                    <a:lnTo>
                      <a:pt x="662" y="352"/>
                    </a:lnTo>
                    <a:lnTo>
                      <a:pt x="664" y="336"/>
                    </a:lnTo>
                    <a:lnTo>
                      <a:pt x="664" y="336"/>
                    </a:lnTo>
                    <a:lnTo>
                      <a:pt x="662" y="301"/>
                    </a:lnTo>
                    <a:lnTo>
                      <a:pt x="657" y="268"/>
                    </a:lnTo>
                    <a:lnTo>
                      <a:pt x="648" y="237"/>
                    </a:lnTo>
                    <a:lnTo>
                      <a:pt x="638" y="206"/>
                    </a:lnTo>
                    <a:lnTo>
                      <a:pt x="624" y="176"/>
                    </a:lnTo>
                    <a:lnTo>
                      <a:pt x="606" y="148"/>
                    </a:lnTo>
                    <a:lnTo>
                      <a:pt x="587" y="122"/>
                    </a:lnTo>
                    <a:lnTo>
                      <a:pt x="566" y="100"/>
                    </a:lnTo>
                    <a:lnTo>
                      <a:pt x="542" y="77"/>
                    </a:lnTo>
                    <a:lnTo>
                      <a:pt x="516" y="58"/>
                    </a:lnTo>
                    <a:lnTo>
                      <a:pt x="490" y="40"/>
                    </a:lnTo>
                    <a:lnTo>
                      <a:pt x="460" y="27"/>
                    </a:lnTo>
                    <a:lnTo>
                      <a:pt x="429" y="16"/>
                    </a:lnTo>
                    <a:lnTo>
                      <a:pt x="398" y="7"/>
                    </a:lnTo>
                    <a:lnTo>
                      <a:pt x="365" y="2"/>
                    </a:lnTo>
                    <a:lnTo>
                      <a:pt x="3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746125" y="5545138"/>
                <a:ext cx="1054100" cy="1663701"/>
                <a:chOff x="746125" y="5545138"/>
                <a:chExt cx="1054100" cy="1663701"/>
              </a:xfrm>
            </p:grpSpPr>
            <p:sp>
              <p:nvSpPr>
                <p:cNvPr id="98" name="Freeform 110"/>
                <p:cNvSpPr>
                  <a:spLocks/>
                </p:cNvSpPr>
                <p:nvPr/>
              </p:nvSpPr>
              <p:spPr bwMode="auto">
                <a:xfrm>
                  <a:off x="1046162" y="6867526"/>
                  <a:ext cx="452438" cy="55563"/>
                </a:xfrm>
                <a:custGeom>
                  <a:avLst/>
                  <a:gdLst>
                    <a:gd name="T0" fmla="*/ 268 w 285"/>
                    <a:gd name="T1" fmla="*/ 0 h 35"/>
                    <a:gd name="T2" fmla="*/ 16 w 285"/>
                    <a:gd name="T3" fmla="*/ 0 h 35"/>
                    <a:gd name="T4" fmla="*/ 16 w 285"/>
                    <a:gd name="T5" fmla="*/ 0 h 35"/>
                    <a:gd name="T6" fmla="*/ 9 w 285"/>
                    <a:gd name="T7" fmla="*/ 2 h 35"/>
                    <a:gd name="T8" fmla="*/ 4 w 285"/>
                    <a:gd name="T9" fmla="*/ 5 h 35"/>
                    <a:gd name="T10" fmla="*/ 0 w 285"/>
                    <a:gd name="T11" fmla="*/ 11 h 35"/>
                    <a:gd name="T12" fmla="*/ 0 w 285"/>
                    <a:gd name="T13" fmla="*/ 18 h 35"/>
                    <a:gd name="T14" fmla="*/ 0 w 285"/>
                    <a:gd name="T15" fmla="*/ 18 h 35"/>
                    <a:gd name="T16" fmla="*/ 0 w 285"/>
                    <a:gd name="T17" fmla="*/ 25 h 35"/>
                    <a:gd name="T18" fmla="*/ 4 w 285"/>
                    <a:gd name="T19" fmla="*/ 30 h 35"/>
                    <a:gd name="T20" fmla="*/ 9 w 285"/>
                    <a:gd name="T21" fmla="*/ 33 h 35"/>
                    <a:gd name="T22" fmla="*/ 16 w 285"/>
                    <a:gd name="T23" fmla="*/ 35 h 35"/>
                    <a:gd name="T24" fmla="*/ 268 w 285"/>
                    <a:gd name="T25" fmla="*/ 35 h 35"/>
                    <a:gd name="T26" fmla="*/ 268 w 285"/>
                    <a:gd name="T27" fmla="*/ 35 h 35"/>
                    <a:gd name="T28" fmla="*/ 275 w 285"/>
                    <a:gd name="T29" fmla="*/ 33 h 35"/>
                    <a:gd name="T30" fmla="*/ 280 w 285"/>
                    <a:gd name="T31" fmla="*/ 30 h 35"/>
                    <a:gd name="T32" fmla="*/ 284 w 285"/>
                    <a:gd name="T33" fmla="*/ 25 h 35"/>
                    <a:gd name="T34" fmla="*/ 285 w 285"/>
                    <a:gd name="T35" fmla="*/ 18 h 35"/>
                    <a:gd name="T36" fmla="*/ 285 w 285"/>
                    <a:gd name="T37" fmla="*/ 18 h 35"/>
                    <a:gd name="T38" fmla="*/ 284 w 285"/>
                    <a:gd name="T39" fmla="*/ 11 h 35"/>
                    <a:gd name="T40" fmla="*/ 280 w 285"/>
                    <a:gd name="T41" fmla="*/ 5 h 35"/>
                    <a:gd name="T42" fmla="*/ 275 w 285"/>
                    <a:gd name="T43" fmla="*/ 2 h 35"/>
                    <a:gd name="T44" fmla="*/ 268 w 285"/>
                    <a:gd name="T4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5" h="35">
                      <a:moveTo>
                        <a:pt x="268" y="0"/>
                      </a:move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4" y="30"/>
                      </a:lnTo>
                      <a:lnTo>
                        <a:pt x="9" y="33"/>
                      </a:lnTo>
                      <a:lnTo>
                        <a:pt x="16" y="35"/>
                      </a:lnTo>
                      <a:lnTo>
                        <a:pt x="268" y="35"/>
                      </a:lnTo>
                      <a:lnTo>
                        <a:pt x="268" y="35"/>
                      </a:lnTo>
                      <a:lnTo>
                        <a:pt x="275" y="33"/>
                      </a:lnTo>
                      <a:lnTo>
                        <a:pt x="280" y="30"/>
                      </a:lnTo>
                      <a:lnTo>
                        <a:pt x="284" y="25"/>
                      </a:lnTo>
                      <a:lnTo>
                        <a:pt x="285" y="18"/>
                      </a:lnTo>
                      <a:lnTo>
                        <a:pt x="285" y="18"/>
                      </a:lnTo>
                      <a:lnTo>
                        <a:pt x="284" y="11"/>
                      </a:lnTo>
                      <a:lnTo>
                        <a:pt x="280" y="5"/>
                      </a:lnTo>
                      <a:lnTo>
                        <a:pt x="275" y="2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4CA5D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12"/>
                <p:cNvSpPr>
                  <a:spLocks/>
                </p:cNvSpPr>
                <p:nvPr/>
              </p:nvSpPr>
              <p:spPr bwMode="auto">
                <a:xfrm>
                  <a:off x="1046162" y="6964363"/>
                  <a:ext cx="452438" cy="52388"/>
                </a:xfrm>
                <a:custGeom>
                  <a:avLst/>
                  <a:gdLst>
                    <a:gd name="T0" fmla="*/ 268 w 285"/>
                    <a:gd name="T1" fmla="*/ 0 h 33"/>
                    <a:gd name="T2" fmla="*/ 16 w 285"/>
                    <a:gd name="T3" fmla="*/ 0 h 33"/>
                    <a:gd name="T4" fmla="*/ 16 w 285"/>
                    <a:gd name="T5" fmla="*/ 0 h 33"/>
                    <a:gd name="T6" fmla="*/ 9 w 285"/>
                    <a:gd name="T7" fmla="*/ 2 h 33"/>
                    <a:gd name="T8" fmla="*/ 4 w 285"/>
                    <a:gd name="T9" fmla="*/ 5 h 33"/>
                    <a:gd name="T10" fmla="*/ 0 w 285"/>
                    <a:gd name="T11" fmla="*/ 10 h 33"/>
                    <a:gd name="T12" fmla="*/ 0 w 285"/>
                    <a:gd name="T13" fmla="*/ 17 h 33"/>
                    <a:gd name="T14" fmla="*/ 0 w 285"/>
                    <a:gd name="T15" fmla="*/ 17 h 33"/>
                    <a:gd name="T16" fmla="*/ 0 w 285"/>
                    <a:gd name="T17" fmla="*/ 23 h 33"/>
                    <a:gd name="T18" fmla="*/ 4 w 285"/>
                    <a:gd name="T19" fmla="*/ 28 h 33"/>
                    <a:gd name="T20" fmla="*/ 9 w 285"/>
                    <a:gd name="T21" fmla="*/ 33 h 33"/>
                    <a:gd name="T22" fmla="*/ 16 w 285"/>
                    <a:gd name="T23" fmla="*/ 33 h 33"/>
                    <a:gd name="T24" fmla="*/ 268 w 285"/>
                    <a:gd name="T25" fmla="*/ 33 h 33"/>
                    <a:gd name="T26" fmla="*/ 268 w 285"/>
                    <a:gd name="T27" fmla="*/ 33 h 33"/>
                    <a:gd name="T28" fmla="*/ 275 w 285"/>
                    <a:gd name="T29" fmla="*/ 33 h 33"/>
                    <a:gd name="T30" fmla="*/ 280 w 285"/>
                    <a:gd name="T31" fmla="*/ 28 h 33"/>
                    <a:gd name="T32" fmla="*/ 284 w 285"/>
                    <a:gd name="T33" fmla="*/ 23 h 33"/>
                    <a:gd name="T34" fmla="*/ 285 w 285"/>
                    <a:gd name="T35" fmla="*/ 17 h 33"/>
                    <a:gd name="T36" fmla="*/ 285 w 285"/>
                    <a:gd name="T37" fmla="*/ 17 h 33"/>
                    <a:gd name="T38" fmla="*/ 284 w 285"/>
                    <a:gd name="T39" fmla="*/ 10 h 33"/>
                    <a:gd name="T40" fmla="*/ 280 w 285"/>
                    <a:gd name="T41" fmla="*/ 5 h 33"/>
                    <a:gd name="T42" fmla="*/ 275 w 285"/>
                    <a:gd name="T43" fmla="*/ 2 h 33"/>
                    <a:gd name="T44" fmla="*/ 268 w 285"/>
                    <a:gd name="T4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5" h="33">
                      <a:moveTo>
                        <a:pt x="268" y="0"/>
                      </a:move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4" y="28"/>
                      </a:lnTo>
                      <a:lnTo>
                        <a:pt x="9" y="33"/>
                      </a:lnTo>
                      <a:lnTo>
                        <a:pt x="16" y="33"/>
                      </a:lnTo>
                      <a:lnTo>
                        <a:pt x="268" y="33"/>
                      </a:lnTo>
                      <a:lnTo>
                        <a:pt x="268" y="33"/>
                      </a:lnTo>
                      <a:lnTo>
                        <a:pt x="275" y="33"/>
                      </a:lnTo>
                      <a:lnTo>
                        <a:pt x="280" y="28"/>
                      </a:lnTo>
                      <a:lnTo>
                        <a:pt x="284" y="23"/>
                      </a:lnTo>
                      <a:lnTo>
                        <a:pt x="285" y="17"/>
                      </a:lnTo>
                      <a:lnTo>
                        <a:pt x="285" y="17"/>
                      </a:lnTo>
                      <a:lnTo>
                        <a:pt x="284" y="10"/>
                      </a:lnTo>
                      <a:lnTo>
                        <a:pt x="280" y="5"/>
                      </a:lnTo>
                      <a:lnTo>
                        <a:pt x="275" y="2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4CA5D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14"/>
                <p:cNvSpPr>
                  <a:spLocks/>
                </p:cNvSpPr>
                <p:nvPr/>
              </p:nvSpPr>
              <p:spPr bwMode="auto">
                <a:xfrm>
                  <a:off x="1046162" y="7061201"/>
                  <a:ext cx="452438" cy="52388"/>
                </a:xfrm>
                <a:custGeom>
                  <a:avLst/>
                  <a:gdLst>
                    <a:gd name="T0" fmla="*/ 219 w 285"/>
                    <a:gd name="T1" fmla="*/ 33 h 33"/>
                    <a:gd name="T2" fmla="*/ 268 w 285"/>
                    <a:gd name="T3" fmla="*/ 33 h 33"/>
                    <a:gd name="T4" fmla="*/ 268 w 285"/>
                    <a:gd name="T5" fmla="*/ 33 h 33"/>
                    <a:gd name="T6" fmla="*/ 275 w 285"/>
                    <a:gd name="T7" fmla="*/ 31 h 33"/>
                    <a:gd name="T8" fmla="*/ 280 w 285"/>
                    <a:gd name="T9" fmla="*/ 28 h 33"/>
                    <a:gd name="T10" fmla="*/ 284 w 285"/>
                    <a:gd name="T11" fmla="*/ 22 h 33"/>
                    <a:gd name="T12" fmla="*/ 285 w 285"/>
                    <a:gd name="T13" fmla="*/ 16 h 33"/>
                    <a:gd name="T14" fmla="*/ 285 w 285"/>
                    <a:gd name="T15" fmla="*/ 16 h 33"/>
                    <a:gd name="T16" fmla="*/ 284 w 285"/>
                    <a:gd name="T17" fmla="*/ 9 h 33"/>
                    <a:gd name="T18" fmla="*/ 280 w 285"/>
                    <a:gd name="T19" fmla="*/ 3 h 33"/>
                    <a:gd name="T20" fmla="*/ 275 w 285"/>
                    <a:gd name="T21" fmla="*/ 0 h 33"/>
                    <a:gd name="T22" fmla="*/ 268 w 285"/>
                    <a:gd name="T23" fmla="*/ 0 h 33"/>
                    <a:gd name="T24" fmla="*/ 16 w 285"/>
                    <a:gd name="T25" fmla="*/ 0 h 33"/>
                    <a:gd name="T26" fmla="*/ 16 w 285"/>
                    <a:gd name="T27" fmla="*/ 0 h 33"/>
                    <a:gd name="T28" fmla="*/ 9 w 285"/>
                    <a:gd name="T29" fmla="*/ 0 h 33"/>
                    <a:gd name="T30" fmla="*/ 4 w 285"/>
                    <a:gd name="T31" fmla="*/ 3 h 33"/>
                    <a:gd name="T32" fmla="*/ 0 w 285"/>
                    <a:gd name="T33" fmla="*/ 9 h 33"/>
                    <a:gd name="T34" fmla="*/ 0 w 285"/>
                    <a:gd name="T35" fmla="*/ 16 h 33"/>
                    <a:gd name="T36" fmla="*/ 0 w 285"/>
                    <a:gd name="T37" fmla="*/ 16 h 33"/>
                    <a:gd name="T38" fmla="*/ 0 w 285"/>
                    <a:gd name="T39" fmla="*/ 22 h 33"/>
                    <a:gd name="T40" fmla="*/ 4 w 285"/>
                    <a:gd name="T41" fmla="*/ 28 h 33"/>
                    <a:gd name="T42" fmla="*/ 9 w 285"/>
                    <a:gd name="T43" fmla="*/ 31 h 33"/>
                    <a:gd name="T44" fmla="*/ 16 w 285"/>
                    <a:gd name="T45" fmla="*/ 33 h 33"/>
                    <a:gd name="T46" fmla="*/ 64 w 285"/>
                    <a:gd name="T47" fmla="*/ 33 h 33"/>
                    <a:gd name="T48" fmla="*/ 219 w 285"/>
                    <a:gd name="T4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5" h="33">
                      <a:moveTo>
                        <a:pt x="219" y="33"/>
                      </a:moveTo>
                      <a:lnTo>
                        <a:pt x="268" y="33"/>
                      </a:lnTo>
                      <a:lnTo>
                        <a:pt x="268" y="33"/>
                      </a:lnTo>
                      <a:lnTo>
                        <a:pt x="275" y="31"/>
                      </a:lnTo>
                      <a:lnTo>
                        <a:pt x="280" y="28"/>
                      </a:lnTo>
                      <a:lnTo>
                        <a:pt x="284" y="22"/>
                      </a:lnTo>
                      <a:lnTo>
                        <a:pt x="285" y="16"/>
                      </a:lnTo>
                      <a:lnTo>
                        <a:pt x="285" y="16"/>
                      </a:lnTo>
                      <a:lnTo>
                        <a:pt x="284" y="9"/>
                      </a:lnTo>
                      <a:lnTo>
                        <a:pt x="280" y="3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4" y="3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9" y="31"/>
                      </a:lnTo>
                      <a:lnTo>
                        <a:pt x="16" y="33"/>
                      </a:lnTo>
                      <a:lnTo>
                        <a:pt x="64" y="33"/>
                      </a:lnTo>
                      <a:lnTo>
                        <a:pt x="219" y="33"/>
                      </a:lnTo>
                      <a:close/>
                    </a:path>
                  </a:pathLst>
                </a:custGeom>
                <a:solidFill>
                  <a:srgbClr val="4CA5D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16"/>
                <p:cNvSpPr>
                  <a:spLocks noEditPoints="1"/>
                </p:cNvSpPr>
                <p:nvPr/>
              </p:nvSpPr>
              <p:spPr bwMode="auto">
                <a:xfrm>
                  <a:off x="746125" y="5545138"/>
                  <a:ext cx="1054100" cy="1276350"/>
                </a:xfrm>
                <a:custGeom>
                  <a:avLst/>
                  <a:gdLst>
                    <a:gd name="T0" fmla="*/ 154 w 664"/>
                    <a:gd name="T1" fmla="*/ 393 h 804"/>
                    <a:gd name="T2" fmla="*/ 153 w 664"/>
                    <a:gd name="T3" fmla="*/ 412 h 804"/>
                    <a:gd name="T4" fmla="*/ 140 w 664"/>
                    <a:gd name="T5" fmla="*/ 426 h 804"/>
                    <a:gd name="T6" fmla="*/ 128 w 664"/>
                    <a:gd name="T7" fmla="*/ 432 h 804"/>
                    <a:gd name="T8" fmla="*/ 109 w 664"/>
                    <a:gd name="T9" fmla="*/ 428 h 804"/>
                    <a:gd name="T10" fmla="*/ 95 w 664"/>
                    <a:gd name="T11" fmla="*/ 416 h 804"/>
                    <a:gd name="T12" fmla="*/ 87 w 664"/>
                    <a:gd name="T13" fmla="*/ 393 h 804"/>
                    <a:gd name="T14" fmla="*/ 76 w 664"/>
                    <a:gd name="T15" fmla="*/ 336 h 804"/>
                    <a:gd name="T16" fmla="*/ 80 w 664"/>
                    <a:gd name="T17" fmla="*/ 301 h 804"/>
                    <a:gd name="T18" fmla="*/ 92 w 664"/>
                    <a:gd name="T19" fmla="*/ 249 h 804"/>
                    <a:gd name="T20" fmla="*/ 114 w 664"/>
                    <a:gd name="T21" fmla="*/ 202 h 804"/>
                    <a:gd name="T22" fmla="*/ 146 w 664"/>
                    <a:gd name="T23" fmla="*/ 162 h 804"/>
                    <a:gd name="T24" fmla="*/ 184 w 664"/>
                    <a:gd name="T25" fmla="*/ 127 h 804"/>
                    <a:gd name="T26" fmla="*/ 215 w 664"/>
                    <a:gd name="T27" fmla="*/ 110 h 804"/>
                    <a:gd name="T28" fmla="*/ 233 w 664"/>
                    <a:gd name="T29" fmla="*/ 106 h 804"/>
                    <a:gd name="T30" fmla="*/ 250 w 664"/>
                    <a:gd name="T31" fmla="*/ 113 h 804"/>
                    <a:gd name="T32" fmla="*/ 259 w 664"/>
                    <a:gd name="T33" fmla="*/ 124 h 804"/>
                    <a:gd name="T34" fmla="*/ 260 w 664"/>
                    <a:gd name="T35" fmla="*/ 141 h 804"/>
                    <a:gd name="T36" fmla="*/ 253 w 664"/>
                    <a:gd name="T37" fmla="*/ 159 h 804"/>
                    <a:gd name="T38" fmla="*/ 243 w 664"/>
                    <a:gd name="T39" fmla="*/ 167 h 804"/>
                    <a:gd name="T40" fmla="*/ 184 w 664"/>
                    <a:gd name="T41" fmla="*/ 216 h 804"/>
                    <a:gd name="T42" fmla="*/ 147 w 664"/>
                    <a:gd name="T43" fmla="*/ 284 h 804"/>
                    <a:gd name="T44" fmla="*/ 140 w 664"/>
                    <a:gd name="T45" fmla="*/ 336 h 804"/>
                    <a:gd name="T46" fmla="*/ 147 w 664"/>
                    <a:gd name="T47" fmla="*/ 369 h 804"/>
                    <a:gd name="T48" fmla="*/ 332 w 664"/>
                    <a:gd name="T49" fmla="*/ 0 h 804"/>
                    <a:gd name="T50" fmla="*/ 233 w 664"/>
                    <a:gd name="T51" fmla="*/ 16 h 804"/>
                    <a:gd name="T52" fmla="*/ 146 w 664"/>
                    <a:gd name="T53" fmla="*/ 58 h 804"/>
                    <a:gd name="T54" fmla="*/ 74 w 664"/>
                    <a:gd name="T55" fmla="*/ 122 h 804"/>
                    <a:gd name="T56" fmla="*/ 26 w 664"/>
                    <a:gd name="T57" fmla="*/ 206 h 804"/>
                    <a:gd name="T58" fmla="*/ 1 w 664"/>
                    <a:gd name="T59" fmla="*/ 301 h 804"/>
                    <a:gd name="T60" fmla="*/ 0 w 664"/>
                    <a:gd name="T61" fmla="*/ 352 h 804"/>
                    <a:gd name="T62" fmla="*/ 17 w 664"/>
                    <a:gd name="T63" fmla="*/ 428 h 804"/>
                    <a:gd name="T64" fmla="*/ 50 w 664"/>
                    <a:gd name="T65" fmla="*/ 503 h 804"/>
                    <a:gd name="T66" fmla="*/ 90 w 664"/>
                    <a:gd name="T67" fmla="*/ 571 h 804"/>
                    <a:gd name="T68" fmla="*/ 135 w 664"/>
                    <a:gd name="T69" fmla="*/ 644 h 804"/>
                    <a:gd name="T70" fmla="*/ 168 w 664"/>
                    <a:gd name="T71" fmla="*/ 720 h 804"/>
                    <a:gd name="T72" fmla="*/ 180 w 664"/>
                    <a:gd name="T73" fmla="*/ 776 h 804"/>
                    <a:gd name="T74" fmla="*/ 191 w 664"/>
                    <a:gd name="T75" fmla="*/ 795 h 804"/>
                    <a:gd name="T76" fmla="*/ 213 w 664"/>
                    <a:gd name="T77" fmla="*/ 804 h 804"/>
                    <a:gd name="T78" fmla="*/ 460 w 664"/>
                    <a:gd name="T79" fmla="*/ 804 h 804"/>
                    <a:gd name="T80" fmla="*/ 483 w 664"/>
                    <a:gd name="T81" fmla="*/ 786 h 804"/>
                    <a:gd name="T82" fmla="*/ 486 w 664"/>
                    <a:gd name="T83" fmla="*/ 776 h 804"/>
                    <a:gd name="T84" fmla="*/ 509 w 664"/>
                    <a:gd name="T85" fmla="*/ 689 h 804"/>
                    <a:gd name="T86" fmla="*/ 549 w 664"/>
                    <a:gd name="T87" fmla="*/ 609 h 804"/>
                    <a:gd name="T88" fmla="*/ 596 w 664"/>
                    <a:gd name="T89" fmla="*/ 532 h 804"/>
                    <a:gd name="T90" fmla="*/ 636 w 664"/>
                    <a:gd name="T91" fmla="*/ 456 h 804"/>
                    <a:gd name="T92" fmla="*/ 660 w 664"/>
                    <a:gd name="T93" fmla="*/ 367 h 804"/>
                    <a:gd name="T94" fmla="*/ 664 w 664"/>
                    <a:gd name="T95" fmla="*/ 336 h 804"/>
                    <a:gd name="T96" fmla="*/ 648 w 664"/>
                    <a:gd name="T97" fmla="*/ 237 h 804"/>
                    <a:gd name="T98" fmla="*/ 606 w 664"/>
                    <a:gd name="T99" fmla="*/ 148 h 804"/>
                    <a:gd name="T100" fmla="*/ 542 w 664"/>
                    <a:gd name="T101" fmla="*/ 77 h 804"/>
                    <a:gd name="T102" fmla="*/ 460 w 664"/>
                    <a:gd name="T103" fmla="*/ 27 h 804"/>
                    <a:gd name="T104" fmla="*/ 365 w 664"/>
                    <a:gd name="T105" fmla="*/ 2 h 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64" h="804">
                      <a:moveTo>
                        <a:pt x="153" y="388"/>
                      </a:moveTo>
                      <a:lnTo>
                        <a:pt x="153" y="388"/>
                      </a:lnTo>
                      <a:lnTo>
                        <a:pt x="154" y="393"/>
                      </a:lnTo>
                      <a:lnTo>
                        <a:pt x="154" y="400"/>
                      </a:lnTo>
                      <a:lnTo>
                        <a:pt x="154" y="407"/>
                      </a:lnTo>
                      <a:lnTo>
                        <a:pt x="153" y="412"/>
                      </a:lnTo>
                      <a:lnTo>
                        <a:pt x="149" y="418"/>
                      </a:lnTo>
                      <a:lnTo>
                        <a:pt x="146" y="423"/>
                      </a:lnTo>
                      <a:lnTo>
                        <a:pt x="140" y="426"/>
                      </a:lnTo>
                      <a:lnTo>
                        <a:pt x="134" y="430"/>
                      </a:lnTo>
                      <a:lnTo>
                        <a:pt x="134" y="430"/>
                      </a:lnTo>
                      <a:lnTo>
                        <a:pt x="128" y="432"/>
                      </a:lnTo>
                      <a:lnTo>
                        <a:pt x="121" y="432"/>
                      </a:lnTo>
                      <a:lnTo>
                        <a:pt x="114" y="430"/>
                      </a:lnTo>
                      <a:lnTo>
                        <a:pt x="109" y="428"/>
                      </a:lnTo>
                      <a:lnTo>
                        <a:pt x="104" y="425"/>
                      </a:lnTo>
                      <a:lnTo>
                        <a:pt x="99" y="421"/>
                      </a:lnTo>
                      <a:lnTo>
                        <a:pt x="95" y="416"/>
                      </a:lnTo>
                      <a:lnTo>
                        <a:pt x="94" y="411"/>
                      </a:lnTo>
                      <a:lnTo>
                        <a:pt x="94" y="411"/>
                      </a:lnTo>
                      <a:lnTo>
                        <a:pt x="87" y="393"/>
                      </a:lnTo>
                      <a:lnTo>
                        <a:pt x="81" y="376"/>
                      </a:lnTo>
                      <a:lnTo>
                        <a:pt x="78" y="355"/>
                      </a:lnTo>
                      <a:lnTo>
                        <a:pt x="76" y="336"/>
                      </a:lnTo>
                      <a:lnTo>
                        <a:pt x="76" y="336"/>
                      </a:lnTo>
                      <a:lnTo>
                        <a:pt x="78" y="319"/>
                      </a:lnTo>
                      <a:lnTo>
                        <a:pt x="80" y="301"/>
                      </a:lnTo>
                      <a:lnTo>
                        <a:pt x="83" y="284"/>
                      </a:lnTo>
                      <a:lnTo>
                        <a:pt x="87" y="266"/>
                      </a:lnTo>
                      <a:lnTo>
                        <a:pt x="92" y="249"/>
                      </a:lnTo>
                      <a:lnTo>
                        <a:pt x="99" y="233"/>
                      </a:lnTo>
                      <a:lnTo>
                        <a:pt x="106" y="218"/>
                      </a:lnTo>
                      <a:lnTo>
                        <a:pt x="114" y="202"/>
                      </a:lnTo>
                      <a:lnTo>
                        <a:pt x="123" y="188"/>
                      </a:lnTo>
                      <a:lnTo>
                        <a:pt x="134" y="174"/>
                      </a:lnTo>
                      <a:lnTo>
                        <a:pt x="146" y="162"/>
                      </a:lnTo>
                      <a:lnTo>
                        <a:pt x="158" y="150"/>
                      </a:lnTo>
                      <a:lnTo>
                        <a:pt x="170" y="138"/>
                      </a:lnTo>
                      <a:lnTo>
                        <a:pt x="184" y="127"/>
                      </a:lnTo>
                      <a:lnTo>
                        <a:pt x="200" y="119"/>
                      </a:lnTo>
                      <a:lnTo>
                        <a:pt x="215" y="110"/>
                      </a:lnTo>
                      <a:lnTo>
                        <a:pt x="215" y="110"/>
                      </a:lnTo>
                      <a:lnTo>
                        <a:pt x="220" y="106"/>
                      </a:lnTo>
                      <a:lnTo>
                        <a:pt x="227" y="106"/>
                      </a:lnTo>
                      <a:lnTo>
                        <a:pt x="233" y="106"/>
                      </a:lnTo>
                      <a:lnTo>
                        <a:pt x="240" y="106"/>
                      </a:lnTo>
                      <a:lnTo>
                        <a:pt x="245" y="110"/>
                      </a:lnTo>
                      <a:lnTo>
                        <a:pt x="250" y="113"/>
                      </a:lnTo>
                      <a:lnTo>
                        <a:pt x="255" y="119"/>
                      </a:lnTo>
                      <a:lnTo>
                        <a:pt x="259" y="124"/>
                      </a:lnTo>
                      <a:lnTo>
                        <a:pt x="259" y="124"/>
                      </a:lnTo>
                      <a:lnTo>
                        <a:pt x="260" y="129"/>
                      </a:lnTo>
                      <a:lnTo>
                        <a:pt x="262" y="136"/>
                      </a:lnTo>
                      <a:lnTo>
                        <a:pt x="260" y="141"/>
                      </a:lnTo>
                      <a:lnTo>
                        <a:pt x="260" y="148"/>
                      </a:lnTo>
                      <a:lnTo>
                        <a:pt x="257" y="153"/>
                      </a:lnTo>
                      <a:lnTo>
                        <a:pt x="253" y="159"/>
                      </a:lnTo>
                      <a:lnTo>
                        <a:pt x="250" y="164"/>
                      </a:lnTo>
                      <a:lnTo>
                        <a:pt x="243" y="167"/>
                      </a:lnTo>
                      <a:lnTo>
                        <a:pt x="243" y="167"/>
                      </a:lnTo>
                      <a:lnTo>
                        <a:pt x="220" y="181"/>
                      </a:lnTo>
                      <a:lnTo>
                        <a:pt x="201" y="197"/>
                      </a:lnTo>
                      <a:lnTo>
                        <a:pt x="184" y="216"/>
                      </a:lnTo>
                      <a:lnTo>
                        <a:pt x="168" y="237"/>
                      </a:lnTo>
                      <a:lnTo>
                        <a:pt x="156" y="259"/>
                      </a:lnTo>
                      <a:lnTo>
                        <a:pt x="147" y="284"/>
                      </a:lnTo>
                      <a:lnTo>
                        <a:pt x="142" y="310"/>
                      </a:lnTo>
                      <a:lnTo>
                        <a:pt x="140" y="336"/>
                      </a:lnTo>
                      <a:lnTo>
                        <a:pt x="140" y="336"/>
                      </a:lnTo>
                      <a:lnTo>
                        <a:pt x="142" y="343"/>
                      </a:lnTo>
                      <a:lnTo>
                        <a:pt x="144" y="353"/>
                      </a:lnTo>
                      <a:lnTo>
                        <a:pt x="147" y="369"/>
                      </a:lnTo>
                      <a:lnTo>
                        <a:pt x="153" y="388"/>
                      </a:lnTo>
                      <a:close/>
                      <a:moveTo>
                        <a:pt x="332" y="0"/>
                      </a:moveTo>
                      <a:lnTo>
                        <a:pt x="332" y="0"/>
                      </a:lnTo>
                      <a:lnTo>
                        <a:pt x="297" y="2"/>
                      </a:lnTo>
                      <a:lnTo>
                        <a:pt x="264" y="7"/>
                      </a:lnTo>
                      <a:lnTo>
                        <a:pt x="233" y="16"/>
                      </a:lnTo>
                      <a:lnTo>
                        <a:pt x="201" y="27"/>
                      </a:lnTo>
                      <a:lnTo>
                        <a:pt x="173" y="40"/>
                      </a:lnTo>
                      <a:lnTo>
                        <a:pt x="146" y="58"/>
                      </a:lnTo>
                      <a:lnTo>
                        <a:pt x="120" y="77"/>
                      </a:lnTo>
                      <a:lnTo>
                        <a:pt x="97" y="100"/>
                      </a:lnTo>
                      <a:lnTo>
                        <a:pt x="74" y="122"/>
                      </a:lnTo>
                      <a:lnTo>
                        <a:pt x="55" y="148"/>
                      </a:lnTo>
                      <a:lnTo>
                        <a:pt x="40" y="176"/>
                      </a:lnTo>
                      <a:lnTo>
                        <a:pt x="26" y="206"/>
                      </a:lnTo>
                      <a:lnTo>
                        <a:pt x="14" y="237"/>
                      </a:lnTo>
                      <a:lnTo>
                        <a:pt x="7" y="268"/>
                      </a:lnTo>
                      <a:lnTo>
                        <a:pt x="1" y="301"/>
                      </a:lnTo>
                      <a:lnTo>
                        <a:pt x="0" y="336"/>
                      </a:lnTo>
                      <a:lnTo>
                        <a:pt x="0" y="336"/>
                      </a:lnTo>
                      <a:lnTo>
                        <a:pt x="0" y="352"/>
                      </a:lnTo>
                      <a:lnTo>
                        <a:pt x="1" y="367"/>
                      </a:lnTo>
                      <a:lnTo>
                        <a:pt x="8" y="399"/>
                      </a:lnTo>
                      <a:lnTo>
                        <a:pt x="17" y="428"/>
                      </a:lnTo>
                      <a:lnTo>
                        <a:pt x="27" y="456"/>
                      </a:lnTo>
                      <a:lnTo>
                        <a:pt x="38" y="482"/>
                      </a:lnTo>
                      <a:lnTo>
                        <a:pt x="50" y="503"/>
                      </a:lnTo>
                      <a:lnTo>
                        <a:pt x="67" y="532"/>
                      </a:lnTo>
                      <a:lnTo>
                        <a:pt x="67" y="532"/>
                      </a:lnTo>
                      <a:lnTo>
                        <a:pt x="90" y="571"/>
                      </a:lnTo>
                      <a:lnTo>
                        <a:pt x="90" y="571"/>
                      </a:lnTo>
                      <a:lnTo>
                        <a:pt x="121" y="619"/>
                      </a:lnTo>
                      <a:lnTo>
                        <a:pt x="135" y="644"/>
                      </a:lnTo>
                      <a:lnTo>
                        <a:pt x="147" y="670"/>
                      </a:lnTo>
                      <a:lnTo>
                        <a:pt x="160" y="694"/>
                      </a:lnTo>
                      <a:lnTo>
                        <a:pt x="168" y="720"/>
                      </a:lnTo>
                      <a:lnTo>
                        <a:pt x="177" y="748"/>
                      </a:lnTo>
                      <a:lnTo>
                        <a:pt x="180" y="776"/>
                      </a:lnTo>
                      <a:lnTo>
                        <a:pt x="180" y="776"/>
                      </a:lnTo>
                      <a:lnTo>
                        <a:pt x="182" y="781"/>
                      </a:lnTo>
                      <a:lnTo>
                        <a:pt x="184" y="786"/>
                      </a:lnTo>
                      <a:lnTo>
                        <a:pt x="191" y="795"/>
                      </a:lnTo>
                      <a:lnTo>
                        <a:pt x="201" y="802"/>
                      </a:lnTo>
                      <a:lnTo>
                        <a:pt x="207" y="804"/>
                      </a:lnTo>
                      <a:lnTo>
                        <a:pt x="213" y="804"/>
                      </a:lnTo>
                      <a:lnTo>
                        <a:pt x="455" y="804"/>
                      </a:lnTo>
                      <a:lnTo>
                        <a:pt x="455" y="804"/>
                      </a:lnTo>
                      <a:lnTo>
                        <a:pt x="460" y="804"/>
                      </a:lnTo>
                      <a:lnTo>
                        <a:pt x="466" y="802"/>
                      </a:lnTo>
                      <a:lnTo>
                        <a:pt x="476" y="795"/>
                      </a:lnTo>
                      <a:lnTo>
                        <a:pt x="483" y="786"/>
                      </a:lnTo>
                      <a:lnTo>
                        <a:pt x="485" y="781"/>
                      </a:lnTo>
                      <a:lnTo>
                        <a:pt x="486" y="776"/>
                      </a:lnTo>
                      <a:lnTo>
                        <a:pt x="486" y="776"/>
                      </a:lnTo>
                      <a:lnTo>
                        <a:pt x="492" y="745"/>
                      </a:lnTo>
                      <a:lnTo>
                        <a:pt x="499" y="717"/>
                      </a:lnTo>
                      <a:lnTo>
                        <a:pt x="509" y="689"/>
                      </a:lnTo>
                      <a:lnTo>
                        <a:pt x="521" y="661"/>
                      </a:lnTo>
                      <a:lnTo>
                        <a:pt x="535" y="635"/>
                      </a:lnTo>
                      <a:lnTo>
                        <a:pt x="549" y="609"/>
                      </a:lnTo>
                      <a:lnTo>
                        <a:pt x="580" y="557"/>
                      </a:lnTo>
                      <a:lnTo>
                        <a:pt x="596" y="532"/>
                      </a:lnTo>
                      <a:lnTo>
                        <a:pt x="596" y="532"/>
                      </a:lnTo>
                      <a:lnTo>
                        <a:pt x="613" y="503"/>
                      </a:lnTo>
                      <a:lnTo>
                        <a:pt x="624" y="482"/>
                      </a:lnTo>
                      <a:lnTo>
                        <a:pt x="636" y="456"/>
                      </a:lnTo>
                      <a:lnTo>
                        <a:pt x="646" y="428"/>
                      </a:lnTo>
                      <a:lnTo>
                        <a:pt x="655" y="399"/>
                      </a:lnTo>
                      <a:lnTo>
                        <a:pt x="660" y="367"/>
                      </a:lnTo>
                      <a:lnTo>
                        <a:pt x="662" y="352"/>
                      </a:lnTo>
                      <a:lnTo>
                        <a:pt x="664" y="336"/>
                      </a:lnTo>
                      <a:lnTo>
                        <a:pt x="664" y="336"/>
                      </a:lnTo>
                      <a:lnTo>
                        <a:pt x="662" y="301"/>
                      </a:lnTo>
                      <a:lnTo>
                        <a:pt x="657" y="268"/>
                      </a:lnTo>
                      <a:lnTo>
                        <a:pt x="648" y="237"/>
                      </a:lnTo>
                      <a:lnTo>
                        <a:pt x="638" y="206"/>
                      </a:lnTo>
                      <a:lnTo>
                        <a:pt x="624" y="176"/>
                      </a:lnTo>
                      <a:lnTo>
                        <a:pt x="606" y="148"/>
                      </a:lnTo>
                      <a:lnTo>
                        <a:pt x="587" y="122"/>
                      </a:lnTo>
                      <a:lnTo>
                        <a:pt x="566" y="100"/>
                      </a:lnTo>
                      <a:lnTo>
                        <a:pt x="542" y="77"/>
                      </a:lnTo>
                      <a:lnTo>
                        <a:pt x="516" y="58"/>
                      </a:lnTo>
                      <a:lnTo>
                        <a:pt x="490" y="40"/>
                      </a:lnTo>
                      <a:lnTo>
                        <a:pt x="460" y="27"/>
                      </a:lnTo>
                      <a:lnTo>
                        <a:pt x="429" y="16"/>
                      </a:lnTo>
                      <a:lnTo>
                        <a:pt x="398" y="7"/>
                      </a:lnTo>
                      <a:lnTo>
                        <a:pt x="365" y="2"/>
                      </a:lnTo>
                      <a:lnTo>
                        <a:pt x="332" y="0"/>
                      </a:lnTo>
                      <a:close/>
                    </a:path>
                  </a:pathLst>
                </a:custGeom>
                <a:solidFill>
                  <a:srgbClr val="4CA5D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14"/>
                <p:cNvSpPr>
                  <a:spLocks/>
                </p:cNvSpPr>
                <p:nvPr/>
              </p:nvSpPr>
              <p:spPr bwMode="auto">
                <a:xfrm>
                  <a:off x="1046956" y="7156451"/>
                  <a:ext cx="452438" cy="52388"/>
                </a:xfrm>
                <a:custGeom>
                  <a:avLst/>
                  <a:gdLst>
                    <a:gd name="T0" fmla="*/ 219 w 285"/>
                    <a:gd name="T1" fmla="*/ 33 h 33"/>
                    <a:gd name="T2" fmla="*/ 268 w 285"/>
                    <a:gd name="T3" fmla="*/ 33 h 33"/>
                    <a:gd name="T4" fmla="*/ 268 w 285"/>
                    <a:gd name="T5" fmla="*/ 33 h 33"/>
                    <a:gd name="T6" fmla="*/ 275 w 285"/>
                    <a:gd name="T7" fmla="*/ 31 h 33"/>
                    <a:gd name="T8" fmla="*/ 280 w 285"/>
                    <a:gd name="T9" fmla="*/ 28 h 33"/>
                    <a:gd name="T10" fmla="*/ 284 w 285"/>
                    <a:gd name="T11" fmla="*/ 22 h 33"/>
                    <a:gd name="T12" fmla="*/ 285 w 285"/>
                    <a:gd name="T13" fmla="*/ 16 h 33"/>
                    <a:gd name="T14" fmla="*/ 285 w 285"/>
                    <a:gd name="T15" fmla="*/ 16 h 33"/>
                    <a:gd name="T16" fmla="*/ 284 w 285"/>
                    <a:gd name="T17" fmla="*/ 9 h 33"/>
                    <a:gd name="T18" fmla="*/ 280 w 285"/>
                    <a:gd name="T19" fmla="*/ 3 h 33"/>
                    <a:gd name="T20" fmla="*/ 275 w 285"/>
                    <a:gd name="T21" fmla="*/ 0 h 33"/>
                    <a:gd name="T22" fmla="*/ 268 w 285"/>
                    <a:gd name="T23" fmla="*/ 0 h 33"/>
                    <a:gd name="T24" fmla="*/ 16 w 285"/>
                    <a:gd name="T25" fmla="*/ 0 h 33"/>
                    <a:gd name="T26" fmla="*/ 16 w 285"/>
                    <a:gd name="T27" fmla="*/ 0 h 33"/>
                    <a:gd name="T28" fmla="*/ 9 w 285"/>
                    <a:gd name="T29" fmla="*/ 0 h 33"/>
                    <a:gd name="T30" fmla="*/ 4 w 285"/>
                    <a:gd name="T31" fmla="*/ 3 h 33"/>
                    <a:gd name="T32" fmla="*/ 0 w 285"/>
                    <a:gd name="T33" fmla="*/ 9 h 33"/>
                    <a:gd name="T34" fmla="*/ 0 w 285"/>
                    <a:gd name="T35" fmla="*/ 16 h 33"/>
                    <a:gd name="T36" fmla="*/ 0 w 285"/>
                    <a:gd name="T37" fmla="*/ 16 h 33"/>
                    <a:gd name="T38" fmla="*/ 0 w 285"/>
                    <a:gd name="T39" fmla="*/ 22 h 33"/>
                    <a:gd name="T40" fmla="*/ 4 w 285"/>
                    <a:gd name="T41" fmla="*/ 28 h 33"/>
                    <a:gd name="T42" fmla="*/ 9 w 285"/>
                    <a:gd name="T43" fmla="*/ 31 h 33"/>
                    <a:gd name="T44" fmla="*/ 16 w 285"/>
                    <a:gd name="T45" fmla="*/ 33 h 33"/>
                    <a:gd name="T46" fmla="*/ 64 w 285"/>
                    <a:gd name="T47" fmla="*/ 33 h 33"/>
                    <a:gd name="T48" fmla="*/ 219 w 285"/>
                    <a:gd name="T4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5" h="33">
                      <a:moveTo>
                        <a:pt x="219" y="33"/>
                      </a:moveTo>
                      <a:lnTo>
                        <a:pt x="268" y="33"/>
                      </a:lnTo>
                      <a:lnTo>
                        <a:pt x="268" y="33"/>
                      </a:lnTo>
                      <a:lnTo>
                        <a:pt x="275" y="31"/>
                      </a:lnTo>
                      <a:lnTo>
                        <a:pt x="280" y="28"/>
                      </a:lnTo>
                      <a:lnTo>
                        <a:pt x="284" y="22"/>
                      </a:lnTo>
                      <a:lnTo>
                        <a:pt x="285" y="16"/>
                      </a:lnTo>
                      <a:lnTo>
                        <a:pt x="285" y="16"/>
                      </a:lnTo>
                      <a:lnTo>
                        <a:pt x="284" y="9"/>
                      </a:lnTo>
                      <a:lnTo>
                        <a:pt x="280" y="3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4" y="3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9" y="31"/>
                      </a:lnTo>
                      <a:lnTo>
                        <a:pt x="16" y="33"/>
                      </a:lnTo>
                      <a:lnTo>
                        <a:pt x="64" y="33"/>
                      </a:lnTo>
                      <a:lnTo>
                        <a:pt x="219" y="33"/>
                      </a:lnTo>
                      <a:close/>
                    </a:path>
                  </a:pathLst>
                </a:custGeom>
                <a:solidFill>
                  <a:srgbClr val="4CA5D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14"/>
                <p:cNvSpPr>
                  <a:spLocks/>
                </p:cNvSpPr>
                <p:nvPr/>
              </p:nvSpPr>
              <p:spPr bwMode="auto">
                <a:xfrm>
                  <a:off x="1176336" y="7131050"/>
                  <a:ext cx="207169" cy="45719"/>
                </a:xfrm>
                <a:custGeom>
                  <a:avLst/>
                  <a:gdLst>
                    <a:gd name="T0" fmla="*/ 219 w 285"/>
                    <a:gd name="T1" fmla="*/ 33 h 33"/>
                    <a:gd name="T2" fmla="*/ 268 w 285"/>
                    <a:gd name="T3" fmla="*/ 33 h 33"/>
                    <a:gd name="T4" fmla="*/ 268 w 285"/>
                    <a:gd name="T5" fmla="*/ 33 h 33"/>
                    <a:gd name="T6" fmla="*/ 275 w 285"/>
                    <a:gd name="T7" fmla="*/ 31 h 33"/>
                    <a:gd name="T8" fmla="*/ 280 w 285"/>
                    <a:gd name="T9" fmla="*/ 28 h 33"/>
                    <a:gd name="T10" fmla="*/ 284 w 285"/>
                    <a:gd name="T11" fmla="*/ 22 h 33"/>
                    <a:gd name="T12" fmla="*/ 285 w 285"/>
                    <a:gd name="T13" fmla="*/ 16 h 33"/>
                    <a:gd name="T14" fmla="*/ 285 w 285"/>
                    <a:gd name="T15" fmla="*/ 16 h 33"/>
                    <a:gd name="T16" fmla="*/ 284 w 285"/>
                    <a:gd name="T17" fmla="*/ 9 h 33"/>
                    <a:gd name="T18" fmla="*/ 280 w 285"/>
                    <a:gd name="T19" fmla="*/ 3 h 33"/>
                    <a:gd name="T20" fmla="*/ 275 w 285"/>
                    <a:gd name="T21" fmla="*/ 0 h 33"/>
                    <a:gd name="T22" fmla="*/ 268 w 285"/>
                    <a:gd name="T23" fmla="*/ 0 h 33"/>
                    <a:gd name="T24" fmla="*/ 16 w 285"/>
                    <a:gd name="T25" fmla="*/ 0 h 33"/>
                    <a:gd name="T26" fmla="*/ 16 w 285"/>
                    <a:gd name="T27" fmla="*/ 0 h 33"/>
                    <a:gd name="T28" fmla="*/ 9 w 285"/>
                    <a:gd name="T29" fmla="*/ 0 h 33"/>
                    <a:gd name="T30" fmla="*/ 4 w 285"/>
                    <a:gd name="T31" fmla="*/ 3 h 33"/>
                    <a:gd name="T32" fmla="*/ 0 w 285"/>
                    <a:gd name="T33" fmla="*/ 9 h 33"/>
                    <a:gd name="T34" fmla="*/ 0 w 285"/>
                    <a:gd name="T35" fmla="*/ 16 h 33"/>
                    <a:gd name="T36" fmla="*/ 0 w 285"/>
                    <a:gd name="T37" fmla="*/ 16 h 33"/>
                    <a:gd name="T38" fmla="*/ 0 w 285"/>
                    <a:gd name="T39" fmla="*/ 22 h 33"/>
                    <a:gd name="T40" fmla="*/ 4 w 285"/>
                    <a:gd name="T41" fmla="*/ 28 h 33"/>
                    <a:gd name="T42" fmla="*/ 9 w 285"/>
                    <a:gd name="T43" fmla="*/ 31 h 33"/>
                    <a:gd name="T44" fmla="*/ 16 w 285"/>
                    <a:gd name="T45" fmla="*/ 33 h 33"/>
                    <a:gd name="T46" fmla="*/ 64 w 285"/>
                    <a:gd name="T47" fmla="*/ 33 h 33"/>
                    <a:gd name="T48" fmla="*/ 219 w 285"/>
                    <a:gd name="T4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5" h="33">
                      <a:moveTo>
                        <a:pt x="219" y="33"/>
                      </a:moveTo>
                      <a:lnTo>
                        <a:pt x="268" y="33"/>
                      </a:lnTo>
                      <a:lnTo>
                        <a:pt x="268" y="33"/>
                      </a:lnTo>
                      <a:lnTo>
                        <a:pt x="275" y="31"/>
                      </a:lnTo>
                      <a:lnTo>
                        <a:pt x="280" y="28"/>
                      </a:lnTo>
                      <a:lnTo>
                        <a:pt x="284" y="22"/>
                      </a:lnTo>
                      <a:lnTo>
                        <a:pt x="285" y="16"/>
                      </a:lnTo>
                      <a:lnTo>
                        <a:pt x="285" y="16"/>
                      </a:lnTo>
                      <a:lnTo>
                        <a:pt x="284" y="9"/>
                      </a:lnTo>
                      <a:lnTo>
                        <a:pt x="280" y="3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4" y="3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9" y="31"/>
                      </a:lnTo>
                      <a:lnTo>
                        <a:pt x="16" y="33"/>
                      </a:lnTo>
                      <a:lnTo>
                        <a:pt x="64" y="33"/>
                      </a:lnTo>
                      <a:lnTo>
                        <a:pt x="219" y="33"/>
                      </a:lnTo>
                      <a:close/>
                    </a:path>
                  </a:pathLst>
                </a:custGeom>
                <a:solidFill>
                  <a:srgbClr val="4CA5D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4" name="Group 103"/>
          <p:cNvGrpSpPr/>
          <p:nvPr/>
        </p:nvGrpSpPr>
        <p:grpSpPr>
          <a:xfrm>
            <a:off x="293429" y="5469293"/>
            <a:ext cx="460445" cy="200608"/>
            <a:chOff x="4016190" y="4111531"/>
            <a:chExt cx="578821" cy="252183"/>
          </a:xfrm>
        </p:grpSpPr>
        <p:sp>
          <p:nvSpPr>
            <p:cNvPr id="105" name="TextBox 104"/>
            <p:cNvSpPr txBox="1"/>
            <p:nvPr/>
          </p:nvSpPr>
          <p:spPr>
            <a:xfrm>
              <a:off x="4016190" y="4255992"/>
              <a:ext cx="578821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914400">
                <a:buNone/>
              </a:pPr>
              <a:r>
                <a:rPr lang="en-US" sz="500" b="1" i="0" dirty="0">
                  <a:solidFill>
                    <a:srgbClr val="59539E"/>
                  </a:solidFill>
                  <a:latin typeface="Calibri"/>
                  <a:ea typeface="+mn-ea"/>
                  <a:cs typeface="+mn-cs"/>
                </a:rPr>
                <a:t>FLEXIBILIDAD</a:t>
              </a:r>
              <a:endParaRPr lang="en-US" sz="500" b="1" dirty="0">
                <a:solidFill>
                  <a:srgbClr val="59539E"/>
                </a:solidFill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4223463" y="4111531"/>
              <a:ext cx="153842" cy="116323"/>
              <a:chOff x="-5964238" y="7187628"/>
              <a:chExt cx="1938631" cy="1465836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-5799223" y="7187628"/>
                <a:ext cx="1773616" cy="1297064"/>
                <a:chOff x="-5799223" y="7187628"/>
                <a:chExt cx="1773616" cy="1297064"/>
              </a:xfrm>
            </p:grpSpPr>
            <p:sp>
              <p:nvSpPr>
                <p:cNvPr id="109" name="Freeform 119"/>
                <p:cNvSpPr>
                  <a:spLocks/>
                </p:cNvSpPr>
                <p:nvPr/>
              </p:nvSpPr>
              <p:spPr bwMode="auto">
                <a:xfrm>
                  <a:off x="-4819952" y="7187628"/>
                  <a:ext cx="794345" cy="1099675"/>
                </a:xfrm>
                <a:custGeom>
                  <a:avLst/>
                  <a:gdLst>
                    <a:gd name="T0" fmla="*/ 666 w 666"/>
                    <a:gd name="T1" fmla="*/ 59 h 922"/>
                    <a:gd name="T2" fmla="*/ 666 w 666"/>
                    <a:gd name="T3" fmla="*/ 54 h 922"/>
                    <a:gd name="T4" fmla="*/ 664 w 666"/>
                    <a:gd name="T5" fmla="*/ 45 h 922"/>
                    <a:gd name="T6" fmla="*/ 657 w 666"/>
                    <a:gd name="T7" fmla="*/ 30 h 922"/>
                    <a:gd name="T8" fmla="*/ 652 w 666"/>
                    <a:gd name="T9" fmla="*/ 23 h 922"/>
                    <a:gd name="T10" fmla="*/ 649 w 666"/>
                    <a:gd name="T11" fmla="*/ 19 h 922"/>
                    <a:gd name="T12" fmla="*/ 649 w 666"/>
                    <a:gd name="T13" fmla="*/ 17 h 922"/>
                    <a:gd name="T14" fmla="*/ 642 w 666"/>
                    <a:gd name="T15" fmla="*/ 12 h 922"/>
                    <a:gd name="T16" fmla="*/ 628 w 666"/>
                    <a:gd name="T17" fmla="*/ 5 h 922"/>
                    <a:gd name="T18" fmla="*/ 612 w 666"/>
                    <a:gd name="T19" fmla="*/ 0 h 922"/>
                    <a:gd name="T20" fmla="*/ 607 w 666"/>
                    <a:gd name="T21" fmla="*/ 0 h 922"/>
                    <a:gd name="T22" fmla="*/ 273 w 666"/>
                    <a:gd name="T23" fmla="*/ 0 h 922"/>
                    <a:gd name="T24" fmla="*/ 57 w 666"/>
                    <a:gd name="T25" fmla="*/ 0 h 922"/>
                    <a:gd name="T26" fmla="*/ 45 w 666"/>
                    <a:gd name="T27" fmla="*/ 0 h 922"/>
                    <a:gd name="T28" fmla="*/ 26 w 666"/>
                    <a:gd name="T29" fmla="*/ 9 h 922"/>
                    <a:gd name="T30" fmla="*/ 16 w 666"/>
                    <a:gd name="T31" fmla="*/ 16 h 922"/>
                    <a:gd name="T32" fmla="*/ 4 w 666"/>
                    <a:gd name="T33" fmla="*/ 35 h 922"/>
                    <a:gd name="T34" fmla="*/ 0 w 666"/>
                    <a:gd name="T35" fmla="*/ 57 h 922"/>
                    <a:gd name="T36" fmla="*/ 0 w 666"/>
                    <a:gd name="T37" fmla="*/ 68 h 922"/>
                    <a:gd name="T38" fmla="*/ 9 w 666"/>
                    <a:gd name="T39" fmla="*/ 89 h 922"/>
                    <a:gd name="T40" fmla="*/ 120 w 666"/>
                    <a:gd name="T41" fmla="*/ 200 h 922"/>
                    <a:gd name="T42" fmla="*/ 125 w 666"/>
                    <a:gd name="T43" fmla="*/ 205 h 922"/>
                    <a:gd name="T44" fmla="*/ 137 w 666"/>
                    <a:gd name="T45" fmla="*/ 209 h 922"/>
                    <a:gd name="T46" fmla="*/ 150 w 666"/>
                    <a:gd name="T47" fmla="*/ 209 h 922"/>
                    <a:gd name="T48" fmla="*/ 162 w 666"/>
                    <a:gd name="T49" fmla="*/ 205 h 922"/>
                    <a:gd name="T50" fmla="*/ 167 w 666"/>
                    <a:gd name="T51" fmla="*/ 200 h 922"/>
                    <a:gd name="T52" fmla="*/ 174 w 666"/>
                    <a:gd name="T53" fmla="*/ 190 h 922"/>
                    <a:gd name="T54" fmla="*/ 176 w 666"/>
                    <a:gd name="T55" fmla="*/ 181 h 922"/>
                    <a:gd name="T56" fmla="*/ 174 w 666"/>
                    <a:gd name="T57" fmla="*/ 162 h 922"/>
                    <a:gd name="T58" fmla="*/ 82 w 666"/>
                    <a:gd name="T59" fmla="*/ 68 h 922"/>
                    <a:gd name="T60" fmla="*/ 598 w 666"/>
                    <a:gd name="T61" fmla="*/ 383 h 922"/>
                    <a:gd name="T62" fmla="*/ 598 w 666"/>
                    <a:gd name="T63" fmla="*/ 584 h 922"/>
                    <a:gd name="T64" fmla="*/ 513 w 666"/>
                    <a:gd name="T65" fmla="*/ 499 h 922"/>
                    <a:gd name="T66" fmla="*/ 503 w 666"/>
                    <a:gd name="T67" fmla="*/ 492 h 922"/>
                    <a:gd name="T68" fmla="*/ 490 w 666"/>
                    <a:gd name="T69" fmla="*/ 489 h 922"/>
                    <a:gd name="T70" fmla="*/ 483 w 666"/>
                    <a:gd name="T71" fmla="*/ 490 h 922"/>
                    <a:gd name="T72" fmla="*/ 471 w 666"/>
                    <a:gd name="T73" fmla="*/ 496 h 922"/>
                    <a:gd name="T74" fmla="*/ 136 w 666"/>
                    <a:gd name="T75" fmla="*/ 831 h 922"/>
                    <a:gd name="T76" fmla="*/ 101 w 666"/>
                    <a:gd name="T77" fmla="*/ 864 h 922"/>
                    <a:gd name="T78" fmla="*/ 94 w 666"/>
                    <a:gd name="T79" fmla="*/ 875 h 922"/>
                    <a:gd name="T80" fmla="*/ 90 w 666"/>
                    <a:gd name="T81" fmla="*/ 888 h 922"/>
                    <a:gd name="T82" fmla="*/ 94 w 666"/>
                    <a:gd name="T83" fmla="*/ 901 h 922"/>
                    <a:gd name="T84" fmla="*/ 101 w 666"/>
                    <a:gd name="T85" fmla="*/ 911 h 922"/>
                    <a:gd name="T86" fmla="*/ 106 w 666"/>
                    <a:gd name="T87" fmla="*/ 916 h 922"/>
                    <a:gd name="T88" fmla="*/ 118 w 666"/>
                    <a:gd name="T89" fmla="*/ 922 h 922"/>
                    <a:gd name="T90" fmla="*/ 132 w 666"/>
                    <a:gd name="T91" fmla="*/ 922 h 922"/>
                    <a:gd name="T92" fmla="*/ 143 w 666"/>
                    <a:gd name="T93" fmla="*/ 916 h 922"/>
                    <a:gd name="T94" fmla="*/ 490 w 666"/>
                    <a:gd name="T95" fmla="*/ 570 h 922"/>
                    <a:gd name="T96" fmla="*/ 569 w 666"/>
                    <a:gd name="T97" fmla="*/ 650 h 922"/>
                    <a:gd name="T98" fmla="*/ 588 w 666"/>
                    <a:gd name="T99" fmla="*/ 662 h 922"/>
                    <a:gd name="T100" fmla="*/ 609 w 666"/>
                    <a:gd name="T101" fmla="*/ 666 h 922"/>
                    <a:gd name="T102" fmla="*/ 621 w 666"/>
                    <a:gd name="T103" fmla="*/ 666 h 922"/>
                    <a:gd name="T104" fmla="*/ 642 w 666"/>
                    <a:gd name="T105" fmla="*/ 657 h 922"/>
                    <a:gd name="T106" fmla="*/ 650 w 666"/>
                    <a:gd name="T107" fmla="*/ 650 h 922"/>
                    <a:gd name="T108" fmla="*/ 663 w 666"/>
                    <a:gd name="T109" fmla="*/ 631 h 922"/>
                    <a:gd name="T110" fmla="*/ 666 w 666"/>
                    <a:gd name="T111" fmla="*/ 609 h 922"/>
                    <a:gd name="T112" fmla="*/ 666 w 666"/>
                    <a:gd name="T113" fmla="*/ 383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6" h="922">
                      <a:moveTo>
                        <a:pt x="666" y="383"/>
                      </a:moveTo>
                      <a:lnTo>
                        <a:pt x="666" y="59"/>
                      </a:lnTo>
                      <a:lnTo>
                        <a:pt x="666" y="59"/>
                      </a:lnTo>
                      <a:lnTo>
                        <a:pt x="666" y="54"/>
                      </a:lnTo>
                      <a:lnTo>
                        <a:pt x="666" y="54"/>
                      </a:lnTo>
                      <a:lnTo>
                        <a:pt x="664" y="45"/>
                      </a:lnTo>
                      <a:lnTo>
                        <a:pt x="661" y="37"/>
                      </a:lnTo>
                      <a:lnTo>
                        <a:pt x="657" y="30"/>
                      </a:lnTo>
                      <a:lnTo>
                        <a:pt x="652" y="23"/>
                      </a:lnTo>
                      <a:lnTo>
                        <a:pt x="652" y="23"/>
                      </a:lnTo>
                      <a:lnTo>
                        <a:pt x="649" y="19"/>
                      </a:lnTo>
                      <a:lnTo>
                        <a:pt x="649" y="19"/>
                      </a:lnTo>
                      <a:lnTo>
                        <a:pt x="649" y="19"/>
                      </a:lnTo>
                      <a:lnTo>
                        <a:pt x="649" y="17"/>
                      </a:lnTo>
                      <a:lnTo>
                        <a:pt x="649" y="17"/>
                      </a:lnTo>
                      <a:lnTo>
                        <a:pt x="642" y="12"/>
                      </a:lnTo>
                      <a:lnTo>
                        <a:pt x="642" y="12"/>
                      </a:lnTo>
                      <a:lnTo>
                        <a:pt x="628" y="5"/>
                      </a:lnTo>
                      <a:lnTo>
                        <a:pt x="621" y="2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07" y="0"/>
                      </a:lnTo>
                      <a:lnTo>
                        <a:pt x="283" y="0"/>
                      </a:lnTo>
                      <a:lnTo>
                        <a:pt x="273" y="0"/>
                      </a:lnTo>
                      <a:lnTo>
                        <a:pt x="273" y="0"/>
                      </a:lnTo>
                      <a:lnTo>
                        <a:pt x="57" y="0"/>
                      </a:lnTo>
                      <a:lnTo>
                        <a:pt x="57" y="0"/>
                      </a:lnTo>
                      <a:lnTo>
                        <a:pt x="45" y="0"/>
                      </a:lnTo>
                      <a:lnTo>
                        <a:pt x="35" y="4"/>
                      </a:lnTo>
                      <a:lnTo>
                        <a:pt x="26" y="9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9" y="24"/>
                      </a:lnTo>
                      <a:lnTo>
                        <a:pt x="4" y="35"/>
                      </a:lnTo>
                      <a:lnTo>
                        <a:pt x="0" y="45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68"/>
                      </a:lnTo>
                      <a:lnTo>
                        <a:pt x="4" y="78"/>
                      </a:lnTo>
                      <a:lnTo>
                        <a:pt x="9" y="89"/>
                      </a:lnTo>
                      <a:lnTo>
                        <a:pt x="17" y="97"/>
                      </a:lnTo>
                      <a:lnTo>
                        <a:pt x="120" y="200"/>
                      </a:lnTo>
                      <a:lnTo>
                        <a:pt x="120" y="200"/>
                      </a:lnTo>
                      <a:lnTo>
                        <a:pt x="125" y="205"/>
                      </a:lnTo>
                      <a:lnTo>
                        <a:pt x="130" y="207"/>
                      </a:lnTo>
                      <a:lnTo>
                        <a:pt x="137" y="209"/>
                      </a:lnTo>
                      <a:lnTo>
                        <a:pt x="143" y="210"/>
                      </a:lnTo>
                      <a:lnTo>
                        <a:pt x="150" y="209"/>
                      </a:lnTo>
                      <a:lnTo>
                        <a:pt x="157" y="207"/>
                      </a:lnTo>
                      <a:lnTo>
                        <a:pt x="162" y="205"/>
                      </a:lnTo>
                      <a:lnTo>
                        <a:pt x="167" y="200"/>
                      </a:lnTo>
                      <a:lnTo>
                        <a:pt x="167" y="200"/>
                      </a:lnTo>
                      <a:lnTo>
                        <a:pt x="170" y="195"/>
                      </a:lnTo>
                      <a:lnTo>
                        <a:pt x="174" y="190"/>
                      </a:lnTo>
                      <a:lnTo>
                        <a:pt x="174" y="190"/>
                      </a:lnTo>
                      <a:lnTo>
                        <a:pt x="176" y="181"/>
                      </a:lnTo>
                      <a:lnTo>
                        <a:pt x="176" y="170"/>
                      </a:lnTo>
                      <a:lnTo>
                        <a:pt x="174" y="162"/>
                      </a:lnTo>
                      <a:lnTo>
                        <a:pt x="167" y="153"/>
                      </a:lnTo>
                      <a:lnTo>
                        <a:pt x="82" y="68"/>
                      </a:lnTo>
                      <a:lnTo>
                        <a:pt x="600" y="66"/>
                      </a:lnTo>
                      <a:lnTo>
                        <a:pt x="598" y="383"/>
                      </a:lnTo>
                      <a:lnTo>
                        <a:pt x="598" y="584"/>
                      </a:lnTo>
                      <a:lnTo>
                        <a:pt x="598" y="584"/>
                      </a:lnTo>
                      <a:lnTo>
                        <a:pt x="513" y="499"/>
                      </a:lnTo>
                      <a:lnTo>
                        <a:pt x="513" y="499"/>
                      </a:lnTo>
                      <a:lnTo>
                        <a:pt x="508" y="496"/>
                      </a:lnTo>
                      <a:lnTo>
                        <a:pt x="503" y="492"/>
                      </a:lnTo>
                      <a:lnTo>
                        <a:pt x="496" y="490"/>
                      </a:lnTo>
                      <a:lnTo>
                        <a:pt x="490" y="489"/>
                      </a:lnTo>
                      <a:lnTo>
                        <a:pt x="490" y="489"/>
                      </a:lnTo>
                      <a:lnTo>
                        <a:pt x="483" y="490"/>
                      </a:lnTo>
                      <a:lnTo>
                        <a:pt x="476" y="492"/>
                      </a:lnTo>
                      <a:lnTo>
                        <a:pt x="471" y="496"/>
                      </a:lnTo>
                      <a:lnTo>
                        <a:pt x="466" y="499"/>
                      </a:lnTo>
                      <a:lnTo>
                        <a:pt x="136" y="831"/>
                      </a:lnTo>
                      <a:lnTo>
                        <a:pt x="101" y="864"/>
                      </a:lnTo>
                      <a:lnTo>
                        <a:pt x="101" y="864"/>
                      </a:lnTo>
                      <a:lnTo>
                        <a:pt x="97" y="869"/>
                      </a:lnTo>
                      <a:lnTo>
                        <a:pt x="94" y="875"/>
                      </a:lnTo>
                      <a:lnTo>
                        <a:pt x="92" y="882"/>
                      </a:lnTo>
                      <a:lnTo>
                        <a:pt x="90" y="888"/>
                      </a:lnTo>
                      <a:lnTo>
                        <a:pt x="92" y="894"/>
                      </a:lnTo>
                      <a:lnTo>
                        <a:pt x="94" y="901"/>
                      </a:lnTo>
                      <a:lnTo>
                        <a:pt x="97" y="906"/>
                      </a:lnTo>
                      <a:lnTo>
                        <a:pt x="101" y="911"/>
                      </a:lnTo>
                      <a:lnTo>
                        <a:pt x="101" y="911"/>
                      </a:lnTo>
                      <a:lnTo>
                        <a:pt x="106" y="916"/>
                      </a:lnTo>
                      <a:lnTo>
                        <a:pt x="111" y="920"/>
                      </a:lnTo>
                      <a:lnTo>
                        <a:pt x="118" y="922"/>
                      </a:lnTo>
                      <a:lnTo>
                        <a:pt x="125" y="922"/>
                      </a:lnTo>
                      <a:lnTo>
                        <a:pt x="132" y="922"/>
                      </a:lnTo>
                      <a:lnTo>
                        <a:pt x="137" y="920"/>
                      </a:lnTo>
                      <a:lnTo>
                        <a:pt x="143" y="916"/>
                      </a:lnTo>
                      <a:lnTo>
                        <a:pt x="150" y="911"/>
                      </a:lnTo>
                      <a:lnTo>
                        <a:pt x="490" y="570"/>
                      </a:lnTo>
                      <a:lnTo>
                        <a:pt x="569" y="650"/>
                      </a:lnTo>
                      <a:lnTo>
                        <a:pt x="569" y="650"/>
                      </a:lnTo>
                      <a:lnTo>
                        <a:pt x="577" y="657"/>
                      </a:lnTo>
                      <a:lnTo>
                        <a:pt x="588" y="662"/>
                      </a:lnTo>
                      <a:lnTo>
                        <a:pt x="598" y="666"/>
                      </a:lnTo>
                      <a:lnTo>
                        <a:pt x="609" y="666"/>
                      </a:lnTo>
                      <a:lnTo>
                        <a:pt x="609" y="666"/>
                      </a:lnTo>
                      <a:lnTo>
                        <a:pt x="621" y="666"/>
                      </a:lnTo>
                      <a:lnTo>
                        <a:pt x="631" y="662"/>
                      </a:lnTo>
                      <a:lnTo>
                        <a:pt x="642" y="657"/>
                      </a:lnTo>
                      <a:lnTo>
                        <a:pt x="650" y="650"/>
                      </a:lnTo>
                      <a:lnTo>
                        <a:pt x="650" y="650"/>
                      </a:lnTo>
                      <a:lnTo>
                        <a:pt x="657" y="642"/>
                      </a:lnTo>
                      <a:lnTo>
                        <a:pt x="663" y="631"/>
                      </a:lnTo>
                      <a:lnTo>
                        <a:pt x="666" y="621"/>
                      </a:lnTo>
                      <a:lnTo>
                        <a:pt x="666" y="609"/>
                      </a:lnTo>
                      <a:lnTo>
                        <a:pt x="666" y="393"/>
                      </a:lnTo>
                      <a:lnTo>
                        <a:pt x="666" y="383"/>
                      </a:lnTo>
                      <a:close/>
                    </a:path>
                  </a:pathLst>
                </a:custGeom>
                <a:solidFill>
                  <a:srgbClr val="59539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20"/>
                <p:cNvSpPr>
                  <a:spLocks/>
                </p:cNvSpPr>
                <p:nvPr/>
              </p:nvSpPr>
              <p:spPr bwMode="auto">
                <a:xfrm>
                  <a:off x="-5799223" y="7464922"/>
                  <a:ext cx="997102" cy="1019770"/>
                </a:xfrm>
                <a:custGeom>
                  <a:avLst/>
                  <a:gdLst>
                    <a:gd name="T0" fmla="*/ 835 w 836"/>
                    <a:gd name="T1" fmla="*/ 295 h 855"/>
                    <a:gd name="T2" fmla="*/ 835 w 836"/>
                    <a:gd name="T3" fmla="*/ 295 h 855"/>
                    <a:gd name="T4" fmla="*/ 831 w 836"/>
                    <a:gd name="T5" fmla="*/ 287 h 855"/>
                    <a:gd name="T6" fmla="*/ 828 w 836"/>
                    <a:gd name="T7" fmla="*/ 278 h 855"/>
                    <a:gd name="T8" fmla="*/ 822 w 836"/>
                    <a:gd name="T9" fmla="*/ 269 h 855"/>
                    <a:gd name="T10" fmla="*/ 815 w 836"/>
                    <a:gd name="T11" fmla="*/ 262 h 855"/>
                    <a:gd name="T12" fmla="*/ 704 w 836"/>
                    <a:gd name="T13" fmla="*/ 151 h 855"/>
                    <a:gd name="T14" fmla="*/ 574 w 836"/>
                    <a:gd name="T15" fmla="*/ 21 h 855"/>
                    <a:gd name="T16" fmla="*/ 574 w 836"/>
                    <a:gd name="T17" fmla="*/ 21 h 855"/>
                    <a:gd name="T18" fmla="*/ 562 w 836"/>
                    <a:gd name="T19" fmla="*/ 10 h 855"/>
                    <a:gd name="T20" fmla="*/ 549 w 836"/>
                    <a:gd name="T21" fmla="*/ 5 h 855"/>
                    <a:gd name="T22" fmla="*/ 537 w 836"/>
                    <a:gd name="T23" fmla="*/ 0 h 855"/>
                    <a:gd name="T24" fmla="*/ 523 w 836"/>
                    <a:gd name="T25" fmla="*/ 0 h 855"/>
                    <a:gd name="T26" fmla="*/ 509 w 836"/>
                    <a:gd name="T27" fmla="*/ 0 h 855"/>
                    <a:gd name="T28" fmla="*/ 496 w 836"/>
                    <a:gd name="T29" fmla="*/ 5 h 855"/>
                    <a:gd name="T30" fmla="*/ 483 w 836"/>
                    <a:gd name="T31" fmla="*/ 10 h 855"/>
                    <a:gd name="T32" fmla="*/ 471 w 836"/>
                    <a:gd name="T33" fmla="*/ 21 h 855"/>
                    <a:gd name="T34" fmla="*/ 150 w 836"/>
                    <a:gd name="T35" fmla="*/ 342 h 855"/>
                    <a:gd name="T36" fmla="*/ 42 w 836"/>
                    <a:gd name="T37" fmla="*/ 234 h 855"/>
                    <a:gd name="T38" fmla="*/ 42 w 836"/>
                    <a:gd name="T39" fmla="*/ 234 h 855"/>
                    <a:gd name="T40" fmla="*/ 35 w 836"/>
                    <a:gd name="T41" fmla="*/ 229 h 855"/>
                    <a:gd name="T42" fmla="*/ 24 w 836"/>
                    <a:gd name="T43" fmla="*/ 227 h 855"/>
                    <a:gd name="T44" fmla="*/ 16 w 836"/>
                    <a:gd name="T45" fmla="*/ 229 h 855"/>
                    <a:gd name="T46" fmla="*/ 7 w 836"/>
                    <a:gd name="T47" fmla="*/ 234 h 855"/>
                    <a:gd name="T48" fmla="*/ 7 w 836"/>
                    <a:gd name="T49" fmla="*/ 234 h 855"/>
                    <a:gd name="T50" fmla="*/ 2 w 836"/>
                    <a:gd name="T51" fmla="*/ 241 h 855"/>
                    <a:gd name="T52" fmla="*/ 0 w 836"/>
                    <a:gd name="T53" fmla="*/ 252 h 855"/>
                    <a:gd name="T54" fmla="*/ 0 w 836"/>
                    <a:gd name="T55" fmla="*/ 829 h 855"/>
                    <a:gd name="T56" fmla="*/ 0 w 836"/>
                    <a:gd name="T57" fmla="*/ 829 h 855"/>
                    <a:gd name="T58" fmla="*/ 3 w 836"/>
                    <a:gd name="T59" fmla="*/ 838 h 855"/>
                    <a:gd name="T60" fmla="*/ 9 w 836"/>
                    <a:gd name="T61" fmla="*/ 846 h 855"/>
                    <a:gd name="T62" fmla="*/ 9 w 836"/>
                    <a:gd name="T63" fmla="*/ 846 h 855"/>
                    <a:gd name="T64" fmla="*/ 17 w 836"/>
                    <a:gd name="T65" fmla="*/ 853 h 855"/>
                    <a:gd name="T66" fmla="*/ 26 w 836"/>
                    <a:gd name="T67" fmla="*/ 855 h 855"/>
                    <a:gd name="T68" fmla="*/ 603 w 836"/>
                    <a:gd name="T69" fmla="*/ 855 h 855"/>
                    <a:gd name="T70" fmla="*/ 603 w 836"/>
                    <a:gd name="T71" fmla="*/ 855 h 855"/>
                    <a:gd name="T72" fmla="*/ 614 w 836"/>
                    <a:gd name="T73" fmla="*/ 853 h 855"/>
                    <a:gd name="T74" fmla="*/ 617 w 836"/>
                    <a:gd name="T75" fmla="*/ 852 h 855"/>
                    <a:gd name="T76" fmla="*/ 621 w 836"/>
                    <a:gd name="T77" fmla="*/ 848 h 855"/>
                    <a:gd name="T78" fmla="*/ 621 w 836"/>
                    <a:gd name="T79" fmla="*/ 848 h 855"/>
                    <a:gd name="T80" fmla="*/ 626 w 836"/>
                    <a:gd name="T81" fmla="*/ 839 h 855"/>
                    <a:gd name="T82" fmla="*/ 628 w 836"/>
                    <a:gd name="T83" fmla="*/ 831 h 855"/>
                    <a:gd name="T84" fmla="*/ 626 w 836"/>
                    <a:gd name="T85" fmla="*/ 822 h 855"/>
                    <a:gd name="T86" fmla="*/ 621 w 836"/>
                    <a:gd name="T87" fmla="*/ 813 h 855"/>
                    <a:gd name="T88" fmla="*/ 621 w 836"/>
                    <a:gd name="T89" fmla="*/ 813 h 855"/>
                    <a:gd name="T90" fmla="*/ 494 w 836"/>
                    <a:gd name="T91" fmla="*/ 686 h 855"/>
                    <a:gd name="T92" fmla="*/ 815 w 836"/>
                    <a:gd name="T93" fmla="*/ 365 h 855"/>
                    <a:gd name="T94" fmla="*/ 815 w 836"/>
                    <a:gd name="T95" fmla="*/ 365 h 855"/>
                    <a:gd name="T96" fmla="*/ 824 w 836"/>
                    <a:gd name="T97" fmla="*/ 354 h 855"/>
                    <a:gd name="T98" fmla="*/ 824 w 836"/>
                    <a:gd name="T99" fmla="*/ 354 h 855"/>
                    <a:gd name="T100" fmla="*/ 831 w 836"/>
                    <a:gd name="T101" fmla="*/ 340 h 855"/>
                    <a:gd name="T102" fmla="*/ 836 w 836"/>
                    <a:gd name="T103" fmla="*/ 325 h 855"/>
                    <a:gd name="T104" fmla="*/ 836 w 836"/>
                    <a:gd name="T105" fmla="*/ 311 h 855"/>
                    <a:gd name="T106" fmla="*/ 835 w 836"/>
                    <a:gd name="T107" fmla="*/ 295 h 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36" h="855">
                      <a:moveTo>
                        <a:pt x="835" y="295"/>
                      </a:moveTo>
                      <a:lnTo>
                        <a:pt x="835" y="295"/>
                      </a:lnTo>
                      <a:lnTo>
                        <a:pt x="831" y="287"/>
                      </a:lnTo>
                      <a:lnTo>
                        <a:pt x="828" y="278"/>
                      </a:lnTo>
                      <a:lnTo>
                        <a:pt x="822" y="269"/>
                      </a:lnTo>
                      <a:lnTo>
                        <a:pt x="815" y="262"/>
                      </a:lnTo>
                      <a:lnTo>
                        <a:pt x="704" y="151"/>
                      </a:lnTo>
                      <a:lnTo>
                        <a:pt x="574" y="21"/>
                      </a:lnTo>
                      <a:lnTo>
                        <a:pt x="574" y="21"/>
                      </a:lnTo>
                      <a:lnTo>
                        <a:pt x="562" y="10"/>
                      </a:lnTo>
                      <a:lnTo>
                        <a:pt x="549" y="5"/>
                      </a:lnTo>
                      <a:lnTo>
                        <a:pt x="537" y="0"/>
                      </a:lnTo>
                      <a:lnTo>
                        <a:pt x="523" y="0"/>
                      </a:lnTo>
                      <a:lnTo>
                        <a:pt x="509" y="0"/>
                      </a:lnTo>
                      <a:lnTo>
                        <a:pt x="496" y="5"/>
                      </a:lnTo>
                      <a:lnTo>
                        <a:pt x="483" y="10"/>
                      </a:lnTo>
                      <a:lnTo>
                        <a:pt x="471" y="21"/>
                      </a:lnTo>
                      <a:lnTo>
                        <a:pt x="150" y="342"/>
                      </a:lnTo>
                      <a:lnTo>
                        <a:pt x="42" y="234"/>
                      </a:lnTo>
                      <a:lnTo>
                        <a:pt x="42" y="234"/>
                      </a:lnTo>
                      <a:lnTo>
                        <a:pt x="35" y="229"/>
                      </a:lnTo>
                      <a:lnTo>
                        <a:pt x="24" y="227"/>
                      </a:lnTo>
                      <a:lnTo>
                        <a:pt x="16" y="229"/>
                      </a:lnTo>
                      <a:lnTo>
                        <a:pt x="7" y="234"/>
                      </a:lnTo>
                      <a:lnTo>
                        <a:pt x="7" y="234"/>
                      </a:lnTo>
                      <a:lnTo>
                        <a:pt x="2" y="241"/>
                      </a:lnTo>
                      <a:lnTo>
                        <a:pt x="0" y="252"/>
                      </a:lnTo>
                      <a:lnTo>
                        <a:pt x="0" y="829"/>
                      </a:lnTo>
                      <a:lnTo>
                        <a:pt x="0" y="829"/>
                      </a:lnTo>
                      <a:lnTo>
                        <a:pt x="3" y="838"/>
                      </a:lnTo>
                      <a:lnTo>
                        <a:pt x="9" y="846"/>
                      </a:lnTo>
                      <a:lnTo>
                        <a:pt x="9" y="846"/>
                      </a:lnTo>
                      <a:lnTo>
                        <a:pt x="17" y="853"/>
                      </a:lnTo>
                      <a:lnTo>
                        <a:pt x="26" y="855"/>
                      </a:lnTo>
                      <a:lnTo>
                        <a:pt x="603" y="855"/>
                      </a:lnTo>
                      <a:lnTo>
                        <a:pt x="603" y="855"/>
                      </a:lnTo>
                      <a:lnTo>
                        <a:pt x="614" y="853"/>
                      </a:lnTo>
                      <a:lnTo>
                        <a:pt x="617" y="852"/>
                      </a:lnTo>
                      <a:lnTo>
                        <a:pt x="621" y="848"/>
                      </a:lnTo>
                      <a:lnTo>
                        <a:pt x="621" y="848"/>
                      </a:lnTo>
                      <a:lnTo>
                        <a:pt x="626" y="839"/>
                      </a:lnTo>
                      <a:lnTo>
                        <a:pt x="628" y="831"/>
                      </a:lnTo>
                      <a:lnTo>
                        <a:pt x="626" y="822"/>
                      </a:lnTo>
                      <a:lnTo>
                        <a:pt x="621" y="813"/>
                      </a:lnTo>
                      <a:lnTo>
                        <a:pt x="621" y="813"/>
                      </a:lnTo>
                      <a:lnTo>
                        <a:pt x="494" y="686"/>
                      </a:lnTo>
                      <a:lnTo>
                        <a:pt x="815" y="365"/>
                      </a:lnTo>
                      <a:lnTo>
                        <a:pt x="815" y="365"/>
                      </a:lnTo>
                      <a:lnTo>
                        <a:pt x="824" y="354"/>
                      </a:lnTo>
                      <a:lnTo>
                        <a:pt x="824" y="354"/>
                      </a:lnTo>
                      <a:lnTo>
                        <a:pt x="831" y="340"/>
                      </a:lnTo>
                      <a:lnTo>
                        <a:pt x="836" y="325"/>
                      </a:lnTo>
                      <a:lnTo>
                        <a:pt x="836" y="311"/>
                      </a:lnTo>
                      <a:lnTo>
                        <a:pt x="835" y="295"/>
                      </a:lnTo>
                      <a:close/>
                    </a:path>
                  </a:pathLst>
                </a:custGeom>
                <a:solidFill>
                  <a:srgbClr val="59539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8" name="Freeform 121"/>
              <p:cNvSpPr>
                <a:spLocks/>
              </p:cNvSpPr>
              <p:nvPr/>
            </p:nvSpPr>
            <p:spPr bwMode="auto">
              <a:xfrm>
                <a:off x="-5964238" y="7296151"/>
                <a:ext cx="1327150" cy="1357313"/>
              </a:xfrm>
              <a:custGeom>
                <a:avLst/>
                <a:gdLst>
                  <a:gd name="T0" fmla="*/ 835 w 836"/>
                  <a:gd name="T1" fmla="*/ 295 h 855"/>
                  <a:gd name="T2" fmla="*/ 835 w 836"/>
                  <a:gd name="T3" fmla="*/ 295 h 855"/>
                  <a:gd name="T4" fmla="*/ 831 w 836"/>
                  <a:gd name="T5" fmla="*/ 287 h 855"/>
                  <a:gd name="T6" fmla="*/ 828 w 836"/>
                  <a:gd name="T7" fmla="*/ 278 h 855"/>
                  <a:gd name="T8" fmla="*/ 822 w 836"/>
                  <a:gd name="T9" fmla="*/ 269 h 855"/>
                  <a:gd name="T10" fmla="*/ 815 w 836"/>
                  <a:gd name="T11" fmla="*/ 262 h 855"/>
                  <a:gd name="T12" fmla="*/ 704 w 836"/>
                  <a:gd name="T13" fmla="*/ 151 h 855"/>
                  <a:gd name="T14" fmla="*/ 574 w 836"/>
                  <a:gd name="T15" fmla="*/ 21 h 855"/>
                  <a:gd name="T16" fmla="*/ 574 w 836"/>
                  <a:gd name="T17" fmla="*/ 21 h 855"/>
                  <a:gd name="T18" fmla="*/ 562 w 836"/>
                  <a:gd name="T19" fmla="*/ 10 h 855"/>
                  <a:gd name="T20" fmla="*/ 549 w 836"/>
                  <a:gd name="T21" fmla="*/ 5 h 855"/>
                  <a:gd name="T22" fmla="*/ 537 w 836"/>
                  <a:gd name="T23" fmla="*/ 0 h 855"/>
                  <a:gd name="T24" fmla="*/ 523 w 836"/>
                  <a:gd name="T25" fmla="*/ 0 h 855"/>
                  <a:gd name="T26" fmla="*/ 509 w 836"/>
                  <a:gd name="T27" fmla="*/ 0 h 855"/>
                  <a:gd name="T28" fmla="*/ 496 w 836"/>
                  <a:gd name="T29" fmla="*/ 5 h 855"/>
                  <a:gd name="T30" fmla="*/ 483 w 836"/>
                  <a:gd name="T31" fmla="*/ 10 h 855"/>
                  <a:gd name="T32" fmla="*/ 471 w 836"/>
                  <a:gd name="T33" fmla="*/ 21 h 855"/>
                  <a:gd name="T34" fmla="*/ 150 w 836"/>
                  <a:gd name="T35" fmla="*/ 342 h 855"/>
                  <a:gd name="T36" fmla="*/ 42 w 836"/>
                  <a:gd name="T37" fmla="*/ 234 h 855"/>
                  <a:gd name="T38" fmla="*/ 42 w 836"/>
                  <a:gd name="T39" fmla="*/ 234 h 855"/>
                  <a:gd name="T40" fmla="*/ 35 w 836"/>
                  <a:gd name="T41" fmla="*/ 229 h 855"/>
                  <a:gd name="T42" fmla="*/ 24 w 836"/>
                  <a:gd name="T43" fmla="*/ 227 h 855"/>
                  <a:gd name="T44" fmla="*/ 16 w 836"/>
                  <a:gd name="T45" fmla="*/ 229 h 855"/>
                  <a:gd name="T46" fmla="*/ 7 w 836"/>
                  <a:gd name="T47" fmla="*/ 234 h 855"/>
                  <a:gd name="T48" fmla="*/ 7 w 836"/>
                  <a:gd name="T49" fmla="*/ 234 h 855"/>
                  <a:gd name="T50" fmla="*/ 2 w 836"/>
                  <a:gd name="T51" fmla="*/ 241 h 855"/>
                  <a:gd name="T52" fmla="*/ 0 w 836"/>
                  <a:gd name="T53" fmla="*/ 252 h 855"/>
                  <a:gd name="T54" fmla="*/ 0 w 836"/>
                  <a:gd name="T55" fmla="*/ 829 h 855"/>
                  <a:gd name="T56" fmla="*/ 0 w 836"/>
                  <a:gd name="T57" fmla="*/ 829 h 855"/>
                  <a:gd name="T58" fmla="*/ 3 w 836"/>
                  <a:gd name="T59" fmla="*/ 838 h 855"/>
                  <a:gd name="T60" fmla="*/ 9 w 836"/>
                  <a:gd name="T61" fmla="*/ 846 h 855"/>
                  <a:gd name="T62" fmla="*/ 9 w 836"/>
                  <a:gd name="T63" fmla="*/ 846 h 855"/>
                  <a:gd name="T64" fmla="*/ 17 w 836"/>
                  <a:gd name="T65" fmla="*/ 853 h 855"/>
                  <a:gd name="T66" fmla="*/ 26 w 836"/>
                  <a:gd name="T67" fmla="*/ 855 h 855"/>
                  <a:gd name="T68" fmla="*/ 603 w 836"/>
                  <a:gd name="T69" fmla="*/ 855 h 855"/>
                  <a:gd name="T70" fmla="*/ 603 w 836"/>
                  <a:gd name="T71" fmla="*/ 855 h 855"/>
                  <a:gd name="T72" fmla="*/ 614 w 836"/>
                  <a:gd name="T73" fmla="*/ 853 h 855"/>
                  <a:gd name="T74" fmla="*/ 617 w 836"/>
                  <a:gd name="T75" fmla="*/ 852 h 855"/>
                  <a:gd name="T76" fmla="*/ 621 w 836"/>
                  <a:gd name="T77" fmla="*/ 848 h 855"/>
                  <a:gd name="T78" fmla="*/ 621 w 836"/>
                  <a:gd name="T79" fmla="*/ 848 h 855"/>
                  <a:gd name="T80" fmla="*/ 626 w 836"/>
                  <a:gd name="T81" fmla="*/ 839 h 855"/>
                  <a:gd name="T82" fmla="*/ 628 w 836"/>
                  <a:gd name="T83" fmla="*/ 831 h 855"/>
                  <a:gd name="T84" fmla="*/ 626 w 836"/>
                  <a:gd name="T85" fmla="*/ 822 h 855"/>
                  <a:gd name="T86" fmla="*/ 621 w 836"/>
                  <a:gd name="T87" fmla="*/ 813 h 855"/>
                  <a:gd name="T88" fmla="*/ 621 w 836"/>
                  <a:gd name="T89" fmla="*/ 813 h 855"/>
                  <a:gd name="T90" fmla="*/ 494 w 836"/>
                  <a:gd name="T91" fmla="*/ 686 h 855"/>
                  <a:gd name="T92" fmla="*/ 815 w 836"/>
                  <a:gd name="T93" fmla="*/ 365 h 855"/>
                  <a:gd name="T94" fmla="*/ 815 w 836"/>
                  <a:gd name="T95" fmla="*/ 365 h 855"/>
                  <a:gd name="T96" fmla="*/ 824 w 836"/>
                  <a:gd name="T97" fmla="*/ 354 h 855"/>
                  <a:gd name="T98" fmla="*/ 824 w 836"/>
                  <a:gd name="T99" fmla="*/ 354 h 855"/>
                  <a:gd name="T100" fmla="*/ 831 w 836"/>
                  <a:gd name="T101" fmla="*/ 340 h 855"/>
                  <a:gd name="T102" fmla="*/ 836 w 836"/>
                  <a:gd name="T103" fmla="*/ 325 h 855"/>
                  <a:gd name="T104" fmla="*/ 836 w 836"/>
                  <a:gd name="T105" fmla="*/ 311 h 855"/>
                  <a:gd name="T106" fmla="*/ 835 w 836"/>
                  <a:gd name="T107" fmla="*/ 29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36" h="855">
                    <a:moveTo>
                      <a:pt x="835" y="295"/>
                    </a:moveTo>
                    <a:lnTo>
                      <a:pt x="835" y="295"/>
                    </a:lnTo>
                    <a:lnTo>
                      <a:pt x="831" y="287"/>
                    </a:lnTo>
                    <a:lnTo>
                      <a:pt x="828" y="278"/>
                    </a:lnTo>
                    <a:lnTo>
                      <a:pt x="822" y="269"/>
                    </a:lnTo>
                    <a:lnTo>
                      <a:pt x="815" y="262"/>
                    </a:lnTo>
                    <a:lnTo>
                      <a:pt x="704" y="151"/>
                    </a:lnTo>
                    <a:lnTo>
                      <a:pt x="574" y="21"/>
                    </a:lnTo>
                    <a:lnTo>
                      <a:pt x="574" y="21"/>
                    </a:lnTo>
                    <a:lnTo>
                      <a:pt x="562" y="10"/>
                    </a:lnTo>
                    <a:lnTo>
                      <a:pt x="549" y="5"/>
                    </a:lnTo>
                    <a:lnTo>
                      <a:pt x="537" y="0"/>
                    </a:lnTo>
                    <a:lnTo>
                      <a:pt x="523" y="0"/>
                    </a:lnTo>
                    <a:lnTo>
                      <a:pt x="509" y="0"/>
                    </a:lnTo>
                    <a:lnTo>
                      <a:pt x="496" y="5"/>
                    </a:lnTo>
                    <a:lnTo>
                      <a:pt x="483" y="10"/>
                    </a:lnTo>
                    <a:lnTo>
                      <a:pt x="471" y="21"/>
                    </a:lnTo>
                    <a:lnTo>
                      <a:pt x="150" y="342"/>
                    </a:lnTo>
                    <a:lnTo>
                      <a:pt x="42" y="234"/>
                    </a:lnTo>
                    <a:lnTo>
                      <a:pt x="42" y="234"/>
                    </a:lnTo>
                    <a:lnTo>
                      <a:pt x="35" y="229"/>
                    </a:lnTo>
                    <a:lnTo>
                      <a:pt x="24" y="227"/>
                    </a:lnTo>
                    <a:lnTo>
                      <a:pt x="16" y="229"/>
                    </a:lnTo>
                    <a:lnTo>
                      <a:pt x="7" y="234"/>
                    </a:lnTo>
                    <a:lnTo>
                      <a:pt x="7" y="234"/>
                    </a:lnTo>
                    <a:lnTo>
                      <a:pt x="2" y="241"/>
                    </a:lnTo>
                    <a:lnTo>
                      <a:pt x="0" y="252"/>
                    </a:lnTo>
                    <a:lnTo>
                      <a:pt x="0" y="829"/>
                    </a:lnTo>
                    <a:lnTo>
                      <a:pt x="0" y="829"/>
                    </a:lnTo>
                    <a:lnTo>
                      <a:pt x="3" y="838"/>
                    </a:lnTo>
                    <a:lnTo>
                      <a:pt x="9" y="846"/>
                    </a:lnTo>
                    <a:lnTo>
                      <a:pt x="9" y="846"/>
                    </a:lnTo>
                    <a:lnTo>
                      <a:pt x="17" y="853"/>
                    </a:lnTo>
                    <a:lnTo>
                      <a:pt x="26" y="855"/>
                    </a:lnTo>
                    <a:lnTo>
                      <a:pt x="603" y="855"/>
                    </a:lnTo>
                    <a:lnTo>
                      <a:pt x="603" y="855"/>
                    </a:lnTo>
                    <a:lnTo>
                      <a:pt x="614" y="853"/>
                    </a:lnTo>
                    <a:lnTo>
                      <a:pt x="617" y="852"/>
                    </a:lnTo>
                    <a:lnTo>
                      <a:pt x="621" y="848"/>
                    </a:lnTo>
                    <a:lnTo>
                      <a:pt x="621" y="848"/>
                    </a:lnTo>
                    <a:lnTo>
                      <a:pt x="626" y="839"/>
                    </a:lnTo>
                    <a:lnTo>
                      <a:pt x="628" y="831"/>
                    </a:lnTo>
                    <a:lnTo>
                      <a:pt x="626" y="822"/>
                    </a:lnTo>
                    <a:lnTo>
                      <a:pt x="621" y="813"/>
                    </a:lnTo>
                    <a:lnTo>
                      <a:pt x="621" y="813"/>
                    </a:lnTo>
                    <a:lnTo>
                      <a:pt x="494" y="686"/>
                    </a:lnTo>
                    <a:lnTo>
                      <a:pt x="815" y="365"/>
                    </a:lnTo>
                    <a:lnTo>
                      <a:pt x="815" y="365"/>
                    </a:lnTo>
                    <a:lnTo>
                      <a:pt x="824" y="354"/>
                    </a:lnTo>
                    <a:lnTo>
                      <a:pt x="824" y="354"/>
                    </a:lnTo>
                    <a:lnTo>
                      <a:pt x="831" y="340"/>
                    </a:lnTo>
                    <a:lnTo>
                      <a:pt x="836" y="325"/>
                    </a:lnTo>
                    <a:lnTo>
                      <a:pt x="836" y="311"/>
                    </a:lnTo>
                    <a:lnTo>
                      <a:pt x="835" y="2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753876" y="5758537"/>
            <a:ext cx="1750707" cy="142814"/>
            <a:chOff x="4673478" y="4070266"/>
            <a:chExt cx="2489443" cy="203077"/>
          </a:xfrm>
        </p:grpSpPr>
        <p:grpSp>
          <p:nvGrpSpPr>
            <p:cNvPr id="112" name="Group 4"/>
            <p:cNvGrpSpPr>
              <a:grpSpLocks noChangeAspect="1"/>
            </p:cNvGrpSpPr>
            <p:nvPr/>
          </p:nvGrpSpPr>
          <p:grpSpPr bwMode="auto">
            <a:xfrm>
              <a:off x="4673478" y="4070266"/>
              <a:ext cx="151322" cy="203077"/>
              <a:chOff x="1834" y="2344"/>
              <a:chExt cx="1228" cy="1648"/>
            </a:xfrm>
          </p:grpSpPr>
          <p:sp>
            <p:nvSpPr>
              <p:cNvPr id="46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" name="Group 4"/>
            <p:cNvGrpSpPr>
              <a:grpSpLocks noChangeAspect="1"/>
            </p:cNvGrpSpPr>
            <p:nvPr/>
          </p:nvGrpSpPr>
          <p:grpSpPr bwMode="auto">
            <a:xfrm>
              <a:off x="4840487" y="4070266"/>
              <a:ext cx="151322" cy="203077"/>
              <a:chOff x="1834" y="2344"/>
              <a:chExt cx="1228" cy="1648"/>
            </a:xfrm>
          </p:grpSpPr>
          <p:sp>
            <p:nvSpPr>
              <p:cNvPr id="43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4"/>
            <p:cNvGrpSpPr>
              <a:grpSpLocks noChangeAspect="1"/>
            </p:cNvGrpSpPr>
            <p:nvPr/>
          </p:nvGrpSpPr>
          <p:grpSpPr bwMode="auto">
            <a:xfrm>
              <a:off x="5007496" y="4070266"/>
              <a:ext cx="151322" cy="203077"/>
              <a:chOff x="1834" y="2344"/>
              <a:chExt cx="1228" cy="1648"/>
            </a:xfrm>
          </p:grpSpPr>
          <p:sp>
            <p:nvSpPr>
              <p:cNvPr id="4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5" name="Group 4"/>
            <p:cNvGrpSpPr>
              <a:grpSpLocks noChangeAspect="1"/>
            </p:cNvGrpSpPr>
            <p:nvPr/>
          </p:nvGrpSpPr>
          <p:grpSpPr bwMode="auto">
            <a:xfrm>
              <a:off x="5174505" y="4070266"/>
              <a:ext cx="151322" cy="203077"/>
              <a:chOff x="1834" y="2344"/>
              <a:chExt cx="1228" cy="1648"/>
            </a:xfrm>
          </p:grpSpPr>
          <p:sp>
            <p:nvSpPr>
              <p:cNvPr id="39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6" name="Group 4"/>
            <p:cNvGrpSpPr>
              <a:grpSpLocks noChangeAspect="1"/>
            </p:cNvGrpSpPr>
            <p:nvPr/>
          </p:nvGrpSpPr>
          <p:grpSpPr bwMode="auto">
            <a:xfrm>
              <a:off x="5341514" y="4070266"/>
              <a:ext cx="151322" cy="203077"/>
              <a:chOff x="1834" y="2344"/>
              <a:chExt cx="1228" cy="1648"/>
            </a:xfrm>
          </p:grpSpPr>
          <p:sp>
            <p:nvSpPr>
              <p:cNvPr id="36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7" name="Group 4"/>
            <p:cNvGrpSpPr>
              <a:grpSpLocks noChangeAspect="1"/>
            </p:cNvGrpSpPr>
            <p:nvPr/>
          </p:nvGrpSpPr>
          <p:grpSpPr bwMode="auto">
            <a:xfrm>
              <a:off x="5508523" y="4070266"/>
              <a:ext cx="151322" cy="203077"/>
              <a:chOff x="1834" y="2344"/>
              <a:chExt cx="1228" cy="1648"/>
            </a:xfrm>
          </p:grpSpPr>
          <p:sp>
            <p:nvSpPr>
              <p:cNvPr id="34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8" name="Group 4"/>
            <p:cNvGrpSpPr>
              <a:grpSpLocks noChangeAspect="1"/>
            </p:cNvGrpSpPr>
            <p:nvPr/>
          </p:nvGrpSpPr>
          <p:grpSpPr bwMode="auto">
            <a:xfrm>
              <a:off x="5675532" y="4070266"/>
              <a:ext cx="151322" cy="203077"/>
              <a:chOff x="1834" y="2344"/>
              <a:chExt cx="1228" cy="1648"/>
            </a:xfrm>
          </p:grpSpPr>
          <p:sp>
            <p:nvSpPr>
              <p:cNvPr id="31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" name="Group 4"/>
            <p:cNvGrpSpPr>
              <a:grpSpLocks noChangeAspect="1"/>
            </p:cNvGrpSpPr>
            <p:nvPr/>
          </p:nvGrpSpPr>
          <p:grpSpPr bwMode="auto">
            <a:xfrm>
              <a:off x="5842541" y="4070266"/>
              <a:ext cx="151322" cy="203077"/>
              <a:chOff x="1834" y="2344"/>
              <a:chExt cx="1228" cy="1648"/>
            </a:xfrm>
          </p:grpSpPr>
          <p:sp>
            <p:nvSpPr>
              <p:cNvPr id="29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" name="Group 4"/>
            <p:cNvGrpSpPr>
              <a:grpSpLocks noChangeAspect="1"/>
            </p:cNvGrpSpPr>
            <p:nvPr/>
          </p:nvGrpSpPr>
          <p:grpSpPr bwMode="auto">
            <a:xfrm>
              <a:off x="6009550" y="4070266"/>
              <a:ext cx="151322" cy="203077"/>
              <a:chOff x="1834" y="2344"/>
              <a:chExt cx="1228" cy="1648"/>
            </a:xfrm>
          </p:grpSpPr>
          <p:sp>
            <p:nvSpPr>
              <p:cNvPr id="27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1" name="Group 4"/>
            <p:cNvGrpSpPr>
              <a:grpSpLocks noChangeAspect="1"/>
            </p:cNvGrpSpPr>
            <p:nvPr/>
          </p:nvGrpSpPr>
          <p:grpSpPr bwMode="auto">
            <a:xfrm>
              <a:off x="6176559" y="4070266"/>
              <a:ext cx="151322" cy="203077"/>
              <a:chOff x="1834" y="2344"/>
              <a:chExt cx="1228" cy="1648"/>
            </a:xfrm>
          </p:grpSpPr>
          <p:sp>
            <p:nvSpPr>
              <p:cNvPr id="24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4"/>
            <p:cNvGrpSpPr>
              <a:grpSpLocks noChangeAspect="1"/>
            </p:cNvGrpSpPr>
            <p:nvPr/>
          </p:nvGrpSpPr>
          <p:grpSpPr bwMode="auto">
            <a:xfrm>
              <a:off x="6343568" y="4070266"/>
              <a:ext cx="151322" cy="203077"/>
              <a:chOff x="1834" y="2344"/>
              <a:chExt cx="1228" cy="1648"/>
            </a:xfrm>
          </p:grpSpPr>
          <p:sp>
            <p:nvSpPr>
              <p:cNvPr id="22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3" name="Group 4"/>
            <p:cNvGrpSpPr>
              <a:grpSpLocks noChangeAspect="1"/>
            </p:cNvGrpSpPr>
            <p:nvPr/>
          </p:nvGrpSpPr>
          <p:grpSpPr bwMode="auto">
            <a:xfrm>
              <a:off x="6510577" y="4070266"/>
              <a:ext cx="151322" cy="203077"/>
              <a:chOff x="1834" y="2344"/>
              <a:chExt cx="1228" cy="1648"/>
            </a:xfrm>
          </p:grpSpPr>
          <p:sp>
            <p:nvSpPr>
              <p:cNvPr id="19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4" name="Group 4"/>
            <p:cNvGrpSpPr>
              <a:grpSpLocks noChangeAspect="1"/>
            </p:cNvGrpSpPr>
            <p:nvPr/>
          </p:nvGrpSpPr>
          <p:grpSpPr bwMode="auto">
            <a:xfrm>
              <a:off x="6677586" y="4070266"/>
              <a:ext cx="151322" cy="203077"/>
              <a:chOff x="1834" y="2344"/>
              <a:chExt cx="1228" cy="1648"/>
            </a:xfrm>
          </p:grpSpPr>
          <p:sp>
            <p:nvSpPr>
              <p:cNvPr id="17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5" name="Group 4"/>
            <p:cNvGrpSpPr>
              <a:grpSpLocks noChangeAspect="1"/>
            </p:cNvGrpSpPr>
            <p:nvPr/>
          </p:nvGrpSpPr>
          <p:grpSpPr bwMode="auto">
            <a:xfrm>
              <a:off x="6844595" y="4070266"/>
              <a:ext cx="151322" cy="203077"/>
              <a:chOff x="1834" y="2344"/>
              <a:chExt cx="1228" cy="1648"/>
            </a:xfrm>
          </p:grpSpPr>
          <p:sp>
            <p:nvSpPr>
              <p:cNvPr id="15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6" name="Group 4"/>
            <p:cNvGrpSpPr>
              <a:grpSpLocks noChangeAspect="1"/>
            </p:cNvGrpSpPr>
            <p:nvPr/>
          </p:nvGrpSpPr>
          <p:grpSpPr bwMode="auto">
            <a:xfrm>
              <a:off x="7011599" y="4070266"/>
              <a:ext cx="151322" cy="203077"/>
              <a:chOff x="1834" y="2344"/>
              <a:chExt cx="1228" cy="1648"/>
            </a:xfrm>
          </p:grpSpPr>
          <p:sp>
            <p:nvSpPr>
              <p:cNvPr id="12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4" y="2344"/>
                <a:ext cx="1228" cy="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5"/>
              <p:cNvSpPr>
                <a:spLocks noEditPoints="1"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126 w 1004"/>
                  <a:gd name="T1" fmla="*/ 92 h 224"/>
                  <a:gd name="T2" fmla="*/ 110 w 1004"/>
                  <a:gd name="T3" fmla="*/ 100 h 224"/>
                  <a:gd name="T4" fmla="*/ 102 w 1004"/>
                  <a:gd name="T5" fmla="*/ 118 h 224"/>
                  <a:gd name="T6" fmla="*/ 104 w 1004"/>
                  <a:gd name="T7" fmla="*/ 128 h 224"/>
                  <a:gd name="T8" fmla="*/ 118 w 1004"/>
                  <a:gd name="T9" fmla="*/ 142 h 224"/>
                  <a:gd name="T10" fmla="*/ 126 w 1004"/>
                  <a:gd name="T11" fmla="*/ 144 h 224"/>
                  <a:gd name="T12" fmla="*/ 144 w 1004"/>
                  <a:gd name="T13" fmla="*/ 136 h 224"/>
                  <a:gd name="T14" fmla="*/ 150 w 1004"/>
                  <a:gd name="T15" fmla="*/ 118 h 224"/>
                  <a:gd name="T16" fmla="*/ 148 w 1004"/>
                  <a:gd name="T17" fmla="*/ 108 h 224"/>
                  <a:gd name="T18" fmla="*/ 136 w 1004"/>
                  <a:gd name="T19" fmla="*/ 94 h 224"/>
                  <a:gd name="T20" fmla="*/ 486 w 1004"/>
                  <a:gd name="T21" fmla="*/ 92 h 224"/>
                  <a:gd name="T22" fmla="*/ 476 w 1004"/>
                  <a:gd name="T23" fmla="*/ 94 h 224"/>
                  <a:gd name="T24" fmla="*/ 464 w 1004"/>
                  <a:gd name="T25" fmla="*/ 108 h 224"/>
                  <a:gd name="T26" fmla="*/ 462 w 1004"/>
                  <a:gd name="T27" fmla="*/ 118 h 224"/>
                  <a:gd name="T28" fmla="*/ 468 w 1004"/>
                  <a:gd name="T29" fmla="*/ 136 h 224"/>
                  <a:gd name="T30" fmla="*/ 486 w 1004"/>
                  <a:gd name="T31" fmla="*/ 144 h 224"/>
                  <a:gd name="T32" fmla="*/ 872 w 1004"/>
                  <a:gd name="T33" fmla="*/ 144 h 224"/>
                  <a:gd name="T34" fmla="*/ 888 w 1004"/>
                  <a:gd name="T35" fmla="*/ 136 h 224"/>
                  <a:gd name="T36" fmla="*/ 896 w 1004"/>
                  <a:gd name="T37" fmla="*/ 118 h 224"/>
                  <a:gd name="T38" fmla="*/ 894 w 1004"/>
                  <a:gd name="T39" fmla="*/ 108 h 224"/>
                  <a:gd name="T40" fmla="*/ 882 w 1004"/>
                  <a:gd name="T41" fmla="*/ 94 h 224"/>
                  <a:gd name="T42" fmla="*/ 486 w 1004"/>
                  <a:gd name="T43" fmla="*/ 92 h 224"/>
                  <a:gd name="T44" fmla="*/ 954 w 1004"/>
                  <a:gd name="T45" fmla="*/ 0 h 224"/>
                  <a:gd name="T46" fmla="*/ 974 w 1004"/>
                  <a:gd name="T47" fmla="*/ 4 h 224"/>
                  <a:gd name="T48" fmla="*/ 988 w 1004"/>
                  <a:gd name="T49" fmla="*/ 16 h 224"/>
                  <a:gd name="T50" fmla="*/ 1000 w 1004"/>
                  <a:gd name="T51" fmla="*/ 32 h 224"/>
                  <a:gd name="T52" fmla="*/ 1004 w 1004"/>
                  <a:gd name="T53" fmla="*/ 54 h 224"/>
                  <a:gd name="T54" fmla="*/ 1004 w 1004"/>
                  <a:gd name="T55" fmla="*/ 170 h 224"/>
                  <a:gd name="T56" fmla="*/ 1000 w 1004"/>
                  <a:gd name="T57" fmla="*/ 190 h 224"/>
                  <a:gd name="T58" fmla="*/ 988 w 1004"/>
                  <a:gd name="T59" fmla="*/ 208 h 224"/>
                  <a:gd name="T60" fmla="*/ 974 w 1004"/>
                  <a:gd name="T61" fmla="*/ 218 h 224"/>
                  <a:gd name="T62" fmla="*/ 954 w 1004"/>
                  <a:gd name="T63" fmla="*/ 224 h 224"/>
                  <a:gd name="T64" fmla="*/ 48 w 1004"/>
                  <a:gd name="T65" fmla="*/ 224 h 224"/>
                  <a:gd name="T66" fmla="*/ 30 w 1004"/>
                  <a:gd name="T67" fmla="*/ 218 h 224"/>
                  <a:gd name="T68" fmla="*/ 14 w 1004"/>
                  <a:gd name="T69" fmla="*/ 208 h 224"/>
                  <a:gd name="T70" fmla="*/ 4 w 1004"/>
                  <a:gd name="T71" fmla="*/ 190 h 224"/>
                  <a:gd name="T72" fmla="*/ 0 w 1004"/>
                  <a:gd name="T73" fmla="*/ 170 h 224"/>
                  <a:gd name="T74" fmla="*/ 0 w 1004"/>
                  <a:gd name="T75" fmla="*/ 54 h 224"/>
                  <a:gd name="T76" fmla="*/ 4 w 1004"/>
                  <a:gd name="T77" fmla="*/ 32 h 224"/>
                  <a:gd name="T78" fmla="*/ 14 w 1004"/>
                  <a:gd name="T79" fmla="*/ 16 h 224"/>
                  <a:gd name="T80" fmla="*/ 30 w 1004"/>
                  <a:gd name="T81" fmla="*/ 4 h 224"/>
                  <a:gd name="T82" fmla="*/ 48 w 1004"/>
                  <a:gd name="T8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4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6"/>
              <p:cNvSpPr>
                <a:spLocks/>
              </p:cNvSpPr>
              <p:nvPr/>
            </p:nvSpPr>
            <p:spPr bwMode="auto">
              <a:xfrm>
                <a:off x="2048" y="2560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7"/>
              <p:cNvSpPr>
                <a:spLocks/>
              </p:cNvSpPr>
              <p:nvPr/>
            </p:nvSpPr>
            <p:spPr bwMode="auto">
              <a:xfrm>
                <a:off x="2408" y="2560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8"/>
              <p:cNvSpPr>
                <a:spLocks/>
              </p:cNvSpPr>
              <p:nvPr/>
            </p:nvSpPr>
            <p:spPr bwMode="auto">
              <a:xfrm>
                <a:off x="1946" y="2468"/>
                <a:ext cx="1004" cy="224"/>
              </a:xfrm>
              <a:custGeom>
                <a:avLst/>
                <a:gdLst>
                  <a:gd name="T0" fmla="*/ 954 w 1004"/>
                  <a:gd name="T1" fmla="*/ 0 h 224"/>
                  <a:gd name="T2" fmla="*/ 954 w 1004"/>
                  <a:gd name="T3" fmla="*/ 0 h 224"/>
                  <a:gd name="T4" fmla="*/ 964 w 1004"/>
                  <a:gd name="T5" fmla="*/ 2 h 224"/>
                  <a:gd name="T6" fmla="*/ 974 w 1004"/>
                  <a:gd name="T7" fmla="*/ 4 h 224"/>
                  <a:gd name="T8" fmla="*/ 982 w 1004"/>
                  <a:gd name="T9" fmla="*/ 10 h 224"/>
                  <a:gd name="T10" fmla="*/ 988 w 1004"/>
                  <a:gd name="T11" fmla="*/ 16 h 224"/>
                  <a:gd name="T12" fmla="*/ 994 w 1004"/>
                  <a:gd name="T13" fmla="*/ 24 h 224"/>
                  <a:gd name="T14" fmla="*/ 1000 w 1004"/>
                  <a:gd name="T15" fmla="*/ 32 h 224"/>
                  <a:gd name="T16" fmla="*/ 1002 w 1004"/>
                  <a:gd name="T17" fmla="*/ 42 h 224"/>
                  <a:gd name="T18" fmla="*/ 1004 w 1004"/>
                  <a:gd name="T19" fmla="*/ 54 h 224"/>
                  <a:gd name="T20" fmla="*/ 1004 w 1004"/>
                  <a:gd name="T21" fmla="*/ 170 h 224"/>
                  <a:gd name="T22" fmla="*/ 1004 w 1004"/>
                  <a:gd name="T23" fmla="*/ 170 h 224"/>
                  <a:gd name="T24" fmla="*/ 1002 w 1004"/>
                  <a:gd name="T25" fmla="*/ 182 h 224"/>
                  <a:gd name="T26" fmla="*/ 1000 w 1004"/>
                  <a:gd name="T27" fmla="*/ 190 h 224"/>
                  <a:gd name="T28" fmla="*/ 994 w 1004"/>
                  <a:gd name="T29" fmla="*/ 200 h 224"/>
                  <a:gd name="T30" fmla="*/ 988 w 1004"/>
                  <a:gd name="T31" fmla="*/ 208 h 224"/>
                  <a:gd name="T32" fmla="*/ 982 w 1004"/>
                  <a:gd name="T33" fmla="*/ 214 h 224"/>
                  <a:gd name="T34" fmla="*/ 974 w 1004"/>
                  <a:gd name="T35" fmla="*/ 218 h 224"/>
                  <a:gd name="T36" fmla="*/ 964 w 1004"/>
                  <a:gd name="T37" fmla="*/ 222 h 224"/>
                  <a:gd name="T38" fmla="*/ 954 w 1004"/>
                  <a:gd name="T39" fmla="*/ 224 h 224"/>
                  <a:gd name="T40" fmla="*/ 48 w 1004"/>
                  <a:gd name="T41" fmla="*/ 224 h 224"/>
                  <a:gd name="T42" fmla="*/ 48 w 1004"/>
                  <a:gd name="T43" fmla="*/ 224 h 224"/>
                  <a:gd name="T44" fmla="*/ 38 w 1004"/>
                  <a:gd name="T45" fmla="*/ 222 h 224"/>
                  <a:gd name="T46" fmla="*/ 30 w 1004"/>
                  <a:gd name="T47" fmla="*/ 218 h 224"/>
                  <a:gd name="T48" fmla="*/ 22 w 1004"/>
                  <a:gd name="T49" fmla="*/ 214 h 224"/>
                  <a:gd name="T50" fmla="*/ 14 w 1004"/>
                  <a:gd name="T51" fmla="*/ 208 h 224"/>
                  <a:gd name="T52" fmla="*/ 8 w 1004"/>
                  <a:gd name="T53" fmla="*/ 200 h 224"/>
                  <a:gd name="T54" fmla="*/ 4 w 1004"/>
                  <a:gd name="T55" fmla="*/ 190 h 224"/>
                  <a:gd name="T56" fmla="*/ 0 w 1004"/>
                  <a:gd name="T57" fmla="*/ 182 h 224"/>
                  <a:gd name="T58" fmla="*/ 0 w 1004"/>
                  <a:gd name="T59" fmla="*/ 170 h 224"/>
                  <a:gd name="T60" fmla="*/ 0 w 1004"/>
                  <a:gd name="T61" fmla="*/ 54 h 224"/>
                  <a:gd name="T62" fmla="*/ 0 w 1004"/>
                  <a:gd name="T63" fmla="*/ 54 h 224"/>
                  <a:gd name="T64" fmla="*/ 0 w 1004"/>
                  <a:gd name="T65" fmla="*/ 42 h 224"/>
                  <a:gd name="T66" fmla="*/ 4 w 1004"/>
                  <a:gd name="T67" fmla="*/ 32 h 224"/>
                  <a:gd name="T68" fmla="*/ 8 w 1004"/>
                  <a:gd name="T69" fmla="*/ 24 h 224"/>
                  <a:gd name="T70" fmla="*/ 14 w 1004"/>
                  <a:gd name="T71" fmla="*/ 16 h 224"/>
                  <a:gd name="T72" fmla="*/ 22 w 1004"/>
                  <a:gd name="T73" fmla="*/ 10 h 224"/>
                  <a:gd name="T74" fmla="*/ 30 w 1004"/>
                  <a:gd name="T75" fmla="*/ 4 h 224"/>
                  <a:gd name="T76" fmla="*/ 38 w 1004"/>
                  <a:gd name="T77" fmla="*/ 2 h 224"/>
                  <a:gd name="T78" fmla="*/ 48 w 1004"/>
                  <a:gd name="T79" fmla="*/ 0 h 224"/>
                  <a:gd name="T80" fmla="*/ 954 w 1004"/>
                  <a:gd name="T8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4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4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2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2"/>
                    </a:lnTo>
                    <a:lnTo>
                      <a:pt x="0" y="17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"/>
              <p:cNvSpPr>
                <a:spLocks noEditPoints="1"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0"/>
              <p:cNvSpPr>
                <a:spLocks/>
              </p:cNvSpPr>
              <p:nvPr/>
            </p:nvSpPr>
            <p:spPr bwMode="auto">
              <a:xfrm>
                <a:off x="2048" y="2844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1"/>
              <p:cNvSpPr>
                <a:spLocks/>
              </p:cNvSpPr>
              <p:nvPr/>
            </p:nvSpPr>
            <p:spPr bwMode="auto">
              <a:xfrm>
                <a:off x="2408" y="2844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2"/>
              <p:cNvSpPr>
                <a:spLocks/>
              </p:cNvSpPr>
              <p:nvPr/>
            </p:nvSpPr>
            <p:spPr bwMode="auto">
              <a:xfrm>
                <a:off x="1946" y="2752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3"/>
              <p:cNvSpPr>
                <a:spLocks noEditPoints="1"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100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100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4"/>
              <p:cNvSpPr>
                <a:spLocks/>
              </p:cNvSpPr>
              <p:nvPr/>
            </p:nvSpPr>
            <p:spPr bwMode="auto">
              <a:xfrm>
                <a:off x="2048" y="3128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5"/>
              <p:cNvSpPr>
                <a:spLocks/>
              </p:cNvSpPr>
              <p:nvPr/>
            </p:nvSpPr>
            <p:spPr bwMode="auto">
              <a:xfrm>
                <a:off x="2408" y="3128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8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8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8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6"/>
              <p:cNvSpPr>
                <a:spLocks/>
              </p:cNvSpPr>
              <p:nvPr/>
            </p:nvSpPr>
            <p:spPr bwMode="auto">
              <a:xfrm>
                <a:off x="1946" y="3036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"/>
              <p:cNvSpPr>
                <a:spLocks noEditPoints="1"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100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100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100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8"/>
              <p:cNvSpPr>
                <a:spLocks/>
              </p:cNvSpPr>
              <p:nvPr/>
            </p:nvSpPr>
            <p:spPr bwMode="auto">
              <a:xfrm>
                <a:off x="2048" y="3412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8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8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9"/>
              <p:cNvSpPr>
                <a:spLocks/>
              </p:cNvSpPr>
              <p:nvPr/>
            </p:nvSpPr>
            <p:spPr bwMode="auto">
              <a:xfrm>
                <a:off x="2408" y="3412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1946" y="3320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21"/>
              <p:cNvSpPr>
                <a:spLocks noEditPoints="1"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126 w 1004"/>
                  <a:gd name="T1" fmla="*/ 92 h 222"/>
                  <a:gd name="T2" fmla="*/ 110 w 1004"/>
                  <a:gd name="T3" fmla="*/ 98 h 222"/>
                  <a:gd name="T4" fmla="*/ 102 w 1004"/>
                  <a:gd name="T5" fmla="*/ 118 h 222"/>
                  <a:gd name="T6" fmla="*/ 104 w 1004"/>
                  <a:gd name="T7" fmla="*/ 128 h 222"/>
                  <a:gd name="T8" fmla="*/ 118 w 1004"/>
                  <a:gd name="T9" fmla="*/ 142 h 222"/>
                  <a:gd name="T10" fmla="*/ 126 w 1004"/>
                  <a:gd name="T11" fmla="*/ 144 h 222"/>
                  <a:gd name="T12" fmla="*/ 144 w 1004"/>
                  <a:gd name="T13" fmla="*/ 136 h 222"/>
                  <a:gd name="T14" fmla="*/ 150 w 1004"/>
                  <a:gd name="T15" fmla="*/ 118 h 222"/>
                  <a:gd name="T16" fmla="*/ 148 w 1004"/>
                  <a:gd name="T17" fmla="*/ 108 h 222"/>
                  <a:gd name="T18" fmla="*/ 136 w 1004"/>
                  <a:gd name="T19" fmla="*/ 94 h 222"/>
                  <a:gd name="T20" fmla="*/ 486 w 1004"/>
                  <a:gd name="T21" fmla="*/ 92 h 222"/>
                  <a:gd name="T22" fmla="*/ 476 w 1004"/>
                  <a:gd name="T23" fmla="*/ 94 h 222"/>
                  <a:gd name="T24" fmla="*/ 464 w 1004"/>
                  <a:gd name="T25" fmla="*/ 108 h 222"/>
                  <a:gd name="T26" fmla="*/ 462 w 1004"/>
                  <a:gd name="T27" fmla="*/ 118 h 222"/>
                  <a:gd name="T28" fmla="*/ 468 w 1004"/>
                  <a:gd name="T29" fmla="*/ 136 h 222"/>
                  <a:gd name="T30" fmla="*/ 486 w 1004"/>
                  <a:gd name="T31" fmla="*/ 144 h 222"/>
                  <a:gd name="T32" fmla="*/ 872 w 1004"/>
                  <a:gd name="T33" fmla="*/ 144 h 222"/>
                  <a:gd name="T34" fmla="*/ 888 w 1004"/>
                  <a:gd name="T35" fmla="*/ 136 h 222"/>
                  <a:gd name="T36" fmla="*/ 896 w 1004"/>
                  <a:gd name="T37" fmla="*/ 118 h 222"/>
                  <a:gd name="T38" fmla="*/ 894 w 1004"/>
                  <a:gd name="T39" fmla="*/ 108 h 222"/>
                  <a:gd name="T40" fmla="*/ 882 w 1004"/>
                  <a:gd name="T41" fmla="*/ 94 h 222"/>
                  <a:gd name="T42" fmla="*/ 486 w 1004"/>
                  <a:gd name="T43" fmla="*/ 92 h 222"/>
                  <a:gd name="T44" fmla="*/ 954 w 1004"/>
                  <a:gd name="T45" fmla="*/ 0 h 222"/>
                  <a:gd name="T46" fmla="*/ 974 w 1004"/>
                  <a:gd name="T47" fmla="*/ 4 h 222"/>
                  <a:gd name="T48" fmla="*/ 988 w 1004"/>
                  <a:gd name="T49" fmla="*/ 16 h 222"/>
                  <a:gd name="T50" fmla="*/ 1000 w 1004"/>
                  <a:gd name="T51" fmla="*/ 32 h 222"/>
                  <a:gd name="T52" fmla="*/ 1004 w 1004"/>
                  <a:gd name="T53" fmla="*/ 52 h 222"/>
                  <a:gd name="T54" fmla="*/ 1004 w 1004"/>
                  <a:gd name="T55" fmla="*/ 170 h 222"/>
                  <a:gd name="T56" fmla="*/ 1000 w 1004"/>
                  <a:gd name="T57" fmla="*/ 190 h 222"/>
                  <a:gd name="T58" fmla="*/ 988 w 1004"/>
                  <a:gd name="T59" fmla="*/ 208 h 222"/>
                  <a:gd name="T60" fmla="*/ 974 w 1004"/>
                  <a:gd name="T61" fmla="*/ 218 h 222"/>
                  <a:gd name="T62" fmla="*/ 954 w 1004"/>
                  <a:gd name="T63" fmla="*/ 222 h 222"/>
                  <a:gd name="T64" fmla="*/ 48 w 1004"/>
                  <a:gd name="T65" fmla="*/ 222 h 222"/>
                  <a:gd name="T66" fmla="*/ 30 w 1004"/>
                  <a:gd name="T67" fmla="*/ 218 h 222"/>
                  <a:gd name="T68" fmla="*/ 14 w 1004"/>
                  <a:gd name="T69" fmla="*/ 208 h 222"/>
                  <a:gd name="T70" fmla="*/ 4 w 1004"/>
                  <a:gd name="T71" fmla="*/ 190 h 222"/>
                  <a:gd name="T72" fmla="*/ 0 w 1004"/>
                  <a:gd name="T73" fmla="*/ 170 h 222"/>
                  <a:gd name="T74" fmla="*/ 0 w 1004"/>
                  <a:gd name="T75" fmla="*/ 52 h 222"/>
                  <a:gd name="T76" fmla="*/ 4 w 1004"/>
                  <a:gd name="T77" fmla="*/ 32 h 222"/>
                  <a:gd name="T78" fmla="*/ 14 w 1004"/>
                  <a:gd name="T79" fmla="*/ 16 h 222"/>
                  <a:gd name="T80" fmla="*/ 30 w 1004"/>
                  <a:gd name="T81" fmla="*/ 4 h 222"/>
                  <a:gd name="T82" fmla="*/ 48 w 1004"/>
                  <a:gd name="T8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4" h="222">
                    <a:moveTo>
                      <a:pt x="126" y="92"/>
                    </a:moveTo>
                    <a:lnTo>
                      <a:pt x="126" y="92"/>
                    </a:lnTo>
                    <a:lnTo>
                      <a:pt x="118" y="94"/>
                    </a:lnTo>
                    <a:lnTo>
                      <a:pt x="110" y="98"/>
                    </a:lnTo>
                    <a:lnTo>
                      <a:pt x="104" y="10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4" y="128"/>
                    </a:lnTo>
                    <a:lnTo>
                      <a:pt x="110" y="136"/>
                    </a:lnTo>
                    <a:lnTo>
                      <a:pt x="118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6" y="142"/>
                    </a:lnTo>
                    <a:lnTo>
                      <a:pt x="144" y="136"/>
                    </a:lnTo>
                    <a:lnTo>
                      <a:pt x="148" y="12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8" y="108"/>
                    </a:lnTo>
                    <a:lnTo>
                      <a:pt x="144" y="98"/>
                    </a:lnTo>
                    <a:lnTo>
                      <a:pt x="136" y="94"/>
                    </a:lnTo>
                    <a:lnTo>
                      <a:pt x="126" y="92"/>
                    </a:lnTo>
                    <a:close/>
                    <a:moveTo>
                      <a:pt x="486" y="92"/>
                    </a:moveTo>
                    <a:lnTo>
                      <a:pt x="486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64" y="108"/>
                    </a:lnTo>
                    <a:lnTo>
                      <a:pt x="462" y="118"/>
                    </a:lnTo>
                    <a:lnTo>
                      <a:pt x="462" y="118"/>
                    </a:lnTo>
                    <a:lnTo>
                      <a:pt x="464" y="128"/>
                    </a:lnTo>
                    <a:lnTo>
                      <a:pt x="468" y="136"/>
                    </a:lnTo>
                    <a:lnTo>
                      <a:pt x="476" y="142"/>
                    </a:lnTo>
                    <a:lnTo>
                      <a:pt x="486" y="144"/>
                    </a:lnTo>
                    <a:lnTo>
                      <a:pt x="872" y="144"/>
                    </a:lnTo>
                    <a:lnTo>
                      <a:pt x="872" y="144"/>
                    </a:lnTo>
                    <a:lnTo>
                      <a:pt x="882" y="142"/>
                    </a:lnTo>
                    <a:lnTo>
                      <a:pt x="888" y="136"/>
                    </a:lnTo>
                    <a:lnTo>
                      <a:pt x="894" y="128"/>
                    </a:lnTo>
                    <a:lnTo>
                      <a:pt x="896" y="118"/>
                    </a:lnTo>
                    <a:lnTo>
                      <a:pt x="896" y="118"/>
                    </a:lnTo>
                    <a:lnTo>
                      <a:pt x="894" y="108"/>
                    </a:lnTo>
                    <a:lnTo>
                      <a:pt x="888" y="98"/>
                    </a:lnTo>
                    <a:lnTo>
                      <a:pt x="882" y="94"/>
                    </a:lnTo>
                    <a:lnTo>
                      <a:pt x="872" y="92"/>
                    </a:lnTo>
                    <a:lnTo>
                      <a:pt x="486" y="92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2"/>
              <p:cNvSpPr>
                <a:spLocks/>
              </p:cNvSpPr>
              <p:nvPr/>
            </p:nvSpPr>
            <p:spPr bwMode="auto">
              <a:xfrm>
                <a:off x="2048" y="3696"/>
                <a:ext cx="48" cy="52"/>
              </a:xfrm>
              <a:custGeom>
                <a:avLst/>
                <a:gdLst>
                  <a:gd name="T0" fmla="*/ 24 w 48"/>
                  <a:gd name="T1" fmla="*/ 0 h 52"/>
                  <a:gd name="T2" fmla="*/ 24 w 48"/>
                  <a:gd name="T3" fmla="*/ 0 h 52"/>
                  <a:gd name="T4" fmla="*/ 16 w 48"/>
                  <a:gd name="T5" fmla="*/ 2 h 52"/>
                  <a:gd name="T6" fmla="*/ 8 w 48"/>
                  <a:gd name="T7" fmla="*/ 6 h 52"/>
                  <a:gd name="T8" fmla="*/ 2 w 48"/>
                  <a:gd name="T9" fmla="*/ 16 h 52"/>
                  <a:gd name="T10" fmla="*/ 0 w 48"/>
                  <a:gd name="T11" fmla="*/ 26 h 52"/>
                  <a:gd name="T12" fmla="*/ 0 w 48"/>
                  <a:gd name="T13" fmla="*/ 26 h 52"/>
                  <a:gd name="T14" fmla="*/ 2 w 48"/>
                  <a:gd name="T15" fmla="*/ 36 h 52"/>
                  <a:gd name="T16" fmla="*/ 8 w 48"/>
                  <a:gd name="T17" fmla="*/ 44 h 52"/>
                  <a:gd name="T18" fmla="*/ 16 w 48"/>
                  <a:gd name="T19" fmla="*/ 50 h 52"/>
                  <a:gd name="T20" fmla="*/ 24 w 48"/>
                  <a:gd name="T21" fmla="*/ 52 h 52"/>
                  <a:gd name="T22" fmla="*/ 24 w 48"/>
                  <a:gd name="T23" fmla="*/ 52 h 52"/>
                  <a:gd name="T24" fmla="*/ 34 w 48"/>
                  <a:gd name="T25" fmla="*/ 50 h 52"/>
                  <a:gd name="T26" fmla="*/ 42 w 48"/>
                  <a:gd name="T27" fmla="*/ 44 h 52"/>
                  <a:gd name="T28" fmla="*/ 46 w 48"/>
                  <a:gd name="T29" fmla="*/ 36 h 52"/>
                  <a:gd name="T30" fmla="*/ 48 w 48"/>
                  <a:gd name="T31" fmla="*/ 26 h 52"/>
                  <a:gd name="T32" fmla="*/ 48 w 48"/>
                  <a:gd name="T33" fmla="*/ 26 h 52"/>
                  <a:gd name="T34" fmla="*/ 46 w 48"/>
                  <a:gd name="T35" fmla="*/ 16 h 52"/>
                  <a:gd name="T36" fmla="*/ 42 w 48"/>
                  <a:gd name="T37" fmla="*/ 6 h 52"/>
                  <a:gd name="T38" fmla="*/ 34 w 48"/>
                  <a:gd name="T39" fmla="*/ 2 h 52"/>
                  <a:gd name="T40" fmla="*/ 24 w 4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2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34" y="50"/>
                    </a:lnTo>
                    <a:lnTo>
                      <a:pt x="42" y="44"/>
                    </a:lnTo>
                    <a:lnTo>
                      <a:pt x="46" y="3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3"/>
              <p:cNvSpPr>
                <a:spLocks/>
              </p:cNvSpPr>
              <p:nvPr/>
            </p:nvSpPr>
            <p:spPr bwMode="auto">
              <a:xfrm>
                <a:off x="2408" y="3696"/>
                <a:ext cx="434" cy="52"/>
              </a:xfrm>
              <a:custGeom>
                <a:avLst/>
                <a:gdLst>
                  <a:gd name="T0" fmla="*/ 24 w 434"/>
                  <a:gd name="T1" fmla="*/ 0 h 52"/>
                  <a:gd name="T2" fmla="*/ 24 w 434"/>
                  <a:gd name="T3" fmla="*/ 0 h 52"/>
                  <a:gd name="T4" fmla="*/ 14 w 434"/>
                  <a:gd name="T5" fmla="*/ 2 h 52"/>
                  <a:gd name="T6" fmla="*/ 6 w 434"/>
                  <a:gd name="T7" fmla="*/ 6 h 52"/>
                  <a:gd name="T8" fmla="*/ 2 w 434"/>
                  <a:gd name="T9" fmla="*/ 16 h 52"/>
                  <a:gd name="T10" fmla="*/ 0 w 434"/>
                  <a:gd name="T11" fmla="*/ 26 h 52"/>
                  <a:gd name="T12" fmla="*/ 0 w 434"/>
                  <a:gd name="T13" fmla="*/ 26 h 52"/>
                  <a:gd name="T14" fmla="*/ 2 w 434"/>
                  <a:gd name="T15" fmla="*/ 36 h 52"/>
                  <a:gd name="T16" fmla="*/ 6 w 434"/>
                  <a:gd name="T17" fmla="*/ 44 h 52"/>
                  <a:gd name="T18" fmla="*/ 14 w 434"/>
                  <a:gd name="T19" fmla="*/ 50 h 52"/>
                  <a:gd name="T20" fmla="*/ 24 w 434"/>
                  <a:gd name="T21" fmla="*/ 52 h 52"/>
                  <a:gd name="T22" fmla="*/ 410 w 434"/>
                  <a:gd name="T23" fmla="*/ 52 h 52"/>
                  <a:gd name="T24" fmla="*/ 410 w 434"/>
                  <a:gd name="T25" fmla="*/ 52 h 52"/>
                  <a:gd name="T26" fmla="*/ 420 w 434"/>
                  <a:gd name="T27" fmla="*/ 50 h 52"/>
                  <a:gd name="T28" fmla="*/ 426 w 434"/>
                  <a:gd name="T29" fmla="*/ 44 h 52"/>
                  <a:gd name="T30" fmla="*/ 432 w 434"/>
                  <a:gd name="T31" fmla="*/ 36 h 52"/>
                  <a:gd name="T32" fmla="*/ 434 w 434"/>
                  <a:gd name="T33" fmla="*/ 26 h 52"/>
                  <a:gd name="T34" fmla="*/ 434 w 434"/>
                  <a:gd name="T35" fmla="*/ 26 h 52"/>
                  <a:gd name="T36" fmla="*/ 432 w 434"/>
                  <a:gd name="T37" fmla="*/ 16 h 52"/>
                  <a:gd name="T38" fmla="*/ 426 w 434"/>
                  <a:gd name="T39" fmla="*/ 6 h 52"/>
                  <a:gd name="T40" fmla="*/ 420 w 434"/>
                  <a:gd name="T41" fmla="*/ 2 h 52"/>
                  <a:gd name="T42" fmla="*/ 410 w 434"/>
                  <a:gd name="T43" fmla="*/ 0 h 52"/>
                  <a:gd name="T44" fmla="*/ 24 w 434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52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4" y="50"/>
                    </a:lnTo>
                    <a:lnTo>
                      <a:pt x="24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20" y="50"/>
                    </a:lnTo>
                    <a:lnTo>
                      <a:pt x="426" y="44"/>
                    </a:lnTo>
                    <a:lnTo>
                      <a:pt x="432" y="3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2" y="16"/>
                    </a:lnTo>
                    <a:lnTo>
                      <a:pt x="426" y="6"/>
                    </a:lnTo>
                    <a:lnTo>
                      <a:pt x="420" y="2"/>
                    </a:lnTo>
                    <a:lnTo>
                      <a:pt x="410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4"/>
              <p:cNvSpPr>
                <a:spLocks/>
              </p:cNvSpPr>
              <p:nvPr/>
            </p:nvSpPr>
            <p:spPr bwMode="auto">
              <a:xfrm>
                <a:off x="1946" y="3604"/>
                <a:ext cx="1004" cy="222"/>
              </a:xfrm>
              <a:custGeom>
                <a:avLst/>
                <a:gdLst>
                  <a:gd name="T0" fmla="*/ 954 w 1004"/>
                  <a:gd name="T1" fmla="*/ 0 h 222"/>
                  <a:gd name="T2" fmla="*/ 954 w 1004"/>
                  <a:gd name="T3" fmla="*/ 0 h 222"/>
                  <a:gd name="T4" fmla="*/ 964 w 1004"/>
                  <a:gd name="T5" fmla="*/ 2 h 222"/>
                  <a:gd name="T6" fmla="*/ 974 w 1004"/>
                  <a:gd name="T7" fmla="*/ 4 h 222"/>
                  <a:gd name="T8" fmla="*/ 982 w 1004"/>
                  <a:gd name="T9" fmla="*/ 10 h 222"/>
                  <a:gd name="T10" fmla="*/ 988 w 1004"/>
                  <a:gd name="T11" fmla="*/ 16 h 222"/>
                  <a:gd name="T12" fmla="*/ 994 w 1004"/>
                  <a:gd name="T13" fmla="*/ 24 h 222"/>
                  <a:gd name="T14" fmla="*/ 1000 w 1004"/>
                  <a:gd name="T15" fmla="*/ 32 h 222"/>
                  <a:gd name="T16" fmla="*/ 1002 w 1004"/>
                  <a:gd name="T17" fmla="*/ 42 h 222"/>
                  <a:gd name="T18" fmla="*/ 1004 w 1004"/>
                  <a:gd name="T19" fmla="*/ 52 h 222"/>
                  <a:gd name="T20" fmla="*/ 1004 w 1004"/>
                  <a:gd name="T21" fmla="*/ 170 h 222"/>
                  <a:gd name="T22" fmla="*/ 1004 w 1004"/>
                  <a:gd name="T23" fmla="*/ 170 h 222"/>
                  <a:gd name="T24" fmla="*/ 1002 w 1004"/>
                  <a:gd name="T25" fmla="*/ 180 h 222"/>
                  <a:gd name="T26" fmla="*/ 1000 w 1004"/>
                  <a:gd name="T27" fmla="*/ 190 h 222"/>
                  <a:gd name="T28" fmla="*/ 994 w 1004"/>
                  <a:gd name="T29" fmla="*/ 200 h 222"/>
                  <a:gd name="T30" fmla="*/ 988 w 1004"/>
                  <a:gd name="T31" fmla="*/ 208 h 222"/>
                  <a:gd name="T32" fmla="*/ 982 w 1004"/>
                  <a:gd name="T33" fmla="*/ 214 h 222"/>
                  <a:gd name="T34" fmla="*/ 974 w 1004"/>
                  <a:gd name="T35" fmla="*/ 218 h 222"/>
                  <a:gd name="T36" fmla="*/ 964 w 1004"/>
                  <a:gd name="T37" fmla="*/ 222 h 222"/>
                  <a:gd name="T38" fmla="*/ 954 w 1004"/>
                  <a:gd name="T39" fmla="*/ 222 h 222"/>
                  <a:gd name="T40" fmla="*/ 48 w 1004"/>
                  <a:gd name="T41" fmla="*/ 222 h 222"/>
                  <a:gd name="T42" fmla="*/ 48 w 1004"/>
                  <a:gd name="T43" fmla="*/ 222 h 222"/>
                  <a:gd name="T44" fmla="*/ 38 w 1004"/>
                  <a:gd name="T45" fmla="*/ 222 h 222"/>
                  <a:gd name="T46" fmla="*/ 30 w 1004"/>
                  <a:gd name="T47" fmla="*/ 218 h 222"/>
                  <a:gd name="T48" fmla="*/ 22 w 1004"/>
                  <a:gd name="T49" fmla="*/ 214 h 222"/>
                  <a:gd name="T50" fmla="*/ 14 w 1004"/>
                  <a:gd name="T51" fmla="*/ 208 h 222"/>
                  <a:gd name="T52" fmla="*/ 8 w 1004"/>
                  <a:gd name="T53" fmla="*/ 200 h 222"/>
                  <a:gd name="T54" fmla="*/ 4 w 1004"/>
                  <a:gd name="T55" fmla="*/ 190 h 222"/>
                  <a:gd name="T56" fmla="*/ 0 w 1004"/>
                  <a:gd name="T57" fmla="*/ 180 h 222"/>
                  <a:gd name="T58" fmla="*/ 0 w 1004"/>
                  <a:gd name="T59" fmla="*/ 170 h 222"/>
                  <a:gd name="T60" fmla="*/ 0 w 1004"/>
                  <a:gd name="T61" fmla="*/ 52 h 222"/>
                  <a:gd name="T62" fmla="*/ 0 w 1004"/>
                  <a:gd name="T63" fmla="*/ 52 h 222"/>
                  <a:gd name="T64" fmla="*/ 0 w 1004"/>
                  <a:gd name="T65" fmla="*/ 42 h 222"/>
                  <a:gd name="T66" fmla="*/ 4 w 1004"/>
                  <a:gd name="T67" fmla="*/ 32 h 222"/>
                  <a:gd name="T68" fmla="*/ 8 w 1004"/>
                  <a:gd name="T69" fmla="*/ 24 h 222"/>
                  <a:gd name="T70" fmla="*/ 14 w 1004"/>
                  <a:gd name="T71" fmla="*/ 16 h 222"/>
                  <a:gd name="T72" fmla="*/ 22 w 1004"/>
                  <a:gd name="T73" fmla="*/ 10 h 222"/>
                  <a:gd name="T74" fmla="*/ 30 w 1004"/>
                  <a:gd name="T75" fmla="*/ 4 h 222"/>
                  <a:gd name="T76" fmla="*/ 38 w 1004"/>
                  <a:gd name="T77" fmla="*/ 2 h 222"/>
                  <a:gd name="T78" fmla="*/ 48 w 1004"/>
                  <a:gd name="T79" fmla="*/ 0 h 222"/>
                  <a:gd name="T80" fmla="*/ 954 w 1004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222">
                    <a:moveTo>
                      <a:pt x="954" y="0"/>
                    </a:moveTo>
                    <a:lnTo>
                      <a:pt x="954" y="0"/>
                    </a:lnTo>
                    <a:lnTo>
                      <a:pt x="964" y="2"/>
                    </a:lnTo>
                    <a:lnTo>
                      <a:pt x="974" y="4"/>
                    </a:lnTo>
                    <a:lnTo>
                      <a:pt x="982" y="10"/>
                    </a:lnTo>
                    <a:lnTo>
                      <a:pt x="988" y="16"/>
                    </a:lnTo>
                    <a:lnTo>
                      <a:pt x="994" y="24"/>
                    </a:lnTo>
                    <a:lnTo>
                      <a:pt x="1000" y="32"/>
                    </a:lnTo>
                    <a:lnTo>
                      <a:pt x="1002" y="42"/>
                    </a:lnTo>
                    <a:lnTo>
                      <a:pt x="1004" y="52"/>
                    </a:lnTo>
                    <a:lnTo>
                      <a:pt x="1004" y="170"/>
                    </a:lnTo>
                    <a:lnTo>
                      <a:pt x="1004" y="170"/>
                    </a:lnTo>
                    <a:lnTo>
                      <a:pt x="1002" y="180"/>
                    </a:lnTo>
                    <a:lnTo>
                      <a:pt x="1000" y="190"/>
                    </a:lnTo>
                    <a:lnTo>
                      <a:pt x="994" y="200"/>
                    </a:lnTo>
                    <a:lnTo>
                      <a:pt x="988" y="208"/>
                    </a:lnTo>
                    <a:lnTo>
                      <a:pt x="982" y="214"/>
                    </a:lnTo>
                    <a:lnTo>
                      <a:pt x="974" y="218"/>
                    </a:lnTo>
                    <a:lnTo>
                      <a:pt x="964" y="222"/>
                    </a:lnTo>
                    <a:lnTo>
                      <a:pt x="954" y="222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38" y="222"/>
                    </a:lnTo>
                    <a:lnTo>
                      <a:pt x="30" y="218"/>
                    </a:lnTo>
                    <a:lnTo>
                      <a:pt x="22" y="214"/>
                    </a:lnTo>
                    <a:lnTo>
                      <a:pt x="14" y="208"/>
                    </a:lnTo>
                    <a:lnTo>
                      <a:pt x="8" y="200"/>
                    </a:lnTo>
                    <a:lnTo>
                      <a:pt x="4" y="190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5"/>
              <p:cNvSpPr>
                <a:spLocks noEditPoints="1"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78 w 1228"/>
                  <a:gd name="T1" fmla="*/ 1462 h 1648"/>
                  <a:gd name="T2" fmla="*/ 1150 w 1228"/>
                  <a:gd name="T3" fmla="*/ 1516 h 1648"/>
                  <a:gd name="T4" fmla="*/ 1098 w 1228"/>
                  <a:gd name="T5" fmla="*/ 1546 h 1648"/>
                  <a:gd name="T6" fmla="*/ 148 w 1228"/>
                  <a:gd name="T7" fmla="*/ 1548 h 1648"/>
                  <a:gd name="T8" fmla="*/ 92 w 1228"/>
                  <a:gd name="T9" fmla="*/ 1530 h 1648"/>
                  <a:gd name="T10" fmla="*/ 56 w 1228"/>
                  <a:gd name="T11" fmla="*/ 1482 h 1648"/>
                  <a:gd name="T12" fmla="*/ 48 w 1228"/>
                  <a:gd name="T13" fmla="*/ 162 h 1648"/>
                  <a:gd name="T14" fmla="*/ 56 w 1228"/>
                  <a:gd name="T15" fmla="*/ 120 h 1648"/>
                  <a:gd name="T16" fmla="*/ 78 w 1228"/>
                  <a:gd name="T17" fmla="*/ 84 h 1648"/>
                  <a:gd name="T18" fmla="*/ 130 w 1228"/>
                  <a:gd name="T19" fmla="*/ 54 h 1648"/>
                  <a:gd name="T20" fmla="*/ 1078 w 1228"/>
                  <a:gd name="T21" fmla="*/ 52 h 1648"/>
                  <a:gd name="T22" fmla="*/ 1134 w 1228"/>
                  <a:gd name="T23" fmla="*/ 70 h 1648"/>
                  <a:gd name="T24" fmla="*/ 1162 w 1228"/>
                  <a:gd name="T25" fmla="*/ 102 h 1648"/>
                  <a:gd name="T26" fmla="*/ 1180 w 1228"/>
                  <a:gd name="T27" fmla="*/ 162 h 1648"/>
                  <a:gd name="T28" fmla="*/ 1184 w 1228"/>
                  <a:gd name="T29" fmla="*/ 48 h 1648"/>
                  <a:gd name="T30" fmla="*/ 1148 w 1228"/>
                  <a:gd name="T31" fmla="*/ 20 h 1648"/>
                  <a:gd name="T32" fmla="*/ 1108 w 1228"/>
                  <a:gd name="T33" fmla="*/ 4 h 1648"/>
                  <a:gd name="T34" fmla="*/ 148 w 1228"/>
                  <a:gd name="T35" fmla="*/ 0 h 1648"/>
                  <a:gd name="T36" fmla="*/ 120 w 1228"/>
                  <a:gd name="T37" fmla="*/ 4 h 1648"/>
                  <a:gd name="T38" fmla="*/ 78 w 1228"/>
                  <a:gd name="T39" fmla="*/ 20 h 1648"/>
                  <a:gd name="T40" fmla="*/ 44 w 1228"/>
                  <a:gd name="T41" fmla="*/ 48 h 1648"/>
                  <a:gd name="T42" fmla="*/ 24 w 1228"/>
                  <a:gd name="T43" fmla="*/ 72 h 1648"/>
                  <a:gd name="T44" fmla="*/ 6 w 1228"/>
                  <a:gd name="T45" fmla="*/ 114 h 1648"/>
                  <a:gd name="T46" fmla="*/ 0 w 1228"/>
                  <a:gd name="T47" fmla="*/ 162 h 1648"/>
                  <a:gd name="T48" fmla="*/ 0 w 1228"/>
                  <a:gd name="T49" fmla="*/ 1460 h 1648"/>
                  <a:gd name="T50" fmla="*/ 18 w 1228"/>
                  <a:gd name="T51" fmla="*/ 1518 h 1648"/>
                  <a:gd name="T52" fmla="*/ 54 w 1228"/>
                  <a:gd name="T53" fmla="*/ 1564 h 1648"/>
                  <a:gd name="T54" fmla="*/ 68 w 1228"/>
                  <a:gd name="T55" fmla="*/ 1576 h 1648"/>
                  <a:gd name="T56" fmla="*/ 74 w 1228"/>
                  <a:gd name="T57" fmla="*/ 1604 h 1648"/>
                  <a:gd name="T58" fmla="*/ 98 w 1228"/>
                  <a:gd name="T59" fmla="*/ 1636 h 1648"/>
                  <a:gd name="T60" fmla="*/ 134 w 1228"/>
                  <a:gd name="T61" fmla="*/ 1648 h 1648"/>
                  <a:gd name="T62" fmla="*/ 230 w 1228"/>
                  <a:gd name="T63" fmla="*/ 1648 h 1648"/>
                  <a:gd name="T64" fmla="*/ 258 w 1228"/>
                  <a:gd name="T65" fmla="*/ 1634 h 1648"/>
                  <a:gd name="T66" fmla="*/ 278 w 1228"/>
                  <a:gd name="T67" fmla="*/ 1610 h 1648"/>
                  <a:gd name="T68" fmla="*/ 946 w 1228"/>
                  <a:gd name="T69" fmla="*/ 1600 h 1648"/>
                  <a:gd name="T70" fmla="*/ 962 w 1228"/>
                  <a:gd name="T71" fmla="*/ 1628 h 1648"/>
                  <a:gd name="T72" fmla="*/ 988 w 1228"/>
                  <a:gd name="T73" fmla="*/ 1644 h 1648"/>
                  <a:gd name="T74" fmla="*/ 1092 w 1228"/>
                  <a:gd name="T75" fmla="*/ 1648 h 1648"/>
                  <a:gd name="T76" fmla="*/ 1118 w 1228"/>
                  <a:gd name="T77" fmla="*/ 1642 h 1648"/>
                  <a:gd name="T78" fmla="*/ 1148 w 1228"/>
                  <a:gd name="T79" fmla="*/ 1616 h 1648"/>
                  <a:gd name="T80" fmla="*/ 1158 w 1228"/>
                  <a:gd name="T81" fmla="*/ 1576 h 1648"/>
                  <a:gd name="T82" fmla="*/ 1158 w 1228"/>
                  <a:gd name="T83" fmla="*/ 1574 h 1648"/>
                  <a:gd name="T84" fmla="*/ 1198 w 1228"/>
                  <a:gd name="T85" fmla="*/ 1534 h 1648"/>
                  <a:gd name="T86" fmla="*/ 1222 w 1228"/>
                  <a:gd name="T87" fmla="*/ 1480 h 1648"/>
                  <a:gd name="T88" fmla="*/ 1228 w 1228"/>
                  <a:gd name="T89" fmla="*/ 162 h 1648"/>
                  <a:gd name="T90" fmla="*/ 1224 w 1228"/>
                  <a:gd name="T91" fmla="*/ 130 h 1648"/>
                  <a:gd name="T92" fmla="*/ 1210 w 1228"/>
                  <a:gd name="T93" fmla="*/ 86 h 1648"/>
                  <a:gd name="T94" fmla="*/ 1184 w 1228"/>
                  <a:gd name="T95" fmla="*/ 48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648">
                    <a:moveTo>
                      <a:pt x="1180" y="1440"/>
                    </a:moveTo>
                    <a:lnTo>
                      <a:pt x="1180" y="1440"/>
                    </a:lnTo>
                    <a:lnTo>
                      <a:pt x="1178" y="1462"/>
                    </a:lnTo>
                    <a:lnTo>
                      <a:pt x="1172" y="1482"/>
                    </a:lnTo>
                    <a:lnTo>
                      <a:pt x="1162" y="1500"/>
                    </a:lnTo>
                    <a:lnTo>
                      <a:pt x="1150" y="1516"/>
                    </a:lnTo>
                    <a:lnTo>
                      <a:pt x="1134" y="1530"/>
                    </a:lnTo>
                    <a:lnTo>
                      <a:pt x="1118" y="1540"/>
                    </a:lnTo>
                    <a:lnTo>
                      <a:pt x="1098" y="1546"/>
                    </a:lnTo>
                    <a:lnTo>
                      <a:pt x="1078" y="1548"/>
                    </a:lnTo>
                    <a:lnTo>
                      <a:pt x="148" y="1548"/>
                    </a:lnTo>
                    <a:lnTo>
                      <a:pt x="148" y="1548"/>
                    </a:lnTo>
                    <a:lnTo>
                      <a:pt x="128" y="1546"/>
                    </a:lnTo>
                    <a:lnTo>
                      <a:pt x="110" y="1540"/>
                    </a:lnTo>
                    <a:lnTo>
                      <a:pt x="92" y="1530"/>
                    </a:lnTo>
                    <a:lnTo>
                      <a:pt x="78" y="1516"/>
                    </a:lnTo>
                    <a:lnTo>
                      <a:pt x="64" y="1500"/>
                    </a:lnTo>
                    <a:lnTo>
                      <a:pt x="56" y="1482"/>
                    </a:lnTo>
                    <a:lnTo>
                      <a:pt x="50" y="1462"/>
                    </a:lnTo>
                    <a:lnTo>
                      <a:pt x="48" y="144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40"/>
                    </a:lnTo>
                    <a:lnTo>
                      <a:pt x="56" y="120"/>
                    </a:lnTo>
                    <a:lnTo>
                      <a:pt x="64" y="10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92" y="70"/>
                    </a:lnTo>
                    <a:lnTo>
                      <a:pt x="110" y="60"/>
                    </a:lnTo>
                    <a:lnTo>
                      <a:pt x="130" y="54"/>
                    </a:lnTo>
                    <a:lnTo>
                      <a:pt x="148" y="52"/>
                    </a:lnTo>
                    <a:lnTo>
                      <a:pt x="1078" y="52"/>
                    </a:lnTo>
                    <a:lnTo>
                      <a:pt x="1078" y="52"/>
                    </a:lnTo>
                    <a:lnTo>
                      <a:pt x="1098" y="54"/>
                    </a:lnTo>
                    <a:lnTo>
                      <a:pt x="1116" y="60"/>
                    </a:lnTo>
                    <a:lnTo>
                      <a:pt x="1134" y="70"/>
                    </a:lnTo>
                    <a:lnTo>
                      <a:pt x="1150" y="84"/>
                    </a:lnTo>
                    <a:lnTo>
                      <a:pt x="1150" y="84"/>
                    </a:lnTo>
                    <a:lnTo>
                      <a:pt x="1162" y="102"/>
                    </a:lnTo>
                    <a:lnTo>
                      <a:pt x="1172" y="120"/>
                    </a:lnTo>
                    <a:lnTo>
                      <a:pt x="1178" y="140"/>
                    </a:lnTo>
                    <a:lnTo>
                      <a:pt x="1180" y="162"/>
                    </a:lnTo>
                    <a:lnTo>
                      <a:pt x="1180" y="1440"/>
                    </a:lnTo>
                    <a:close/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  <a:close/>
                  </a:path>
                </a:pathLst>
              </a:custGeom>
              <a:solidFill>
                <a:srgbClr val="7678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6"/>
              <p:cNvSpPr>
                <a:spLocks/>
              </p:cNvSpPr>
              <p:nvPr/>
            </p:nvSpPr>
            <p:spPr bwMode="auto">
              <a:xfrm>
                <a:off x="1882" y="2396"/>
                <a:ext cx="1132" cy="1496"/>
              </a:xfrm>
              <a:custGeom>
                <a:avLst/>
                <a:gdLst>
                  <a:gd name="T0" fmla="*/ 1132 w 1132"/>
                  <a:gd name="T1" fmla="*/ 1388 h 1496"/>
                  <a:gd name="T2" fmla="*/ 1132 w 1132"/>
                  <a:gd name="T3" fmla="*/ 1388 h 1496"/>
                  <a:gd name="T4" fmla="*/ 1130 w 1132"/>
                  <a:gd name="T5" fmla="*/ 1410 h 1496"/>
                  <a:gd name="T6" fmla="*/ 1124 w 1132"/>
                  <a:gd name="T7" fmla="*/ 1430 h 1496"/>
                  <a:gd name="T8" fmla="*/ 1114 w 1132"/>
                  <a:gd name="T9" fmla="*/ 1448 h 1496"/>
                  <a:gd name="T10" fmla="*/ 1102 w 1132"/>
                  <a:gd name="T11" fmla="*/ 1464 h 1496"/>
                  <a:gd name="T12" fmla="*/ 1086 w 1132"/>
                  <a:gd name="T13" fmla="*/ 1478 h 1496"/>
                  <a:gd name="T14" fmla="*/ 1070 w 1132"/>
                  <a:gd name="T15" fmla="*/ 1488 h 1496"/>
                  <a:gd name="T16" fmla="*/ 1050 w 1132"/>
                  <a:gd name="T17" fmla="*/ 1494 h 1496"/>
                  <a:gd name="T18" fmla="*/ 1030 w 1132"/>
                  <a:gd name="T19" fmla="*/ 1496 h 1496"/>
                  <a:gd name="T20" fmla="*/ 100 w 1132"/>
                  <a:gd name="T21" fmla="*/ 1496 h 1496"/>
                  <a:gd name="T22" fmla="*/ 100 w 1132"/>
                  <a:gd name="T23" fmla="*/ 1496 h 1496"/>
                  <a:gd name="T24" fmla="*/ 80 w 1132"/>
                  <a:gd name="T25" fmla="*/ 1494 h 1496"/>
                  <a:gd name="T26" fmla="*/ 62 w 1132"/>
                  <a:gd name="T27" fmla="*/ 1488 h 1496"/>
                  <a:gd name="T28" fmla="*/ 44 w 1132"/>
                  <a:gd name="T29" fmla="*/ 1478 h 1496"/>
                  <a:gd name="T30" fmla="*/ 30 w 1132"/>
                  <a:gd name="T31" fmla="*/ 1464 h 1496"/>
                  <a:gd name="T32" fmla="*/ 16 w 1132"/>
                  <a:gd name="T33" fmla="*/ 1448 h 1496"/>
                  <a:gd name="T34" fmla="*/ 8 w 1132"/>
                  <a:gd name="T35" fmla="*/ 1430 h 1496"/>
                  <a:gd name="T36" fmla="*/ 2 w 1132"/>
                  <a:gd name="T37" fmla="*/ 1410 h 1496"/>
                  <a:gd name="T38" fmla="*/ 0 w 1132"/>
                  <a:gd name="T39" fmla="*/ 1388 h 1496"/>
                  <a:gd name="T40" fmla="*/ 0 w 1132"/>
                  <a:gd name="T41" fmla="*/ 110 h 1496"/>
                  <a:gd name="T42" fmla="*/ 0 w 1132"/>
                  <a:gd name="T43" fmla="*/ 110 h 1496"/>
                  <a:gd name="T44" fmla="*/ 2 w 1132"/>
                  <a:gd name="T45" fmla="*/ 88 h 1496"/>
                  <a:gd name="T46" fmla="*/ 8 w 1132"/>
                  <a:gd name="T47" fmla="*/ 68 h 1496"/>
                  <a:gd name="T48" fmla="*/ 16 w 1132"/>
                  <a:gd name="T49" fmla="*/ 50 h 1496"/>
                  <a:gd name="T50" fmla="*/ 30 w 1132"/>
                  <a:gd name="T51" fmla="*/ 32 h 1496"/>
                  <a:gd name="T52" fmla="*/ 30 w 1132"/>
                  <a:gd name="T53" fmla="*/ 32 h 1496"/>
                  <a:gd name="T54" fmla="*/ 44 w 1132"/>
                  <a:gd name="T55" fmla="*/ 18 h 1496"/>
                  <a:gd name="T56" fmla="*/ 62 w 1132"/>
                  <a:gd name="T57" fmla="*/ 8 h 1496"/>
                  <a:gd name="T58" fmla="*/ 82 w 1132"/>
                  <a:gd name="T59" fmla="*/ 2 h 1496"/>
                  <a:gd name="T60" fmla="*/ 100 w 1132"/>
                  <a:gd name="T61" fmla="*/ 0 h 1496"/>
                  <a:gd name="T62" fmla="*/ 1030 w 1132"/>
                  <a:gd name="T63" fmla="*/ 0 h 1496"/>
                  <a:gd name="T64" fmla="*/ 1030 w 1132"/>
                  <a:gd name="T65" fmla="*/ 0 h 1496"/>
                  <a:gd name="T66" fmla="*/ 1050 w 1132"/>
                  <a:gd name="T67" fmla="*/ 2 h 1496"/>
                  <a:gd name="T68" fmla="*/ 1068 w 1132"/>
                  <a:gd name="T69" fmla="*/ 8 h 1496"/>
                  <a:gd name="T70" fmla="*/ 1086 w 1132"/>
                  <a:gd name="T71" fmla="*/ 18 h 1496"/>
                  <a:gd name="T72" fmla="*/ 1102 w 1132"/>
                  <a:gd name="T73" fmla="*/ 32 h 1496"/>
                  <a:gd name="T74" fmla="*/ 1102 w 1132"/>
                  <a:gd name="T75" fmla="*/ 32 h 1496"/>
                  <a:gd name="T76" fmla="*/ 1114 w 1132"/>
                  <a:gd name="T77" fmla="*/ 50 h 1496"/>
                  <a:gd name="T78" fmla="*/ 1124 w 1132"/>
                  <a:gd name="T79" fmla="*/ 68 h 1496"/>
                  <a:gd name="T80" fmla="*/ 1130 w 1132"/>
                  <a:gd name="T81" fmla="*/ 88 h 1496"/>
                  <a:gd name="T82" fmla="*/ 1132 w 1132"/>
                  <a:gd name="T83" fmla="*/ 110 h 1496"/>
                  <a:gd name="T84" fmla="*/ 1132 w 1132"/>
                  <a:gd name="T85" fmla="*/ 1388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2" h="1496">
                    <a:moveTo>
                      <a:pt x="1132" y="1388"/>
                    </a:moveTo>
                    <a:lnTo>
                      <a:pt x="1132" y="1388"/>
                    </a:lnTo>
                    <a:lnTo>
                      <a:pt x="1130" y="1410"/>
                    </a:lnTo>
                    <a:lnTo>
                      <a:pt x="1124" y="1430"/>
                    </a:lnTo>
                    <a:lnTo>
                      <a:pt x="1114" y="1448"/>
                    </a:lnTo>
                    <a:lnTo>
                      <a:pt x="1102" y="1464"/>
                    </a:lnTo>
                    <a:lnTo>
                      <a:pt x="1086" y="1478"/>
                    </a:lnTo>
                    <a:lnTo>
                      <a:pt x="1070" y="1488"/>
                    </a:lnTo>
                    <a:lnTo>
                      <a:pt x="1050" y="1494"/>
                    </a:lnTo>
                    <a:lnTo>
                      <a:pt x="1030" y="1496"/>
                    </a:lnTo>
                    <a:lnTo>
                      <a:pt x="100" y="1496"/>
                    </a:lnTo>
                    <a:lnTo>
                      <a:pt x="100" y="1496"/>
                    </a:lnTo>
                    <a:lnTo>
                      <a:pt x="80" y="1494"/>
                    </a:lnTo>
                    <a:lnTo>
                      <a:pt x="62" y="1488"/>
                    </a:lnTo>
                    <a:lnTo>
                      <a:pt x="44" y="1478"/>
                    </a:lnTo>
                    <a:lnTo>
                      <a:pt x="30" y="1464"/>
                    </a:lnTo>
                    <a:lnTo>
                      <a:pt x="16" y="1448"/>
                    </a:lnTo>
                    <a:lnTo>
                      <a:pt x="8" y="1430"/>
                    </a:lnTo>
                    <a:lnTo>
                      <a:pt x="2" y="1410"/>
                    </a:lnTo>
                    <a:lnTo>
                      <a:pt x="0" y="138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6" y="5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2" y="8"/>
                    </a:lnTo>
                    <a:lnTo>
                      <a:pt x="82" y="2"/>
                    </a:lnTo>
                    <a:lnTo>
                      <a:pt x="100" y="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50" y="2"/>
                    </a:lnTo>
                    <a:lnTo>
                      <a:pt x="1068" y="8"/>
                    </a:lnTo>
                    <a:lnTo>
                      <a:pt x="1086" y="18"/>
                    </a:lnTo>
                    <a:lnTo>
                      <a:pt x="1102" y="32"/>
                    </a:lnTo>
                    <a:lnTo>
                      <a:pt x="1102" y="32"/>
                    </a:lnTo>
                    <a:lnTo>
                      <a:pt x="1114" y="50"/>
                    </a:lnTo>
                    <a:lnTo>
                      <a:pt x="1124" y="68"/>
                    </a:lnTo>
                    <a:lnTo>
                      <a:pt x="1130" y="88"/>
                    </a:lnTo>
                    <a:lnTo>
                      <a:pt x="1132" y="110"/>
                    </a:lnTo>
                    <a:lnTo>
                      <a:pt x="1132" y="13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27"/>
              <p:cNvSpPr>
                <a:spLocks/>
              </p:cNvSpPr>
              <p:nvPr/>
            </p:nvSpPr>
            <p:spPr bwMode="auto">
              <a:xfrm>
                <a:off x="1834" y="2344"/>
                <a:ext cx="1228" cy="1648"/>
              </a:xfrm>
              <a:custGeom>
                <a:avLst/>
                <a:gdLst>
                  <a:gd name="T0" fmla="*/ 1184 w 1228"/>
                  <a:gd name="T1" fmla="*/ 48 h 1648"/>
                  <a:gd name="T2" fmla="*/ 1160 w 1228"/>
                  <a:gd name="T3" fmla="*/ 28 h 1648"/>
                  <a:gd name="T4" fmla="*/ 1136 w 1228"/>
                  <a:gd name="T5" fmla="*/ 12 h 1648"/>
                  <a:gd name="T6" fmla="*/ 1108 w 1228"/>
                  <a:gd name="T7" fmla="*/ 4 h 1648"/>
                  <a:gd name="T8" fmla="*/ 1078 w 1228"/>
                  <a:gd name="T9" fmla="*/ 0 h 1648"/>
                  <a:gd name="T10" fmla="*/ 148 w 1228"/>
                  <a:gd name="T11" fmla="*/ 0 h 1648"/>
                  <a:gd name="T12" fmla="*/ 120 w 1228"/>
                  <a:gd name="T13" fmla="*/ 4 h 1648"/>
                  <a:gd name="T14" fmla="*/ 92 w 1228"/>
                  <a:gd name="T15" fmla="*/ 12 h 1648"/>
                  <a:gd name="T16" fmla="*/ 66 w 1228"/>
                  <a:gd name="T17" fmla="*/ 28 h 1648"/>
                  <a:gd name="T18" fmla="*/ 44 w 1228"/>
                  <a:gd name="T19" fmla="*/ 48 h 1648"/>
                  <a:gd name="T20" fmla="*/ 32 w 1228"/>
                  <a:gd name="T21" fmla="*/ 60 h 1648"/>
                  <a:gd name="T22" fmla="*/ 16 w 1228"/>
                  <a:gd name="T23" fmla="*/ 86 h 1648"/>
                  <a:gd name="T24" fmla="*/ 6 w 1228"/>
                  <a:gd name="T25" fmla="*/ 114 h 1648"/>
                  <a:gd name="T26" fmla="*/ 0 w 1228"/>
                  <a:gd name="T27" fmla="*/ 146 h 1648"/>
                  <a:gd name="T28" fmla="*/ 0 w 1228"/>
                  <a:gd name="T29" fmla="*/ 1440 h 1648"/>
                  <a:gd name="T30" fmla="*/ 0 w 1228"/>
                  <a:gd name="T31" fmla="*/ 1460 h 1648"/>
                  <a:gd name="T32" fmla="*/ 10 w 1228"/>
                  <a:gd name="T33" fmla="*/ 1500 h 1648"/>
                  <a:gd name="T34" fmla="*/ 28 w 1228"/>
                  <a:gd name="T35" fmla="*/ 1534 h 1648"/>
                  <a:gd name="T36" fmla="*/ 54 w 1228"/>
                  <a:gd name="T37" fmla="*/ 1564 h 1648"/>
                  <a:gd name="T38" fmla="*/ 68 w 1228"/>
                  <a:gd name="T39" fmla="*/ 1574 h 1648"/>
                  <a:gd name="T40" fmla="*/ 68 w 1228"/>
                  <a:gd name="T41" fmla="*/ 1576 h 1648"/>
                  <a:gd name="T42" fmla="*/ 74 w 1228"/>
                  <a:gd name="T43" fmla="*/ 1604 h 1648"/>
                  <a:gd name="T44" fmla="*/ 88 w 1228"/>
                  <a:gd name="T45" fmla="*/ 1626 h 1648"/>
                  <a:gd name="T46" fmla="*/ 108 w 1228"/>
                  <a:gd name="T47" fmla="*/ 1642 h 1648"/>
                  <a:gd name="T48" fmla="*/ 134 w 1228"/>
                  <a:gd name="T49" fmla="*/ 1648 h 1648"/>
                  <a:gd name="T50" fmla="*/ 218 w 1228"/>
                  <a:gd name="T51" fmla="*/ 1648 h 1648"/>
                  <a:gd name="T52" fmla="*/ 240 w 1228"/>
                  <a:gd name="T53" fmla="*/ 1644 h 1648"/>
                  <a:gd name="T54" fmla="*/ 258 w 1228"/>
                  <a:gd name="T55" fmla="*/ 1634 h 1648"/>
                  <a:gd name="T56" fmla="*/ 272 w 1228"/>
                  <a:gd name="T57" fmla="*/ 1620 h 1648"/>
                  <a:gd name="T58" fmla="*/ 282 w 1228"/>
                  <a:gd name="T59" fmla="*/ 1600 h 1648"/>
                  <a:gd name="T60" fmla="*/ 946 w 1228"/>
                  <a:gd name="T61" fmla="*/ 1600 h 1648"/>
                  <a:gd name="T62" fmla="*/ 956 w 1228"/>
                  <a:gd name="T63" fmla="*/ 1620 h 1648"/>
                  <a:gd name="T64" fmla="*/ 970 w 1228"/>
                  <a:gd name="T65" fmla="*/ 1634 h 1648"/>
                  <a:gd name="T66" fmla="*/ 988 w 1228"/>
                  <a:gd name="T67" fmla="*/ 1644 h 1648"/>
                  <a:gd name="T68" fmla="*/ 1008 w 1228"/>
                  <a:gd name="T69" fmla="*/ 1648 h 1648"/>
                  <a:gd name="T70" fmla="*/ 1092 w 1228"/>
                  <a:gd name="T71" fmla="*/ 1648 h 1648"/>
                  <a:gd name="T72" fmla="*/ 1118 w 1228"/>
                  <a:gd name="T73" fmla="*/ 1642 h 1648"/>
                  <a:gd name="T74" fmla="*/ 1140 w 1228"/>
                  <a:gd name="T75" fmla="*/ 1626 h 1648"/>
                  <a:gd name="T76" fmla="*/ 1154 w 1228"/>
                  <a:gd name="T77" fmla="*/ 1604 h 1648"/>
                  <a:gd name="T78" fmla="*/ 1158 w 1228"/>
                  <a:gd name="T79" fmla="*/ 1576 h 1648"/>
                  <a:gd name="T80" fmla="*/ 1158 w 1228"/>
                  <a:gd name="T81" fmla="*/ 1574 h 1648"/>
                  <a:gd name="T82" fmla="*/ 1174 w 1228"/>
                  <a:gd name="T83" fmla="*/ 1564 h 1648"/>
                  <a:gd name="T84" fmla="*/ 1198 w 1228"/>
                  <a:gd name="T85" fmla="*/ 1534 h 1648"/>
                  <a:gd name="T86" fmla="*/ 1216 w 1228"/>
                  <a:gd name="T87" fmla="*/ 1500 h 1648"/>
                  <a:gd name="T88" fmla="*/ 1226 w 1228"/>
                  <a:gd name="T89" fmla="*/ 1460 h 1648"/>
                  <a:gd name="T90" fmla="*/ 1228 w 1228"/>
                  <a:gd name="T91" fmla="*/ 162 h 1648"/>
                  <a:gd name="T92" fmla="*/ 1228 w 1228"/>
                  <a:gd name="T93" fmla="*/ 146 h 1648"/>
                  <a:gd name="T94" fmla="*/ 1222 w 1228"/>
                  <a:gd name="T95" fmla="*/ 114 h 1648"/>
                  <a:gd name="T96" fmla="*/ 1210 w 1228"/>
                  <a:gd name="T97" fmla="*/ 86 h 1648"/>
                  <a:gd name="T98" fmla="*/ 1194 w 1228"/>
                  <a:gd name="T99" fmla="*/ 6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8" h="1648">
                    <a:moveTo>
                      <a:pt x="1184" y="48"/>
                    </a:moveTo>
                    <a:lnTo>
                      <a:pt x="1184" y="4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48" y="20"/>
                    </a:lnTo>
                    <a:lnTo>
                      <a:pt x="1136" y="12"/>
                    </a:lnTo>
                    <a:lnTo>
                      <a:pt x="1122" y="8"/>
                    </a:lnTo>
                    <a:lnTo>
                      <a:pt x="1108" y="4"/>
                    </a:lnTo>
                    <a:lnTo>
                      <a:pt x="1092" y="2"/>
                    </a:lnTo>
                    <a:lnTo>
                      <a:pt x="10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34" y="2"/>
                    </a:lnTo>
                    <a:lnTo>
                      <a:pt x="120" y="4"/>
                    </a:lnTo>
                    <a:lnTo>
                      <a:pt x="106" y="8"/>
                    </a:lnTo>
                    <a:lnTo>
                      <a:pt x="92" y="12"/>
                    </a:lnTo>
                    <a:lnTo>
                      <a:pt x="78" y="20"/>
                    </a:lnTo>
                    <a:lnTo>
                      <a:pt x="66" y="28"/>
                    </a:lnTo>
                    <a:lnTo>
                      <a:pt x="54" y="3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2" y="60"/>
                    </a:lnTo>
                    <a:lnTo>
                      <a:pt x="24" y="72"/>
                    </a:lnTo>
                    <a:lnTo>
                      <a:pt x="16" y="86"/>
                    </a:lnTo>
                    <a:lnTo>
                      <a:pt x="10" y="100"/>
                    </a:lnTo>
                    <a:lnTo>
                      <a:pt x="6" y="114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0" y="1440"/>
                    </a:lnTo>
                    <a:lnTo>
                      <a:pt x="0" y="1440"/>
                    </a:lnTo>
                    <a:lnTo>
                      <a:pt x="0" y="1460"/>
                    </a:lnTo>
                    <a:lnTo>
                      <a:pt x="4" y="1480"/>
                    </a:lnTo>
                    <a:lnTo>
                      <a:pt x="10" y="1500"/>
                    </a:lnTo>
                    <a:lnTo>
                      <a:pt x="18" y="1518"/>
                    </a:lnTo>
                    <a:lnTo>
                      <a:pt x="28" y="1534"/>
                    </a:lnTo>
                    <a:lnTo>
                      <a:pt x="40" y="1550"/>
                    </a:lnTo>
                    <a:lnTo>
                      <a:pt x="54" y="1564"/>
                    </a:lnTo>
                    <a:lnTo>
                      <a:pt x="68" y="1574"/>
                    </a:lnTo>
                    <a:lnTo>
                      <a:pt x="68" y="1574"/>
                    </a:lnTo>
                    <a:lnTo>
                      <a:pt x="68" y="1576"/>
                    </a:lnTo>
                    <a:lnTo>
                      <a:pt x="68" y="1576"/>
                    </a:lnTo>
                    <a:lnTo>
                      <a:pt x="70" y="1590"/>
                    </a:lnTo>
                    <a:lnTo>
                      <a:pt x="74" y="1604"/>
                    </a:lnTo>
                    <a:lnTo>
                      <a:pt x="80" y="1616"/>
                    </a:lnTo>
                    <a:lnTo>
                      <a:pt x="88" y="1626"/>
                    </a:lnTo>
                    <a:lnTo>
                      <a:pt x="98" y="1636"/>
                    </a:lnTo>
                    <a:lnTo>
                      <a:pt x="108" y="1642"/>
                    </a:lnTo>
                    <a:lnTo>
                      <a:pt x="122" y="1646"/>
                    </a:lnTo>
                    <a:lnTo>
                      <a:pt x="134" y="1648"/>
                    </a:lnTo>
                    <a:lnTo>
                      <a:pt x="218" y="1648"/>
                    </a:lnTo>
                    <a:lnTo>
                      <a:pt x="218" y="1648"/>
                    </a:lnTo>
                    <a:lnTo>
                      <a:pt x="230" y="1648"/>
                    </a:lnTo>
                    <a:lnTo>
                      <a:pt x="240" y="1644"/>
                    </a:lnTo>
                    <a:lnTo>
                      <a:pt x="248" y="1640"/>
                    </a:lnTo>
                    <a:lnTo>
                      <a:pt x="258" y="1634"/>
                    </a:lnTo>
                    <a:lnTo>
                      <a:pt x="266" y="1628"/>
                    </a:lnTo>
                    <a:lnTo>
                      <a:pt x="272" y="1620"/>
                    </a:lnTo>
                    <a:lnTo>
                      <a:pt x="278" y="1610"/>
                    </a:lnTo>
                    <a:lnTo>
                      <a:pt x="282" y="1600"/>
                    </a:lnTo>
                    <a:lnTo>
                      <a:pt x="946" y="1600"/>
                    </a:lnTo>
                    <a:lnTo>
                      <a:pt x="946" y="1600"/>
                    </a:lnTo>
                    <a:lnTo>
                      <a:pt x="950" y="1610"/>
                    </a:lnTo>
                    <a:lnTo>
                      <a:pt x="956" y="1620"/>
                    </a:lnTo>
                    <a:lnTo>
                      <a:pt x="962" y="1628"/>
                    </a:lnTo>
                    <a:lnTo>
                      <a:pt x="970" y="1634"/>
                    </a:lnTo>
                    <a:lnTo>
                      <a:pt x="978" y="1640"/>
                    </a:lnTo>
                    <a:lnTo>
                      <a:pt x="988" y="1644"/>
                    </a:lnTo>
                    <a:lnTo>
                      <a:pt x="998" y="1648"/>
                    </a:lnTo>
                    <a:lnTo>
                      <a:pt x="1008" y="1648"/>
                    </a:lnTo>
                    <a:lnTo>
                      <a:pt x="1092" y="1648"/>
                    </a:lnTo>
                    <a:lnTo>
                      <a:pt x="1092" y="1648"/>
                    </a:lnTo>
                    <a:lnTo>
                      <a:pt x="1106" y="1646"/>
                    </a:lnTo>
                    <a:lnTo>
                      <a:pt x="1118" y="1642"/>
                    </a:lnTo>
                    <a:lnTo>
                      <a:pt x="1130" y="1636"/>
                    </a:lnTo>
                    <a:lnTo>
                      <a:pt x="1140" y="1626"/>
                    </a:lnTo>
                    <a:lnTo>
                      <a:pt x="1148" y="1616"/>
                    </a:lnTo>
                    <a:lnTo>
                      <a:pt x="1154" y="1604"/>
                    </a:lnTo>
                    <a:lnTo>
                      <a:pt x="1158" y="1590"/>
                    </a:lnTo>
                    <a:lnTo>
                      <a:pt x="1158" y="1576"/>
                    </a:lnTo>
                    <a:lnTo>
                      <a:pt x="1158" y="1576"/>
                    </a:lnTo>
                    <a:lnTo>
                      <a:pt x="1158" y="1574"/>
                    </a:lnTo>
                    <a:lnTo>
                      <a:pt x="1158" y="1574"/>
                    </a:lnTo>
                    <a:lnTo>
                      <a:pt x="1174" y="1564"/>
                    </a:lnTo>
                    <a:lnTo>
                      <a:pt x="1188" y="1550"/>
                    </a:lnTo>
                    <a:lnTo>
                      <a:pt x="1198" y="1534"/>
                    </a:lnTo>
                    <a:lnTo>
                      <a:pt x="1208" y="1518"/>
                    </a:lnTo>
                    <a:lnTo>
                      <a:pt x="1216" y="1500"/>
                    </a:lnTo>
                    <a:lnTo>
                      <a:pt x="1222" y="1480"/>
                    </a:lnTo>
                    <a:lnTo>
                      <a:pt x="1226" y="1460"/>
                    </a:lnTo>
                    <a:lnTo>
                      <a:pt x="1228" y="1440"/>
                    </a:lnTo>
                    <a:lnTo>
                      <a:pt x="1228" y="162"/>
                    </a:lnTo>
                    <a:lnTo>
                      <a:pt x="1228" y="162"/>
                    </a:lnTo>
                    <a:lnTo>
                      <a:pt x="1228" y="146"/>
                    </a:lnTo>
                    <a:lnTo>
                      <a:pt x="1224" y="130"/>
                    </a:lnTo>
                    <a:lnTo>
                      <a:pt x="1222" y="114"/>
                    </a:lnTo>
                    <a:lnTo>
                      <a:pt x="1216" y="100"/>
                    </a:lnTo>
                    <a:lnTo>
                      <a:pt x="1210" y="86"/>
                    </a:lnTo>
                    <a:lnTo>
                      <a:pt x="1202" y="72"/>
                    </a:lnTo>
                    <a:lnTo>
                      <a:pt x="1194" y="60"/>
                    </a:lnTo>
                    <a:lnTo>
                      <a:pt x="118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88" name="Rectangle 487"/>
          <p:cNvSpPr/>
          <p:nvPr/>
        </p:nvSpPr>
        <p:spPr>
          <a:xfrm>
            <a:off x="753874" y="4577318"/>
            <a:ext cx="1743433" cy="533957"/>
          </a:xfrm>
          <a:prstGeom prst="rect">
            <a:avLst/>
          </a:prstGeom>
          <a:solidFill>
            <a:schemeClr val="bg1"/>
          </a:solidFill>
          <a:ln w="9525">
            <a:solidFill>
              <a:srgbClr val="374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37160" numCol="2" spcCol="91440" rtlCol="0" anchor="t" anchorCtr="0"/>
          <a:lstStyle/>
          <a:p>
            <a:pPr marL="117500" indent="-117500" algn="l" defTabSz="914400">
              <a:buClr>
                <a:srgbClr val="4D4D4F"/>
              </a:buClr>
              <a:buFont typeface="Arial"/>
              <a:buChar char="•"/>
            </a:pP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Portal de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autoservicio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para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el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usuario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final</a:t>
            </a:r>
            <a:endParaRPr lang="en-US" sz="450" dirty="0" smtClean="0">
              <a:solidFill>
                <a:srgbClr val="4D4D4F"/>
              </a:solidFill>
            </a:endParaRPr>
          </a:p>
          <a:p>
            <a:pPr marL="117500" indent="-117500" algn="l" defTabSz="914400">
              <a:buClr>
                <a:srgbClr val="4D4D4F"/>
              </a:buClr>
              <a:buFont typeface="Arial"/>
              <a:buChar char="•"/>
            </a:pP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Gobernanza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servicios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, </a:t>
            </a:r>
            <a:b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</a:b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acceso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y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controles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políticas</a:t>
            </a:r>
            <a:endParaRPr lang="en-US" sz="450" b="0" i="0" dirty="0" smtClean="0">
              <a:solidFill>
                <a:srgbClr val="4D4D4F"/>
              </a:solidFill>
              <a:latin typeface="Calibri"/>
              <a:ea typeface="+mn-ea"/>
              <a:cs typeface="+mn-cs"/>
            </a:endParaRPr>
          </a:p>
          <a:p>
            <a:pPr marL="117500" indent="-117500" algn="l" defTabSz="914400">
              <a:buClr>
                <a:srgbClr val="4D4D4F"/>
              </a:buClr>
              <a:buFont typeface="Arial"/>
              <a:buChar char="•"/>
            </a:pP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Flujo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trabajo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e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integración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17500" indent="-117500" algn="l" defTabSz="914400">
              <a:buClr>
                <a:srgbClr val="4D4D4F"/>
              </a:buClr>
              <a:buFont typeface="Arial"/>
              <a:buChar char="•"/>
            </a:pP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Administración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del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ciclo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vida</a:t>
            </a:r>
            <a:endParaRPr lang="en-US" sz="450" b="0" i="0" dirty="0" smtClean="0">
              <a:solidFill>
                <a:srgbClr val="4D4D4F"/>
              </a:solidFill>
              <a:latin typeface="Calibri"/>
              <a:ea typeface="+mn-ea"/>
              <a:cs typeface="+mn-cs"/>
            </a:endParaRPr>
          </a:p>
          <a:p>
            <a:pPr marL="117500" indent="-117500" algn="l" defTabSz="914400">
              <a:buClr>
                <a:srgbClr val="4D4D4F"/>
              </a:buClr>
              <a:buFont typeface="Arial"/>
              <a:buChar char="•"/>
            </a:pP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Pago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por</a:t>
            </a:r>
            <a:r>
              <a:rPr lang="en-US" sz="450" b="0" i="0" dirty="0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50" b="0" i="0" dirty="0" err="1" smtClean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uso</a:t>
            </a:r>
            <a:endParaRPr lang="en-US" sz="450" b="0" i="0" dirty="0">
              <a:solidFill>
                <a:srgbClr val="4D4D4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753874" y="5148862"/>
            <a:ext cx="1743433" cy="226994"/>
          </a:xfrm>
          <a:prstGeom prst="rect">
            <a:avLst/>
          </a:prstGeom>
          <a:solidFill>
            <a:schemeClr val="bg1"/>
          </a:solidFill>
          <a:ln w="9525">
            <a:solidFill>
              <a:srgbClr val="374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buNone/>
            </a:pPr>
            <a:r>
              <a:rPr lang="en-US" sz="550" b="1" i="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ORGANIZACIÓN Y ADMINISTRACIÓN DE LA NUBE</a:t>
            </a:r>
            <a:endParaRPr lang="en-US" sz="550" b="1" dirty="0">
              <a:solidFill>
                <a:srgbClr val="4D4D4F"/>
              </a:solidFill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753876" y="5428429"/>
            <a:ext cx="572839" cy="269464"/>
          </a:xfrm>
          <a:prstGeom prst="rect">
            <a:avLst/>
          </a:prstGeom>
          <a:solidFill>
            <a:schemeClr val="bg1"/>
          </a:solidFill>
          <a:ln w="9525">
            <a:solidFill>
              <a:srgbClr val="374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300" b="1" i="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COMPUTACIÓN BASADA EN POLÍTICAS</a:t>
            </a:r>
          </a:p>
          <a:p>
            <a:pPr algn="ctr" defTabSz="914400">
              <a:buNone/>
            </a:pPr>
            <a:r>
              <a:rPr lang="en-US" sz="300" b="0" i="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Perfiles</a:t>
            </a:r>
            <a:r>
              <a:rPr lang="en-US" sz="300" b="0" i="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300" b="0" i="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servicio</a:t>
            </a:r>
            <a:endParaRPr lang="en-US" sz="300" b="0" i="0" dirty="0">
              <a:solidFill>
                <a:srgbClr val="4D4D4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1340876" y="5421772"/>
            <a:ext cx="572839" cy="269464"/>
          </a:xfrm>
          <a:prstGeom prst="rect">
            <a:avLst/>
          </a:prstGeom>
          <a:solidFill>
            <a:schemeClr val="bg1"/>
          </a:solidFill>
          <a:ln w="9525">
            <a:solidFill>
              <a:srgbClr val="374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300" b="1" i="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ALMACENAMIENTO BASADO EN POLÍTICAS</a:t>
            </a:r>
            <a:endParaRPr lang="en-US" sz="300" b="1" dirty="0">
              <a:solidFill>
                <a:srgbClr val="4D4D4F"/>
              </a:solidFill>
            </a:endParaRPr>
          </a:p>
          <a:p>
            <a:pPr algn="ctr" defTabSz="914400">
              <a:buNone/>
            </a:pPr>
            <a:r>
              <a:rPr lang="en-US" sz="300" b="0" i="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Automatización</a:t>
            </a:r>
            <a:r>
              <a:rPr lang="en-US" sz="300" b="0" i="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300" b="0" i="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almacenamiento</a:t>
            </a:r>
            <a:endParaRPr lang="en-US" sz="300" dirty="0">
              <a:solidFill>
                <a:srgbClr val="4D4D4F"/>
              </a:solidFill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1927875" y="5421772"/>
            <a:ext cx="572839" cy="269464"/>
          </a:xfrm>
          <a:prstGeom prst="rect">
            <a:avLst/>
          </a:prstGeom>
          <a:solidFill>
            <a:schemeClr val="bg1"/>
          </a:solidFill>
          <a:ln w="9525">
            <a:solidFill>
              <a:srgbClr val="374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300" b="1" i="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RED BASADA EN POLÍTICAS</a:t>
            </a:r>
            <a:endParaRPr lang="en-US" sz="300" b="1" dirty="0">
              <a:solidFill>
                <a:srgbClr val="4D4D4F"/>
              </a:solidFill>
            </a:endParaRPr>
          </a:p>
          <a:p>
            <a:pPr algn="ctr" defTabSz="914400">
              <a:buNone/>
            </a:pPr>
            <a:r>
              <a:rPr lang="en-US" sz="300" b="0" i="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Contenedores</a:t>
            </a:r>
            <a:r>
              <a:rPr lang="en-US" sz="300" b="0" i="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de red</a:t>
            </a:r>
          </a:p>
        </p:txBody>
      </p:sp>
      <p:sp>
        <p:nvSpPr>
          <p:cNvPr id="493" name="TextBox 492"/>
          <p:cNvSpPr txBox="1"/>
          <p:nvPr/>
        </p:nvSpPr>
        <p:spPr>
          <a:xfrm>
            <a:off x="2497583" y="4623763"/>
            <a:ext cx="542384" cy="4816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defTabSz="914400">
              <a:buNone/>
            </a:pP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Aprovisionamiento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pedido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</a:t>
            </a:r>
            <a:b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</a:b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con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autoservicio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</a:t>
            </a:r>
            <a:b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</a:b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de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recursos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de TI</a:t>
            </a:r>
            <a:endParaRPr lang="en-US" sz="600" baseline="30000" dirty="0">
              <a:solidFill>
                <a:srgbClr val="4D4D4F"/>
              </a:solidFill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2497583" y="5083971"/>
            <a:ext cx="542384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defTabSz="914400">
              <a:buNone/>
            </a:pP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Un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enfoque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basado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en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políticas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e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impulsado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por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modelos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reduce el TCO</a:t>
            </a:r>
          </a:p>
        </p:txBody>
      </p:sp>
      <p:sp>
        <p:nvSpPr>
          <p:cNvPr id="495" name="TextBox 494"/>
          <p:cNvSpPr txBox="1"/>
          <p:nvPr/>
        </p:nvSpPr>
        <p:spPr>
          <a:xfrm>
            <a:off x="2500987" y="5529748"/>
            <a:ext cx="542384" cy="2614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defTabSz="914400">
              <a:buNone/>
            </a:pP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Más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fácil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usar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acelera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el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tiempo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para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600" b="0" i="0" baseline="30000" dirty="0" err="1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obtener</a:t>
            </a:r>
            <a:r>
              <a:rPr lang="en-US" sz="600" b="0" i="0" baseline="3000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 valor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813610" y="4566288"/>
            <a:ext cx="1627369" cy="17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None/>
            </a:pPr>
            <a:r>
              <a:rPr lang="en-US" sz="550" b="1" i="0" dirty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ORGANIZACIÓN Y ADMINISTRACIÓN DE LA NUBE</a:t>
            </a:r>
          </a:p>
        </p:txBody>
      </p:sp>
      <p:sp>
        <p:nvSpPr>
          <p:cNvPr id="497" name="Rectangle 496"/>
          <p:cNvSpPr/>
          <p:nvPr/>
        </p:nvSpPr>
        <p:spPr>
          <a:xfrm>
            <a:off x="1048811" y="5931994"/>
            <a:ext cx="29367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None/>
            </a:pPr>
            <a:r>
              <a:rPr lang="en-US" sz="500" b="1" i="0">
                <a:solidFill>
                  <a:srgbClr val="4CA5D1"/>
                </a:solidFill>
                <a:latin typeface="Calibri"/>
                <a:ea typeface="+mn-ea"/>
                <a:cs typeface="+mn-cs"/>
              </a:rPr>
              <a:t>RED</a:t>
            </a:r>
            <a:endParaRPr lang="en-US" sz="500" b="1" dirty="0">
              <a:solidFill>
                <a:srgbClr val="4CA5D1"/>
              </a:solidFill>
            </a:endParaRPr>
          </a:p>
        </p:txBody>
      </p:sp>
      <p:sp>
        <p:nvSpPr>
          <p:cNvPr id="498" name="Rectangle 497"/>
          <p:cNvSpPr/>
          <p:nvPr/>
        </p:nvSpPr>
        <p:spPr>
          <a:xfrm>
            <a:off x="1429024" y="5931994"/>
            <a:ext cx="46839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None/>
            </a:pPr>
            <a:r>
              <a:rPr lang="en-US" sz="500" b="1" i="0">
                <a:solidFill>
                  <a:srgbClr val="7BBB49"/>
                </a:solidFill>
                <a:latin typeface="Calibri"/>
                <a:ea typeface="+mn-ea"/>
                <a:cs typeface="+mn-cs"/>
              </a:rPr>
              <a:t>CÓMPUTO</a:t>
            </a:r>
            <a:endParaRPr lang="en-US" sz="500" b="1" dirty="0">
              <a:solidFill>
                <a:srgbClr val="7BBB49"/>
              </a:solidFill>
            </a:endParaRPr>
          </a:p>
        </p:txBody>
      </p:sp>
      <p:sp>
        <p:nvSpPr>
          <p:cNvPr id="499" name="Rectangle 498"/>
          <p:cNvSpPr/>
          <p:nvPr/>
        </p:nvSpPr>
        <p:spPr>
          <a:xfrm>
            <a:off x="1766956" y="5931994"/>
            <a:ext cx="71365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None/>
            </a:pPr>
            <a:r>
              <a:rPr lang="en-US" sz="500" b="1" i="0" dirty="0">
                <a:solidFill>
                  <a:srgbClr val="59539E"/>
                </a:solidFill>
                <a:latin typeface="Calibri"/>
                <a:ea typeface="+mn-ea"/>
                <a:cs typeface="+mn-cs"/>
              </a:rPr>
              <a:t>ALMACENAMIENTO</a:t>
            </a:r>
            <a:endParaRPr lang="en-US" sz="500" b="1" dirty="0">
              <a:solidFill>
                <a:srgbClr val="59539E"/>
              </a:solidFill>
            </a:endParaRPr>
          </a:p>
        </p:txBody>
      </p:sp>
      <p:grpSp>
        <p:nvGrpSpPr>
          <p:cNvPr id="500" name="Group 499"/>
          <p:cNvGrpSpPr/>
          <p:nvPr/>
        </p:nvGrpSpPr>
        <p:grpSpPr>
          <a:xfrm>
            <a:off x="1528082" y="5729783"/>
            <a:ext cx="251309" cy="186681"/>
            <a:chOff x="5430665" y="4169545"/>
            <a:chExt cx="382261" cy="283957"/>
          </a:xfrm>
        </p:grpSpPr>
        <p:sp>
          <p:nvSpPr>
            <p:cNvPr id="501" name="Oval 500"/>
            <p:cNvSpPr/>
            <p:nvPr/>
          </p:nvSpPr>
          <p:spPr>
            <a:xfrm>
              <a:off x="5605149" y="4245725"/>
              <a:ext cx="207777" cy="207777"/>
            </a:xfrm>
            <a:prstGeom prst="ellipse">
              <a:avLst/>
            </a:prstGeom>
            <a:solidFill>
              <a:srgbClr val="59539E">
                <a:alpha val="80000"/>
              </a:srgb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5523816" y="4169545"/>
              <a:ext cx="207777" cy="207777"/>
            </a:xfrm>
            <a:prstGeom prst="ellipse">
              <a:avLst/>
            </a:prstGeom>
            <a:solidFill>
              <a:srgbClr val="7BBB49">
                <a:alpha val="80000"/>
              </a:srgb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5430665" y="4245725"/>
              <a:ext cx="207777" cy="207777"/>
            </a:xfrm>
            <a:prstGeom prst="ellipse">
              <a:avLst/>
            </a:prstGeom>
            <a:solidFill>
              <a:srgbClr val="4CA5D1">
                <a:alpha val="80000"/>
              </a:srgb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4" name="Straight Connector 503"/>
          <p:cNvCxnSpPr/>
          <p:nvPr/>
        </p:nvCxnSpPr>
        <p:spPr>
          <a:xfrm flipH="1" flipV="1">
            <a:off x="1659110" y="5802263"/>
            <a:ext cx="0" cy="126673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Elbow Connector 504"/>
          <p:cNvCxnSpPr/>
          <p:nvPr/>
        </p:nvCxnSpPr>
        <p:spPr>
          <a:xfrm flipV="1">
            <a:off x="1193577" y="5857036"/>
            <a:ext cx="405150" cy="75420"/>
          </a:xfrm>
          <a:prstGeom prst="bentConnector3">
            <a:avLst>
              <a:gd name="adj1" fmla="val 100614"/>
            </a:avLst>
          </a:prstGeom>
          <a:ln w="9525">
            <a:solidFill>
              <a:srgbClr val="4D4D4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Elbow Connector 505"/>
          <p:cNvCxnSpPr/>
          <p:nvPr/>
        </p:nvCxnSpPr>
        <p:spPr>
          <a:xfrm flipH="1" flipV="1">
            <a:off x="1720827" y="5857110"/>
            <a:ext cx="405150" cy="75420"/>
          </a:xfrm>
          <a:prstGeom prst="bentConnector3">
            <a:avLst>
              <a:gd name="adj1" fmla="val 100614"/>
            </a:avLst>
          </a:prstGeom>
          <a:ln w="9525">
            <a:solidFill>
              <a:srgbClr val="4D4D4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Rectangle 509"/>
          <p:cNvSpPr/>
          <p:nvPr/>
        </p:nvSpPr>
        <p:spPr>
          <a:xfrm>
            <a:off x="3144176" y="4479773"/>
            <a:ext cx="2816352" cy="179222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TextBox 510"/>
          <p:cNvSpPr txBox="1"/>
          <p:nvPr/>
        </p:nvSpPr>
        <p:spPr>
          <a:xfrm>
            <a:off x="3120385" y="2663352"/>
            <a:ext cx="2784816" cy="1827819"/>
          </a:xfrm>
          <a:prstGeom prst="rect">
            <a:avLst/>
          </a:prstGeom>
          <a:noFill/>
        </p:spPr>
        <p:txBody>
          <a:bodyPr wrap="square" tIns="274320" bIns="0" rtlCol="0" anchor="t">
            <a:no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Simplifica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implementación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garantiza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calidad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experiencia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y reduce los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costos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operativos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con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redes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datos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almacenamiento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alto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rendimiento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. Los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servicios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red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integrados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Cisco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proporcionan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conectividad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alta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velocidad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disponibilidad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aumentan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el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rendimiento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aplicaciones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reducen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los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riesgos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seguridad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en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entornos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multiusuario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. </a:t>
            </a:r>
          </a:p>
        </p:txBody>
      </p:sp>
      <p:cxnSp>
        <p:nvCxnSpPr>
          <p:cNvPr id="517" name="Straight Connector 516"/>
          <p:cNvCxnSpPr/>
          <p:nvPr/>
        </p:nvCxnSpPr>
        <p:spPr>
          <a:xfrm flipV="1">
            <a:off x="4314238" y="5023707"/>
            <a:ext cx="731520" cy="394434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>
            <a:off x="4314238" y="5418141"/>
            <a:ext cx="805311" cy="380593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9" name="Group 518"/>
          <p:cNvGrpSpPr/>
          <p:nvPr/>
        </p:nvGrpSpPr>
        <p:grpSpPr>
          <a:xfrm>
            <a:off x="5209874" y="4763043"/>
            <a:ext cx="186593" cy="193849"/>
            <a:chOff x="-3954463" y="4737101"/>
            <a:chExt cx="2000250" cy="2078037"/>
          </a:xfrm>
        </p:grpSpPr>
        <p:sp>
          <p:nvSpPr>
            <p:cNvPr id="543" name="Freeform 99"/>
            <p:cNvSpPr>
              <a:spLocks/>
            </p:cNvSpPr>
            <p:nvPr/>
          </p:nvSpPr>
          <p:spPr bwMode="auto">
            <a:xfrm>
              <a:off x="-3954463" y="5570538"/>
              <a:ext cx="2000250" cy="654050"/>
            </a:xfrm>
            <a:custGeom>
              <a:avLst/>
              <a:gdLst>
                <a:gd name="T0" fmla="*/ 629 w 1260"/>
                <a:gd name="T1" fmla="*/ 118 h 412"/>
                <a:gd name="T2" fmla="*/ 481 w 1260"/>
                <a:gd name="T3" fmla="*/ 113 h 412"/>
                <a:gd name="T4" fmla="*/ 358 w 1260"/>
                <a:gd name="T5" fmla="*/ 103 h 412"/>
                <a:gd name="T6" fmla="*/ 274 w 1260"/>
                <a:gd name="T7" fmla="*/ 89 h 412"/>
                <a:gd name="T8" fmla="*/ 194 w 1260"/>
                <a:gd name="T9" fmla="*/ 71 h 412"/>
                <a:gd name="T10" fmla="*/ 121 w 1260"/>
                <a:gd name="T11" fmla="*/ 49 h 412"/>
                <a:gd name="T12" fmla="*/ 57 w 1260"/>
                <a:gd name="T13" fmla="*/ 17 h 412"/>
                <a:gd name="T14" fmla="*/ 29 w 1260"/>
                <a:gd name="T15" fmla="*/ 0 h 412"/>
                <a:gd name="T16" fmla="*/ 17 w 1260"/>
                <a:gd name="T17" fmla="*/ 24 h 412"/>
                <a:gd name="T18" fmla="*/ 8 w 1260"/>
                <a:gd name="T19" fmla="*/ 56 h 412"/>
                <a:gd name="T20" fmla="*/ 1 w 1260"/>
                <a:gd name="T21" fmla="*/ 90 h 412"/>
                <a:gd name="T22" fmla="*/ 0 w 1260"/>
                <a:gd name="T23" fmla="*/ 129 h 412"/>
                <a:gd name="T24" fmla="*/ 0 w 1260"/>
                <a:gd name="T25" fmla="*/ 151 h 412"/>
                <a:gd name="T26" fmla="*/ 5 w 1260"/>
                <a:gd name="T27" fmla="*/ 195 h 412"/>
                <a:gd name="T28" fmla="*/ 15 w 1260"/>
                <a:gd name="T29" fmla="*/ 231 h 412"/>
                <a:gd name="T30" fmla="*/ 29 w 1260"/>
                <a:gd name="T31" fmla="*/ 261 h 412"/>
                <a:gd name="T32" fmla="*/ 38 w 1260"/>
                <a:gd name="T33" fmla="*/ 273 h 412"/>
                <a:gd name="T34" fmla="*/ 57 w 1260"/>
                <a:gd name="T35" fmla="*/ 297 h 412"/>
                <a:gd name="T36" fmla="*/ 85 w 1260"/>
                <a:gd name="T37" fmla="*/ 316 h 412"/>
                <a:gd name="T38" fmla="*/ 116 w 1260"/>
                <a:gd name="T39" fmla="*/ 336 h 412"/>
                <a:gd name="T40" fmla="*/ 196 w 1260"/>
                <a:gd name="T41" fmla="*/ 363 h 412"/>
                <a:gd name="T42" fmla="*/ 285 w 1260"/>
                <a:gd name="T43" fmla="*/ 384 h 412"/>
                <a:gd name="T44" fmla="*/ 379 w 1260"/>
                <a:gd name="T45" fmla="*/ 398 h 412"/>
                <a:gd name="T46" fmla="*/ 511 w 1260"/>
                <a:gd name="T47" fmla="*/ 410 h 412"/>
                <a:gd name="T48" fmla="*/ 629 w 1260"/>
                <a:gd name="T49" fmla="*/ 412 h 412"/>
                <a:gd name="T50" fmla="*/ 678 w 1260"/>
                <a:gd name="T51" fmla="*/ 412 h 412"/>
                <a:gd name="T52" fmla="*/ 833 w 1260"/>
                <a:gd name="T53" fmla="*/ 403 h 412"/>
                <a:gd name="T54" fmla="*/ 925 w 1260"/>
                <a:gd name="T55" fmla="*/ 393 h 412"/>
                <a:gd name="T56" fmla="*/ 1017 w 1260"/>
                <a:gd name="T57" fmla="*/ 376 h 412"/>
                <a:gd name="T58" fmla="*/ 1102 w 1260"/>
                <a:gd name="T59" fmla="*/ 353 h 412"/>
                <a:gd name="T60" fmla="*/ 1156 w 1260"/>
                <a:gd name="T61" fmla="*/ 329 h 412"/>
                <a:gd name="T62" fmla="*/ 1185 w 1260"/>
                <a:gd name="T63" fmla="*/ 310 h 412"/>
                <a:gd name="T64" fmla="*/ 1210 w 1260"/>
                <a:gd name="T65" fmla="*/ 289 h 412"/>
                <a:gd name="T66" fmla="*/ 1220 w 1260"/>
                <a:gd name="T67" fmla="*/ 277 h 412"/>
                <a:gd name="T68" fmla="*/ 1236 w 1260"/>
                <a:gd name="T69" fmla="*/ 252 h 412"/>
                <a:gd name="T70" fmla="*/ 1250 w 1260"/>
                <a:gd name="T71" fmla="*/ 217 h 412"/>
                <a:gd name="T72" fmla="*/ 1259 w 1260"/>
                <a:gd name="T73" fmla="*/ 176 h 412"/>
                <a:gd name="T74" fmla="*/ 1260 w 1260"/>
                <a:gd name="T75" fmla="*/ 129 h 412"/>
                <a:gd name="T76" fmla="*/ 1260 w 1260"/>
                <a:gd name="T77" fmla="*/ 110 h 412"/>
                <a:gd name="T78" fmla="*/ 1257 w 1260"/>
                <a:gd name="T79" fmla="*/ 73 h 412"/>
                <a:gd name="T80" fmla="*/ 1248 w 1260"/>
                <a:gd name="T81" fmla="*/ 40 h 412"/>
                <a:gd name="T82" fmla="*/ 1238 w 1260"/>
                <a:gd name="T83" fmla="*/ 12 h 412"/>
                <a:gd name="T84" fmla="*/ 1231 w 1260"/>
                <a:gd name="T85" fmla="*/ 0 h 412"/>
                <a:gd name="T86" fmla="*/ 1173 w 1260"/>
                <a:gd name="T87" fmla="*/ 33 h 412"/>
                <a:gd name="T88" fmla="*/ 1104 w 1260"/>
                <a:gd name="T89" fmla="*/ 61 h 412"/>
                <a:gd name="T90" fmla="*/ 1026 w 1260"/>
                <a:gd name="T91" fmla="*/ 82 h 412"/>
                <a:gd name="T92" fmla="*/ 944 w 1260"/>
                <a:gd name="T93" fmla="*/ 97 h 412"/>
                <a:gd name="T94" fmla="*/ 860 w 1260"/>
                <a:gd name="T95" fmla="*/ 108 h 412"/>
                <a:gd name="T96" fmla="*/ 700 w 1260"/>
                <a:gd name="T97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0" h="412">
                  <a:moveTo>
                    <a:pt x="629" y="118"/>
                  </a:moveTo>
                  <a:lnTo>
                    <a:pt x="629" y="118"/>
                  </a:lnTo>
                  <a:lnTo>
                    <a:pt x="560" y="117"/>
                  </a:lnTo>
                  <a:lnTo>
                    <a:pt x="481" y="113"/>
                  </a:lnTo>
                  <a:lnTo>
                    <a:pt x="400" y="106"/>
                  </a:lnTo>
                  <a:lnTo>
                    <a:pt x="358" y="103"/>
                  </a:lnTo>
                  <a:lnTo>
                    <a:pt x="316" y="96"/>
                  </a:lnTo>
                  <a:lnTo>
                    <a:pt x="274" y="89"/>
                  </a:lnTo>
                  <a:lnTo>
                    <a:pt x="234" y="82"/>
                  </a:lnTo>
                  <a:lnTo>
                    <a:pt x="194" y="71"/>
                  </a:lnTo>
                  <a:lnTo>
                    <a:pt x="156" y="61"/>
                  </a:lnTo>
                  <a:lnTo>
                    <a:pt x="121" y="49"/>
                  </a:lnTo>
                  <a:lnTo>
                    <a:pt x="87" y="33"/>
                  </a:lnTo>
                  <a:lnTo>
                    <a:pt x="57" y="1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2"/>
                  </a:lnTo>
                  <a:lnTo>
                    <a:pt x="17" y="24"/>
                  </a:lnTo>
                  <a:lnTo>
                    <a:pt x="12" y="40"/>
                  </a:lnTo>
                  <a:lnTo>
                    <a:pt x="8" y="56"/>
                  </a:lnTo>
                  <a:lnTo>
                    <a:pt x="5" y="73"/>
                  </a:lnTo>
                  <a:lnTo>
                    <a:pt x="1" y="90"/>
                  </a:lnTo>
                  <a:lnTo>
                    <a:pt x="0" y="110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51"/>
                  </a:lnTo>
                  <a:lnTo>
                    <a:pt x="1" y="174"/>
                  </a:lnTo>
                  <a:lnTo>
                    <a:pt x="5" y="195"/>
                  </a:lnTo>
                  <a:lnTo>
                    <a:pt x="10" y="214"/>
                  </a:lnTo>
                  <a:lnTo>
                    <a:pt x="15" y="231"/>
                  </a:lnTo>
                  <a:lnTo>
                    <a:pt x="22" y="247"/>
                  </a:lnTo>
                  <a:lnTo>
                    <a:pt x="29" y="261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47" y="285"/>
                  </a:lnTo>
                  <a:lnTo>
                    <a:pt x="57" y="297"/>
                  </a:lnTo>
                  <a:lnTo>
                    <a:pt x="71" y="308"/>
                  </a:lnTo>
                  <a:lnTo>
                    <a:pt x="85" y="316"/>
                  </a:lnTo>
                  <a:lnTo>
                    <a:pt x="101" y="327"/>
                  </a:lnTo>
                  <a:lnTo>
                    <a:pt x="116" y="336"/>
                  </a:lnTo>
                  <a:lnTo>
                    <a:pt x="154" y="351"/>
                  </a:lnTo>
                  <a:lnTo>
                    <a:pt x="196" y="363"/>
                  </a:lnTo>
                  <a:lnTo>
                    <a:pt x="240" y="376"/>
                  </a:lnTo>
                  <a:lnTo>
                    <a:pt x="285" y="384"/>
                  </a:lnTo>
                  <a:lnTo>
                    <a:pt x="332" y="393"/>
                  </a:lnTo>
                  <a:lnTo>
                    <a:pt x="379" y="398"/>
                  </a:lnTo>
                  <a:lnTo>
                    <a:pt x="426" y="403"/>
                  </a:lnTo>
                  <a:lnTo>
                    <a:pt x="511" y="410"/>
                  </a:lnTo>
                  <a:lnTo>
                    <a:pt x="582" y="412"/>
                  </a:lnTo>
                  <a:lnTo>
                    <a:pt x="629" y="412"/>
                  </a:lnTo>
                  <a:lnTo>
                    <a:pt x="629" y="412"/>
                  </a:lnTo>
                  <a:lnTo>
                    <a:pt x="678" y="412"/>
                  </a:lnTo>
                  <a:lnTo>
                    <a:pt x="747" y="410"/>
                  </a:lnTo>
                  <a:lnTo>
                    <a:pt x="833" y="403"/>
                  </a:lnTo>
                  <a:lnTo>
                    <a:pt x="878" y="398"/>
                  </a:lnTo>
                  <a:lnTo>
                    <a:pt x="925" y="393"/>
                  </a:lnTo>
                  <a:lnTo>
                    <a:pt x="970" y="386"/>
                  </a:lnTo>
                  <a:lnTo>
                    <a:pt x="1017" y="376"/>
                  </a:lnTo>
                  <a:lnTo>
                    <a:pt x="1060" y="365"/>
                  </a:lnTo>
                  <a:lnTo>
                    <a:pt x="1102" y="353"/>
                  </a:lnTo>
                  <a:lnTo>
                    <a:pt x="1139" y="337"/>
                  </a:lnTo>
                  <a:lnTo>
                    <a:pt x="1156" y="329"/>
                  </a:lnTo>
                  <a:lnTo>
                    <a:pt x="1172" y="320"/>
                  </a:lnTo>
                  <a:lnTo>
                    <a:pt x="1185" y="310"/>
                  </a:lnTo>
                  <a:lnTo>
                    <a:pt x="1199" y="299"/>
                  </a:lnTo>
                  <a:lnTo>
                    <a:pt x="1210" y="289"/>
                  </a:lnTo>
                  <a:lnTo>
                    <a:pt x="1220" y="277"/>
                  </a:lnTo>
                  <a:lnTo>
                    <a:pt x="1220" y="277"/>
                  </a:lnTo>
                  <a:lnTo>
                    <a:pt x="1229" y="266"/>
                  </a:lnTo>
                  <a:lnTo>
                    <a:pt x="1236" y="252"/>
                  </a:lnTo>
                  <a:lnTo>
                    <a:pt x="1243" y="235"/>
                  </a:lnTo>
                  <a:lnTo>
                    <a:pt x="1250" y="217"/>
                  </a:lnTo>
                  <a:lnTo>
                    <a:pt x="1255" y="197"/>
                  </a:lnTo>
                  <a:lnTo>
                    <a:pt x="1259" y="176"/>
                  </a:lnTo>
                  <a:lnTo>
                    <a:pt x="1260" y="153"/>
                  </a:lnTo>
                  <a:lnTo>
                    <a:pt x="1260" y="129"/>
                  </a:lnTo>
                  <a:lnTo>
                    <a:pt x="1260" y="129"/>
                  </a:lnTo>
                  <a:lnTo>
                    <a:pt x="1260" y="110"/>
                  </a:lnTo>
                  <a:lnTo>
                    <a:pt x="1259" y="90"/>
                  </a:lnTo>
                  <a:lnTo>
                    <a:pt x="1257" y="73"/>
                  </a:lnTo>
                  <a:lnTo>
                    <a:pt x="1253" y="56"/>
                  </a:lnTo>
                  <a:lnTo>
                    <a:pt x="1248" y="40"/>
                  </a:lnTo>
                  <a:lnTo>
                    <a:pt x="1243" y="24"/>
                  </a:lnTo>
                  <a:lnTo>
                    <a:pt x="1238" y="12"/>
                  </a:lnTo>
                  <a:lnTo>
                    <a:pt x="1231" y="0"/>
                  </a:lnTo>
                  <a:lnTo>
                    <a:pt x="1231" y="0"/>
                  </a:lnTo>
                  <a:lnTo>
                    <a:pt x="1203" y="17"/>
                  </a:lnTo>
                  <a:lnTo>
                    <a:pt x="1173" y="33"/>
                  </a:lnTo>
                  <a:lnTo>
                    <a:pt x="1139" y="49"/>
                  </a:lnTo>
                  <a:lnTo>
                    <a:pt x="1104" y="61"/>
                  </a:lnTo>
                  <a:lnTo>
                    <a:pt x="1066" y="71"/>
                  </a:lnTo>
                  <a:lnTo>
                    <a:pt x="1026" y="82"/>
                  </a:lnTo>
                  <a:lnTo>
                    <a:pt x="986" y="90"/>
                  </a:lnTo>
                  <a:lnTo>
                    <a:pt x="944" y="97"/>
                  </a:lnTo>
                  <a:lnTo>
                    <a:pt x="902" y="103"/>
                  </a:lnTo>
                  <a:lnTo>
                    <a:pt x="860" y="108"/>
                  </a:lnTo>
                  <a:lnTo>
                    <a:pt x="779" y="113"/>
                  </a:lnTo>
                  <a:lnTo>
                    <a:pt x="700" y="117"/>
                  </a:lnTo>
                  <a:lnTo>
                    <a:pt x="629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01"/>
            <p:cNvSpPr>
              <a:spLocks/>
            </p:cNvSpPr>
            <p:nvPr/>
          </p:nvSpPr>
          <p:spPr bwMode="auto">
            <a:xfrm>
              <a:off x="-3954463" y="6157913"/>
              <a:ext cx="2000250" cy="657225"/>
            </a:xfrm>
            <a:custGeom>
              <a:avLst/>
              <a:gdLst>
                <a:gd name="T0" fmla="*/ 629 w 1260"/>
                <a:gd name="T1" fmla="*/ 119 h 414"/>
                <a:gd name="T2" fmla="*/ 481 w 1260"/>
                <a:gd name="T3" fmla="*/ 115 h 414"/>
                <a:gd name="T4" fmla="*/ 358 w 1260"/>
                <a:gd name="T5" fmla="*/ 103 h 414"/>
                <a:gd name="T6" fmla="*/ 274 w 1260"/>
                <a:gd name="T7" fmla="*/ 91 h 414"/>
                <a:gd name="T8" fmla="*/ 194 w 1260"/>
                <a:gd name="T9" fmla="*/ 72 h 414"/>
                <a:gd name="T10" fmla="*/ 121 w 1260"/>
                <a:gd name="T11" fmla="*/ 49 h 414"/>
                <a:gd name="T12" fmla="*/ 57 w 1260"/>
                <a:gd name="T13" fmla="*/ 18 h 414"/>
                <a:gd name="T14" fmla="*/ 29 w 1260"/>
                <a:gd name="T15" fmla="*/ 0 h 414"/>
                <a:gd name="T16" fmla="*/ 17 w 1260"/>
                <a:gd name="T17" fmla="*/ 26 h 414"/>
                <a:gd name="T18" fmla="*/ 8 w 1260"/>
                <a:gd name="T19" fmla="*/ 56 h 414"/>
                <a:gd name="T20" fmla="*/ 1 w 1260"/>
                <a:gd name="T21" fmla="*/ 91 h 414"/>
                <a:gd name="T22" fmla="*/ 0 w 1260"/>
                <a:gd name="T23" fmla="*/ 131 h 414"/>
                <a:gd name="T24" fmla="*/ 0 w 1260"/>
                <a:gd name="T25" fmla="*/ 153 h 414"/>
                <a:gd name="T26" fmla="*/ 5 w 1260"/>
                <a:gd name="T27" fmla="*/ 195 h 414"/>
                <a:gd name="T28" fmla="*/ 15 w 1260"/>
                <a:gd name="T29" fmla="*/ 232 h 414"/>
                <a:gd name="T30" fmla="*/ 29 w 1260"/>
                <a:gd name="T31" fmla="*/ 263 h 414"/>
                <a:gd name="T32" fmla="*/ 38 w 1260"/>
                <a:gd name="T33" fmla="*/ 275 h 414"/>
                <a:gd name="T34" fmla="*/ 57 w 1260"/>
                <a:gd name="T35" fmla="*/ 298 h 414"/>
                <a:gd name="T36" fmla="*/ 85 w 1260"/>
                <a:gd name="T37" fmla="*/ 319 h 414"/>
                <a:gd name="T38" fmla="*/ 116 w 1260"/>
                <a:gd name="T39" fmla="*/ 336 h 414"/>
                <a:gd name="T40" fmla="*/ 196 w 1260"/>
                <a:gd name="T41" fmla="*/ 365 h 414"/>
                <a:gd name="T42" fmla="*/ 285 w 1260"/>
                <a:gd name="T43" fmla="*/ 386 h 414"/>
                <a:gd name="T44" fmla="*/ 379 w 1260"/>
                <a:gd name="T45" fmla="*/ 400 h 414"/>
                <a:gd name="T46" fmla="*/ 511 w 1260"/>
                <a:gd name="T47" fmla="*/ 411 h 414"/>
                <a:gd name="T48" fmla="*/ 629 w 1260"/>
                <a:gd name="T49" fmla="*/ 414 h 414"/>
                <a:gd name="T50" fmla="*/ 678 w 1260"/>
                <a:gd name="T51" fmla="*/ 412 h 414"/>
                <a:gd name="T52" fmla="*/ 833 w 1260"/>
                <a:gd name="T53" fmla="*/ 404 h 414"/>
                <a:gd name="T54" fmla="*/ 925 w 1260"/>
                <a:gd name="T55" fmla="*/ 393 h 414"/>
                <a:gd name="T56" fmla="*/ 1017 w 1260"/>
                <a:gd name="T57" fmla="*/ 378 h 414"/>
                <a:gd name="T58" fmla="*/ 1102 w 1260"/>
                <a:gd name="T59" fmla="*/ 353 h 414"/>
                <a:gd name="T60" fmla="*/ 1156 w 1260"/>
                <a:gd name="T61" fmla="*/ 329 h 414"/>
                <a:gd name="T62" fmla="*/ 1185 w 1260"/>
                <a:gd name="T63" fmla="*/ 312 h 414"/>
                <a:gd name="T64" fmla="*/ 1210 w 1260"/>
                <a:gd name="T65" fmla="*/ 289 h 414"/>
                <a:gd name="T66" fmla="*/ 1220 w 1260"/>
                <a:gd name="T67" fmla="*/ 279 h 414"/>
                <a:gd name="T68" fmla="*/ 1236 w 1260"/>
                <a:gd name="T69" fmla="*/ 252 h 414"/>
                <a:gd name="T70" fmla="*/ 1250 w 1260"/>
                <a:gd name="T71" fmla="*/ 218 h 414"/>
                <a:gd name="T72" fmla="*/ 1259 w 1260"/>
                <a:gd name="T73" fmla="*/ 176 h 414"/>
                <a:gd name="T74" fmla="*/ 1260 w 1260"/>
                <a:gd name="T75" fmla="*/ 131 h 414"/>
                <a:gd name="T76" fmla="*/ 1260 w 1260"/>
                <a:gd name="T77" fmla="*/ 110 h 414"/>
                <a:gd name="T78" fmla="*/ 1257 w 1260"/>
                <a:gd name="T79" fmla="*/ 73 h 414"/>
                <a:gd name="T80" fmla="*/ 1248 w 1260"/>
                <a:gd name="T81" fmla="*/ 40 h 414"/>
                <a:gd name="T82" fmla="*/ 1238 w 1260"/>
                <a:gd name="T83" fmla="*/ 13 h 414"/>
                <a:gd name="T84" fmla="*/ 1231 w 1260"/>
                <a:gd name="T85" fmla="*/ 0 h 414"/>
                <a:gd name="T86" fmla="*/ 1173 w 1260"/>
                <a:gd name="T87" fmla="*/ 35 h 414"/>
                <a:gd name="T88" fmla="*/ 1104 w 1260"/>
                <a:gd name="T89" fmla="*/ 61 h 414"/>
                <a:gd name="T90" fmla="*/ 1026 w 1260"/>
                <a:gd name="T91" fmla="*/ 82 h 414"/>
                <a:gd name="T92" fmla="*/ 944 w 1260"/>
                <a:gd name="T93" fmla="*/ 98 h 414"/>
                <a:gd name="T94" fmla="*/ 860 w 1260"/>
                <a:gd name="T95" fmla="*/ 108 h 414"/>
                <a:gd name="T96" fmla="*/ 700 w 1260"/>
                <a:gd name="T97" fmla="*/ 11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0" h="414">
                  <a:moveTo>
                    <a:pt x="629" y="119"/>
                  </a:moveTo>
                  <a:lnTo>
                    <a:pt x="629" y="119"/>
                  </a:lnTo>
                  <a:lnTo>
                    <a:pt x="560" y="117"/>
                  </a:lnTo>
                  <a:lnTo>
                    <a:pt x="481" y="115"/>
                  </a:lnTo>
                  <a:lnTo>
                    <a:pt x="400" y="108"/>
                  </a:lnTo>
                  <a:lnTo>
                    <a:pt x="358" y="103"/>
                  </a:lnTo>
                  <a:lnTo>
                    <a:pt x="316" y="98"/>
                  </a:lnTo>
                  <a:lnTo>
                    <a:pt x="274" y="91"/>
                  </a:lnTo>
                  <a:lnTo>
                    <a:pt x="234" y="82"/>
                  </a:lnTo>
                  <a:lnTo>
                    <a:pt x="194" y="72"/>
                  </a:lnTo>
                  <a:lnTo>
                    <a:pt x="156" y="61"/>
                  </a:lnTo>
                  <a:lnTo>
                    <a:pt x="121" y="49"/>
                  </a:lnTo>
                  <a:lnTo>
                    <a:pt x="87" y="35"/>
                  </a:lnTo>
                  <a:lnTo>
                    <a:pt x="57" y="18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3"/>
                  </a:lnTo>
                  <a:lnTo>
                    <a:pt x="17" y="26"/>
                  </a:lnTo>
                  <a:lnTo>
                    <a:pt x="12" y="40"/>
                  </a:lnTo>
                  <a:lnTo>
                    <a:pt x="8" y="56"/>
                  </a:lnTo>
                  <a:lnTo>
                    <a:pt x="5" y="73"/>
                  </a:lnTo>
                  <a:lnTo>
                    <a:pt x="1" y="91"/>
                  </a:lnTo>
                  <a:lnTo>
                    <a:pt x="0" y="11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53"/>
                  </a:lnTo>
                  <a:lnTo>
                    <a:pt x="1" y="174"/>
                  </a:lnTo>
                  <a:lnTo>
                    <a:pt x="5" y="195"/>
                  </a:lnTo>
                  <a:lnTo>
                    <a:pt x="10" y="214"/>
                  </a:lnTo>
                  <a:lnTo>
                    <a:pt x="15" y="232"/>
                  </a:lnTo>
                  <a:lnTo>
                    <a:pt x="22" y="249"/>
                  </a:lnTo>
                  <a:lnTo>
                    <a:pt x="29" y="263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47" y="286"/>
                  </a:lnTo>
                  <a:lnTo>
                    <a:pt x="57" y="298"/>
                  </a:lnTo>
                  <a:lnTo>
                    <a:pt x="71" y="308"/>
                  </a:lnTo>
                  <a:lnTo>
                    <a:pt x="85" y="319"/>
                  </a:lnTo>
                  <a:lnTo>
                    <a:pt x="101" y="327"/>
                  </a:lnTo>
                  <a:lnTo>
                    <a:pt x="116" y="336"/>
                  </a:lnTo>
                  <a:lnTo>
                    <a:pt x="154" y="352"/>
                  </a:lnTo>
                  <a:lnTo>
                    <a:pt x="196" y="365"/>
                  </a:lnTo>
                  <a:lnTo>
                    <a:pt x="240" y="376"/>
                  </a:lnTo>
                  <a:lnTo>
                    <a:pt x="285" y="386"/>
                  </a:lnTo>
                  <a:lnTo>
                    <a:pt x="332" y="393"/>
                  </a:lnTo>
                  <a:lnTo>
                    <a:pt x="379" y="400"/>
                  </a:lnTo>
                  <a:lnTo>
                    <a:pt x="426" y="404"/>
                  </a:lnTo>
                  <a:lnTo>
                    <a:pt x="511" y="411"/>
                  </a:lnTo>
                  <a:lnTo>
                    <a:pt x="582" y="412"/>
                  </a:lnTo>
                  <a:lnTo>
                    <a:pt x="629" y="414"/>
                  </a:lnTo>
                  <a:lnTo>
                    <a:pt x="629" y="414"/>
                  </a:lnTo>
                  <a:lnTo>
                    <a:pt x="678" y="412"/>
                  </a:lnTo>
                  <a:lnTo>
                    <a:pt x="747" y="411"/>
                  </a:lnTo>
                  <a:lnTo>
                    <a:pt x="833" y="404"/>
                  </a:lnTo>
                  <a:lnTo>
                    <a:pt x="878" y="400"/>
                  </a:lnTo>
                  <a:lnTo>
                    <a:pt x="925" y="393"/>
                  </a:lnTo>
                  <a:lnTo>
                    <a:pt x="970" y="386"/>
                  </a:lnTo>
                  <a:lnTo>
                    <a:pt x="1017" y="378"/>
                  </a:lnTo>
                  <a:lnTo>
                    <a:pt x="1060" y="365"/>
                  </a:lnTo>
                  <a:lnTo>
                    <a:pt x="1102" y="353"/>
                  </a:lnTo>
                  <a:lnTo>
                    <a:pt x="1139" y="338"/>
                  </a:lnTo>
                  <a:lnTo>
                    <a:pt x="1156" y="329"/>
                  </a:lnTo>
                  <a:lnTo>
                    <a:pt x="1172" y="320"/>
                  </a:lnTo>
                  <a:lnTo>
                    <a:pt x="1185" y="312"/>
                  </a:lnTo>
                  <a:lnTo>
                    <a:pt x="1199" y="301"/>
                  </a:lnTo>
                  <a:lnTo>
                    <a:pt x="1210" y="289"/>
                  </a:lnTo>
                  <a:lnTo>
                    <a:pt x="1220" y="279"/>
                  </a:lnTo>
                  <a:lnTo>
                    <a:pt x="1220" y="279"/>
                  </a:lnTo>
                  <a:lnTo>
                    <a:pt x="1229" y="266"/>
                  </a:lnTo>
                  <a:lnTo>
                    <a:pt x="1236" y="252"/>
                  </a:lnTo>
                  <a:lnTo>
                    <a:pt x="1243" y="237"/>
                  </a:lnTo>
                  <a:lnTo>
                    <a:pt x="1250" y="218"/>
                  </a:lnTo>
                  <a:lnTo>
                    <a:pt x="1255" y="199"/>
                  </a:lnTo>
                  <a:lnTo>
                    <a:pt x="1259" y="176"/>
                  </a:lnTo>
                  <a:lnTo>
                    <a:pt x="1260" y="153"/>
                  </a:lnTo>
                  <a:lnTo>
                    <a:pt x="1260" y="131"/>
                  </a:lnTo>
                  <a:lnTo>
                    <a:pt x="1260" y="131"/>
                  </a:lnTo>
                  <a:lnTo>
                    <a:pt x="1260" y="110"/>
                  </a:lnTo>
                  <a:lnTo>
                    <a:pt x="1259" y="91"/>
                  </a:lnTo>
                  <a:lnTo>
                    <a:pt x="1257" y="73"/>
                  </a:lnTo>
                  <a:lnTo>
                    <a:pt x="1253" y="56"/>
                  </a:lnTo>
                  <a:lnTo>
                    <a:pt x="1248" y="40"/>
                  </a:lnTo>
                  <a:lnTo>
                    <a:pt x="1243" y="26"/>
                  </a:lnTo>
                  <a:lnTo>
                    <a:pt x="1238" y="13"/>
                  </a:lnTo>
                  <a:lnTo>
                    <a:pt x="1231" y="0"/>
                  </a:lnTo>
                  <a:lnTo>
                    <a:pt x="1231" y="0"/>
                  </a:lnTo>
                  <a:lnTo>
                    <a:pt x="1203" y="18"/>
                  </a:lnTo>
                  <a:lnTo>
                    <a:pt x="1173" y="35"/>
                  </a:lnTo>
                  <a:lnTo>
                    <a:pt x="1139" y="49"/>
                  </a:lnTo>
                  <a:lnTo>
                    <a:pt x="1104" y="61"/>
                  </a:lnTo>
                  <a:lnTo>
                    <a:pt x="1066" y="73"/>
                  </a:lnTo>
                  <a:lnTo>
                    <a:pt x="1026" y="82"/>
                  </a:lnTo>
                  <a:lnTo>
                    <a:pt x="986" y="91"/>
                  </a:lnTo>
                  <a:lnTo>
                    <a:pt x="944" y="98"/>
                  </a:lnTo>
                  <a:lnTo>
                    <a:pt x="902" y="103"/>
                  </a:lnTo>
                  <a:lnTo>
                    <a:pt x="860" y="108"/>
                  </a:lnTo>
                  <a:lnTo>
                    <a:pt x="779" y="115"/>
                  </a:lnTo>
                  <a:lnTo>
                    <a:pt x="700" y="117"/>
                  </a:lnTo>
                  <a:lnTo>
                    <a:pt x="629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5" name="Group 544"/>
            <p:cNvGrpSpPr/>
            <p:nvPr/>
          </p:nvGrpSpPr>
          <p:grpSpPr>
            <a:xfrm>
              <a:off x="-3954463" y="4737101"/>
              <a:ext cx="2000250" cy="2078037"/>
              <a:chOff x="-3954463" y="4737101"/>
              <a:chExt cx="2000250" cy="2078037"/>
            </a:xfrm>
          </p:grpSpPr>
          <p:sp>
            <p:nvSpPr>
              <p:cNvPr id="546" name="Freeform 98"/>
              <p:cNvSpPr>
                <a:spLocks/>
              </p:cNvSpPr>
              <p:nvPr/>
            </p:nvSpPr>
            <p:spPr bwMode="auto">
              <a:xfrm>
                <a:off x="-3954463" y="5570538"/>
                <a:ext cx="2000250" cy="654050"/>
              </a:xfrm>
              <a:custGeom>
                <a:avLst/>
                <a:gdLst>
                  <a:gd name="T0" fmla="*/ 629 w 1260"/>
                  <a:gd name="T1" fmla="*/ 118 h 412"/>
                  <a:gd name="T2" fmla="*/ 481 w 1260"/>
                  <a:gd name="T3" fmla="*/ 113 h 412"/>
                  <a:gd name="T4" fmla="*/ 358 w 1260"/>
                  <a:gd name="T5" fmla="*/ 103 h 412"/>
                  <a:gd name="T6" fmla="*/ 274 w 1260"/>
                  <a:gd name="T7" fmla="*/ 89 h 412"/>
                  <a:gd name="T8" fmla="*/ 194 w 1260"/>
                  <a:gd name="T9" fmla="*/ 71 h 412"/>
                  <a:gd name="T10" fmla="*/ 121 w 1260"/>
                  <a:gd name="T11" fmla="*/ 49 h 412"/>
                  <a:gd name="T12" fmla="*/ 57 w 1260"/>
                  <a:gd name="T13" fmla="*/ 17 h 412"/>
                  <a:gd name="T14" fmla="*/ 29 w 1260"/>
                  <a:gd name="T15" fmla="*/ 0 h 412"/>
                  <a:gd name="T16" fmla="*/ 17 w 1260"/>
                  <a:gd name="T17" fmla="*/ 24 h 412"/>
                  <a:gd name="T18" fmla="*/ 8 w 1260"/>
                  <a:gd name="T19" fmla="*/ 56 h 412"/>
                  <a:gd name="T20" fmla="*/ 1 w 1260"/>
                  <a:gd name="T21" fmla="*/ 90 h 412"/>
                  <a:gd name="T22" fmla="*/ 0 w 1260"/>
                  <a:gd name="T23" fmla="*/ 129 h 412"/>
                  <a:gd name="T24" fmla="*/ 0 w 1260"/>
                  <a:gd name="T25" fmla="*/ 151 h 412"/>
                  <a:gd name="T26" fmla="*/ 5 w 1260"/>
                  <a:gd name="T27" fmla="*/ 195 h 412"/>
                  <a:gd name="T28" fmla="*/ 15 w 1260"/>
                  <a:gd name="T29" fmla="*/ 231 h 412"/>
                  <a:gd name="T30" fmla="*/ 29 w 1260"/>
                  <a:gd name="T31" fmla="*/ 261 h 412"/>
                  <a:gd name="T32" fmla="*/ 38 w 1260"/>
                  <a:gd name="T33" fmla="*/ 273 h 412"/>
                  <a:gd name="T34" fmla="*/ 57 w 1260"/>
                  <a:gd name="T35" fmla="*/ 297 h 412"/>
                  <a:gd name="T36" fmla="*/ 85 w 1260"/>
                  <a:gd name="T37" fmla="*/ 316 h 412"/>
                  <a:gd name="T38" fmla="*/ 116 w 1260"/>
                  <a:gd name="T39" fmla="*/ 336 h 412"/>
                  <a:gd name="T40" fmla="*/ 196 w 1260"/>
                  <a:gd name="T41" fmla="*/ 363 h 412"/>
                  <a:gd name="T42" fmla="*/ 285 w 1260"/>
                  <a:gd name="T43" fmla="*/ 384 h 412"/>
                  <a:gd name="T44" fmla="*/ 379 w 1260"/>
                  <a:gd name="T45" fmla="*/ 398 h 412"/>
                  <a:gd name="T46" fmla="*/ 511 w 1260"/>
                  <a:gd name="T47" fmla="*/ 410 h 412"/>
                  <a:gd name="T48" fmla="*/ 629 w 1260"/>
                  <a:gd name="T49" fmla="*/ 412 h 412"/>
                  <a:gd name="T50" fmla="*/ 678 w 1260"/>
                  <a:gd name="T51" fmla="*/ 412 h 412"/>
                  <a:gd name="T52" fmla="*/ 833 w 1260"/>
                  <a:gd name="T53" fmla="*/ 403 h 412"/>
                  <a:gd name="T54" fmla="*/ 925 w 1260"/>
                  <a:gd name="T55" fmla="*/ 393 h 412"/>
                  <a:gd name="T56" fmla="*/ 1017 w 1260"/>
                  <a:gd name="T57" fmla="*/ 376 h 412"/>
                  <a:gd name="T58" fmla="*/ 1102 w 1260"/>
                  <a:gd name="T59" fmla="*/ 353 h 412"/>
                  <a:gd name="T60" fmla="*/ 1156 w 1260"/>
                  <a:gd name="T61" fmla="*/ 329 h 412"/>
                  <a:gd name="T62" fmla="*/ 1185 w 1260"/>
                  <a:gd name="T63" fmla="*/ 310 h 412"/>
                  <a:gd name="T64" fmla="*/ 1210 w 1260"/>
                  <a:gd name="T65" fmla="*/ 289 h 412"/>
                  <a:gd name="T66" fmla="*/ 1220 w 1260"/>
                  <a:gd name="T67" fmla="*/ 277 h 412"/>
                  <a:gd name="T68" fmla="*/ 1236 w 1260"/>
                  <a:gd name="T69" fmla="*/ 252 h 412"/>
                  <a:gd name="T70" fmla="*/ 1250 w 1260"/>
                  <a:gd name="T71" fmla="*/ 217 h 412"/>
                  <a:gd name="T72" fmla="*/ 1259 w 1260"/>
                  <a:gd name="T73" fmla="*/ 176 h 412"/>
                  <a:gd name="T74" fmla="*/ 1260 w 1260"/>
                  <a:gd name="T75" fmla="*/ 129 h 412"/>
                  <a:gd name="T76" fmla="*/ 1260 w 1260"/>
                  <a:gd name="T77" fmla="*/ 110 h 412"/>
                  <a:gd name="T78" fmla="*/ 1257 w 1260"/>
                  <a:gd name="T79" fmla="*/ 73 h 412"/>
                  <a:gd name="T80" fmla="*/ 1248 w 1260"/>
                  <a:gd name="T81" fmla="*/ 40 h 412"/>
                  <a:gd name="T82" fmla="*/ 1238 w 1260"/>
                  <a:gd name="T83" fmla="*/ 12 h 412"/>
                  <a:gd name="T84" fmla="*/ 1231 w 1260"/>
                  <a:gd name="T85" fmla="*/ 0 h 412"/>
                  <a:gd name="T86" fmla="*/ 1173 w 1260"/>
                  <a:gd name="T87" fmla="*/ 33 h 412"/>
                  <a:gd name="T88" fmla="*/ 1104 w 1260"/>
                  <a:gd name="T89" fmla="*/ 61 h 412"/>
                  <a:gd name="T90" fmla="*/ 1026 w 1260"/>
                  <a:gd name="T91" fmla="*/ 82 h 412"/>
                  <a:gd name="T92" fmla="*/ 944 w 1260"/>
                  <a:gd name="T93" fmla="*/ 97 h 412"/>
                  <a:gd name="T94" fmla="*/ 860 w 1260"/>
                  <a:gd name="T95" fmla="*/ 108 h 412"/>
                  <a:gd name="T96" fmla="*/ 700 w 1260"/>
                  <a:gd name="T97" fmla="*/ 117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0" h="412">
                    <a:moveTo>
                      <a:pt x="629" y="118"/>
                    </a:moveTo>
                    <a:lnTo>
                      <a:pt x="629" y="118"/>
                    </a:lnTo>
                    <a:lnTo>
                      <a:pt x="560" y="117"/>
                    </a:lnTo>
                    <a:lnTo>
                      <a:pt x="481" y="113"/>
                    </a:lnTo>
                    <a:lnTo>
                      <a:pt x="400" y="106"/>
                    </a:lnTo>
                    <a:lnTo>
                      <a:pt x="358" y="103"/>
                    </a:lnTo>
                    <a:lnTo>
                      <a:pt x="316" y="96"/>
                    </a:lnTo>
                    <a:lnTo>
                      <a:pt x="274" y="89"/>
                    </a:lnTo>
                    <a:lnTo>
                      <a:pt x="234" y="82"/>
                    </a:lnTo>
                    <a:lnTo>
                      <a:pt x="194" y="71"/>
                    </a:lnTo>
                    <a:lnTo>
                      <a:pt x="156" y="61"/>
                    </a:lnTo>
                    <a:lnTo>
                      <a:pt x="121" y="49"/>
                    </a:lnTo>
                    <a:lnTo>
                      <a:pt x="87" y="33"/>
                    </a:lnTo>
                    <a:lnTo>
                      <a:pt x="57" y="1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12"/>
                    </a:lnTo>
                    <a:lnTo>
                      <a:pt x="17" y="24"/>
                    </a:lnTo>
                    <a:lnTo>
                      <a:pt x="12" y="40"/>
                    </a:lnTo>
                    <a:lnTo>
                      <a:pt x="8" y="56"/>
                    </a:lnTo>
                    <a:lnTo>
                      <a:pt x="5" y="73"/>
                    </a:lnTo>
                    <a:lnTo>
                      <a:pt x="1" y="90"/>
                    </a:lnTo>
                    <a:lnTo>
                      <a:pt x="0" y="110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51"/>
                    </a:lnTo>
                    <a:lnTo>
                      <a:pt x="1" y="174"/>
                    </a:lnTo>
                    <a:lnTo>
                      <a:pt x="5" y="195"/>
                    </a:lnTo>
                    <a:lnTo>
                      <a:pt x="10" y="214"/>
                    </a:lnTo>
                    <a:lnTo>
                      <a:pt x="15" y="231"/>
                    </a:lnTo>
                    <a:lnTo>
                      <a:pt x="22" y="247"/>
                    </a:lnTo>
                    <a:lnTo>
                      <a:pt x="29" y="261"/>
                    </a:lnTo>
                    <a:lnTo>
                      <a:pt x="38" y="273"/>
                    </a:lnTo>
                    <a:lnTo>
                      <a:pt x="38" y="273"/>
                    </a:lnTo>
                    <a:lnTo>
                      <a:pt x="47" y="285"/>
                    </a:lnTo>
                    <a:lnTo>
                      <a:pt x="57" y="297"/>
                    </a:lnTo>
                    <a:lnTo>
                      <a:pt x="71" y="308"/>
                    </a:lnTo>
                    <a:lnTo>
                      <a:pt x="85" y="316"/>
                    </a:lnTo>
                    <a:lnTo>
                      <a:pt x="101" y="327"/>
                    </a:lnTo>
                    <a:lnTo>
                      <a:pt x="116" y="336"/>
                    </a:lnTo>
                    <a:lnTo>
                      <a:pt x="154" y="351"/>
                    </a:lnTo>
                    <a:lnTo>
                      <a:pt x="196" y="363"/>
                    </a:lnTo>
                    <a:lnTo>
                      <a:pt x="240" y="376"/>
                    </a:lnTo>
                    <a:lnTo>
                      <a:pt x="285" y="384"/>
                    </a:lnTo>
                    <a:lnTo>
                      <a:pt x="332" y="393"/>
                    </a:lnTo>
                    <a:lnTo>
                      <a:pt x="379" y="398"/>
                    </a:lnTo>
                    <a:lnTo>
                      <a:pt x="426" y="403"/>
                    </a:lnTo>
                    <a:lnTo>
                      <a:pt x="511" y="410"/>
                    </a:lnTo>
                    <a:lnTo>
                      <a:pt x="582" y="412"/>
                    </a:lnTo>
                    <a:lnTo>
                      <a:pt x="629" y="412"/>
                    </a:lnTo>
                    <a:lnTo>
                      <a:pt x="629" y="412"/>
                    </a:lnTo>
                    <a:lnTo>
                      <a:pt x="678" y="412"/>
                    </a:lnTo>
                    <a:lnTo>
                      <a:pt x="747" y="410"/>
                    </a:lnTo>
                    <a:lnTo>
                      <a:pt x="833" y="403"/>
                    </a:lnTo>
                    <a:lnTo>
                      <a:pt x="878" y="398"/>
                    </a:lnTo>
                    <a:lnTo>
                      <a:pt x="925" y="393"/>
                    </a:lnTo>
                    <a:lnTo>
                      <a:pt x="970" y="386"/>
                    </a:lnTo>
                    <a:lnTo>
                      <a:pt x="1017" y="376"/>
                    </a:lnTo>
                    <a:lnTo>
                      <a:pt x="1060" y="365"/>
                    </a:lnTo>
                    <a:lnTo>
                      <a:pt x="1102" y="353"/>
                    </a:lnTo>
                    <a:lnTo>
                      <a:pt x="1139" y="337"/>
                    </a:lnTo>
                    <a:lnTo>
                      <a:pt x="1156" y="329"/>
                    </a:lnTo>
                    <a:lnTo>
                      <a:pt x="1172" y="320"/>
                    </a:lnTo>
                    <a:lnTo>
                      <a:pt x="1185" y="310"/>
                    </a:lnTo>
                    <a:lnTo>
                      <a:pt x="1199" y="299"/>
                    </a:lnTo>
                    <a:lnTo>
                      <a:pt x="1210" y="289"/>
                    </a:lnTo>
                    <a:lnTo>
                      <a:pt x="1220" y="277"/>
                    </a:lnTo>
                    <a:lnTo>
                      <a:pt x="1220" y="277"/>
                    </a:lnTo>
                    <a:lnTo>
                      <a:pt x="1229" y="266"/>
                    </a:lnTo>
                    <a:lnTo>
                      <a:pt x="1236" y="252"/>
                    </a:lnTo>
                    <a:lnTo>
                      <a:pt x="1243" y="235"/>
                    </a:lnTo>
                    <a:lnTo>
                      <a:pt x="1250" y="217"/>
                    </a:lnTo>
                    <a:lnTo>
                      <a:pt x="1255" y="197"/>
                    </a:lnTo>
                    <a:lnTo>
                      <a:pt x="1259" y="176"/>
                    </a:lnTo>
                    <a:lnTo>
                      <a:pt x="1260" y="153"/>
                    </a:lnTo>
                    <a:lnTo>
                      <a:pt x="1260" y="129"/>
                    </a:lnTo>
                    <a:lnTo>
                      <a:pt x="1260" y="129"/>
                    </a:lnTo>
                    <a:lnTo>
                      <a:pt x="1260" y="110"/>
                    </a:lnTo>
                    <a:lnTo>
                      <a:pt x="1259" y="90"/>
                    </a:lnTo>
                    <a:lnTo>
                      <a:pt x="1257" y="73"/>
                    </a:lnTo>
                    <a:lnTo>
                      <a:pt x="1253" y="56"/>
                    </a:lnTo>
                    <a:lnTo>
                      <a:pt x="1248" y="40"/>
                    </a:lnTo>
                    <a:lnTo>
                      <a:pt x="1243" y="24"/>
                    </a:lnTo>
                    <a:lnTo>
                      <a:pt x="1238" y="12"/>
                    </a:lnTo>
                    <a:lnTo>
                      <a:pt x="1231" y="0"/>
                    </a:lnTo>
                    <a:lnTo>
                      <a:pt x="1231" y="0"/>
                    </a:lnTo>
                    <a:lnTo>
                      <a:pt x="1203" y="17"/>
                    </a:lnTo>
                    <a:lnTo>
                      <a:pt x="1173" y="33"/>
                    </a:lnTo>
                    <a:lnTo>
                      <a:pt x="1139" y="49"/>
                    </a:lnTo>
                    <a:lnTo>
                      <a:pt x="1104" y="61"/>
                    </a:lnTo>
                    <a:lnTo>
                      <a:pt x="1066" y="71"/>
                    </a:lnTo>
                    <a:lnTo>
                      <a:pt x="1026" y="82"/>
                    </a:lnTo>
                    <a:lnTo>
                      <a:pt x="986" y="90"/>
                    </a:lnTo>
                    <a:lnTo>
                      <a:pt x="944" y="97"/>
                    </a:lnTo>
                    <a:lnTo>
                      <a:pt x="902" y="103"/>
                    </a:lnTo>
                    <a:lnTo>
                      <a:pt x="860" y="108"/>
                    </a:lnTo>
                    <a:lnTo>
                      <a:pt x="779" y="113"/>
                    </a:lnTo>
                    <a:lnTo>
                      <a:pt x="700" y="117"/>
                    </a:lnTo>
                    <a:lnTo>
                      <a:pt x="629" y="118"/>
                    </a:lnTo>
                    <a:close/>
                  </a:path>
                </a:pathLst>
              </a:custGeom>
              <a:solidFill>
                <a:srgbClr val="7E82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00"/>
              <p:cNvSpPr>
                <a:spLocks/>
              </p:cNvSpPr>
              <p:nvPr/>
            </p:nvSpPr>
            <p:spPr bwMode="auto">
              <a:xfrm>
                <a:off x="-3954463" y="6157913"/>
                <a:ext cx="2000250" cy="657225"/>
              </a:xfrm>
              <a:custGeom>
                <a:avLst/>
                <a:gdLst>
                  <a:gd name="T0" fmla="*/ 629 w 1260"/>
                  <a:gd name="T1" fmla="*/ 119 h 414"/>
                  <a:gd name="T2" fmla="*/ 481 w 1260"/>
                  <a:gd name="T3" fmla="*/ 115 h 414"/>
                  <a:gd name="T4" fmla="*/ 358 w 1260"/>
                  <a:gd name="T5" fmla="*/ 103 h 414"/>
                  <a:gd name="T6" fmla="*/ 274 w 1260"/>
                  <a:gd name="T7" fmla="*/ 91 h 414"/>
                  <a:gd name="T8" fmla="*/ 194 w 1260"/>
                  <a:gd name="T9" fmla="*/ 72 h 414"/>
                  <a:gd name="T10" fmla="*/ 121 w 1260"/>
                  <a:gd name="T11" fmla="*/ 49 h 414"/>
                  <a:gd name="T12" fmla="*/ 57 w 1260"/>
                  <a:gd name="T13" fmla="*/ 18 h 414"/>
                  <a:gd name="T14" fmla="*/ 29 w 1260"/>
                  <a:gd name="T15" fmla="*/ 0 h 414"/>
                  <a:gd name="T16" fmla="*/ 17 w 1260"/>
                  <a:gd name="T17" fmla="*/ 26 h 414"/>
                  <a:gd name="T18" fmla="*/ 8 w 1260"/>
                  <a:gd name="T19" fmla="*/ 56 h 414"/>
                  <a:gd name="T20" fmla="*/ 1 w 1260"/>
                  <a:gd name="T21" fmla="*/ 91 h 414"/>
                  <a:gd name="T22" fmla="*/ 0 w 1260"/>
                  <a:gd name="T23" fmla="*/ 131 h 414"/>
                  <a:gd name="T24" fmla="*/ 0 w 1260"/>
                  <a:gd name="T25" fmla="*/ 153 h 414"/>
                  <a:gd name="T26" fmla="*/ 5 w 1260"/>
                  <a:gd name="T27" fmla="*/ 195 h 414"/>
                  <a:gd name="T28" fmla="*/ 15 w 1260"/>
                  <a:gd name="T29" fmla="*/ 232 h 414"/>
                  <a:gd name="T30" fmla="*/ 29 w 1260"/>
                  <a:gd name="T31" fmla="*/ 263 h 414"/>
                  <a:gd name="T32" fmla="*/ 38 w 1260"/>
                  <a:gd name="T33" fmla="*/ 275 h 414"/>
                  <a:gd name="T34" fmla="*/ 57 w 1260"/>
                  <a:gd name="T35" fmla="*/ 298 h 414"/>
                  <a:gd name="T36" fmla="*/ 85 w 1260"/>
                  <a:gd name="T37" fmla="*/ 319 h 414"/>
                  <a:gd name="T38" fmla="*/ 116 w 1260"/>
                  <a:gd name="T39" fmla="*/ 336 h 414"/>
                  <a:gd name="T40" fmla="*/ 196 w 1260"/>
                  <a:gd name="T41" fmla="*/ 365 h 414"/>
                  <a:gd name="T42" fmla="*/ 285 w 1260"/>
                  <a:gd name="T43" fmla="*/ 386 h 414"/>
                  <a:gd name="T44" fmla="*/ 379 w 1260"/>
                  <a:gd name="T45" fmla="*/ 400 h 414"/>
                  <a:gd name="T46" fmla="*/ 511 w 1260"/>
                  <a:gd name="T47" fmla="*/ 411 h 414"/>
                  <a:gd name="T48" fmla="*/ 629 w 1260"/>
                  <a:gd name="T49" fmla="*/ 414 h 414"/>
                  <a:gd name="T50" fmla="*/ 678 w 1260"/>
                  <a:gd name="T51" fmla="*/ 412 h 414"/>
                  <a:gd name="T52" fmla="*/ 833 w 1260"/>
                  <a:gd name="T53" fmla="*/ 404 h 414"/>
                  <a:gd name="T54" fmla="*/ 925 w 1260"/>
                  <a:gd name="T55" fmla="*/ 393 h 414"/>
                  <a:gd name="T56" fmla="*/ 1017 w 1260"/>
                  <a:gd name="T57" fmla="*/ 378 h 414"/>
                  <a:gd name="T58" fmla="*/ 1102 w 1260"/>
                  <a:gd name="T59" fmla="*/ 353 h 414"/>
                  <a:gd name="T60" fmla="*/ 1156 w 1260"/>
                  <a:gd name="T61" fmla="*/ 329 h 414"/>
                  <a:gd name="T62" fmla="*/ 1185 w 1260"/>
                  <a:gd name="T63" fmla="*/ 312 h 414"/>
                  <a:gd name="T64" fmla="*/ 1210 w 1260"/>
                  <a:gd name="T65" fmla="*/ 289 h 414"/>
                  <a:gd name="T66" fmla="*/ 1220 w 1260"/>
                  <a:gd name="T67" fmla="*/ 279 h 414"/>
                  <a:gd name="T68" fmla="*/ 1236 w 1260"/>
                  <a:gd name="T69" fmla="*/ 252 h 414"/>
                  <a:gd name="T70" fmla="*/ 1250 w 1260"/>
                  <a:gd name="T71" fmla="*/ 218 h 414"/>
                  <a:gd name="T72" fmla="*/ 1259 w 1260"/>
                  <a:gd name="T73" fmla="*/ 176 h 414"/>
                  <a:gd name="T74" fmla="*/ 1260 w 1260"/>
                  <a:gd name="T75" fmla="*/ 131 h 414"/>
                  <a:gd name="T76" fmla="*/ 1260 w 1260"/>
                  <a:gd name="T77" fmla="*/ 110 h 414"/>
                  <a:gd name="T78" fmla="*/ 1257 w 1260"/>
                  <a:gd name="T79" fmla="*/ 73 h 414"/>
                  <a:gd name="T80" fmla="*/ 1248 w 1260"/>
                  <a:gd name="T81" fmla="*/ 40 h 414"/>
                  <a:gd name="T82" fmla="*/ 1238 w 1260"/>
                  <a:gd name="T83" fmla="*/ 13 h 414"/>
                  <a:gd name="T84" fmla="*/ 1231 w 1260"/>
                  <a:gd name="T85" fmla="*/ 0 h 414"/>
                  <a:gd name="T86" fmla="*/ 1173 w 1260"/>
                  <a:gd name="T87" fmla="*/ 35 h 414"/>
                  <a:gd name="T88" fmla="*/ 1104 w 1260"/>
                  <a:gd name="T89" fmla="*/ 61 h 414"/>
                  <a:gd name="T90" fmla="*/ 1026 w 1260"/>
                  <a:gd name="T91" fmla="*/ 82 h 414"/>
                  <a:gd name="T92" fmla="*/ 944 w 1260"/>
                  <a:gd name="T93" fmla="*/ 98 h 414"/>
                  <a:gd name="T94" fmla="*/ 860 w 1260"/>
                  <a:gd name="T95" fmla="*/ 108 h 414"/>
                  <a:gd name="T96" fmla="*/ 700 w 1260"/>
                  <a:gd name="T97" fmla="*/ 1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0" h="414">
                    <a:moveTo>
                      <a:pt x="629" y="119"/>
                    </a:moveTo>
                    <a:lnTo>
                      <a:pt x="629" y="119"/>
                    </a:lnTo>
                    <a:lnTo>
                      <a:pt x="560" y="117"/>
                    </a:lnTo>
                    <a:lnTo>
                      <a:pt x="481" y="115"/>
                    </a:lnTo>
                    <a:lnTo>
                      <a:pt x="400" y="108"/>
                    </a:lnTo>
                    <a:lnTo>
                      <a:pt x="358" y="103"/>
                    </a:lnTo>
                    <a:lnTo>
                      <a:pt x="316" y="98"/>
                    </a:lnTo>
                    <a:lnTo>
                      <a:pt x="274" y="91"/>
                    </a:lnTo>
                    <a:lnTo>
                      <a:pt x="234" y="82"/>
                    </a:lnTo>
                    <a:lnTo>
                      <a:pt x="194" y="72"/>
                    </a:lnTo>
                    <a:lnTo>
                      <a:pt x="156" y="61"/>
                    </a:lnTo>
                    <a:lnTo>
                      <a:pt x="121" y="49"/>
                    </a:lnTo>
                    <a:lnTo>
                      <a:pt x="87" y="35"/>
                    </a:lnTo>
                    <a:lnTo>
                      <a:pt x="57" y="18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13"/>
                    </a:lnTo>
                    <a:lnTo>
                      <a:pt x="17" y="26"/>
                    </a:lnTo>
                    <a:lnTo>
                      <a:pt x="12" y="40"/>
                    </a:lnTo>
                    <a:lnTo>
                      <a:pt x="8" y="56"/>
                    </a:lnTo>
                    <a:lnTo>
                      <a:pt x="5" y="73"/>
                    </a:lnTo>
                    <a:lnTo>
                      <a:pt x="1" y="91"/>
                    </a:lnTo>
                    <a:lnTo>
                      <a:pt x="0" y="110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53"/>
                    </a:lnTo>
                    <a:lnTo>
                      <a:pt x="1" y="174"/>
                    </a:lnTo>
                    <a:lnTo>
                      <a:pt x="5" y="195"/>
                    </a:lnTo>
                    <a:lnTo>
                      <a:pt x="10" y="214"/>
                    </a:lnTo>
                    <a:lnTo>
                      <a:pt x="15" y="232"/>
                    </a:lnTo>
                    <a:lnTo>
                      <a:pt x="22" y="249"/>
                    </a:lnTo>
                    <a:lnTo>
                      <a:pt x="29" y="263"/>
                    </a:lnTo>
                    <a:lnTo>
                      <a:pt x="38" y="275"/>
                    </a:lnTo>
                    <a:lnTo>
                      <a:pt x="38" y="275"/>
                    </a:lnTo>
                    <a:lnTo>
                      <a:pt x="47" y="286"/>
                    </a:lnTo>
                    <a:lnTo>
                      <a:pt x="57" y="298"/>
                    </a:lnTo>
                    <a:lnTo>
                      <a:pt x="71" y="308"/>
                    </a:lnTo>
                    <a:lnTo>
                      <a:pt x="85" y="319"/>
                    </a:lnTo>
                    <a:lnTo>
                      <a:pt x="101" y="327"/>
                    </a:lnTo>
                    <a:lnTo>
                      <a:pt x="116" y="336"/>
                    </a:lnTo>
                    <a:lnTo>
                      <a:pt x="154" y="352"/>
                    </a:lnTo>
                    <a:lnTo>
                      <a:pt x="196" y="365"/>
                    </a:lnTo>
                    <a:lnTo>
                      <a:pt x="240" y="376"/>
                    </a:lnTo>
                    <a:lnTo>
                      <a:pt x="285" y="386"/>
                    </a:lnTo>
                    <a:lnTo>
                      <a:pt x="332" y="393"/>
                    </a:lnTo>
                    <a:lnTo>
                      <a:pt x="379" y="400"/>
                    </a:lnTo>
                    <a:lnTo>
                      <a:pt x="426" y="404"/>
                    </a:lnTo>
                    <a:lnTo>
                      <a:pt x="511" y="411"/>
                    </a:lnTo>
                    <a:lnTo>
                      <a:pt x="582" y="412"/>
                    </a:lnTo>
                    <a:lnTo>
                      <a:pt x="629" y="414"/>
                    </a:lnTo>
                    <a:lnTo>
                      <a:pt x="629" y="414"/>
                    </a:lnTo>
                    <a:lnTo>
                      <a:pt x="678" y="412"/>
                    </a:lnTo>
                    <a:lnTo>
                      <a:pt x="747" y="411"/>
                    </a:lnTo>
                    <a:lnTo>
                      <a:pt x="833" y="404"/>
                    </a:lnTo>
                    <a:lnTo>
                      <a:pt x="878" y="400"/>
                    </a:lnTo>
                    <a:lnTo>
                      <a:pt x="925" y="393"/>
                    </a:lnTo>
                    <a:lnTo>
                      <a:pt x="970" y="386"/>
                    </a:lnTo>
                    <a:lnTo>
                      <a:pt x="1017" y="378"/>
                    </a:lnTo>
                    <a:lnTo>
                      <a:pt x="1060" y="365"/>
                    </a:lnTo>
                    <a:lnTo>
                      <a:pt x="1102" y="353"/>
                    </a:lnTo>
                    <a:lnTo>
                      <a:pt x="1139" y="338"/>
                    </a:lnTo>
                    <a:lnTo>
                      <a:pt x="1156" y="329"/>
                    </a:lnTo>
                    <a:lnTo>
                      <a:pt x="1172" y="320"/>
                    </a:lnTo>
                    <a:lnTo>
                      <a:pt x="1185" y="312"/>
                    </a:lnTo>
                    <a:lnTo>
                      <a:pt x="1199" y="301"/>
                    </a:lnTo>
                    <a:lnTo>
                      <a:pt x="1210" y="289"/>
                    </a:lnTo>
                    <a:lnTo>
                      <a:pt x="1220" y="279"/>
                    </a:lnTo>
                    <a:lnTo>
                      <a:pt x="1220" y="279"/>
                    </a:lnTo>
                    <a:lnTo>
                      <a:pt x="1229" y="266"/>
                    </a:lnTo>
                    <a:lnTo>
                      <a:pt x="1236" y="252"/>
                    </a:lnTo>
                    <a:lnTo>
                      <a:pt x="1243" y="237"/>
                    </a:lnTo>
                    <a:lnTo>
                      <a:pt x="1250" y="218"/>
                    </a:lnTo>
                    <a:lnTo>
                      <a:pt x="1255" y="199"/>
                    </a:lnTo>
                    <a:lnTo>
                      <a:pt x="1259" y="176"/>
                    </a:lnTo>
                    <a:lnTo>
                      <a:pt x="1260" y="153"/>
                    </a:lnTo>
                    <a:lnTo>
                      <a:pt x="1260" y="131"/>
                    </a:lnTo>
                    <a:lnTo>
                      <a:pt x="1260" y="131"/>
                    </a:lnTo>
                    <a:lnTo>
                      <a:pt x="1260" y="110"/>
                    </a:lnTo>
                    <a:lnTo>
                      <a:pt x="1259" y="91"/>
                    </a:lnTo>
                    <a:lnTo>
                      <a:pt x="1257" y="73"/>
                    </a:lnTo>
                    <a:lnTo>
                      <a:pt x="1253" y="56"/>
                    </a:lnTo>
                    <a:lnTo>
                      <a:pt x="1248" y="40"/>
                    </a:lnTo>
                    <a:lnTo>
                      <a:pt x="1243" y="26"/>
                    </a:lnTo>
                    <a:lnTo>
                      <a:pt x="1238" y="13"/>
                    </a:lnTo>
                    <a:lnTo>
                      <a:pt x="1231" y="0"/>
                    </a:lnTo>
                    <a:lnTo>
                      <a:pt x="1231" y="0"/>
                    </a:lnTo>
                    <a:lnTo>
                      <a:pt x="1203" y="18"/>
                    </a:lnTo>
                    <a:lnTo>
                      <a:pt x="1173" y="35"/>
                    </a:lnTo>
                    <a:lnTo>
                      <a:pt x="1139" y="49"/>
                    </a:lnTo>
                    <a:lnTo>
                      <a:pt x="1104" y="61"/>
                    </a:lnTo>
                    <a:lnTo>
                      <a:pt x="1066" y="73"/>
                    </a:lnTo>
                    <a:lnTo>
                      <a:pt x="1026" y="82"/>
                    </a:lnTo>
                    <a:lnTo>
                      <a:pt x="986" y="91"/>
                    </a:lnTo>
                    <a:lnTo>
                      <a:pt x="944" y="98"/>
                    </a:lnTo>
                    <a:lnTo>
                      <a:pt x="902" y="103"/>
                    </a:lnTo>
                    <a:lnTo>
                      <a:pt x="860" y="108"/>
                    </a:lnTo>
                    <a:lnTo>
                      <a:pt x="779" y="115"/>
                    </a:lnTo>
                    <a:lnTo>
                      <a:pt x="700" y="117"/>
                    </a:lnTo>
                    <a:lnTo>
                      <a:pt x="629" y="119"/>
                    </a:lnTo>
                    <a:close/>
                  </a:path>
                </a:pathLst>
              </a:custGeom>
              <a:solidFill>
                <a:srgbClr val="7E82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02"/>
              <p:cNvSpPr>
                <a:spLocks noEditPoints="1"/>
              </p:cNvSpPr>
              <p:nvPr/>
            </p:nvSpPr>
            <p:spPr bwMode="auto">
              <a:xfrm>
                <a:off x="-3954463" y="4737101"/>
                <a:ext cx="2000250" cy="900113"/>
              </a:xfrm>
              <a:custGeom>
                <a:avLst/>
                <a:gdLst>
                  <a:gd name="T0" fmla="*/ 1212 w 1260"/>
                  <a:gd name="T1" fmla="*/ 127 h 567"/>
                  <a:gd name="T2" fmla="*/ 1175 w 1260"/>
                  <a:gd name="T3" fmla="*/ 94 h 567"/>
                  <a:gd name="T4" fmla="*/ 1106 w 1260"/>
                  <a:gd name="T5" fmla="*/ 61 h 567"/>
                  <a:gd name="T6" fmla="*/ 973 w 1260"/>
                  <a:gd name="T7" fmla="*/ 28 h 567"/>
                  <a:gd name="T8" fmla="*/ 834 w 1260"/>
                  <a:gd name="T9" fmla="*/ 9 h 567"/>
                  <a:gd name="T10" fmla="*/ 629 w 1260"/>
                  <a:gd name="T11" fmla="*/ 0 h 567"/>
                  <a:gd name="T12" fmla="*/ 509 w 1260"/>
                  <a:gd name="T13" fmla="*/ 2 h 567"/>
                  <a:gd name="T14" fmla="*/ 330 w 1260"/>
                  <a:gd name="T15" fmla="*/ 21 h 567"/>
                  <a:gd name="T16" fmla="*/ 193 w 1260"/>
                  <a:gd name="T17" fmla="*/ 49 h 567"/>
                  <a:gd name="T18" fmla="*/ 97 w 1260"/>
                  <a:gd name="T19" fmla="*/ 87 h 567"/>
                  <a:gd name="T20" fmla="*/ 55 w 1260"/>
                  <a:gd name="T21" fmla="*/ 118 h 567"/>
                  <a:gd name="T22" fmla="*/ 36 w 1260"/>
                  <a:gd name="T23" fmla="*/ 143 h 567"/>
                  <a:gd name="T24" fmla="*/ 15 w 1260"/>
                  <a:gd name="T25" fmla="*/ 184 h 567"/>
                  <a:gd name="T26" fmla="*/ 1 w 1260"/>
                  <a:gd name="T27" fmla="*/ 240 h 567"/>
                  <a:gd name="T28" fmla="*/ 0 w 1260"/>
                  <a:gd name="T29" fmla="*/ 283 h 567"/>
                  <a:gd name="T30" fmla="*/ 5 w 1260"/>
                  <a:gd name="T31" fmla="*/ 350 h 567"/>
                  <a:gd name="T32" fmla="*/ 22 w 1260"/>
                  <a:gd name="T33" fmla="*/ 402 h 567"/>
                  <a:gd name="T34" fmla="*/ 38 w 1260"/>
                  <a:gd name="T35" fmla="*/ 428 h 567"/>
                  <a:gd name="T36" fmla="*/ 71 w 1260"/>
                  <a:gd name="T37" fmla="*/ 463 h 567"/>
                  <a:gd name="T38" fmla="*/ 116 w 1260"/>
                  <a:gd name="T39" fmla="*/ 490 h 567"/>
                  <a:gd name="T40" fmla="*/ 240 w 1260"/>
                  <a:gd name="T41" fmla="*/ 530 h 567"/>
                  <a:gd name="T42" fmla="*/ 379 w 1260"/>
                  <a:gd name="T43" fmla="*/ 553 h 567"/>
                  <a:gd name="T44" fmla="*/ 582 w 1260"/>
                  <a:gd name="T45" fmla="*/ 567 h 567"/>
                  <a:gd name="T46" fmla="*/ 678 w 1260"/>
                  <a:gd name="T47" fmla="*/ 567 h 567"/>
                  <a:gd name="T48" fmla="*/ 878 w 1260"/>
                  <a:gd name="T49" fmla="*/ 553 h 567"/>
                  <a:gd name="T50" fmla="*/ 1017 w 1260"/>
                  <a:gd name="T51" fmla="*/ 530 h 567"/>
                  <a:gd name="T52" fmla="*/ 1139 w 1260"/>
                  <a:gd name="T53" fmla="*/ 492 h 567"/>
                  <a:gd name="T54" fmla="*/ 1185 w 1260"/>
                  <a:gd name="T55" fmla="*/ 464 h 567"/>
                  <a:gd name="T56" fmla="*/ 1220 w 1260"/>
                  <a:gd name="T57" fmla="*/ 431 h 567"/>
                  <a:gd name="T58" fmla="*/ 1236 w 1260"/>
                  <a:gd name="T59" fmla="*/ 405 h 567"/>
                  <a:gd name="T60" fmla="*/ 1255 w 1260"/>
                  <a:gd name="T61" fmla="*/ 351 h 567"/>
                  <a:gd name="T62" fmla="*/ 1260 w 1260"/>
                  <a:gd name="T63" fmla="*/ 283 h 567"/>
                  <a:gd name="T64" fmla="*/ 1259 w 1260"/>
                  <a:gd name="T65" fmla="*/ 238 h 567"/>
                  <a:gd name="T66" fmla="*/ 1245 w 1260"/>
                  <a:gd name="T67" fmla="*/ 181 h 567"/>
                  <a:gd name="T68" fmla="*/ 1222 w 1260"/>
                  <a:gd name="T69" fmla="*/ 137 h 567"/>
                  <a:gd name="T70" fmla="*/ 629 w 1260"/>
                  <a:gd name="T71" fmla="*/ 273 h 567"/>
                  <a:gd name="T72" fmla="*/ 488 w 1260"/>
                  <a:gd name="T73" fmla="*/ 268 h 567"/>
                  <a:gd name="T74" fmla="*/ 363 w 1260"/>
                  <a:gd name="T75" fmla="*/ 256 h 567"/>
                  <a:gd name="T76" fmla="*/ 262 w 1260"/>
                  <a:gd name="T77" fmla="*/ 235 h 567"/>
                  <a:gd name="T78" fmla="*/ 191 w 1260"/>
                  <a:gd name="T79" fmla="*/ 210 h 567"/>
                  <a:gd name="T80" fmla="*/ 154 w 1260"/>
                  <a:gd name="T81" fmla="*/ 181 h 567"/>
                  <a:gd name="T82" fmla="*/ 153 w 1260"/>
                  <a:gd name="T83" fmla="*/ 170 h 567"/>
                  <a:gd name="T84" fmla="*/ 163 w 1260"/>
                  <a:gd name="T85" fmla="*/ 150 h 567"/>
                  <a:gd name="T86" fmla="*/ 210 w 1260"/>
                  <a:gd name="T87" fmla="*/ 120 h 567"/>
                  <a:gd name="T88" fmla="*/ 292 w 1260"/>
                  <a:gd name="T89" fmla="*/ 97 h 567"/>
                  <a:gd name="T90" fmla="*/ 403 w 1260"/>
                  <a:gd name="T91" fmla="*/ 80 h 567"/>
                  <a:gd name="T92" fmla="*/ 533 w 1260"/>
                  <a:gd name="T93" fmla="*/ 70 h 567"/>
                  <a:gd name="T94" fmla="*/ 629 w 1260"/>
                  <a:gd name="T95" fmla="*/ 66 h 567"/>
                  <a:gd name="T96" fmla="*/ 772 w 1260"/>
                  <a:gd name="T97" fmla="*/ 71 h 567"/>
                  <a:gd name="T98" fmla="*/ 897 w 1260"/>
                  <a:gd name="T99" fmla="*/ 84 h 567"/>
                  <a:gd name="T100" fmla="*/ 998 w 1260"/>
                  <a:gd name="T101" fmla="*/ 104 h 567"/>
                  <a:gd name="T102" fmla="*/ 1069 w 1260"/>
                  <a:gd name="T103" fmla="*/ 130 h 567"/>
                  <a:gd name="T104" fmla="*/ 1104 w 1260"/>
                  <a:gd name="T105" fmla="*/ 158 h 567"/>
                  <a:gd name="T106" fmla="*/ 1107 w 1260"/>
                  <a:gd name="T107" fmla="*/ 170 h 567"/>
                  <a:gd name="T108" fmla="*/ 1097 w 1260"/>
                  <a:gd name="T109" fmla="*/ 190 h 567"/>
                  <a:gd name="T110" fmla="*/ 1050 w 1260"/>
                  <a:gd name="T111" fmla="*/ 219 h 567"/>
                  <a:gd name="T112" fmla="*/ 966 w 1260"/>
                  <a:gd name="T113" fmla="*/ 242 h 567"/>
                  <a:gd name="T114" fmla="*/ 857 w 1260"/>
                  <a:gd name="T115" fmla="*/ 261 h 567"/>
                  <a:gd name="T116" fmla="*/ 726 w 1260"/>
                  <a:gd name="T117" fmla="*/ 271 h 567"/>
                  <a:gd name="T118" fmla="*/ 629 w 1260"/>
                  <a:gd name="T119" fmla="*/ 273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60" h="567">
                    <a:moveTo>
                      <a:pt x="1222" y="137"/>
                    </a:moveTo>
                    <a:lnTo>
                      <a:pt x="1222" y="137"/>
                    </a:lnTo>
                    <a:lnTo>
                      <a:pt x="1212" y="127"/>
                    </a:lnTo>
                    <a:lnTo>
                      <a:pt x="1201" y="115"/>
                    </a:lnTo>
                    <a:lnTo>
                      <a:pt x="1189" y="104"/>
                    </a:lnTo>
                    <a:lnTo>
                      <a:pt x="1175" y="94"/>
                    </a:lnTo>
                    <a:lnTo>
                      <a:pt x="1159" y="85"/>
                    </a:lnTo>
                    <a:lnTo>
                      <a:pt x="1142" y="77"/>
                    </a:lnTo>
                    <a:lnTo>
                      <a:pt x="1106" y="61"/>
                    </a:lnTo>
                    <a:lnTo>
                      <a:pt x="1064" y="47"/>
                    </a:lnTo>
                    <a:lnTo>
                      <a:pt x="1020" y="37"/>
                    </a:lnTo>
                    <a:lnTo>
                      <a:pt x="973" y="28"/>
                    </a:lnTo>
                    <a:lnTo>
                      <a:pt x="926" y="19"/>
                    </a:lnTo>
                    <a:lnTo>
                      <a:pt x="879" y="14"/>
                    </a:lnTo>
                    <a:lnTo>
                      <a:pt x="834" y="9"/>
                    </a:lnTo>
                    <a:lnTo>
                      <a:pt x="747" y="2"/>
                    </a:lnTo>
                    <a:lnTo>
                      <a:pt x="678" y="0"/>
                    </a:lnTo>
                    <a:lnTo>
                      <a:pt x="629" y="0"/>
                    </a:lnTo>
                    <a:lnTo>
                      <a:pt x="629" y="0"/>
                    </a:lnTo>
                    <a:lnTo>
                      <a:pt x="582" y="0"/>
                    </a:lnTo>
                    <a:lnTo>
                      <a:pt x="509" y="2"/>
                    </a:lnTo>
                    <a:lnTo>
                      <a:pt x="424" y="9"/>
                    </a:lnTo>
                    <a:lnTo>
                      <a:pt x="377" y="14"/>
                    </a:lnTo>
                    <a:lnTo>
                      <a:pt x="330" y="21"/>
                    </a:lnTo>
                    <a:lnTo>
                      <a:pt x="281" y="28"/>
                    </a:lnTo>
                    <a:lnTo>
                      <a:pt x="236" y="38"/>
                    </a:lnTo>
                    <a:lnTo>
                      <a:pt x="193" y="49"/>
                    </a:lnTo>
                    <a:lnTo>
                      <a:pt x="151" y="63"/>
                    </a:lnTo>
                    <a:lnTo>
                      <a:pt x="114" y="78"/>
                    </a:lnTo>
                    <a:lnTo>
                      <a:pt x="97" y="87"/>
                    </a:lnTo>
                    <a:lnTo>
                      <a:pt x="81" y="97"/>
                    </a:lnTo>
                    <a:lnTo>
                      <a:pt x="68" y="108"/>
                    </a:lnTo>
                    <a:lnTo>
                      <a:pt x="55" y="118"/>
                    </a:lnTo>
                    <a:lnTo>
                      <a:pt x="45" y="129"/>
                    </a:lnTo>
                    <a:lnTo>
                      <a:pt x="36" y="143"/>
                    </a:lnTo>
                    <a:lnTo>
                      <a:pt x="36" y="143"/>
                    </a:lnTo>
                    <a:lnTo>
                      <a:pt x="28" y="153"/>
                    </a:lnTo>
                    <a:lnTo>
                      <a:pt x="21" y="167"/>
                    </a:lnTo>
                    <a:lnTo>
                      <a:pt x="15" y="184"/>
                    </a:lnTo>
                    <a:lnTo>
                      <a:pt x="10" y="202"/>
                    </a:lnTo>
                    <a:lnTo>
                      <a:pt x="5" y="219"/>
                    </a:lnTo>
                    <a:lnTo>
                      <a:pt x="1" y="240"/>
                    </a:lnTo>
                    <a:lnTo>
                      <a:pt x="0" y="261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0" y="306"/>
                    </a:lnTo>
                    <a:lnTo>
                      <a:pt x="1" y="329"/>
                    </a:lnTo>
                    <a:lnTo>
                      <a:pt x="5" y="350"/>
                    </a:lnTo>
                    <a:lnTo>
                      <a:pt x="10" y="369"/>
                    </a:lnTo>
                    <a:lnTo>
                      <a:pt x="15" y="386"/>
                    </a:lnTo>
                    <a:lnTo>
                      <a:pt x="22" y="402"/>
                    </a:lnTo>
                    <a:lnTo>
                      <a:pt x="29" y="416"/>
                    </a:lnTo>
                    <a:lnTo>
                      <a:pt x="38" y="428"/>
                    </a:lnTo>
                    <a:lnTo>
                      <a:pt x="38" y="428"/>
                    </a:lnTo>
                    <a:lnTo>
                      <a:pt x="47" y="440"/>
                    </a:lnTo>
                    <a:lnTo>
                      <a:pt x="57" y="452"/>
                    </a:lnTo>
                    <a:lnTo>
                      <a:pt x="71" y="463"/>
                    </a:lnTo>
                    <a:lnTo>
                      <a:pt x="85" y="471"/>
                    </a:lnTo>
                    <a:lnTo>
                      <a:pt x="101" y="482"/>
                    </a:lnTo>
                    <a:lnTo>
                      <a:pt x="116" y="490"/>
                    </a:lnTo>
                    <a:lnTo>
                      <a:pt x="154" y="506"/>
                    </a:lnTo>
                    <a:lnTo>
                      <a:pt x="196" y="518"/>
                    </a:lnTo>
                    <a:lnTo>
                      <a:pt x="240" y="530"/>
                    </a:lnTo>
                    <a:lnTo>
                      <a:pt x="285" y="539"/>
                    </a:lnTo>
                    <a:lnTo>
                      <a:pt x="332" y="548"/>
                    </a:lnTo>
                    <a:lnTo>
                      <a:pt x="379" y="553"/>
                    </a:lnTo>
                    <a:lnTo>
                      <a:pt x="426" y="558"/>
                    </a:lnTo>
                    <a:lnTo>
                      <a:pt x="511" y="563"/>
                    </a:lnTo>
                    <a:lnTo>
                      <a:pt x="582" y="567"/>
                    </a:lnTo>
                    <a:lnTo>
                      <a:pt x="629" y="567"/>
                    </a:lnTo>
                    <a:lnTo>
                      <a:pt x="629" y="567"/>
                    </a:lnTo>
                    <a:lnTo>
                      <a:pt x="678" y="567"/>
                    </a:lnTo>
                    <a:lnTo>
                      <a:pt x="747" y="563"/>
                    </a:lnTo>
                    <a:lnTo>
                      <a:pt x="833" y="558"/>
                    </a:lnTo>
                    <a:lnTo>
                      <a:pt x="878" y="553"/>
                    </a:lnTo>
                    <a:lnTo>
                      <a:pt x="925" y="548"/>
                    </a:lnTo>
                    <a:lnTo>
                      <a:pt x="970" y="541"/>
                    </a:lnTo>
                    <a:lnTo>
                      <a:pt x="1017" y="530"/>
                    </a:lnTo>
                    <a:lnTo>
                      <a:pt x="1060" y="520"/>
                    </a:lnTo>
                    <a:lnTo>
                      <a:pt x="1102" y="508"/>
                    </a:lnTo>
                    <a:lnTo>
                      <a:pt x="1139" y="492"/>
                    </a:lnTo>
                    <a:lnTo>
                      <a:pt x="1156" y="483"/>
                    </a:lnTo>
                    <a:lnTo>
                      <a:pt x="1172" y="475"/>
                    </a:lnTo>
                    <a:lnTo>
                      <a:pt x="1185" y="464"/>
                    </a:lnTo>
                    <a:lnTo>
                      <a:pt x="1199" y="454"/>
                    </a:lnTo>
                    <a:lnTo>
                      <a:pt x="1210" y="443"/>
                    </a:lnTo>
                    <a:lnTo>
                      <a:pt x="1220" y="431"/>
                    </a:lnTo>
                    <a:lnTo>
                      <a:pt x="1220" y="431"/>
                    </a:lnTo>
                    <a:lnTo>
                      <a:pt x="1229" y="419"/>
                    </a:lnTo>
                    <a:lnTo>
                      <a:pt x="1236" y="405"/>
                    </a:lnTo>
                    <a:lnTo>
                      <a:pt x="1243" y="389"/>
                    </a:lnTo>
                    <a:lnTo>
                      <a:pt x="1250" y="372"/>
                    </a:lnTo>
                    <a:lnTo>
                      <a:pt x="1255" y="351"/>
                    </a:lnTo>
                    <a:lnTo>
                      <a:pt x="1259" y="330"/>
                    </a:lnTo>
                    <a:lnTo>
                      <a:pt x="1260" y="308"/>
                    </a:lnTo>
                    <a:lnTo>
                      <a:pt x="1260" y="283"/>
                    </a:lnTo>
                    <a:lnTo>
                      <a:pt x="1260" y="283"/>
                    </a:lnTo>
                    <a:lnTo>
                      <a:pt x="1260" y="261"/>
                    </a:lnTo>
                    <a:lnTo>
                      <a:pt x="1259" y="238"/>
                    </a:lnTo>
                    <a:lnTo>
                      <a:pt x="1255" y="217"/>
                    </a:lnTo>
                    <a:lnTo>
                      <a:pt x="1250" y="198"/>
                    </a:lnTo>
                    <a:lnTo>
                      <a:pt x="1245" y="181"/>
                    </a:lnTo>
                    <a:lnTo>
                      <a:pt x="1238" y="163"/>
                    </a:lnTo>
                    <a:lnTo>
                      <a:pt x="1231" y="150"/>
                    </a:lnTo>
                    <a:lnTo>
                      <a:pt x="1222" y="137"/>
                    </a:lnTo>
                    <a:lnTo>
                      <a:pt x="1222" y="137"/>
                    </a:lnTo>
                    <a:close/>
                    <a:moveTo>
                      <a:pt x="629" y="273"/>
                    </a:moveTo>
                    <a:lnTo>
                      <a:pt x="629" y="273"/>
                    </a:lnTo>
                    <a:lnTo>
                      <a:pt x="580" y="271"/>
                    </a:lnTo>
                    <a:lnTo>
                      <a:pt x="533" y="271"/>
                    </a:lnTo>
                    <a:lnTo>
                      <a:pt x="488" y="268"/>
                    </a:lnTo>
                    <a:lnTo>
                      <a:pt x="445" y="264"/>
                    </a:lnTo>
                    <a:lnTo>
                      <a:pt x="403" y="261"/>
                    </a:lnTo>
                    <a:lnTo>
                      <a:pt x="363" y="256"/>
                    </a:lnTo>
                    <a:lnTo>
                      <a:pt x="327" y="249"/>
                    </a:lnTo>
                    <a:lnTo>
                      <a:pt x="292" y="242"/>
                    </a:lnTo>
                    <a:lnTo>
                      <a:pt x="262" y="235"/>
                    </a:lnTo>
                    <a:lnTo>
                      <a:pt x="234" y="228"/>
                    </a:lnTo>
                    <a:lnTo>
                      <a:pt x="210" y="219"/>
                    </a:lnTo>
                    <a:lnTo>
                      <a:pt x="191" y="210"/>
                    </a:lnTo>
                    <a:lnTo>
                      <a:pt x="174" y="200"/>
                    </a:lnTo>
                    <a:lnTo>
                      <a:pt x="163" y="190"/>
                    </a:lnTo>
                    <a:lnTo>
                      <a:pt x="154" y="181"/>
                    </a:lnTo>
                    <a:lnTo>
                      <a:pt x="153" y="176"/>
                    </a:lnTo>
                    <a:lnTo>
                      <a:pt x="153" y="170"/>
                    </a:lnTo>
                    <a:lnTo>
                      <a:pt x="153" y="170"/>
                    </a:lnTo>
                    <a:lnTo>
                      <a:pt x="153" y="163"/>
                    </a:lnTo>
                    <a:lnTo>
                      <a:pt x="154" y="158"/>
                    </a:lnTo>
                    <a:lnTo>
                      <a:pt x="163" y="150"/>
                    </a:lnTo>
                    <a:lnTo>
                      <a:pt x="174" y="139"/>
                    </a:lnTo>
                    <a:lnTo>
                      <a:pt x="191" y="129"/>
                    </a:lnTo>
                    <a:lnTo>
                      <a:pt x="210" y="120"/>
                    </a:lnTo>
                    <a:lnTo>
                      <a:pt x="234" y="111"/>
                    </a:lnTo>
                    <a:lnTo>
                      <a:pt x="262" y="104"/>
                    </a:lnTo>
                    <a:lnTo>
                      <a:pt x="292" y="97"/>
                    </a:lnTo>
                    <a:lnTo>
                      <a:pt x="327" y="90"/>
                    </a:lnTo>
                    <a:lnTo>
                      <a:pt x="363" y="84"/>
                    </a:lnTo>
                    <a:lnTo>
                      <a:pt x="403" y="80"/>
                    </a:lnTo>
                    <a:lnTo>
                      <a:pt x="445" y="75"/>
                    </a:lnTo>
                    <a:lnTo>
                      <a:pt x="488" y="71"/>
                    </a:lnTo>
                    <a:lnTo>
                      <a:pt x="533" y="70"/>
                    </a:lnTo>
                    <a:lnTo>
                      <a:pt x="580" y="68"/>
                    </a:lnTo>
                    <a:lnTo>
                      <a:pt x="629" y="66"/>
                    </a:lnTo>
                    <a:lnTo>
                      <a:pt x="629" y="66"/>
                    </a:lnTo>
                    <a:lnTo>
                      <a:pt x="678" y="68"/>
                    </a:lnTo>
                    <a:lnTo>
                      <a:pt x="726" y="70"/>
                    </a:lnTo>
                    <a:lnTo>
                      <a:pt x="772" y="71"/>
                    </a:lnTo>
                    <a:lnTo>
                      <a:pt x="815" y="75"/>
                    </a:lnTo>
                    <a:lnTo>
                      <a:pt x="857" y="80"/>
                    </a:lnTo>
                    <a:lnTo>
                      <a:pt x="897" y="84"/>
                    </a:lnTo>
                    <a:lnTo>
                      <a:pt x="933" y="90"/>
                    </a:lnTo>
                    <a:lnTo>
                      <a:pt x="966" y="97"/>
                    </a:lnTo>
                    <a:lnTo>
                      <a:pt x="998" y="104"/>
                    </a:lnTo>
                    <a:lnTo>
                      <a:pt x="1026" y="111"/>
                    </a:lnTo>
                    <a:lnTo>
                      <a:pt x="1050" y="120"/>
                    </a:lnTo>
                    <a:lnTo>
                      <a:pt x="1069" y="130"/>
                    </a:lnTo>
                    <a:lnTo>
                      <a:pt x="1085" y="139"/>
                    </a:lnTo>
                    <a:lnTo>
                      <a:pt x="1097" y="150"/>
                    </a:lnTo>
                    <a:lnTo>
                      <a:pt x="1104" y="158"/>
                    </a:lnTo>
                    <a:lnTo>
                      <a:pt x="1106" y="163"/>
                    </a:lnTo>
                    <a:lnTo>
                      <a:pt x="1107" y="170"/>
                    </a:lnTo>
                    <a:lnTo>
                      <a:pt x="1107" y="170"/>
                    </a:lnTo>
                    <a:lnTo>
                      <a:pt x="1106" y="176"/>
                    </a:lnTo>
                    <a:lnTo>
                      <a:pt x="1104" y="181"/>
                    </a:lnTo>
                    <a:lnTo>
                      <a:pt x="1097" y="190"/>
                    </a:lnTo>
                    <a:lnTo>
                      <a:pt x="1085" y="200"/>
                    </a:lnTo>
                    <a:lnTo>
                      <a:pt x="1069" y="210"/>
                    </a:lnTo>
                    <a:lnTo>
                      <a:pt x="1050" y="219"/>
                    </a:lnTo>
                    <a:lnTo>
                      <a:pt x="1026" y="228"/>
                    </a:lnTo>
                    <a:lnTo>
                      <a:pt x="998" y="235"/>
                    </a:lnTo>
                    <a:lnTo>
                      <a:pt x="966" y="242"/>
                    </a:lnTo>
                    <a:lnTo>
                      <a:pt x="933" y="249"/>
                    </a:lnTo>
                    <a:lnTo>
                      <a:pt x="897" y="256"/>
                    </a:lnTo>
                    <a:lnTo>
                      <a:pt x="857" y="261"/>
                    </a:lnTo>
                    <a:lnTo>
                      <a:pt x="815" y="264"/>
                    </a:lnTo>
                    <a:lnTo>
                      <a:pt x="772" y="268"/>
                    </a:lnTo>
                    <a:lnTo>
                      <a:pt x="726" y="271"/>
                    </a:lnTo>
                    <a:lnTo>
                      <a:pt x="678" y="271"/>
                    </a:lnTo>
                    <a:lnTo>
                      <a:pt x="629" y="273"/>
                    </a:lnTo>
                    <a:lnTo>
                      <a:pt x="629" y="273"/>
                    </a:lnTo>
                    <a:close/>
                  </a:path>
                </a:pathLst>
              </a:custGeom>
              <a:solidFill>
                <a:srgbClr val="7E82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20" name="Group 519"/>
          <p:cNvGrpSpPr/>
          <p:nvPr/>
        </p:nvGrpSpPr>
        <p:grpSpPr>
          <a:xfrm>
            <a:off x="5541640" y="5283012"/>
            <a:ext cx="186593" cy="193849"/>
            <a:chOff x="-3954463" y="4737101"/>
            <a:chExt cx="2000250" cy="2078037"/>
          </a:xfrm>
        </p:grpSpPr>
        <p:sp>
          <p:nvSpPr>
            <p:cNvPr id="537" name="Freeform 99"/>
            <p:cNvSpPr>
              <a:spLocks/>
            </p:cNvSpPr>
            <p:nvPr/>
          </p:nvSpPr>
          <p:spPr bwMode="auto">
            <a:xfrm>
              <a:off x="-3954463" y="5570538"/>
              <a:ext cx="2000250" cy="654050"/>
            </a:xfrm>
            <a:custGeom>
              <a:avLst/>
              <a:gdLst>
                <a:gd name="T0" fmla="*/ 629 w 1260"/>
                <a:gd name="T1" fmla="*/ 118 h 412"/>
                <a:gd name="T2" fmla="*/ 481 w 1260"/>
                <a:gd name="T3" fmla="*/ 113 h 412"/>
                <a:gd name="T4" fmla="*/ 358 w 1260"/>
                <a:gd name="T5" fmla="*/ 103 h 412"/>
                <a:gd name="T6" fmla="*/ 274 w 1260"/>
                <a:gd name="T7" fmla="*/ 89 h 412"/>
                <a:gd name="T8" fmla="*/ 194 w 1260"/>
                <a:gd name="T9" fmla="*/ 71 h 412"/>
                <a:gd name="T10" fmla="*/ 121 w 1260"/>
                <a:gd name="T11" fmla="*/ 49 h 412"/>
                <a:gd name="T12" fmla="*/ 57 w 1260"/>
                <a:gd name="T13" fmla="*/ 17 h 412"/>
                <a:gd name="T14" fmla="*/ 29 w 1260"/>
                <a:gd name="T15" fmla="*/ 0 h 412"/>
                <a:gd name="T16" fmla="*/ 17 w 1260"/>
                <a:gd name="T17" fmla="*/ 24 h 412"/>
                <a:gd name="T18" fmla="*/ 8 w 1260"/>
                <a:gd name="T19" fmla="*/ 56 h 412"/>
                <a:gd name="T20" fmla="*/ 1 w 1260"/>
                <a:gd name="T21" fmla="*/ 90 h 412"/>
                <a:gd name="T22" fmla="*/ 0 w 1260"/>
                <a:gd name="T23" fmla="*/ 129 h 412"/>
                <a:gd name="T24" fmla="*/ 0 w 1260"/>
                <a:gd name="T25" fmla="*/ 151 h 412"/>
                <a:gd name="T26" fmla="*/ 5 w 1260"/>
                <a:gd name="T27" fmla="*/ 195 h 412"/>
                <a:gd name="T28" fmla="*/ 15 w 1260"/>
                <a:gd name="T29" fmla="*/ 231 h 412"/>
                <a:gd name="T30" fmla="*/ 29 w 1260"/>
                <a:gd name="T31" fmla="*/ 261 h 412"/>
                <a:gd name="T32" fmla="*/ 38 w 1260"/>
                <a:gd name="T33" fmla="*/ 273 h 412"/>
                <a:gd name="T34" fmla="*/ 57 w 1260"/>
                <a:gd name="T35" fmla="*/ 297 h 412"/>
                <a:gd name="T36" fmla="*/ 85 w 1260"/>
                <a:gd name="T37" fmla="*/ 316 h 412"/>
                <a:gd name="T38" fmla="*/ 116 w 1260"/>
                <a:gd name="T39" fmla="*/ 336 h 412"/>
                <a:gd name="T40" fmla="*/ 196 w 1260"/>
                <a:gd name="T41" fmla="*/ 363 h 412"/>
                <a:gd name="T42" fmla="*/ 285 w 1260"/>
                <a:gd name="T43" fmla="*/ 384 h 412"/>
                <a:gd name="T44" fmla="*/ 379 w 1260"/>
                <a:gd name="T45" fmla="*/ 398 h 412"/>
                <a:gd name="T46" fmla="*/ 511 w 1260"/>
                <a:gd name="T47" fmla="*/ 410 h 412"/>
                <a:gd name="T48" fmla="*/ 629 w 1260"/>
                <a:gd name="T49" fmla="*/ 412 h 412"/>
                <a:gd name="T50" fmla="*/ 678 w 1260"/>
                <a:gd name="T51" fmla="*/ 412 h 412"/>
                <a:gd name="T52" fmla="*/ 833 w 1260"/>
                <a:gd name="T53" fmla="*/ 403 h 412"/>
                <a:gd name="T54" fmla="*/ 925 w 1260"/>
                <a:gd name="T55" fmla="*/ 393 h 412"/>
                <a:gd name="T56" fmla="*/ 1017 w 1260"/>
                <a:gd name="T57" fmla="*/ 376 h 412"/>
                <a:gd name="T58" fmla="*/ 1102 w 1260"/>
                <a:gd name="T59" fmla="*/ 353 h 412"/>
                <a:gd name="T60" fmla="*/ 1156 w 1260"/>
                <a:gd name="T61" fmla="*/ 329 h 412"/>
                <a:gd name="T62" fmla="*/ 1185 w 1260"/>
                <a:gd name="T63" fmla="*/ 310 h 412"/>
                <a:gd name="T64" fmla="*/ 1210 w 1260"/>
                <a:gd name="T65" fmla="*/ 289 h 412"/>
                <a:gd name="T66" fmla="*/ 1220 w 1260"/>
                <a:gd name="T67" fmla="*/ 277 h 412"/>
                <a:gd name="T68" fmla="*/ 1236 w 1260"/>
                <a:gd name="T69" fmla="*/ 252 h 412"/>
                <a:gd name="T70" fmla="*/ 1250 w 1260"/>
                <a:gd name="T71" fmla="*/ 217 h 412"/>
                <a:gd name="T72" fmla="*/ 1259 w 1260"/>
                <a:gd name="T73" fmla="*/ 176 h 412"/>
                <a:gd name="T74" fmla="*/ 1260 w 1260"/>
                <a:gd name="T75" fmla="*/ 129 h 412"/>
                <a:gd name="T76" fmla="*/ 1260 w 1260"/>
                <a:gd name="T77" fmla="*/ 110 h 412"/>
                <a:gd name="T78" fmla="*/ 1257 w 1260"/>
                <a:gd name="T79" fmla="*/ 73 h 412"/>
                <a:gd name="T80" fmla="*/ 1248 w 1260"/>
                <a:gd name="T81" fmla="*/ 40 h 412"/>
                <a:gd name="T82" fmla="*/ 1238 w 1260"/>
                <a:gd name="T83" fmla="*/ 12 h 412"/>
                <a:gd name="T84" fmla="*/ 1231 w 1260"/>
                <a:gd name="T85" fmla="*/ 0 h 412"/>
                <a:gd name="T86" fmla="*/ 1173 w 1260"/>
                <a:gd name="T87" fmla="*/ 33 h 412"/>
                <a:gd name="T88" fmla="*/ 1104 w 1260"/>
                <a:gd name="T89" fmla="*/ 61 h 412"/>
                <a:gd name="T90" fmla="*/ 1026 w 1260"/>
                <a:gd name="T91" fmla="*/ 82 h 412"/>
                <a:gd name="T92" fmla="*/ 944 w 1260"/>
                <a:gd name="T93" fmla="*/ 97 h 412"/>
                <a:gd name="T94" fmla="*/ 860 w 1260"/>
                <a:gd name="T95" fmla="*/ 108 h 412"/>
                <a:gd name="T96" fmla="*/ 700 w 1260"/>
                <a:gd name="T97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0" h="412">
                  <a:moveTo>
                    <a:pt x="629" y="118"/>
                  </a:moveTo>
                  <a:lnTo>
                    <a:pt x="629" y="118"/>
                  </a:lnTo>
                  <a:lnTo>
                    <a:pt x="560" y="117"/>
                  </a:lnTo>
                  <a:lnTo>
                    <a:pt x="481" y="113"/>
                  </a:lnTo>
                  <a:lnTo>
                    <a:pt x="400" y="106"/>
                  </a:lnTo>
                  <a:lnTo>
                    <a:pt x="358" y="103"/>
                  </a:lnTo>
                  <a:lnTo>
                    <a:pt x="316" y="96"/>
                  </a:lnTo>
                  <a:lnTo>
                    <a:pt x="274" y="89"/>
                  </a:lnTo>
                  <a:lnTo>
                    <a:pt x="234" y="82"/>
                  </a:lnTo>
                  <a:lnTo>
                    <a:pt x="194" y="71"/>
                  </a:lnTo>
                  <a:lnTo>
                    <a:pt x="156" y="61"/>
                  </a:lnTo>
                  <a:lnTo>
                    <a:pt x="121" y="49"/>
                  </a:lnTo>
                  <a:lnTo>
                    <a:pt x="87" y="33"/>
                  </a:lnTo>
                  <a:lnTo>
                    <a:pt x="57" y="1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2"/>
                  </a:lnTo>
                  <a:lnTo>
                    <a:pt x="17" y="24"/>
                  </a:lnTo>
                  <a:lnTo>
                    <a:pt x="12" y="40"/>
                  </a:lnTo>
                  <a:lnTo>
                    <a:pt x="8" y="56"/>
                  </a:lnTo>
                  <a:lnTo>
                    <a:pt x="5" y="73"/>
                  </a:lnTo>
                  <a:lnTo>
                    <a:pt x="1" y="90"/>
                  </a:lnTo>
                  <a:lnTo>
                    <a:pt x="0" y="110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51"/>
                  </a:lnTo>
                  <a:lnTo>
                    <a:pt x="1" y="174"/>
                  </a:lnTo>
                  <a:lnTo>
                    <a:pt x="5" y="195"/>
                  </a:lnTo>
                  <a:lnTo>
                    <a:pt x="10" y="214"/>
                  </a:lnTo>
                  <a:lnTo>
                    <a:pt x="15" y="231"/>
                  </a:lnTo>
                  <a:lnTo>
                    <a:pt x="22" y="247"/>
                  </a:lnTo>
                  <a:lnTo>
                    <a:pt x="29" y="261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47" y="285"/>
                  </a:lnTo>
                  <a:lnTo>
                    <a:pt x="57" y="297"/>
                  </a:lnTo>
                  <a:lnTo>
                    <a:pt x="71" y="308"/>
                  </a:lnTo>
                  <a:lnTo>
                    <a:pt x="85" y="316"/>
                  </a:lnTo>
                  <a:lnTo>
                    <a:pt x="101" y="327"/>
                  </a:lnTo>
                  <a:lnTo>
                    <a:pt x="116" y="336"/>
                  </a:lnTo>
                  <a:lnTo>
                    <a:pt x="154" y="351"/>
                  </a:lnTo>
                  <a:lnTo>
                    <a:pt x="196" y="363"/>
                  </a:lnTo>
                  <a:lnTo>
                    <a:pt x="240" y="376"/>
                  </a:lnTo>
                  <a:lnTo>
                    <a:pt x="285" y="384"/>
                  </a:lnTo>
                  <a:lnTo>
                    <a:pt x="332" y="393"/>
                  </a:lnTo>
                  <a:lnTo>
                    <a:pt x="379" y="398"/>
                  </a:lnTo>
                  <a:lnTo>
                    <a:pt x="426" y="403"/>
                  </a:lnTo>
                  <a:lnTo>
                    <a:pt x="511" y="410"/>
                  </a:lnTo>
                  <a:lnTo>
                    <a:pt x="582" y="412"/>
                  </a:lnTo>
                  <a:lnTo>
                    <a:pt x="629" y="412"/>
                  </a:lnTo>
                  <a:lnTo>
                    <a:pt x="629" y="412"/>
                  </a:lnTo>
                  <a:lnTo>
                    <a:pt x="678" y="412"/>
                  </a:lnTo>
                  <a:lnTo>
                    <a:pt x="747" y="410"/>
                  </a:lnTo>
                  <a:lnTo>
                    <a:pt x="833" y="403"/>
                  </a:lnTo>
                  <a:lnTo>
                    <a:pt x="878" y="398"/>
                  </a:lnTo>
                  <a:lnTo>
                    <a:pt x="925" y="393"/>
                  </a:lnTo>
                  <a:lnTo>
                    <a:pt x="970" y="386"/>
                  </a:lnTo>
                  <a:lnTo>
                    <a:pt x="1017" y="376"/>
                  </a:lnTo>
                  <a:lnTo>
                    <a:pt x="1060" y="365"/>
                  </a:lnTo>
                  <a:lnTo>
                    <a:pt x="1102" y="353"/>
                  </a:lnTo>
                  <a:lnTo>
                    <a:pt x="1139" y="337"/>
                  </a:lnTo>
                  <a:lnTo>
                    <a:pt x="1156" y="329"/>
                  </a:lnTo>
                  <a:lnTo>
                    <a:pt x="1172" y="320"/>
                  </a:lnTo>
                  <a:lnTo>
                    <a:pt x="1185" y="310"/>
                  </a:lnTo>
                  <a:lnTo>
                    <a:pt x="1199" y="299"/>
                  </a:lnTo>
                  <a:lnTo>
                    <a:pt x="1210" y="289"/>
                  </a:lnTo>
                  <a:lnTo>
                    <a:pt x="1220" y="277"/>
                  </a:lnTo>
                  <a:lnTo>
                    <a:pt x="1220" y="277"/>
                  </a:lnTo>
                  <a:lnTo>
                    <a:pt x="1229" y="266"/>
                  </a:lnTo>
                  <a:lnTo>
                    <a:pt x="1236" y="252"/>
                  </a:lnTo>
                  <a:lnTo>
                    <a:pt x="1243" y="235"/>
                  </a:lnTo>
                  <a:lnTo>
                    <a:pt x="1250" y="217"/>
                  </a:lnTo>
                  <a:lnTo>
                    <a:pt x="1255" y="197"/>
                  </a:lnTo>
                  <a:lnTo>
                    <a:pt x="1259" y="176"/>
                  </a:lnTo>
                  <a:lnTo>
                    <a:pt x="1260" y="153"/>
                  </a:lnTo>
                  <a:lnTo>
                    <a:pt x="1260" y="129"/>
                  </a:lnTo>
                  <a:lnTo>
                    <a:pt x="1260" y="129"/>
                  </a:lnTo>
                  <a:lnTo>
                    <a:pt x="1260" y="110"/>
                  </a:lnTo>
                  <a:lnTo>
                    <a:pt x="1259" y="90"/>
                  </a:lnTo>
                  <a:lnTo>
                    <a:pt x="1257" y="73"/>
                  </a:lnTo>
                  <a:lnTo>
                    <a:pt x="1253" y="56"/>
                  </a:lnTo>
                  <a:lnTo>
                    <a:pt x="1248" y="40"/>
                  </a:lnTo>
                  <a:lnTo>
                    <a:pt x="1243" y="24"/>
                  </a:lnTo>
                  <a:lnTo>
                    <a:pt x="1238" y="12"/>
                  </a:lnTo>
                  <a:lnTo>
                    <a:pt x="1231" y="0"/>
                  </a:lnTo>
                  <a:lnTo>
                    <a:pt x="1231" y="0"/>
                  </a:lnTo>
                  <a:lnTo>
                    <a:pt x="1203" y="17"/>
                  </a:lnTo>
                  <a:lnTo>
                    <a:pt x="1173" y="33"/>
                  </a:lnTo>
                  <a:lnTo>
                    <a:pt x="1139" y="49"/>
                  </a:lnTo>
                  <a:lnTo>
                    <a:pt x="1104" y="61"/>
                  </a:lnTo>
                  <a:lnTo>
                    <a:pt x="1066" y="71"/>
                  </a:lnTo>
                  <a:lnTo>
                    <a:pt x="1026" y="82"/>
                  </a:lnTo>
                  <a:lnTo>
                    <a:pt x="986" y="90"/>
                  </a:lnTo>
                  <a:lnTo>
                    <a:pt x="944" y="97"/>
                  </a:lnTo>
                  <a:lnTo>
                    <a:pt x="902" y="103"/>
                  </a:lnTo>
                  <a:lnTo>
                    <a:pt x="860" y="108"/>
                  </a:lnTo>
                  <a:lnTo>
                    <a:pt x="779" y="113"/>
                  </a:lnTo>
                  <a:lnTo>
                    <a:pt x="700" y="117"/>
                  </a:lnTo>
                  <a:lnTo>
                    <a:pt x="629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101"/>
            <p:cNvSpPr>
              <a:spLocks/>
            </p:cNvSpPr>
            <p:nvPr/>
          </p:nvSpPr>
          <p:spPr bwMode="auto">
            <a:xfrm>
              <a:off x="-3954463" y="6157913"/>
              <a:ext cx="2000250" cy="657225"/>
            </a:xfrm>
            <a:custGeom>
              <a:avLst/>
              <a:gdLst>
                <a:gd name="T0" fmla="*/ 629 w 1260"/>
                <a:gd name="T1" fmla="*/ 119 h 414"/>
                <a:gd name="T2" fmla="*/ 481 w 1260"/>
                <a:gd name="T3" fmla="*/ 115 h 414"/>
                <a:gd name="T4" fmla="*/ 358 w 1260"/>
                <a:gd name="T5" fmla="*/ 103 h 414"/>
                <a:gd name="T6" fmla="*/ 274 w 1260"/>
                <a:gd name="T7" fmla="*/ 91 h 414"/>
                <a:gd name="T8" fmla="*/ 194 w 1260"/>
                <a:gd name="T9" fmla="*/ 72 h 414"/>
                <a:gd name="T10" fmla="*/ 121 w 1260"/>
                <a:gd name="T11" fmla="*/ 49 h 414"/>
                <a:gd name="T12" fmla="*/ 57 w 1260"/>
                <a:gd name="T13" fmla="*/ 18 h 414"/>
                <a:gd name="T14" fmla="*/ 29 w 1260"/>
                <a:gd name="T15" fmla="*/ 0 h 414"/>
                <a:gd name="T16" fmla="*/ 17 w 1260"/>
                <a:gd name="T17" fmla="*/ 26 h 414"/>
                <a:gd name="T18" fmla="*/ 8 w 1260"/>
                <a:gd name="T19" fmla="*/ 56 h 414"/>
                <a:gd name="T20" fmla="*/ 1 w 1260"/>
                <a:gd name="T21" fmla="*/ 91 h 414"/>
                <a:gd name="T22" fmla="*/ 0 w 1260"/>
                <a:gd name="T23" fmla="*/ 131 h 414"/>
                <a:gd name="T24" fmla="*/ 0 w 1260"/>
                <a:gd name="T25" fmla="*/ 153 h 414"/>
                <a:gd name="T26" fmla="*/ 5 w 1260"/>
                <a:gd name="T27" fmla="*/ 195 h 414"/>
                <a:gd name="T28" fmla="*/ 15 w 1260"/>
                <a:gd name="T29" fmla="*/ 232 h 414"/>
                <a:gd name="T30" fmla="*/ 29 w 1260"/>
                <a:gd name="T31" fmla="*/ 263 h 414"/>
                <a:gd name="T32" fmla="*/ 38 w 1260"/>
                <a:gd name="T33" fmla="*/ 275 h 414"/>
                <a:gd name="T34" fmla="*/ 57 w 1260"/>
                <a:gd name="T35" fmla="*/ 298 h 414"/>
                <a:gd name="T36" fmla="*/ 85 w 1260"/>
                <a:gd name="T37" fmla="*/ 319 h 414"/>
                <a:gd name="T38" fmla="*/ 116 w 1260"/>
                <a:gd name="T39" fmla="*/ 336 h 414"/>
                <a:gd name="T40" fmla="*/ 196 w 1260"/>
                <a:gd name="T41" fmla="*/ 365 h 414"/>
                <a:gd name="T42" fmla="*/ 285 w 1260"/>
                <a:gd name="T43" fmla="*/ 386 h 414"/>
                <a:gd name="T44" fmla="*/ 379 w 1260"/>
                <a:gd name="T45" fmla="*/ 400 h 414"/>
                <a:gd name="T46" fmla="*/ 511 w 1260"/>
                <a:gd name="T47" fmla="*/ 411 h 414"/>
                <a:gd name="T48" fmla="*/ 629 w 1260"/>
                <a:gd name="T49" fmla="*/ 414 h 414"/>
                <a:gd name="T50" fmla="*/ 678 w 1260"/>
                <a:gd name="T51" fmla="*/ 412 h 414"/>
                <a:gd name="T52" fmla="*/ 833 w 1260"/>
                <a:gd name="T53" fmla="*/ 404 h 414"/>
                <a:gd name="T54" fmla="*/ 925 w 1260"/>
                <a:gd name="T55" fmla="*/ 393 h 414"/>
                <a:gd name="T56" fmla="*/ 1017 w 1260"/>
                <a:gd name="T57" fmla="*/ 378 h 414"/>
                <a:gd name="T58" fmla="*/ 1102 w 1260"/>
                <a:gd name="T59" fmla="*/ 353 h 414"/>
                <a:gd name="T60" fmla="*/ 1156 w 1260"/>
                <a:gd name="T61" fmla="*/ 329 h 414"/>
                <a:gd name="T62" fmla="*/ 1185 w 1260"/>
                <a:gd name="T63" fmla="*/ 312 h 414"/>
                <a:gd name="T64" fmla="*/ 1210 w 1260"/>
                <a:gd name="T65" fmla="*/ 289 h 414"/>
                <a:gd name="T66" fmla="*/ 1220 w 1260"/>
                <a:gd name="T67" fmla="*/ 279 h 414"/>
                <a:gd name="T68" fmla="*/ 1236 w 1260"/>
                <a:gd name="T69" fmla="*/ 252 h 414"/>
                <a:gd name="T70" fmla="*/ 1250 w 1260"/>
                <a:gd name="T71" fmla="*/ 218 h 414"/>
                <a:gd name="T72" fmla="*/ 1259 w 1260"/>
                <a:gd name="T73" fmla="*/ 176 h 414"/>
                <a:gd name="T74" fmla="*/ 1260 w 1260"/>
                <a:gd name="T75" fmla="*/ 131 h 414"/>
                <a:gd name="T76" fmla="*/ 1260 w 1260"/>
                <a:gd name="T77" fmla="*/ 110 h 414"/>
                <a:gd name="T78" fmla="*/ 1257 w 1260"/>
                <a:gd name="T79" fmla="*/ 73 h 414"/>
                <a:gd name="T80" fmla="*/ 1248 w 1260"/>
                <a:gd name="T81" fmla="*/ 40 h 414"/>
                <a:gd name="T82" fmla="*/ 1238 w 1260"/>
                <a:gd name="T83" fmla="*/ 13 h 414"/>
                <a:gd name="T84" fmla="*/ 1231 w 1260"/>
                <a:gd name="T85" fmla="*/ 0 h 414"/>
                <a:gd name="T86" fmla="*/ 1173 w 1260"/>
                <a:gd name="T87" fmla="*/ 35 h 414"/>
                <a:gd name="T88" fmla="*/ 1104 w 1260"/>
                <a:gd name="T89" fmla="*/ 61 h 414"/>
                <a:gd name="T90" fmla="*/ 1026 w 1260"/>
                <a:gd name="T91" fmla="*/ 82 h 414"/>
                <a:gd name="T92" fmla="*/ 944 w 1260"/>
                <a:gd name="T93" fmla="*/ 98 h 414"/>
                <a:gd name="T94" fmla="*/ 860 w 1260"/>
                <a:gd name="T95" fmla="*/ 108 h 414"/>
                <a:gd name="T96" fmla="*/ 700 w 1260"/>
                <a:gd name="T97" fmla="*/ 11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0" h="414">
                  <a:moveTo>
                    <a:pt x="629" y="119"/>
                  </a:moveTo>
                  <a:lnTo>
                    <a:pt x="629" y="119"/>
                  </a:lnTo>
                  <a:lnTo>
                    <a:pt x="560" y="117"/>
                  </a:lnTo>
                  <a:lnTo>
                    <a:pt x="481" y="115"/>
                  </a:lnTo>
                  <a:lnTo>
                    <a:pt x="400" y="108"/>
                  </a:lnTo>
                  <a:lnTo>
                    <a:pt x="358" y="103"/>
                  </a:lnTo>
                  <a:lnTo>
                    <a:pt x="316" y="98"/>
                  </a:lnTo>
                  <a:lnTo>
                    <a:pt x="274" y="91"/>
                  </a:lnTo>
                  <a:lnTo>
                    <a:pt x="234" y="82"/>
                  </a:lnTo>
                  <a:lnTo>
                    <a:pt x="194" y="72"/>
                  </a:lnTo>
                  <a:lnTo>
                    <a:pt x="156" y="61"/>
                  </a:lnTo>
                  <a:lnTo>
                    <a:pt x="121" y="49"/>
                  </a:lnTo>
                  <a:lnTo>
                    <a:pt x="87" y="35"/>
                  </a:lnTo>
                  <a:lnTo>
                    <a:pt x="57" y="18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3"/>
                  </a:lnTo>
                  <a:lnTo>
                    <a:pt x="17" y="26"/>
                  </a:lnTo>
                  <a:lnTo>
                    <a:pt x="12" y="40"/>
                  </a:lnTo>
                  <a:lnTo>
                    <a:pt x="8" y="56"/>
                  </a:lnTo>
                  <a:lnTo>
                    <a:pt x="5" y="73"/>
                  </a:lnTo>
                  <a:lnTo>
                    <a:pt x="1" y="91"/>
                  </a:lnTo>
                  <a:lnTo>
                    <a:pt x="0" y="11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53"/>
                  </a:lnTo>
                  <a:lnTo>
                    <a:pt x="1" y="174"/>
                  </a:lnTo>
                  <a:lnTo>
                    <a:pt x="5" y="195"/>
                  </a:lnTo>
                  <a:lnTo>
                    <a:pt x="10" y="214"/>
                  </a:lnTo>
                  <a:lnTo>
                    <a:pt x="15" y="232"/>
                  </a:lnTo>
                  <a:lnTo>
                    <a:pt x="22" y="249"/>
                  </a:lnTo>
                  <a:lnTo>
                    <a:pt x="29" y="263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47" y="286"/>
                  </a:lnTo>
                  <a:lnTo>
                    <a:pt x="57" y="298"/>
                  </a:lnTo>
                  <a:lnTo>
                    <a:pt x="71" y="308"/>
                  </a:lnTo>
                  <a:lnTo>
                    <a:pt x="85" y="319"/>
                  </a:lnTo>
                  <a:lnTo>
                    <a:pt x="101" y="327"/>
                  </a:lnTo>
                  <a:lnTo>
                    <a:pt x="116" y="336"/>
                  </a:lnTo>
                  <a:lnTo>
                    <a:pt x="154" y="352"/>
                  </a:lnTo>
                  <a:lnTo>
                    <a:pt x="196" y="365"/>
                  </a:lnTo>
                  <a:lnTo>
                    <a:pt x="240" y="376"/>
                  </a:lnTo>
                  <a:lnTo>
                    <a:pt x="285" y="386"/>
                  </a:lnTo>
                  <a:lnTo>
                    <a:pt x="332" y="393"/>
                  </a:lnTo>
                  <a:lnTo>
                    <a:pt x="379" y="400"/>
                  </a:lnTo>
                  <a:lnTo>
                    <a:pt x="426" y="404"/>
                  </a:lnTo>
                  <a:lnTo>
                    <a:pt x="511" y="411"/>
                  </a:lnTo>
                  <a:lnTo>
                    <a:pt x="582" y="412"/>
                  </a:lnTo>
                  <a:lnTo>
                    <a:pt x="629" y="414"/>
                  </a:lnTo>
                  <a:lnTo>
                    <a:pt x="629" y="414"/>
                  </a:lnTo>
                  <a:lnTo>
                    <a:pt x="678" y="412"/>
                  </a:lnTo>
                  <a:lnTo>
                    <a:pt x="747" y="411"/>
                  </a:lnTo>
                  <a:lnTo>
                    <a:pt x="833" y="404"/>
                  </a:lnTo>
                  <a:lnTo>
                    <a:pt x="878" y="400"/>
                  </a:lnTo>
                  <a:lnTo>
                    <a:pt x="925" y="393"/>
                  </a:lnTo>
                  <a:lnTo>
                    <a:pt x="970" y="386"/>
                  </a:lnTo>
                  <a:lnTo>
                    <a:pt x="1017" y="378"/>
                  </a:lnTo>
                  <a:lnTo>
                    <a:pt x="1060" y="365"/>
                  </a:lnTo>
                  <a:lnTo>
                    <a:pt x="1102" y="353"/>
                  </a:lnTo>
                  <a:lnTo>
                    <a:pt x="1139" y="338"/>
                  </a:lnTo>
                  <a:lnTo>
                    <a:pt x="1156" y="329"/>
                  </a:lnTo>
                  <a:lnTo>
                    <a:pt x="1172" y="320"/>
                  </a:lnTo>
                  <a:lnTo>
                    <a:pt x="1185" y="312"/>
                  </a:lnTo>
                  <a:lnTo>
                    <a:pt x="1199" y="301"/>
                  </a:lnTo>
                  <a:lnTo>
                    <a:pt x="1210" y="289"/>
                  </a:lnTo>
                  <a:lnTo>
                    <a:pt x="1220" y="279"/>
                  </a:lnTo>
                  <a:lnTo>
                    <a:pt x="1220" y="279"/>
                  </a:lnTo>
                  <a:lnTo>
                    <a:pt x="1229" y="266"/>
                  </a:lnTo>
                  <a:lnTo>
                    <a:pt x="1236" y="252"/>
                  </a:lnTo>
                  <a:lnTo>
                    <a:pt x="1243" y="237"/>
                  </a:lnTo>
                  <a:lnTo>
                    <a:pt x="1250" y="218"/>
                  </a:lnTo>
                  <a:lnTo>
                    <a:pt x="1255" y="199"/>
                  </a:lnTo>
                  <a:lnTo>
                    <a:pt x="1259" y="176"/>
                  </a:lnTo>
                  <a:lnTo>
                    <a:pt x="1260" y="153"/>
                  </a:lnTo>
                  <a:lnTo>
                    <a:pt x="1260" y="131"/>
                  </a:lnTo>
                  <a:lnTo>
                    <a:pt x="1260" y="131"/>
                  </a:lnTo>
                  <a:lnTo>
                    <a:pt x="1260" y="110"/>
                  </a:lnTo>
                  <a:lnTo>
                    <a:pt x="1259" y="91"/>
                  </a:lnTo>
                  <a:lnTo>
                    <a:pt x="1257" y="73"/>
                  </a:lnTo>
                  <a:lnTo>
                    <a:pt x="1253" y="56"/>
                  </a:lnTo>
                  <a:lnTo>
                    <a:pt x="1248" y="40"/>
                  </a:lnTo>
                  <a:lnTo>
                    <a:pt x="1243" y="26"/>
                  </a:lnTo>
                  <a:lnTo>
                    <a:pt x="1238" y="13"/>
                  </a:lnTo>
                  <a:lnTo>
                    <a:pt x="1231" y="0"/>
                  </a:lnTo>
                  <a:lnTo>
                    <a:pt x="1231" y="0"/>
                  </a:lnTo>
                  <a:lnTo>
                    <a:pt x="1203" y="18"/>
                  </a:lnTo>
                  <a:lnTo>
                    <a:pt x="1173" y="35"/>
                  </a:lnTo>
                  <a:lnTo>
                    <a:pt x="1139" y="49"/>
                  </a:lnTo>
                  <a:lnTo>
                    <a:pt x="1104" y="61"/>
                  </a:lnTo>
                  <a:lnTo>
                    <a:pt x="1066" y="73"/>
                  </a:lnTo>
                  <a:lnTo>
                    <a:pt x="1026" y="82"/>
                  </a:lnTo>
                  <a:lnTo>
                    <a:pt x="986" y="91"/>
                  </a:lnTo>
                  <a:lnTo>
                    <a:pt x="944" y="98"/>
                  </a:lnTo>
                  <a:lnTo>
                    <a:pt x="902" y="103"/>
                  </a:lnTo>
                  <a:lnTo>
                    <a:pt x="860" y="108"/>
                  </a:lnTo>
                  <a:lnTo>
                    <a:pt x="779" y="115"/>
                  </a:lnTo>
                  <a:lnTo>
                    <a:pt x="700" y="117"/>
                  </a:lnTo>
                  <a:lnTo>
                    <a:pt x="629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9" name="Group 538"/>
            <p:cNvGrpSpPr/>
            <p:nvPr/>
          </p:nvGrpSpPr>
          <p:grpSpPr>
            <a:xfrm>
              <a:off x="-3954463" y="4737101"/>
              <a:ext cx="2000250" cy="2078037"/>
              <a:chOff x="-3954463" y="4737101"/>
              <a:chExt cx="2000250" cy="2078037"/>
            </a:xfrm>
          </p:grpSpPr>
          <p:sp>
            <p:nvSpPr>
              <p:cNvPr id="540" name="Freeform 98"/>
              <p:cNvSpPr>
                <a:spLocks/>
              </p:cNvSpPr>
              <p:nvPr/>
            </p:nvSpPr>
            <p:spPr bwMode="auto">
              <a:xfrm>
                <a:off x="-3954463" y="5570538"/>
                <a:ext cx="2000250" cy="654050"/>
              </a:xfrm>
              <a:custGeom>
                <a:avLst/>
                <a:gdLst>
                  <a:gd name="T0" fmla="*/ 629 w 1260"/>
                  <a:gd name="T1" fmla="*/ 118 h 412"/>
                  <a:gd name="T2" fmla="*/ 481 w 1260"/>
                  <a:gd name="T3" fmla="*/ 113 h 412"/>
                  <a:gd name="T4" fmla="*/ 358 w 1260"/>
                  <a:gd name="T5" fmla="*/ 103 h 412"/>
                  <a:gd name="T6" fmla="*/ 274 w 1260"/>
                  <a:gd name="T7" fmla="*/ 89 h 412"/>
                  <a:gd name="T8" fmla="*/ 194 w 1260"/>
                  <a:gd name="T9" fmla="*/ 71 h 412"/>
                  <a:gd name="T10" fmla="*/ 121 w 1260"/>
                  <a:gd name="T11" fmla="*/ 49 h 412"/>
                  <a:gd name="T12" fmla="*/ 57 w 1260"/>
                  <a:gd name="T13" fmla="*/ 17 h 412"/>
                  <a:gd name="T14" fmla="*/ 29 w 1260"/>
                  <a:gd name="T15" fmla="*/ 0 h 412"/>
                  <a:gd name="T16" fmla="*/ 17 w 1260"/>
                  <a:gd name="T17" fmla="*/ 24 h 412"/>
                  <a:gd name="T18" fmla="*/ 8 w 1260"/>
                  <a:gd name="T19" fmla="*/ 56 h 412"/>
                  <a:gd name="T20" fmla="*/ 1 w 1260"/>
                  <a:gd name="T21" fmla="*/ 90 h 412"/>
                  <a:gd name="T22" fmla="*/ 0 w 1260"/>
                  <a:gd name="T23" fmla="*/ 129 h 412"/>
                  <a:gd name="T24" fmla="*/ 0 w 1260"/>
                  <a:gd name="T25" fmla="*/ 151 h 412"/>
                  <a:gd name="T26" fmla="*/ 5 w 1260"/>
                  <a:gd name="T27" fmla="*/ 195 h 412"/>
                  <a:gd name="T28" fmla="*/ 15 w 1260"/>
                  <a:gd name="T29" fmla="*/ 231 h 412"/>
                  <a:gd name="T30" fmla="*/ 29 w 1260"/>
                  <a:gd name="T31" fmla="*/ 261 h 412"/>
                  <a:gd name="T32" fmla="*/ 38 w 1260"/>
                  <a:gd name="T33" fmla="*/ 273 h 412"/>
                  <a:gd name="T34" fmla="*/ 57 w 1260"/>
                  <a:gd name="T35" fmla="*/ 297 h 412"/>
                  <a:gd name="T36" fmla="*/ 85 w 1260"/>
                  <a:gd name="T37" fmla="*/ 316 h 412"/>
                  <a:gd name="T38" fmla="*/ 116 w 1260"/>
                  <a:gd name="T39" fmla="*/ 336 h 412"/>
                  <a:gd name="T40" fmla="*/ 196 w 1260"/>
                  <a:gd name="T41" fmla="*/ 363 h 412"/>
                  <a:gd name="T42" fmla="*/ 285 w 1260"/>
                  <a:gd name="T43" fmla="*/ 384 h 412"/>
                  <a:gd name="T44" fmla="*/ 379 w 1260"/>
                  <a:gd name="T45" fmla="*/ 398 h 412"/>
                  <a:gd name="T46" fmla="*/ 511 w 1260"/>
                  <a:gd name="T47" fmla="*/ 410 h 412"/>
                  <a:gd name="T48" fmla="*/ 629 w 1260"/>
                  <a:gd name="T49" fmla="*/ 412 h 412"/>
                  <a:gd name="T50" fmla="*/ 678 w 1260"/>
                  <a:gd name="T51" fmla="*/ 412 h 412"/>
                  <a:gd name="T52" fmla="*/ 833 w 1260"/>
                  <a:gd name="T53" fmla="*/ 403 h 412"/>
                  <a:gd name="T54" fmla="*/ 925 w 1260"/>
                  <a:gd name="T55" fmla="*/ 393 h 412"/>
                  <a:gd name="T56" fmla="*/ 1017 w 1260"/>
                  <a:gd name="T57" fmla="*/ 376 h 412"/>
                  <a:gd name="T58" fmla="*/ 1102 w 1260"/>
                  <a:gd name="T59" fmla="*/ 353 h 412"/>
                  <a:gd name="T60" fmla="*/ 1156 w 1260"/>
                  <a:gd name="T61" fmla="*/ 329 h 412"/>
                  <a:gd name="T62" fmla="*/ 1185 w 1260"/>
                  <a:gd name="T63" fmla="*/ 310 h 412"/>
                  <a:gd name="T64" fmla="*/ 1210 w 1260"/>
                  <a:gd name="T65" fmla="*/ 289 h 412"/>
                  <a:gd name="T66" fmla="*/ 1220 w 1260"/>
                  <a:gd name="T67" fmla="*/ 277 h 412"/>
                  <a:gd name="T68" fmla="*/ 1236 w 1260"/>
                  <a:gd name="T69" fmla="*/ 252 h 412"/>
                  <a:gd name="T70" fmla="*/ 1250 w 1260"/>
                  <a:gd name="T71" fmla="*/ 217 h 412"/>
                  <a:gd name="T72" fmla="*/ 1259 w 1260"/>
                  <a:gd name="T73" fmla="*/ 176 h 412"/>
                  <a:gd name="T74" fmla="*/ 1260 w 1260"/>
                  <a:gd name="T75" fmla="*/ 129 h 412"/>
                  <a:gd name="T76" fmla="*/ 1260 w 1260"/>
                  <a:gd name="T77" fmla="*/ 110 h 412"/>
                  <a:gd name="T78" fmla="*/ 1257 w 1260"/>
                  <a:gd name="T79" fmla="*/ 73 h 412"/>
                  <a:gd name="T80" fmla="*/ 1248 w 1260"/>
                  <a:gd name="T81" fmla="*/ 40 h 412"/>
                  <a:gd name="T82" fmla="*/ 1238 w 1260"/>
                  <a:gd name="T83" fmla="*/ 12 h 412"/>
                  <a:gd name="T84" fmla="*/ 1231 w 1260"/>
                  <a:gd name="T85" fmla="*/ 0 h 412"/>
                  <a:gd name="T86" fmla="*/ 1173 w 1260"/>
                  <a:gd name="T87" fmla="*/ 33 h 412"/>
                  <a:gd name="T88" fmla="*/ 1104 w 1260"/>
                  <a:gd name="T89" fmla="*/ 61 h 412"/>
                  <a:gd name="T90" fmla="*/ 1026 w 1260"/>
                  <a:gd name="T91" fmla="*/ 82 h 412"/>
                  <a:gd name="T92" fmla="*/ 944 w 1260"/>
                  <a:gd name="T93" fmla="*/ 97 h 412"/>
                  <a:gd name="T94" fmla="*/ 860 w 1260"/>
                  <a:gd name="T95" fmla="*/ 108 h 412"/>
                  <a:gd name="T96" fmla="*/ 700 w 1260"/>
                  <a:gd name="T97" fmla="*/ 117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0" h="412">
                    <a:moveTo>
                      <a:pt x="629" y="118"/>
                    </a:moveTo>
                    <a:lnTo>
                      <a:pt x="629" y="118"/>
                    </a:lnTo>
                    <a:lnTo>
                      <a:pt x="560" y="117"/>
                    </a:lnTo>
                    <a:lnTo>
                      <a:pt x="481" y="113"/>
                    </a:lnTo>
                    <a:lnTo>
                      <a:pt x="400" y="106"/>
                    </a:lnTo>
                    <a:lnTo>
                      <a:pt x="358" y="103"/>
                    </a:lnTo>
                    <a:lnTo>
                      <a:pt x="316" y="96"/>
                    </a:lnTo>
                    <a:lnTo>
                      <a:pt x="274" y="89"/>
                    </a:lnTo>
                    <a:lnTo>
                      <a:pt x="234" y="82"/>
                    </a:lnTo>
                    <a:lnTo>
                      <a:pt x="194" y="71"/>
                    </a:lnTo>
                    <a:lnTo>
                      <a:pt x="156" y="61"/>
                    </a:lnTo>
                    <a:lnTo>
                      <a:pt x="121" y="49"/>
                    </a:lnTo>
                    <a:lnTo>
                      <a:pt x="87" y="33"/>
                    </a:lnTo>
                    <a:lnTo>
                      <a:pt x="57" y="1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12"/>
                    </a:lnTo>
                    <a:lnTo>
                      <a:pt x="17" y="24"/>
                    </a:lnTo>
                    <a:lnTo>
                      <a:pt x="12" y="40"/>
                    </a:lnTo>
                    <a:lnTo>
                      <a:pt x="8" y="56"/>
                    </a:lnTo>
                    <a:lnTo>
                      <a:pt x="5" y="73"/>
                    </a:lnTo>
                    <a:lnTo>
                      <a:pt x="1" y="90"/>
                    </a:lnTo>
                    <a:lnTo>
                      <a:pt x="0" y="110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51"/>
                    </a:lnTo>
                    <a:lnTo>
                      <a:pt x="1" y="174"/>
                    </a:lnTo>
                    <a:lnTo>
                      <a:pt x="5" y="195"/>
                    </a:lnTo>
                    <a:lnTo>
                      <a:pt x="10" y="214"/>
                    </a:lnTo>
                    <a:lnTo>
                      <a:pt x="15" y="231"/>
                    </a:lnTo>
                    <a:lnTo>
                      <a:pt x="22" y="247"/>
                    </a:lnTo>
                    <a:lnTo>
                      <a:pt x="29" y="261"/>
                    </a:lnTo>
                    <a:lnTo>
                      <a:pt x="38" y="273"/>
                    </a:lnTo>
                    <a:lnTo>
                      <a:pt x="38" y="273"/>
                    </a:lnTo>
                    <a:lnTo>
                      <a:pt x="47" y="285"/>
                    </a:lnTo>
                    <a:lnTo>
                      <a:pt x="57" y="297"/>
                    </a:lnTo>
                    <a:lnTo>
                      <a:pt x="71" y="308"/>
                    </a:lnTo>
                    <a:lnTo>
                      <a:pt x="85" y="316"/>
                    </a:lnTo>
                    <a:lnTo>
                      <a:pt x="101" y="327"/>
                    </a:lnTo>
                    <a:lnTo>
                      <a:pt x="116" y="336"/>
                    </a:lnTo>
                    <a:lnTo>
                      <a:pt x="154" y="351"/>
                    </a:lnTo>
                    <a:lnTo>
                      <a:pt x="196" y="363"/>
                    </a:lnTo>
                    <a:lnTo>
                      <a:pt x="240" y="376"/>
                    </a:lnTo>
                    <a:lnTo>
                      <a:pt x="285" y="384"/>
                    </a:lnTo>
                    <a:lnTo>
                      <a:pt x="332" y="393"/>
                    </a:lnTo>
                    <a:lnTo>
                      <a:pt x="379" y="398"/>
                    </a:lnTo>
                    <a:lnTo>
                      <a:pt x="426" y="403"/>
                    </a:lnTo>
                    <a:lnTo>
                      <a:pt x="511" y="410"/>
                    </a:lnTo>
                    <a:lnTo>
                      <a:pt x="582" y="412"/>
                    </a:lnTo>
                    <a:lnTo>
                      <a:pt x="629" y="412"/>
                    </a:lnTo>
                    <a:lnTo>
                      <a:pt x="629" y="412"/>
                    </a:lnTo>
                    <a:lnTo>
                      <a:pt x="678" y="412"/>
                    </a:lnTo>
                    <a:lnTo>
                      <a:pt x="747" y="410"/>
                    </a:lnTo>
                    <a:lnTo>
                      <a:pt x="833" y="403"/>
                    </a:lnTo>
                    <a:lnTo>
                      <a:pt x="878" y="398"/>
                    </a:lnTo>
                    <a:lnTo>
                      <a:pt x="925" y="393"/>
                    </a:lnTo>
                    <a:lnTo>
                      <a:pt x="970" y="386"/>
                    </a:lnTo>
                    <a:lnTo>
                      <a:pt x="1017" y="376"/>
                    </a:lnTo>
                    <a:lnTo>
                      <a:pt x="1060" y="365"/>
                    </a:lnTo>
                    <a:lnTo>
                      <a:pt x="1102" y="353"/>
                    </a:lnTo>
                    <a:lnTo>
                      <a:pt x="1139" y="337"/>
                    </a:lnTo>
                    <a:lnTo>
                      <a:pt x="1156" y="329"/>
                    </a:lnTo>
                    <a:lnTo>
                      <a:pt x="1172" y="320"/>
                    </a:lnTo>
                    <a:lnTo>
                      <a:pt x="1185" y="310"/>
                    </a:lnTo>
                    <a:lnTo>
                      <a:pt x="1199" y="299"/>
                    </a:lnTo>
                    <a:lnTo>
                      <a:pt x="1210" y="289"/>
                    </a:lnTo>
                    <a:lnTo>
                      <a:pt x="1220" y="277"/>
                    </a:lnTo>
                    <a:lnTo>
                      <a:pt x="1220" y="277"/>
                    </a:lnTo>
                    <a:lnTo>
                      <a:pt x="1229" y="266"/>
                    </a:lnTo>
                    <a:lnTo>
                      <a:pt x="1236" y="252"/>
                    </a:lnTo>
                    <a:lnTo>
                      <a:pt x="1243" y="235"/>
                    </a:lnTo>
                    <a:lnTo>
                      <a:pt x="1250" y="217"/>
                    </a:lnTo>
                    <a:lnTo>
                      <a:pt x="1255" y="197"/>
                    </a:lnTo>
                    <a:lnTo>
                      <a:pt x="1259" y="176"/>
                    </a:lnTo>
                    <a:lnTo>
                      <a:pt x="1260" y="153"/>
                    </a:lnTo>
                    <a:lnTo>
                      <a:pt x="1260" y="129"/>
                    </a:lnTo>
                    <a:lnTo>
                      <a:pt x="1260" y="129"/>
                    </a:lnTo>
                    <a:lnTo>
                      <a:pt x="1260" y="110"/>
                    </a:lnTo>
                    <a:lnTo>
                      <a:pt x="1259" y="90"/>
                    </a:lnTo>
                    <a:lnTo>
                      <a:pt x="1257" y="73"/>
                    </a:lnTo>
                    <a:lnTo>
                      <a:pt x="1253" y="56"/>
                    </a:lnTo>
                    <a:lnTo>
                      <a:pt x="1248" y="40"/>
                    </a:lnTo>
                    <a:lnTo>
                      <a:pt x="1243" y="24"/>
                    </a:lnTo>
                    <a:lnTo>
                      <a:pt x="1238" y="12"/>
                    </a:lnTo>
                    <a:lnTo>
                      <a:pt x="1231" y="0"/>
                    </a:lnTo>
                    <a:lnTo>
                      <a:pt x="1231" y="0"/>
                    </a:lnTo>
                    <a:lnTo>
                      <a:pt x="1203" y="17"/>
                    </a:lnTo>
                    <a:lnTo>
                      <a:pt x="1173" y="33"/>
                    </a:lnTo>
                    <a:lnTo>
                      <a:pt x="1139" y="49"/>
                    </a:lnTo>
                    <a:lnTo>
                      <a:pt x="1104" y="61"/>
                    </a:lnTo>
                    <a:lnTo>
                      <a:pt x="1066" y="71"/>
                    </a:lnTo>
                    <a:lnTo>
                      <a:pt x="1026" y="82"/>
                    </a:lnTo>
                    <a:lnTo>
                      <a:pt x="986" y="90"/>
                    </a:lnTo>
                    <a:lnTo>
                      <a:pt x="944" y="97"/>
                    </a:lnTo>
                    <a:lnTo>
                      <a:pt x="902" y="103"/>
                    </a:lnTo>
                    <a:lnTo>
                      <a:pt x="860" y="108"/>
                    </a:lnTo>
                    <a:lnTo>
                      <a:pt x="779" y="113"/>
                    </a:lnTo>
                    <a:lnTo>
                      <a:pt x="700" y="117"/>
                    </a:lnTo>
                    <a:lnTo>
                      <a:pt x="629" y="118"/>
                    </a:lnTo>
                    <a:close/>
                  </a:path>
                </a:pathLst>
              </a:custGeom>
              <a:solidFill>
                <a:srgbClr val="7E82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00"/>
              <p:cNvSpPr>
                <a:spLocks/>
              </p:cNvSpPr>
              <p:nvPr/>
            </p:nvSpPr>
            <p:spPr bwMode="auto">
              <a:xfrm>
                <a:off x="-3954463" y="6157913"/>
                <a:ext cx="2000250" cy="657225"/>
              </a:xfrm>
              <a:custGeom>
                <a:avLst/>
                <a:gdLst>
                  <a:gd name="T0" fmla="*/ 629 w 1260"/>
                  <a:gd name="T1" fmla="*/ 119 h 414"/>
                  <a:gd name="T2" fmla="*/ 481 w 1260"/>
                  <a:gd name="T3" fmla="*/ 115 h 414"/>
                  <a:gd name="T4" fmla="*/ 358 w 1260"/>
                  <a:gd name="T5" fmla="*/ 103 h 414"/>
                  <a:gd name="T6" fmla="*/ 274 w 1260"/>
                  <a:gd name="T7" fmla="*/ 91 h 414"/>
                  <a:gd name="T8" fmla="*/ 194 w 1260"/>
                  <a:gd name="T9" fmla="*/ 72 h 414"/>
                  <a:gd name="T10" fmla="*/ 121 w 1260"/>
                  <a:gd name="T11" fmla="*/ 49 h 414"/>
                  <a:gd name="T12" fmla="*/ 57 w 1260"/>
                  <a:gd name="T13" fmla="*/ 18 h 414"/>
                  <a:gd name="T14" fmla="*/ 29 w 1260"/>
                  <a:gd name="T15" fmla="*/ 0 h 414"/>
                  <a:gd name="T16" fmla="*/ 17 w 1260"/>
                  <a:gd name="T17" fmla="*/ 26 h 414"/>
                  <a:gd name="T18" fmla="*/ 8 w 1260"/>
                  <a:gd name="T19" fmla="*/ 56 h 414"/>
                  <a:gd name="T20" fmla="*/ 1 w 1260"/>
                  <a:gd name="T21" fmla="*/ 91 h 414"/>
                  <a:gd name="T22" fmla="*/ 0 w 1260"/>
                  <a:gd name="T23" fmla="*/ 131 h 414"/>
                  <a:gd name="T24" fmla="*/ 0 w 1260"/>
                  <a:gd name="T25" fmla="*/ 153 h 414"/>
                  <a:gd name="T26" fmla="*/ 5 w 1260"/>
                  <a:gd name="T27" fmla="*/ 195 h 414"/>
                  <a:gd name="T28" fmla="*/ 15 w 1260"/>
                  <a:gd name="T29" fmla="*/ 232 h 414"/>
                  <a:gd name="T30" fmla="*/ 29 w 1260"/>
                  <a:gd name="T31" fmla="*/ 263 h 414"/>
                  <a:gd name="T32" fmla="*/ 38 w 1260"/>
                  <a:gd name="T33" fmla="*/ 275 h 414"/>
                  <a:gd name="T34" fmla="*/ 57 w 1260"/>
                  <a:gd name="T35" fmla="*/ 298 h 414"/>
                  <a:gd name="T36" fmla="*/ 85 w 1260"/>
                  <a:gd name="T37" fmla="*/ 319 h 414"/>
                  <a:gd name="T38" fmla="*/ 116 w 1260"/>
                  <a:gd name="T39" fmla="*/ 336 h 414"/>
                  <a:gd name="T40" fmla="*/ 196 w 1260"/>
                  <a:gd name="T41" fmla="*/ 365 h 414"/>
                  <a:gd name="T42" fmla="*/ 285 w 1260"/>
                  <a:gd name="T43" fmla="*/ 386 h 414"/>
                  <a:gd name="T44" fmla="*/ 379 w 1260"/>
                  <a:gd name="T45" fmla="*/ 400 h 414"/>
                  <a:gd name="T46" fmla="*/ 511 w 1260"/>
                  <a:gd name="T47" fmla="*/ 411 h 414"/>
                  <a:gd name="T48" fmla="*/ 629 w 1260"/>
                  <a:gd name="T49" fmla="*/ 414 h 414"/>
                  <a:gd name="T50" fmla="*/ 678 w 1260"/>
                  <a:gd name="T51" fmla="*/ 412 h 414"/>
                  <a:gd name="T52" fmla="*/ 833 w 1260"/>
                  <a:gd name="T53" fmla="*/ 404 h 414"/>
                  <a:gd name="T54" fmla="*/ 925 w 1260"/>
                  <a:gd name="T55" fmla="*/ 393 h 414"/>
                  <a:gd name="T56" fmla="*/ 1017 w 1260"/>
                  <a:gd name="T57" fmla="*/ 378 h 414"/>
                  <a:gd name="T58" fmla="*/ 1102 w 1260"/>
                  <a:gd name="T59" fmla="*/ 353 h 414"/>
                  <a:gd name="T60" fmla="*/ 1156 w 1260"/>
                  <a:gd name="T61" fmla="*/ 329 h 414"/>
                  <a:gd name="T62" fmla="*/ 1185 w 1260"/>
                  <a:gd name="T63" fmla="*/ 312 h 414"/>
                  <a:gd name="T64" fmla="*/ 1210 w 1260"/>
                  <a:gd name="T65" fmla="*/ 289 h 414"/>
                  <a:gd name="T66" fmla="*/ 1220 w 1260"/>
                  <a:gd name="T67" fmla="*/ 279 h 414"/>
                  <a:gd name="T68" fmla="*/ 1236 w 1260"/>
                  <a:gd name="T69" fmla="*/ 252 h 414"/>
                  <a:gd name="T70" fmla="*/ 1250 w 1260"/>
                  <a:gd name="T71" fmla="*/ 218 h 414"/>
                  <a:gd name="T72" fmla="*/ 1259 w 1260"/>
                  <a:gd name="T73" fmla="*/ 176 h 414"/>
                  <a:gd name="T74" fmla="*/ 1260 w 1260"/>
                  <a:gd name="T75" fmla="*/ 131 h 414"/>
                  <a:gd name="T76" fmla="*/ 1260 w 1260"/>
                  <a:gd name="T77" fmla="*/ 110 h 414"/>
                  <a:gd name="T78" fmla="*/ 1257 w 1260"/>
                  <a:gd name="T79" fmla="*/ 73 h 414"/>
                  <a:gd name="T80" fmla="*/ 1248 w 1260"/>
                  <a:gd name="T81" fmla="*/ 40 h 414"/>
                  <a:gd name="T82" fmla="*/ 1238 w 1260"/>
                  <a:gd name="T83" fmla="*/ 13 h 414"/>
                  <a:gd name="T84" fmla="*/ 1231 w 1260"/>
                  <a:gd name="T85" fmla="*/ 0 h 414"/>
                  <a:gd name="T86" fmla="*/ 1173 w 1260"/>
                  <a:gd name="T87" fmla="*/ 35 h 414"/>
                  <a:gd name="T88" fmla="*/ 1104 w 1260"/>
                  <a:gd name="T89" fmla="*/ 61 h 414"/>
                  <a:gd name="T90" fmla="*/ 1026 w 1260"/>
                  <a:gd name="T91" fmla="*/ 82 h 414"/>
                  <a:gd name="T92" fmla="*/ 944 w 1260"/>
                  <a:gd name="T93" fmla="*/ 98 h 414"/>
                  <a:gd name="T94" fmla="*/ 860 w 1260"/>
                  <a:gd name="T95" fmla="*/ 108 h 414"/>
                  <a:gd name="T96" fmla="*/ 700 w 1260"/>
                  <a:gd name="T97" fmla="*/ 1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0" h="414">
                    <a:moveTo>
                      <a:pt x="629" y="119"/>
                    </a:moveTo>
                    <a:lnTo>
                      <a:pt x="629" y="119"/>
                    </a:lnTo>
                    <a:lnTo>
                      <a:pt x="560" y="117"/>
                    </a:lnTo>
                    <a:lnTo>
                      <a:pt x="481" y="115"/>
                    </a:lnTo>
                    <a:lnTo>
                      <a:pt x="400" y="108"/>
                    </a:lnTo>
                    <a:lnTo>
                      <a:pt x="358" y="103"/>
                    </a:lnTo>
                    <a:lnTo>
                      <a:pt x="316" y="98"/>
                    </a:lnTo>
                    <a:lnTo>
                      <a:pt x="274" y="91"/>
                    </a:lnTo>
                    <a:lnTo>
                      <a:pt x="234" y="82"/>
                    </a:lnTo>
                    <a:lnTo>
                      <a:pt x="194" y="72"/>
                    </a:lnTo>
                    <a:lnTo>
                      <a:pt x="156" y="61"/>
                    </a:lnTo>
                    <a:lnTo>
                      <a:pt x="121" y="49"/>
                    </a:lnTo>
                    <a:lnTo>
                      <a:pt x="87" y="35"/>
                    </a:lnTo>
                    <a:lnTo>
                      <a:pt x="57" y="18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13"/>
                    </a:lnTo>
                    <a:lnTo>
                      <a:pt x="17" y="26"/>
                    </a:lnTo>
                    <a:lnTo>
                      <a:pt x="12" y="40"/>
                    </a:lnTo>
                    <a:lnTo>
                      <a:pt x="8" y="56"/>
                    </a:lnTo>
                    <a:lnTo>
                      <a:pt x="5" y="73"/>
                    </a:lnTo>
                    <a:lnTo>
                      <a:pt x="1" y="91"/>
                    </a:lnTo>
                    <a:lnTo>
                      <a:pt x="0" y="110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53"/>
                    </a:lnTo>
                    <a:lnTo>
                      <a:pt x="1" y="174"/>
                    </a:lnTo>
                    <a:lnTo>
                      <a:pt x="5" y="195"/>
                    </a:lnTo>
                    <a:lnTo>
                      <a:pt x="10" y="214"/>
                    </a:lnTo>
                    <a:lnTo>
                      <a:pt x="15" y="232"/>
                    </a:lnTo>
                    <a:lnTo>
                      <a:pt x="22" y="249"/>
                    </a:lnTo>
                    <a:lnTo>
                      <a:pt x="29" y="263"/>
                    </a:lnTo>
                    <a:lnTo>
                      <a:pt x="38" y="275"/>
                    </a:lnTo>
                    <a:lnTo>
                      <a:pt x="38" y="275"/>
                    </a:lnTo>
                    <a:lnTo>
                      <a:pt x="47" y="286"/>
                    </a:lnTo>
                    <a:lnTo>
                      <a:pt x="57" y="298"/>
                    </a:lnTo>
                    <a:lnTo>
                      <a:pt x="71" y="308"/>
                    </a:lnTo>
                    <a:lnTo>
                      <a:pt x="85" y="319"/>
                    </a:lnTo>
                    <a:lnTo>
                      <a:pt x="101" y="327"/>
                    </a:lnTo>
                    <a:lnTo>
                      <a:pt x="116" y="336"/>
                    </a:lnTo>
                    <a:lnTo>
                      <a:pt x="154" y="352"/>
                    </a:lnTo>
                    <a:lnTo>
                      <a:pt x="196" y="365"/>
                    </a:lnTo>
                    <a:lnTo>
                      <a:pt x="240" y="376"/>
                    </a:lnTo>
                    <a:lnTo>
                      <a:pt x="285" y="386"/>
                    </a:lnTo>
                    <a:lnTo>
                      <a:pt x="332" y="393"/>
                    </a:lnTo>
                    <a:lnTo>
                      <a:pt x="379" y="400"/>
                    </a:lnTo>
                    <a:lnTo>
                      <a:pt x="426" y="404"/>
                    </a:lnTo>
                    <a:lnTo>
                      <a:pt x="511" y="411"/>
                    </a:lnTo>
                    <a:lnTo>
                      <a:pt x="582" y="412"/>
                    </a:lnTo>
                    <a:lnTo>
                      <a:pt x="629" y="414"/>
                    </a:lnTo>
                    <a:lnTo>
                      <a:pt x="629" y="414"/>
                    </a:lnTo>
                    <a:lnTo>
                      <a:pt x="678" y="412"/>
                    </a:lnTo>
                    <a:lnTo>
                      <a:pt x="747" y="411"/>
                    </a:lnTo>
                    <a:lnTo>
                      <a:pt x="833" y="404"/>
                    </a:lnTo>
                    <a:lnTo>
                      <a:pt x="878" y="400"/>
                    </a:lnTo>
                    <a:lnTo>
                      <a:pt x="925" y="393"/>
                    </a:lnTo>
                    <a:lnTo>
                      <a:pt x="970" y="386"/>
                    </a:lnTo>
                    <a:lnTo>
                      <a:pt x="1017" y="378"/>
                    </a:lnTo>
                    <a:lnTo>
                      <a:pt x="1060" y="365"/>
                    </a:lnTo>
                    <a:lnTo>
                      <a:pt x="1102" y="353"/>
                    </a:lnTo>
                    <a:lnTo>
                      <a:pt x="1139" y="338"/>
                    </a:lnTo>
                    <a:lnTo>
                      <a:pt x="1156" y="329"/>
                    </a:lnTo>
                    <a:lnTo>
                      <a:pt x="1172" y="320"/>
                    </a:lnTo>
                    <a:lnTo>
                      <a:pt x="1185" y="312"/>
                    </a:lnTo>
                    <a:lnTo>
                      <a:pt x="1199" y="301"/>
                    </a:lnTo>
                    <a:lnTo>
                      <a:pt x="1210" y="289"/>
                    </a:lnTo>
                    <a:lnTo>
                      <a:pt x="1220" y="279"/>
                    </a:lnTo>
                    <a:lnTo>
                      <a:pt x="1220" y="279"/>
                    </a:lnTo>
                    <a:lnTo>
                      <a:pt x="1229" y="266"/>
                    </a:lnTo>
                    <a:lnTo>
                      <a:pt x="1236" y="252"/>
                    </a:lnTo>
                    <a:lnTo>
                      <a:pt x="1243" y="237"/>
                    </a:lnTo>
                    <a:lnTo>
                      <a:pt x="1250" y="218"/>
                    </a:lnTo>
                    <a:lnTo>
                      <a:pt x="1255" y="199"/>
                    </a:lnTo>
                    <a:lnTo>
                      <a:pt x="1259" y="176"/>
                    </a:lnTo>
                    <a:lnTo>
                      <a:pt x="1260" y="153"/>
                    </a:lnTo>
                    <a:lnTo>
                      <a:pt x="1260" y="131"/>
                    </a:lnTo>
                    <a:lnTo>
                      <a:pt x="1260" y="131"/>
                    </a:lnTo>
                    <a:lnTo>
                      <a:pt x="1260" y="110"/>
                    </a:lnTo>
                    <a:lnTo>
                      <a:pt x="1259" y="91"/>
                    </a:lnTo>
                    <a:lnTo>
                      <a:pt x="1257" y="73"/>
                    </a:lnTo>
                    <a:lnTo>
                      <a:pt x="1253" y="56"/>
                    </a:lnTo>
                    <a:lnTo>
                      <a:pt x="1248" y="40"/>
                    </a:lnTo>
                    <a:lnTo>
                      <a:pt x="1243" y="26"/>
                    </a:lnTo>
                    <a:lnTo>
                      <a:pt x="1238" y="13"/>
                    </a:lnTo>
                    <a:lnTo>
                      <a:pt x="1231" y="0"/>
                    </a:lnTo>
                    <a:lnTo>
                      <a:pt x="1231" y="0"/>
                    </a:lnTo>
                    <a:lnTo>
                      <a:pt x="1203" y="18"/>
                    </a:lnTo>
                    <a:lnTo>
                      <a:pt x="1173" y="35"/>
                    </a:lnTo>
                    <a:lnTo>
                      <a:pt x="1139" y="49"/>
                    </a:lnTo>
                    <a:lnTo>
                      <a:pt x="1104" y="61"/>
                    </a:lnTo>
                    <a:lnTo>
                      <a:pt x="1066" y="73"/>
                    </a:lnTo>
                    <a:lnTo>
                      <a:pt x="1026" y="82"/>
                    </a:lnTo>
                    <a:lnTo>
                      <a:pt x="986" y="91"/>
                    </a:lnTo>
                    <a:lnTo>
                      <a:pt x="944" y="98"/>
                    </a:lnTo>
                    <a:lnTo>
                      <a:pt x="902" y="103"/>
                    </a:lnTo>
                    <a:lnTo>
                      <a:pt x="860" y="108"/>
                    </a:lnTo>
                    <a:lnTo>
                      <a:pt x="779" y="115"/>
                    </a:lnTo>
                    <a:lnTo>
                      <a:pt x="700" y="117"/>
                    </a:lnTo>
                    <a:lnTo>
                      <a:pt x="629" y="119"/>
                    </a:lnTo>
                    <a:close/>
                  </a:path>
                </a:pathLst>
              </a:custGeom>
              <a:solidFill>
                <a:srgbClr val="7E82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02"/>
              <p:cNvSpPr>
                <a:spLocks noEditPoints="1"/>
              </p:cNvSpPr>
              <p:nvPr/>
            </p:nvSpPr>
            <p:spPr bwMode="auto">
              <a:xfrm>
                <a:off x="-3954463" y="4737101"/>
                <a:ext cx="2000250" cy="900113"/>
              </a:xfrm>
              <a:custGeom>
                <a:avLst/>
                <a:gdLst>
                  <a:gd name="T0" fmla="*/ 1212 w 1260"/>
                  <a:gd name="T1" fmla="*/ 127 h 567"/>
                  <a:gd name="T2" fmla="*/ 1175 w 1260"/>
                  <a:gd name="T3" fmla="*/ 94 h 567"/>
                  <a:gd name="T4" fmla="*/ 1106 w 1260"/>
                  <a:gd name="T5" fmla="*/ 61 h 567"/>
                  <a:gd name="T6" fmla="*/ 973 w 1260"/>
                  <a:gd name="T7" fmla="*/ 28 h 567"/>
                  <a:gd name="T8" fmla="*/ 834 w 1260"/>
                  <a:gd name="T9" fmla="*/ 9 h 567"/>
                  <a:gd name="T10" fmla="*/ 629 w 1260"/>
                  <a:gd name="T11" fmla="*/ 0 h 567"/>
                  <a:gd name="T12" fmla="*/ 509 w 1260"/>
                  <a:gd name="T13" fmla="*/ 2 h 567"/>
                  <a:gd name="T14" fmla="*/ 330 w 1260"/>
                  <a:gd name="T15" fmla="*/ 21 h 567"/>
                  <a:gd name="T16" fmla="*/ 193 w 1260"/>
                  <a:gd name="T17" fmla="*/ 49 h 567"/>
                  <a:gd name="T18" fmla="*/ 97 w 1260"/>
                  <a:gd name="T19" fmla="*/ 87 h 567"/>
                  <a:gd name="T20" fmla="*/ 55 w 1260"/>
                  <a:gd name="T21" fmla="*/ 118 h 567"/>
                  <a:gd name="T22" fmla="*/ 36 w 1260"/>
                  <a:gd name="T23" fmla="*/ 143 h 567"/>
                  <a:gd name="T24" fmla="*/ 15 w 1260"/>
                  <a:gd name="T25" fmla="*/ 184 h 567"/>
                  <a:gd name="T26" fmla="*/ 1 w 1260"/>
                  <a:gd name="T27" fmla="*/ 240 h 567"/>
                  <a:gd name="T28" fmla="*/ 0 w 1260"/>
                  <a:gd name="T29" fmla="*/ 283 h 567"/>
                  <a:gd name="T30" fmla="*/ 5 w 1260"/>
                  <a:gd name="T31" fmla="*/ 350 h 567"/>
                  <a:gd name="T32" fmla="*/ 22 w 1260"/>
                  <a:gd name="T33" fmla="*/ 402 h 567"/>
                  <a:gd name="T34" fmla="*/ 38 w 1260"/>
                  <a:gd name="T35" fmla="*/ 428 h 567"/>
                  <a:gd name="T36" fmla="*/ 71 w 1260"/>
                  <a:gd name="T37" fmla="*/ 463 h 567"/>
                  <a:gd name="T38" fmla="*/ 116 w 1260"/>
                  <a:gd name="T39" fmla="*/ 490 h 567"/>
                  <a:gd name="T40" fmla="*/ 240 w 1260"/>
                  <a:gd name="T41" fmla="*/ 530 h 567"/>
                  <a:gd name="T42" fmla="*/ 379 w 1260"/>
                  <a:gd name="T43" fmla="*/ 553 h 567"/>
                  <a:gd name="T44" fmla="*/ 582 w 1260"/>
                  <a:gd name="T45" fmla="*/ 567 h 567"/>
                  <a:gd name="T46" fmla="*/ 678 w 1260"/>
                  <a:gd name="T47" fmla="*/ 567 h 567"/>
                  <a:gd name="T48" fmla="*/ 878 w 1260"/>
                  <a:gd name="T49" fmla="*/ 553 h 567"/>
                  <a:gd name="T50" fmla="*/ 1017 w 1260"/>
                  <a:gd name="T51" fmla="*/ 530 h 567"/>
                  <a:gd name="T52" fmla="*/ 1139 w 1260"/>
                  <a:gd name="T53" fmla="*/ 492 h 567"/>
                  <a:gd name="T54" fmla="*/ 1185 w 1260"/>
                  <a:gd name="T55" fmla="*/ 464 h 567"/>
                  <a:gd name="T56" fmla="*/ 1220 w 1260"/>
                  <a:gd name="T57" fmla="*/ 431 h 567"/>
                  <a:gd name="T58" fmla="*/ 1236 w 1260"/>
                  <a:gd name="T59" fmla="*/ 405 h 567"/>
                  <a:gd name="T60" fmla="*/ 1255 w 1260"/>
                  <a:gd name="T61" fmla="*/ 351 h 567"/>
                  <a:gd name="T62" fmla="*/ 1260 w 1260"/>
                  <a:gd name="T63" fmla="*/ 283 h 567"/>
                  <a:gd name="T64" fmla="*/ 1259 w 1260"/>
                  <a:gd name="T65" fmla="*/ 238 h 567"/>
                  <a:gd name="T66" fmla="*/ 1245 w 1260"/>
                  <a:gd name="T67" fmla="*/ 181 h 567"/>
                  <a:gd name="T68" fmla="*/ 1222 w 1260"/>
                  <a:gd name="T69" fmla="*/ 137 h 567"/>
                  <a:gd name="T70" fmla="*/ 629 w 1260"/>
                  <a:gd name="T71" fmla="*/ 273 h 567"/>
                  <a:gd name="T72" fmla="*/ 488 w 1260"/>
                  <a:gd name="T73" fmla="*/ 268 h 567"/>
                  <a:gd name="T74" fmla="*/ 363 w 1260"/>
                  <a:gd name="T75" fmla="*/ 256 h 567"/>
                  <a:gd name="T76" fmla="*/ 262 w 1260"/>
                  <a:gd name="T77" fmla="*/ 235 h 567"/>
                  <a:gd name="T78" fmla="*/ 191 w 1260"/>
                  <a:gd name="T79" fmla="*/ 210 h 567"/>
                  <a:gd name="T80" fmla="*/ 154 w 1260"/>
                  <a:gd name="T81" fmla="*/ 181 h 567"/>
                  <a:gd name="T82" fmla="*/ 153 w 1260"/>
                  <a:gd name="T83" fmla="*/ 170 h 567"/>
                  <a:gd name="T84" fmla="*/ 163 w 1260"/>
                  <a:gd name="T85" fmla="*/ 150 h 567"/>
                  <a:gd name="T86" fmla="*/ 210 w 1260"/>
                  <a:gd name="T87" fmla="*/ 120 h 567"/>
                  <a:gd name="T88" fmla="*/ 292 w 1260"/>
                  <a:gd name="T89" fmla="*/ 97 h 567"/>
                  <a:gd name="T90" fmla="*/ 403 w 1260"/>
                  <a:gd name="T91" fmla="*/ 80 h 567"/>
                  <a:gd name="T92" fmla="*/ 533 w 1260"/>
                  <a:gd name="T93" fmla="*/ 70 h 567"/>
                  <a:gd name="T94" fmla="*/ 629 w 1260"/>
                  <a:gd name="T95" fmla="*/ 66 h 567"/>
                  <a:gd name="T96" fmla="*/ 772 w 1260"/>
                  <a:gd name="T97" fmla="*/ 71 h 567"/>
                  <a:gd name="T98" fmla="*/ 897 w 1260"/>
                  <a:gd name="T99" fmla="*/ 84 h 567"/>
                  <a:gd name="T100" fmla="*/ 998 w 1260"/>
                  <a:gd name="T101" fmla="*/ 104 h 567"/>
                  <a:gd name="T102" fmla="*/ 1069 w 1260"/>
                  <a:gd name="T103" fmla="*/ 130 h 567"/>
                  <a:gd name="T104" fmla="*/ 1104 w 1260"/>
                  <a:gd name="T105" fmla="*/ 158 h 567"/>
                  <a:gd name="T106" fmla="*/ 1107 w 1260"/>
                  <a:gd name="T107" fmla="*/ 170 h 567"/>
                  <a:gd name="T108" fmla="*/ 1097 w 1260"/>
                  <a:gd name="T109" fmla="*/ 190 h 567"/>
                  <a:gd name="T110" fmla="*/ 1050 w 1260"/>
                  <a:gd name="T111" fmla="*/ 219 h 567"/>
                  <a:gd name="T112" fmla="*/ 966 w 1260"/>
                  <a:gd name="T113" fmla="*/ 242 h 567"/>
                  <a:gd name="T114" fmla="*/ 857 w 1260"/>
                  <a:gd name="T115" fmla="*/ 261 h 567"/>
                  <a:gd name="T116" fmla="*/ 726 w 1260"/>
                  <a:gd name="T117" fmla="*/ 271 h 567"/>
                  <a:gd name="T118" fmla="*/ 629 w 1260"/>
                  <a:gd name="T119" fmla="*/ 273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60" h="567">
                    <a:moveTo>
                      <a:pt x="1222" y="137"/>
                    </a:moveTo>
                    <a:lnTo>
                      <a:pt x="1222" y="137"/>
                    </a:lnTo>
                    <a:lnTo>
                      <a:pt x="1212" y="127"/>
                    </a:lnTo>
                    <a:lnTo>
                      <a:pt x="1201" y="115"/>
                    </a:lnTo>
                    <a:lnTo>
                      <a:pt x="1189" y="104"/>
                    </a:lnTo>
                    <a:lnTo>
                      <a:pt x="1175" y="94"/>
                    </a:lnTo>
                    <a:lnTo>
                      <a:pt x="1159" y="85"/>
                    </a:lnTo>
                    <a:lnTo>
                      <a:pt x="1142" y="77"/>
                    </a:lnTo>
                    <a:lnTo>
                      <a:pt x="1106" y="61"/>
                    </a:lnTo>
                    <a:lnTo>
                      <a:pt x="1064" y="47"/>
                    </a:lnTo>
                    <a:lnTo>
                      <a:pt x="1020" y="37"/>
                    </a:lnTo>
                    <a:lnTo>
                      <a:pt x="973" y="28"/>
                    </a:lnTo>
                    <a:lnTo>
                      <a:pt x="926" y="19"/>
                    </a:lnTo>
                    <a:lnTo>
                      <a:pt x="879" y="14"/>
                    </a:lnTo>
                    <a:lnTo>
                      <a:pt x="834" y="9"/>
                    </a:lnTo>
                    <a:lnTo>
                      <a:pt x="747" y="2"/>
                    </a:lnTo>
                    <a:lnTo>
                      <a:pt x="678" y="0"/>
                    </a:lnTo>
                    <a:lnTo>
                      <a:pt x="629" y="0"/>
                    </a:lnTo>
                    <a:lnTo>
                      <a:pt x="629" y="0"/>
                    </a:lnTo>
                    <a:lnTo>
                      <a:pt x="582" y="0"/>
                    </a:lnTo>
                    <a:lnTo>
                      <a:pt x="509" y="2"/>
                    </a:lnTo>
                    <a:lnTo>
                      <a:pt x="424" y="9"/>
                    </a:lnTo>
                    <a:lnTo>
                      <a:pt x="377" y="14"/>
                    </a:lnTo>
                    <a:lnTo>
                      <a:pt x="330" y="21"/>
                    </a:lnTo>
                    <a:lnTo>
                      <a:pt x="281" y="28"/>
                    </a:lnTo>
                    <a:lnTo>
                      <a:pt x="236" y="38"/>
                    </a:lnTo>
                    <a:lnTo>
                      <a:pt x="193" y="49"/>
                    </a:lnTo>
                    <a:lnTo>
                      <a:pt x="151" y="63"/>
                    </a:lnTo>
                    <a:lnTo>
                      <a:pt x="114" y="78"/>
                    </a:lnTo>
                    <a:lnTo>
                      <a:pt x="97" y="87"/>
                    </a:lnTo>
                    <a:lnTo>
                      <a:pt x="81" y="97"/>
                    </a:lnTo>
                    <a:lnTo>
                      <a:pt x="68" y="108"/>
                    </a:lnTo>
                    <a:lnTo>
                      <a:pt x="55" y="118"/>
                    </a:lnTo>
                    <a:lnTo>
                      <a:pt x="45" y="129"/>
                    </a:lnTo>
                    <a:lnTo>
                      <a:pt x="36" y="143"/>
                    </a:lnTo>
                    <a:lnTo>
                      <a:pt x="36" y="143"/>
                    </a:lnTo>
                    <a:lnTo>
                      <a:pt x="28" y="153"/>
                    </a:lnTo>
                    <a:lnTo>
                      <a:pt x="21" y="167"/>
                    </a:lnTo>
                    <a:lnTo>
                      <a:pt x="15" y="184"/>
                    </a:lnTo>
                    <a:lnTo>
                      <a:pt x="10" y="202"/>
                    </a:lnTo>
                    <a:lnTo>
                      <a:pt x="5" y="219"/>
                    </a:lnTo>
                    <a:lnTo>
                      <a:pt x="1" y="240"/>
                    </a:lnTo>
                    <a:lnTo>
                      <a:pt x="0" y="261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0" y="306"/>
                    </a:lnTo>
                    <a:lnTo>
                      <a:pt x="1" y="329"/>
                    </a:lnTo>
                    <a:lnTo>
                      <a:pt x="5" y="350"/>
                    </a:lnTo>
                    <a:lnTo>
                      <a:pt x="10" y="369"/>
                    </a:lnTo>
                    <a:lnTo>
                      <a:pt x="15" y="386"/>
                    </a:lnTo>
                    <a:lnTo>
                      <a:pt x="22" y="402"/>
                    </a:lnTo>
                    <a:lnTo>
                      <a:pt x="29" y="416"/>
                    </a:lnTo>
                    <a:lnTo>
                      <a:pt x="38" y="428"/>
                    </a:lnTo>
                    <a:lnTo>
                      <a:pt x="38" y="428"/>
                    </a:lnTo>
                    <a:lnTo>
                      <a:pt x="47" y="440"/>
                    </a:lnTo>
                    <a:lnTo>
                      <a:pt x="57" y="452"/>
                    </a:lnTo>
                    <a:lnTo>
                      <a:pt x="71" y="463"/>
                    </a:lnTo>
                    <a:lnTo>
                      <a:pt x="85" y="471"/>
                    </a:lnTo>
                    <a:lnTo>
                      <a:pt x="101" y="482"/>
                    </a:lnTo>
                    <a:lnTo>
                      <a:pt x="116" y="490"/>
                    </a:lnTo>
                    <a:lnTo>
                      <a:pt x="154" y="506"/>
                    </a:lnTo>
                    <a:lnTo>
                      <a:pt x="196" y="518"/>
                    </a:lnTo>
                    <a:lnTo>
                      <a:pt x="240" y="530"/>
                    </a:lnTo>
                    <a:lnTo>
                      <a:pt x="285" y="539"/>
                    </a:lnTo>
                    <a:lnTo>
                      <a:pt x="332" y="548"/>
                    </a:lnTo>
                    <a:lnTo>
                      <a:pt x="379" y="553"/>
                    </a:lnTo>
                    <a:lnTo>
                      <a:pt x="426" y="558"/>
                    </a:lnTo>
                    <a:lnTo>
                      <a:pt x="511" y="563"/>
                    </a:lnTo>
                    <a:lnTo>
                      <a:pt x="582" y="567"/>
                    </a:lnTo>
                    <a:lnTo>
                      <a:pt x="629" y="567"/>
                    </a:lnTo>
                    <a:lnTo>
                      <a:pt x="629" y="567"/>
                    </a:lnTo>
                    <a:lnTo>
                      <a:pt x="678" y="567"/>
                    </a:lnTo>
                    <a:lnTo>
                      <a:pt x="747" y="563"/>
                    </a:lnTo>
                    <a:lnTo>
                      <a:pt x="833" y="558"/>
                    </a:lnTo>
                    <a:lnTo>
                      <a:pt x="878" y="553"/>
                    </a:lnTo>
                    <a:lnTo>
                      <a:pt x="925" y="548"/>
                    </a:lnTo>
                    <a:lnTo>
                      <a:pt x="970" y="541"/>
                    </a:lnTo>
                    <a:lnTo>
                      <a:pt x="1017" y="530"/>
                    </a:lnTo>
                    <a:lnTo>
                      <a:pt x="1060" y="520"/>
                    </a:lnTo>
                    <a:lnTo>
                      <a:pt x="1102" y="508"/>
                    </a:lnTo>
                    <a:lnTo>
                      <a:pt x="1139" y="492"/>
                    </a:lnTo>
                    <a:lnTo>
                      <a:pt x="1156" y="483"/>
                    </a:lnTo>
                    <a:lnTo>
                      <a:pt x="1172" y="475"/>
                    </a:lnTo>
                    <a:lnTo>
                      <a:pt x="1185" y="464"/>
                    </a:lnTo>
                    <a:lnTo>
                      <a:pt x="1199" y="454"/>
                    </a:lnTo>
                    <a:lnTo>
                      <a:pt x="1210" y="443"/>
                    </a:lnTo>
                    <a:lnTo>
                      <a:pt x="1220" y="431"/>
                    </a:lnTo>
                    <a:lnTo>
                      <a:pt x="1220" y="431"/>
                    </a:lnTo>
                    <a:lnTo>
                      <a:pt x="1229" y="419"/>
                    </a:lnTo>
                    <a:lnTo>
                      <a:pt x="1236" y="405"/>
                    </a:lnTo>
                    <a:lnTo>
                      <a:pt x="1243" y="389"/>
                    </a:lnTo>
                    <a:lnTo>
                      <a:pt x="1250" y="372"/>
                    </a:lnTo>
                    <a:lnTo>
                      <a:pt x="1255" y="351"/>
                    </a:lnTo>
                    <a:lnTo>
                      <a:pt x="1259" y="330"/>
                    </a:lnTo>
                    <a:lnTo>
                      <a:pt x="1260" y="308"/>
                    </a:lnTo>
                    <a:lnTo>
                      <a:pt x="1260" y="283"/>
                    </a:lnTo>
                    <a:lnTo>
                      <a:pt x="1260" y="283"/>
                    </a:lnTo>
                    <a:lnTo>
                      <a:pt x="1260" y="261"/>
                    </a:lnTo>
                    <a:lnTo>
                      <a:pt x="1259" y="238"/>
                    </a:lnTo>
                    <a:lnTo>
                      <a:pt x="1255" y="217"/>
                    </a:lnTo>
                    <a:lnTo>
                      <a:pt x="1250" y="198"/>
                    </a:lnTo>
                    <a:lnTo>
                      <a:pt x="1245" y="181"/>
                    </a:lnTo>
                    <a:lnTo>
                      <a:pt x="1238" y="163"/>
                    </a:lnTo>
                    <a:lnTo>
                      <a:pt x="1231" y="150"/>
                    </a:lnTo>
                    <a:lnTo>
                      <a:pt x="1222" y="137"/>
                    </a:lnTo>
                    <a:lnTo>
                      <a:pt x="1222" y="137"/>
                    </a:lnTo>
                    <a:close/>
                    <a:moveTo>
                      <a:pt x="629" y="273"/>
                    </a:moveTo>
                    <a:lnTo>
                      <a:pt x="629" y="273"/>
                    </a:lnTo>
                    <a:lnTo>
                      <a:pt x="580" y="271"/>
                    </a:lnTo>
                    <a:lnTo>
                      <a:pt x="533" y="271"/>
                    </a:lnTo>
                    <a:lnTo>
                      <a:pt x="488" y="268"/>
                    </a:lnTo>
                    <a:lnTo>
                      <a:pt x="445" y="264"/>
                    </a:lnTo>
                    <a:lnTo>
                      <a:pt x="403" y="261"/>
                    </a:lnTo>
                    <a:lnTo>
                      <a:pt x="363" y="256"/>
                    </a:lnTo>
                    <a:lnTo>
                      <a:pt x="327" y="249"/>
                    </a:lnTo>
                    <a:lnTo>
                      <a:pt x="292" y="242"/>
                    </a:lnTo>
                    <a:lnTo>
                      <a:pt x="262" y="235"/>
                    </a:lnTo>
                    <a:lnTo>
                      <a:pt x="234" y="228"/>
                    </a:lnTo>
                    <a:lnTo>
                      <a:pt x="210" y="219"/>
                    </a:lnTo>
                    <a:lnTo>
                      <a:pt x="191" y="210"/>
                    </a:lnTo>
                    <a:lnTo>
                      <a:pt x="174" y="200"/>
                    </a:lnTo>
                    <a:lnTo>
                      <a:pt x="163" y="190"/>
                    </a:lnTo>
                    <a:lnTo>
                      <a:pt x="154" y="181"/>
                    </a:lnTo>
                    <a:lnTo>
                      <a:pt x="153" y="176"/>
                    </a:lnTo>
                    <a:lnTo>
                      <a:pt x="153" y="170"/>
                    </a:lnTo>
                    <a:lnTo>
                      <a:pt x="153" y="170"/>
                    </a:lnTo>
                    <a:lnTo>
                      <a:pt x="153" y="163"/>
                    </a:lnTo>
                    <a:lnTo>
                      <a:pt x="154" y="158"/>
                    </a:lnTo>
                    <a:lnTo>
                      <a:pt x="163" y="150"/>
                    </a:lnTo>
                    <a:lnTo>
                      <a:pt x="174" y="139"/>
                    </a:lnTo>
                    <a:lnTo>
                      <a:pt x="191" y="129"/>
                    </a:lnTo>
                    <a:lnTo>
                      <a:pt x="210" y="120"/>
                    </a:lnTo>
                    <a:lnTo>
                      <a:pt x="234" y="111"/>
                    </a:lnTo>
                    <a:lnTo>
                      <a:pt x="262" y="104"/>
                    </a:lnTo>
                    <a:lnTo>
                      <a:pt x="292" y="97"/>
                    </a:lnTo>
                    <a:lnTo>
                      <a:pt x="327" y="90"/>
                    </a:lnTo>
                    <a:lnTo>
                      <a:pt x="363" y="84"/>
                    </a:lnTo>
                    <a:lnTo>
                      <a:pt x="403" y="80"/>
                    </a:lnTo>
                    <a:lnTo>
                      <a:pt x="445" y="75"/>
                    </a:lnTo>
                    <a:lnTo>
                      <a:pt x="488" y="71"/>
                    </a:lnTo>
                    <a:lnTo>
                      <a:pt x="533" y="70"/>
                    </a:lnTo>
                    <a:lnTo>
                      <a:pt x="580" y="68"/>
                    </a:lnTo>
                    <a:lnTo>
                      <a:pt x="629" y="66"/>
                    </a:lnTo>
                    <a:lnTo>
                      <a:pt x="629" y="66"/>
                    </a:lnTo>
                    <a:lnTo>
                      <a:pt x="678" y="68"/>
                    </a:lnTo>
                    <a:lnTo>
                      <a:pt x="726" y="70"/>
                    </a:lnTo>
                    <a:lnTo>
                      <a:pt x="772" y="71"/>
                    </a:lnTo>
                    <a:lnTo>
                      <a:pt x="815" y="75"/>
                    </a:lnTo>
                    <a:lnTo>
                      <a:pt x="857" y="80"/>
                    </a:lnTo>
                    <a:lnTo>
                      <a:pt x="897" y="84"/>
                    </a:lnTo>
                    <a:lnTo>
                      <a:pt x="933" y="90"/>
                    </a:lnTo>
                    <a:lnTo>
                      <a:pt x="966" y="97"/>
                    </a:lnTo>
                    <a:lnTo>
                      <a:pt x="998" y="104"/>
                    </a:lnTo>
                    <a:lnTo>
                      <a:pt x="1026" y="111"/>
                    </a:lnTo>
                    <a:lnTo>
                      <a:pt x="1050" y="120"/>
                    </a:lnTo>
                    <a:lnTo>
                      <a:pt x="1069" y="130"/>
                    </a:lnTo>
                    <a:lnTo>
                      <a:pt x="1085" y="139"/>
                    </a:lnTo>
                    <a:lnTo>
                      <a:pt x="1097" y="150"/>
                    </a:lnTo>
                    <a:lnTo>
                      <a:pt x="1104" y="158"/>
                    </a:lnTo>
                    <a:lnTo>
                      <a:pt x="1106" y="163"/>
                    </a:lnTo>
                    <a:lnTo>
                      <a:pt x="1107" y="170"/>
                    </a:lnTo>
                    <a:lnTo>
                      <a:pt x="1107" y="170"/>
                    </a:lnTo>
                    <a:lnTo>
                      <a:pt x="1106" y="176"/>
                    </a:lnTo>
                    <a:lnTo>
                      <a:pt x="1104" y="181"/>
                    </a:lnTo>
                    <a:lnTo>
                      <a:pt x="1097" y="190"/>
                    </a:lnTo>
                    <a:lnTo>
                      <a:pt x="1085" y="200"/>
                    </a:lnTo>
                    <a:lnTo>
                      <a:pt x="1069" y="210"/>
                    </a:lnTo>
                    <a:lnTo>
                      <a:pt x="1050" y="219"/>
                    </a:lnTo>
                    <a:lnTo>
                      <a:pt x="1026" y="228"/>
                    </a:lnTo>
                    <a:lnTo>
                      <a:pt x="998" y="235"/>
                    </a:lnTo>
                    <a:lnTo>
                      <a:pt x="966" y="242"/>
                    </a:lnTo>
                    <a:lnTo>
                      <a:pt x="933" y="249"/>
                    </a:lnTo>
                    <a:lnTo>
                      <a:pt x="897" y="256"/>
                    </a:lnTo>
                    <a:lnTo>
                      <a:pt x="857" y="261"/>
                    </a:lnTo>
                    <a:lnTo>
                      <a:pt x="815" y="264"/>
                    </a:lnTo>
                    <a:lnTo>
                      <a:pt x="772" y="268"/>
                    </a:lnTo>
                    <a:lnTo>
                      <a:pt x="726" y="271"/>
                    </a:lnTo>
                    <a:lnTo>
                      <a:pt x="678" y="271"/>
                    </a:lnTo>
                    <a:lnTo>
                      <a:pt x="629" y="273"/>
                    </a:lnTo>
                    <a:lnTo>
                      <a:pt x="629" y="273"/>
                    </a:lnTo>
                    <a:close/>
                  </a:path>
                </a:pathLst>
              </a:custGeom>
              <a:solidFill>
                <a:srgbClr val="7E82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5265305" y="5754320"/>
            <a:ext cx="186593" cy="193849"/>
            <a:chOff x="-3954463" y="4737101"/>
            <a:chExt cx="2000250" cy="2078037"/>
          </a:xfrm>
        </p:grpSpPr>
        <p:sp>
          <p:nvSpPr>
            <p:cNvPr id="531" name="Freeform 99"/>
            <p:cNvSpPr>
              <a:spLocks/>
            </p:cNvSpPr>
            <p:nvPr/>
          </p:nvSpPr>
          <p:spPr bwMode="auto">
            <a:xfrm>
              <a:off x="-3954463" y="5570538"/>
              <a:ext cx="2000250" cy="654050"/>
            </a:xfrm>
            <a:custGeom>
              <a:avLst/>
              <a:gdLst>
                <a:gd name="T0" fmla="*/ 629 w 1260"/>
                <a:gd name="T1" fmla="*/ 118 h 412"/>
                <a:gd name="T2" fmla="*/ 481 w 1260"/>
                <a:gd name="T3" fmla="*/ 113 h 412"/>
                <a:gd name="T4" fmla="*/ 358 w 1260"/>
                <a:gd name="T5" fmla="*/ 103 h 412"/>
                <a:gd name="T6" fmla="*/ 274 w 1260"/>
                <a:gd name="T7" fmla="*/ 89 h 412"/>
                <a:gd name="T8" fmla="*/ 194 w 1260"/>
                <a:gd name="T9" fmla="*/ 71 h 412"/>
                <a:gd name="T10" fmla="*/ 121 w 1260"/>
                <a:gd name="T11" fmla="*/ 49 h 412"/>
                <a:gd name="T12" fmla="*/ 57 w 1260"/>
                <a:gd name="T13" fmla="*/ 17 h 412"/>
                <a:gd name="T14" fmla="*/ 29 w 1260"/>
                <a:gd name="T15" fmla="*/ 0 h 412"/>
                <a:gd name="T16" fmla="*/ 17 w 1260"/>
                <a:gd name="T17" fmla="*/ 24 h 412"/>
                <a:gd name="T18" fmla="*/ 8 w 1260"/>
                <a:gd name="T19" fmla="*/ 56 h 412"/>
                <a:gd name="T20" fmla="*/ 1 w 1260"/>
                <a:gd name="T21" fmla="*/ 90 h 412"/>
                <a:gd name="T22" fmla="*/ 0 w 1260"/>
                <a:gd name="T23" fmla="*/ 129 h 412"/>
                <a:gd name="T24" fmla="*/ 0 w 1260"/>
                <a:gd name="T25" fmla="*/ 151 h 412"/>
                <a:gd name="T26" fmla="*/ 5 w 1260"/>
                <a:gd name="T27" fmla="*/ 195 h 412"/>
                <a:gd name="T28" fmla="*/ 15 w 1260"/>
                <a:gd name="T29" fmla="*/ 231 h 412"/>
                <a:gd name="T30" fmla="*/ 29 w 1260"/>
                <a:gd name="T31" fmla="*/ 261 h 412"/>
                <a:gd name="T32" fmla="*/ 38 w 1260"/>
                <a:gd name="T33" fmla="*/ 273 h 412"/>
                <a:gd name="T34" fmla="*/ 57 w 1260"/>
                <a:gd name="T35" fmla="*/ 297 h 412"/>
                <a:gd name="T36" fmla="*/ 85 w 1260"/>
                <a:gd name="T37" fmla="*/ 316 h 412"/>
                <a:gd name="T38" fmla="*/ 116 w 1260"/>
                <a:gd name="T39" fmla="*/ 336 h 412"/>
                <a:gd name="T40" fmla="*/ 196 w 1260"/>
                <a:gd name="T41" fmla="*/ 363 h 412"/>
                <a:gd name="T42" fmla="*/ 285 w 1260"/>
                <a:gd name="T43" fmla="*/ 384 h 412"/>
                <a:gd name="T44" fmla="*/ 379 w 1260"/>
                <a:gd name="T45" fmla="*/ 398 h 412"/>
                <a:gd name="T46" fmla="*/ 511 w 1260"/>
                <a:gd name="T47" fmla="*/ 410 h 412"/>
                <a:gd name="T48" fmla="*/ 629 w 1260"/>
                <a:gd name="T49" fmla="*/ 412 h 412"/>
                <a:gd name="T50" fmla="*/ 678 w 1260"/>
                <a:gd name="T51" fmla="*/ 412 h 412"/>
                <a:gd name="T52" fmla="*/ 833 w 1260"/>
                <a:gd name="T53" fmla="*/ 403 h 412"/>
                <a:gd name="T54" fmla="*/ 925 w 1260"/>
                <a:gd name="T55" fmla="*/ 393 h 412"/>
                <a:gd name="T56" fmla="*/ 1017 w 1260"/>
                <a:gd name="T57" fmla="*/ 376 h 412"/>
                <a:gd name="T58" fmla="*/ 1102 w 1260"/>
                <a:gd name="T59" fmla="*/ 353 h 412"/>
                <a:gd name="T60" fmla="*/ 1156 w 1260"/>
                <a:gd name="T61" fmla="*/ 329 h 412"/>
                <a:gd name="T62" fmla="*/ 1185 w 1260"/>
                <a:gd name="T63" fmla="*/ 310 h 412"/>
                <a:gd name="T64" fmla="*/ 1210 w 1260"/>
                <a:gd name="T65" fmla="*/ 289 h 412"/>
                <a:gd name="T66" fmla="*/ 1220 w 1260"/>
                <a:gd name="T67" fmla="*/ 277 h 412"/>
                <a:gd name="T68" fmla="*/ 1236 w 1260"/>
                <a:gd name="T69" fmla="*/ 252 h 412"/>
                <a:gd name="T70" fmla="*/ 1250 w 1260"/>
                <a:gd name="T71" fmla="*/ 217 h 412"/>
                <a:gd name="T72" fmla="*/ 1259 w 1260"/>
                <a:gd name="T73" fmla="*/ 176 h 412"/>
                <a:gd name="T74" fmla="*/ 1260 w 1260"/>
                <a:gd name="T75" fmla="*/ 129 h 412"/>
                <a:gd name="T76" fmla="*/ 1260 w 1260"/>
                <a:gd name="T77" fmla="*/ 110 h 412"/>
                <a:gd name="T78" fmla="*/ 1257 w 1260"/>
                <a:gd name="T79" fmla="*/ 73 h 412"/>
                <a:gd name="T80" fmla="*/ 1248 w 1260"/>
                <a:gd name="T81" fmla="*/ 40 h 412"/>
                <a:gd name="T82" fmla="*/ 1238 w 1260"/>
                <a:gd name="T83" fmla="*/ 12 h 412"/>
                <a:gd name="T84" fmla="*/ 1231 w 1260"/>
                <a:gd name="T85" fmla="*/ 0 h 412"/>
                <a:gd name="T86" fmla="*/ 1173 w 1260"/>
                <a:gd name="T87" fmla="*/ 33 h 412"/>
                <a:gd name="T88" fmla="*/ 1104 w 1260"/>
                <a:gd name="T89" fmla="*/ 61 h 412"/>
                <a:gd name="T90" fmla="*/ 1026 w 1260"/>
                <a:gd name="T91" fmla="*/ 82 h 412"/>
                <a:gd name="T92" fmla="*/ 944 w 1260"/>
                <a:gd name="T93" fmla="*/ 97 h 412"/>
                <a:gd name="T94" fmla="*/ 860 w 1260"/>
                <a:gd name="T95" fmla="*/ 108 h 412"/>
                <a:gd name="T96" fmla="*/ 700 w 1260"/>
                <a:gd name="T97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0" h="412">
                  <a:moveTo>
                    <a:pt x="629" y="118"/>
                  </a:moveTo>
                  <a:lnTo>
                    <a:pt x="629" y="118"/>
                  </a:lnTo>
                  <a:lnTo>
                    <a:pt x="560" y="117"/>
                  </a:lnTo>
                  <a:lnTo>
                    <a:pt x="481" y="113"/>
                  </a:lnTo>
                  <a:lnTo>
                    <a:pt x="400" y="106"/>
                  </a:lnTo>
                  <a:lnTo>
                    <a:pt x="358" y="103"/>
                  </a:lnTo>
                  <a:lnTo>
                    <a:pt x="316" y="96"/>
                  </a:lnTo>
                  <a:lnTo>
                    <a:pt x="274" y="89"/>
                  </a:lnTo>
                  <a:lnTo>
                    <a:pt x="234" y="82"/>
                  </a:lnTo>
                  <a:lnTo>
                    <a:pt x="194" y="71"/>
                  </a:lnTo>
                  <a:lnTo>
                    <a:pt x="156" y="61"/>
                  </a:lnTo>
                  <a:lnTo>
                    <a:pt x="121" y="49"/>
                  </a:lnTo>
                  <a:lnTo>
                    <a:pt x="87" y="33"/>
                  </a:lnTo>
                  <a:lnTo>
                    <a:pt x="57" y="1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2"/>
                  </a:lnTo>
                  <a:lnTo>
                    <a:pt x="17" y="24"/>
                  </a:lnTo>
                  <a:lnTo>
                    <a:pt x="12" y="40"/>
                  </a:lnTo>
                  <a:lnTo>
                    <a:pt x="8" y="56"/>
                  </a:lnTo>
                  <a:lnTo>
                    <a:pt x="5" y="73"/>
                  </a:lnTo>
                  <a:lnTo>
                    <a:pt x="1" y="90"/>
                  </a:lnTo>
                  <a:lnTo>
                    <a:pt x="0" y="110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51"/>
                  </a:lnTo>
                  <a:lnTo>
                    <a:pt x="1" y="174"/>
                  </a:lnTo>
                  <a:lnTo>
                    <a:pt x="5" y="195"/>
                  </a:lnTo>
                  <a:lnTo>
                    <a:pt x="10" y="214"/>
                  </a:lnTo>
                  <a:lnTo>
                    <a:pt x="15" y="231"/>
                  </a:lnTo>
                  <a:lnTo>
                    <a:pt x="22" y="247"/>
                  </a:lnTo>
                  <a:lnTo>
                    <a:pt x="29" y="261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47" y="285"/>
                  </a:lnTo>
                  <a:lnTo>
                    <a:pt x="57" y="297"/>
                  </a:lnTo>
                  <a:lnTo>
                    <a:pt x="71" y="308"/>
                  </a:lnTo>
                  <a:lnTo>
                    <a:pt x="85" y="316"/>
                  </a:lnTo>
                  <a:lnTo>
                    <a:pt x="101" y="327"/>
                  </a:lnTo>
                  <a:lnTo>
                    <a:pt x="116" y="336"/>
                  </a:lnTo>
                  <a:lnTo>
                    <a:pt x="154" y="351"/>
                  </a:lnTo>
                  <a:lnTo>
                    <a:pt x="196" y="363"/>
                  </a:lnTo>
                  <a:lnTo>
                    <a:pt x="240" y="376"/>
                  </a:lnTo>
                  <a:lnTo>
                    <a:pt x="285" y="384"/>
                  </a:lnTo>
                  <a:lnTo>
                    <a:pt x="332" y="393"/>
                  </a:lnTo>
                  <a:lnTo>
                    <a:pt x="379" y="398"/>
                  </a:lnTo>
                  <a:lnTo>
                    <a:pt x="426" y="403"/>
                  </a:lnTo>
                  <a:lnTo>
                    <a:pt x="511" y="410"/>
                  </a:lnTo>
                  <a:lnTo>
                    <a:pt x="582" y="412"/>
                  </a:lnTo>
                  <a:lnTo>
                    <a:pt x="629" y="412"/>
                  </a:lnTo>
                  <a:lnTo>
                    <a:pt x="629" y="412"/>
                  </a:lnTo>
                  <a:lnTo>
                    <a:pt x="678" y="412"/>
                  </a:lnTo>
                  <a:lnTo>
                    <a:pt x="747" y="410"/>
                  </a:lnTo>
                  <a:lnTo>
                    <a:pt x="833" y="403"/>
                  </a:lnTo>
                  <a:lnTo>
                    <a:pt x="878" y="398"/>
                  </a:lnTo>
                  <a:lnTo>
                    <a:pt x="925" y="393"/>
                  </a:lnTo>
                  <a:lnTo>
                    <a:pt x="970" y="386"/>
                  </a:lnTo>
                  <a:lnTo>
                    <a:pt x="1017" y="376"/>
                  </a:lnTo>
                  <a:lnTo>
                    <a:pt x="1060" y="365"/>
                  </a:lnTo>
                  <a:lnTo>
                    <a:pt x="1102" y="353"/>
                  </a:lnTo>
                  <a:lnTo>
                    <a:pt x="1139" y="337"/>
                  </a:lnTo>
                  <a:lnTo>
                    <a:pt x="1156" y="329"/>
                  </a:lnTo>
                  <a:lnTo>
                    <a:pt x="1172" y="320"/>
                  </a:lnTo>
                  <a:lnTo>
                    <a:pt x="1185" y="310"/>
                  </a:lnTo>
                  <a:lnTo>
                    <a:pt x="1199" y="299"/>
                  </a:lnTo>
                  <a:lnTo>
                    <a:pt x="1210" y="289"/>
                  </a:lnTo>
                  <a:lnTo>
                    <a:pt x="1220" y="277"/>
                  </a:lnTo>
                  <a:lnTo>
                    <a:pt x="1220" y="277"/>
                  </a:lnTo>
                  <a:lnTo>
                    <a:pt x="1229" y="266"/>
                  </a:lnTo>
                  <a:lnTo>
                    <a:pt x="1236" y="252"/>
                  </a:lnTo>
                  <a:lnTo>
                    <a:pt x="1243" y="235"/>
                  </a:lnTo>
                  <a:lnTo>
                    <a:pt x="1250" y="217"/>
                  </a:lnTo>
                  <a:lnTo>
                    <a:pt x="1255" y="197"/>
                  </a:lnTo>
                  <a:lnTo>
                    <a:pt x="1259" y="176"/>
                  </a:lnTo>
                  <a:lnTo>
                    <a:pt x="1260" y="153"/>
                  </a:lnTo>
                  <a:lnTo>
                    <a:pt x="1260" y="129"/>
                  </a:lnTo>
                  <a:lnTo>
                    <a:pt x="1260" y="129"/>
                  </a:lnTo>
                  <a:lnTo>
                    <a:pt x="1260" y="110"/>
                  </a:lnTo>
                  <a:lnTo>
                    <a:pt x="1259" y="90"/>
                  </a:lnTo>
                  <a:lnTo>
                    <a:pt x="1257" y="73"/>
                  </a:lnTo>
                  <a:lnTo>
                    <a:pt x="1253" y="56"/>
                  </a:lnTo>
                  <a:lnTo>
                    <a:pt x="1248" y="40"/>
                  </a:lnTo>
                  <a:lnTo>
                    <a:pt x="1243" y="24"/>
                  </a:lnTo>
                  <a:lnTo>
                    <a:pt x="1238" y="12"/>
                  </a:lnTo>
                  <a:lnTo>
                    <a:pt x="1231" y="0"/>
                  </a:lnTo>
                  <a:lnTo>
                    <a:pt x="1231" y="0"/>
                  </a:lnTo>
                  <a:lnTo>
                    <a:pt x="1203" y="17"/>
                  </a:lnTo>
                  <a:lnTo>
                    <a:pt x="1173" y="33"/>
                  </a:lnTo>
                  <a:lnTo>
                    <a:pt x="1139" y="49"/>
                  </a:lnTo>
                  <a:lnTo>
                    <a:pt x="1104" y="61"/>
                  </a:lnTo>
                  <a:lnTo>
                    <a:pt x="1066" y="71"/>
                  </a:lnTo>
                  <a:lnTo>
                    <a:pt x="1026" y="82"/>
                  </a:lnTo>
                  <a:lnTo>
                    <a:pt x="986" y="90"/>
                  </a:lnTo>
                  <a:lnTo>
                    <a:pt x="944" y="97"/>
                  </a:lnTo>
                  <a:lnTo>
                    <a:pt x="902" y="103"/>
                  </a:lnTo>
                  <a:lnTo>
                    <a:pt x="860" y="108"/>
                  </a:lnTo>
                  <a:lnTo>
                    <a:pt x="779" y="113"/>
                  </a:lnTo>
                  <a:lnTo>
                    <a:pt x="700" y="117"/>
                  </a:lnTo>
                  <a:lnTo>
                    <a:pt x="629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101"/>
            <p:cNvSpPr>
              <a:spLocks/>
            </p:cNvSpPr>
            <p:nvPr/>
          </p:nvSpPr>
          <p:spPr bwMode="auto">
            <a:xfrm>
              <a:off x="-3954463" y="6157913"/>
              <a:ext cx="2000250" cy="657225"/>
            </a:xfrm>
            <a:custGeom>
              <a:avLst/>
              <a:gdLst>
                <a:gd name="T0" fmla="*/ 629 w 1260"/>
                <a:gd name="T1" fmla="*/ 119 h 414"/>
                <a:gd name="T2" fmla="*/ 481 w 1260"/>
                <a:gd name="T3" fmla="*/ 115 h 414"/>
                <a:gd name="T4" fmla="*/ 358 w 1260"/>
                <a:gd name="T5" fmla="*/ 103 h 414"/>
                <a:gd name="T6" fmla="*/ 274 w 1260"/>
                <a:gd name="T7" fmla="*/ 91 h 414"/>
                <a:gd name="T8" fmla="*/ 194 w 1260"/>
                <a:gd name="T9" fmla="*/ 72 h 414"/>
                <a:gd name="T10" fmla="*/ 121 w 1260"/>
                <a:gd name="T11" fmla="*/ 49 h 414"/>
                <a:gd name="T12" fmla="*/ 57 w 1260"/>
                <a:gd name="T13" fmla="*/ 18 h 414"/>
                <a:gd name="T14" fmla="*/ 29 w 1260"/>
                <a:gd name="T15" fmla="*/ 0 h 414"/>
                <a:gd name="T16" fmla="*/ 17 w 1260"/>
                <a:gd name="T17" fmla="*/ 26 h 414"/>
                <a:gd name="T18" fmla="*/ 8 w 1260"/>
                <a:gd name="T19" fmla="*/ 56 h 414"/>
                <a:gd name="T20" fmla="*/ 1 w 1260"/>
                <a:gd name="T21" fmla="*/ 91 h 414"/>
                <a:gd name="T22" fmla="*/ 0 w 1260"/>
                <a:gd name="T23" fmla="*/ 131 h 414"/>
                <a:gd name="T24" fmla="*/ 0 w 1260"/>
                <a:gd name="T25" fmla="*/ 153 h 414"/>
                <a:gd name="T26" fmla="*/ 5 w 1260"/>
                <a:gd name="T27" fmla="*/ 195 h 414"/>
                <a:gd name="T28" fmla="*/ 15 w 1260"/>
                <a:gd name="T29" fmla="*/ 232 h 414"/>
                <a:gd name="T30" fmla="*/ 29 w 1260"/>
                <a:gd name="T31" fmla="*/ 263 h 414"/>
                <a:gd name="T32" fmla="*/ 38 w 1260"/>
                <a:gd name="T33" fmla="*/ 275 h 414"/>
                <a:gd name="T34" fmla="*/ 57 w 1260"/>
                <a:gd name="T35" fmla="*/ 298 h 414"/>
                <a:gd name="T36" fmla="*/ 85 w 1260"/>
                <a:gd name="T37" fmla="*/ 319 h 414"/>
                <a:gd name="T38" fmla="*/ 116 w 1260"/>
                <a:gd name="T39" fmla="*/ 336 h 414"/>
                <a:gd name="T40" fmla="*/ 196 w 1260"/>
                <a:gd name="T41" fmla="*/ 365 h 414"/>
                <a:gd name="T42" fmla="*/ 285 w 1260"/>
                <a:gd name="T43" fmla="*/ 386 h 414"/>
                <a:gd name="T44" fmla="*/ 379 w 1260"/>
                <a:gd name="T45" fmla="*/ 400 h 414"/>
                <a:gd name="T46" fmla="*/ 511 w 1260"/>
                <a:gd name="T47" fmla="*/ 411 h 414"/>
                <a:gd name="T48" fmla="*/ 629 w 1260"/>
                <a:gd name="T49" fmla="*/ 414 h 414"/>
                <a:gd name="T50" fmla="*/ 678 w 1260"/>
                <a:gd name="T51" fmla="*/ 412 h 414"/>
                <a:gd name="T52" fmla="*/ 833 w 1260"/>
                <a:gd name="T53" fmla="*/ 404 h 414"/>
                <a:gd name="T54" fmla="*/ 925 w 1260"/>
                <a:gd name="T55" fmla="*/ 393 h 414"/>
                <a:gd name="T56" fmla="*/ 1017 w 1260"/>
                <a:gd name="T57" fmla="*/ 378 h 414"/>
                <a:gd name="T58" fmla="*/ 1102 w 1260"/>
                <a:gd name="T59" fmla="*/ 353 h 414"/>
                <a:gd name="T60" fmla="*/ 1156 w 1260"/>
                <a:gd name="T61" fmla="*/ 329 h 414"/>
                <a:gd name="T62" fmla="*/ 1185 w 1260"/>
                <a:gd name="T63" fmla="*/ 312 h 414"/>
                <a:gd name="T64" fmla="*/ 1210 w 1260"/>
                <a:gd name="T65" fmla="*/ 289 h 414"/>
                <a:gd name="T66" fmla="*/ 1220 w 1260"/>
                <a:gd name="T67" fmla="*/ 279 h 414"/>
                <a:gd name="T68" fmla="*/ 1236 w 1260"/>
                <a:gd name="T69" fmla="*/ 252 h 414"/>
                <a:gd name="T70" fmla="*/ 1250 w 1260"/>
                <a:gd name="T71" fmla="*/ 218 h 414"/>
                <a:gd name="T72" fmla="*/ 1259 w 1260"/>
                <a:gd name="T73" fmla="*/ 176 h 414"/>
                <a:gd name="T74" fmla="*/ 1260 w 1260"/>
                <a:gd name="T75" fmla="*/ 131 h 414"/>
                <a:gd name="T76" fmla="*/ 1260 w 1260"/>
                <a:gd name="T77" fmla="*/ 110 h 414"/>
                <a:gd name="T78" fmla="*/ 1257 w 1260"/>
                <a:gd name="T79" fmla="*/ 73 h 414"/>
                <a:gd name="T80" fmla="*/ 1248 w 1260"/>
                <a:gd name="T81" fmla="*/ 40 h 414"/>
                <a:gd name="T82" fmla="*/ 1238 w 1260"/>
                <a:gd name="T83" fmla="*/ 13 h 414"/>
                <a:gd name="T84" fmla="*/ 1231 w 1260"/>
                <a:gd name="T85" fmla="*/ 0 h 414"/>
                <a:gd name="T86" fmla="*/ 1173 w 1260"/>
                <a:gd name="T87" fmla="*/ 35 h 414"/>
                <a:gd name="T88" fmla="*/ 1104 w 1260"/>
                <a:gd name="T89" fmla="*/ 61 h 414"/>
                <a:gd name="T90" fmla="*/ 1026 w 1260"/>
                <a:gd name="T91" fmla="*/ 82 h 414"/>
                <a:gd name="T92" fmla="*/ 944 w 1260"/>
                <a:gd name="T93" fmla="*/ 98 h 414"/>
                <a:gd name="T94" fmla="*/ 860 w 1260"/>
                <a:gd name="T95" fmla="*/ 108 h 414"/>
                <a:gd name="T96" fmla="*/ 700 w 1260"/>
                <a:gd name="T97" fmla="*/ 11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0" h="414">
                  <a:moveTo>
                    <a:pt x="629" y="119"/>
                  </a:moveTo>
                  <a:lnTo>
                    <a:pt x="629" y="119"/>
                  </a:lnTo>
                  <a:lnTo>
                    <a:pt x="560" y="117"/>
                  </a:lnTo>
                  <a:lnTo>
                    <a:pt x="481" y="115"/>
                  </a:lnTo>
                  <a:lnTo>
                    <a:pt x="400" y="108"/>
                  </a:lnTo>
                  <a:lnTo>
                    <a:pt x="358" y="103"/>
                  </a:lnTo>
                  <a:lnTo>
                    <a:pt x="316" y="98"/>
                  </a:lnTo>
                  <a:lnTo>
                    <a:pt x="274" y="91"/>
                  </a:lnTo>
                  <a:lnTo>
                    <a:pt x="234" y="82"/>
                  </a:lnTo>
                  <a:lnTo>
                    <a:pt x="194" y="72"/>
                  </a:lnTo>
                  <a:lnTo>
                    <a:pt x="156" y="61"/>
                  </a:lnTo>
                  <a:lnTo>
                    <a:pt x="121" y="49"/>
                  </a:lnTo>
                  <a:lnTo>
                    <a:pt x="87" y="35"/>
                  </a:lnTo>
                  <a:lnTo>
                    <a:pt x="57" y="18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3"/>
                  </a:lnTo>
                  <a:lnTo>
                    <a:pt x="17" y="26"/>
                  </a:lnTo>
                  <a:lnTo>
                    <a:pt x="12" y="40"/>
                  </a:lnTo>
                  <a:lnTo>
                    <a:pt x="8" y="56"/>
                  </a:lnTo>
                  <a:lnTo>
                    <a:pt x="5" y="73"/>
                  </a:lnTo>
                  <a:lnTo>
                    <a:pt x="1" y="91"/>
                  </a:lnTo>
                  <a:lnTo>
                    <a:pt x="0" y="11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53"/>
                  </a:lnTo>
                  <a:lnTo>
                    <a:pt x="1" y="174"/>
                  </a:lnTo>
                  <a:lnTo>
                    <a:pt x="5" y="195"/>
                  </a:lnTo>
                  <a:lnTo>
                    <a:pt x="10" y="214"/>
                  </a:lnTo>
                  <a:lnTo>
                    <a:pt x="15" y="232"/>
                  </a:lnTo>
                  <a:lnTo>
                    <a:pt x="22" y="249"/>
                  </a:lnTo>
                  <a:lnTo>
                    <a:pt x="29" y="263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47" y="286"/>
                  </a:lnTo>
                  <a:lnTo>
                    <a:pt x="57" y="298"/>
                  </a:lnTo>
                  <a:lnTo>
                    <a:pt x="71" y="308"/>
                  </a:lnTo>
                  <a:lnTo>
                    <a:pt x="85" y="319"/>
                  </a:lnTo>
                  <a:lnTo>
                    <a:pt x="101" y="327"/>
                  </a:lnTo>
                  <a:lnTo>
                    <a:pt x="116" y="336"/>
                  </a:lnTo>
                  <a:lnTo>
                    <a:pt x="154" y="352"/>
                  </a:lnTo>
                  <a:lnTo>
                    <a:pt x="196" y="365"/>
                  </a:lnTo>
                  <a:lnTo>
                    <a:pt x="240" y="376"/>
                  </a:lnTo>
                  <a:lnTo>
                    <a:pt x="285" y="386"/>
                  </a:lnTo>
                  <a:lnTo>
                    <a:pt x="332" y="393"/>
                  </a:lnTo>
                  <a:lnTo>
                    <a:pt x="379" y="400"/>
                  </a:lnTo>
                  <a:lnTo>
                    <a:pt x="426" y="404"/>
                  </a:lnTo>
                  <a:lnTo>
                    <a:pt x="511" y="411"/>
                  </a:lnTo>
                  <a:lnTo>
                    <a:pt x="582" y="412"/>
                  </a:lnTo>
                  <a:lnTo>
                    <a:pt x="629" y="414"/>
                  </a:lnTo>
                  <a:lnTo>
                    <a:pt x="629" y="414"/>
                  </a:lnTo>
                  <a:lnTo>
                    <a:pt x="678" y="412"/>
                  </a:lnTo>
                  <a:lnTo>
                    <a:pt x="747" y="411"/>
                  </a:lnTo>
                  <a:lnTo>
                    <a:pt x="833" y="404"/>
                  </a:lnTo>
                  <a:lnTo>
                    <a:pt x="878" y="400"/>
                  </a:lnTo>
                  <a:lnTo>
                    <a:pt x="925" y="393"/>
                  </a:lnTo>
                  <a:lnTo>
                    <a:pt x="970" y="386"/>
                  </a:lnTo>
                  <a:lnTo>
                    <a:pt x="1017" y="378"/>
                  </a:lnTo>
                  <a:lnTo>
                    <a:pt x="1060" y="365"/>
                  </a:lnTo>
                  <a:lnTo>
                    <a:pt x="1102" y="353"/>
                  </a:lnTo>
                  <a:lnTo>
                    <a:pt x="1139" y="338"/>
                  </a:lnTo>
                  <a:lnTo>
                    <a:pt x="1156" y="329"/>
                  </a:lnTo>
                  <a:lnTo>
                    <a:pt x="1172" y="320"/>
                  </a:lnTo>
                  <a:lnTo>
                    <a:pt x="1185" y="312"/>
                  </a:lnTo>
                  <a:lnTo>
                    <a:pt x="1199" y="301"/>
                  </a:lnTo>
                  <a:lnTo>
                    <a:pt x="1210" y="289"/>
                  </a:lnTo>
                  <a:lnTo>
                    <a:pt x="1220" y="279"/>
                  </a:lnTo>
                  <a:lnTo>
                    <a:pt x="1220" y="279"/>
                  </a:lnTo>
                  <a:lnTo>
                    <a:pt x="1229" y="266"/>
                  </a:lnTo>
                  <a:lnTo>
                    <a:pt x="1236" y="252"/>
                  </a:lnTo>
                  <a:lnTo>
                    <a:pt x="1243" y="237"/>
                  </a:lnTo>
                  <a:lnTo>
                    <a:pt x="1250" y="218"/>
                  </a:lnTo>
                  <a:lnTo>
                    <a:pt x="1255" y="199"/>
                  </a:lnTo>
                  <a:lnTo>
                    <a:pt x="1259" y="176"/>
                  </a:lnTo>
                  <a:lnTo>
                    <a:pt x="1260" y="153"/>
                  </a:lnTo>
                  <a:lnTo>
                    <a:pt x="1260" y="131"/>
                  </a:lnTo>
                  <a:lnTo>
                    <a:pt x="1260" y="131"/>
                  </a:lnTo>
                  <a:lnTo>
                    <a:pt x="1260" y="110"/>
                  </a:lnTo>
                  <a:lnTo>
                    <a:pt x="1259" y="91"/>
                  </a:lnTo>
                  <a:lnTo>
                    <a:pt x="1257" y="73"/>
                  </a:lnTo>
                  <a:lnTo>
                    <a:pt x="1253" y="56"/>
                  </a:lnTo>
                  <a:lnTo>
                    <a:pt x="1248" y="40"/>
                  </a:lnTo>
                  <a:lnTo>
                    <a:pt x="1243" y="26"/>
                  </a:lnTo>
                  <a:lnTo>
                    <a:pt x="1238" y="13"/>
                  </a:lnTo>
                  <a:lnTo>
                    <a:pt x="1231" y="0"/>
                  </a:lnTo>
                  <a:lnTo>
                    <a:pt x="1231" y="0"/>
                  </a:lnTo>
                  <a:lnTo>
                    <a:pt x="1203" y="18"/>
                  </a:lnTo>
                  <a:lnTo>
                    <a:pt x="1173" y="35"/>
                  </a:lnTo>
                  <a:lnTo>
                    <a:pt x="1139" y="49"/>
                  </a:lnTo>
                  <a:lnTo>
                    <a:pt x="1104" y="61"/>
                  </a:lnTo>
                  <a:lnTo>
                    <a:pt x="1066" y="73"/>
                  </a:lnTo>
                  <a:lnTo>
                    <a:pt x="1026" y="82"/>
                  </a:lnTo>
                  <a:lnTo>
                    <a:pt x="986" y="91"/>
                  </a:lnTo>
                  <a:lnTo>
                    <a:pt x="944" y="98"/>
                  </a:lnTo>
                  <a:lnTo>
                    <a:pt x="902" y="103"/>
                  </a:lnTo>
                  <a:lnTo>
                    <a:pt x="860" y="108"/>
                  </a:lnTo>
                  <a:lnTo>
                    <a:pt x="779" y="115"/>
                  </a:lnTo>
                  <a:lnTo>
                    <a:pt x="700" y="117"/>
                  </a:lnTo>
                  <a:lnTo>
                    <a:pt x="629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3" name="Group 532"/>
            <p:cNvGrpSpPr/>
            <p:nvPr/>
          </p:nvGrpSpPr>
          <p:grpSpPr>
            <a:xfrm>
              <a:off x="-3954463" y="4737101"/>
              <a:ext cx="2000250" cy="2078037"/>
              <a:chOff x="-3954463" y="4737101"/>
              <a:chExt cx="2000250" cy="2078037"/>
            </a:xfrm>
          </p:grpSpPr>
          <p:sp>
            <p:nvSpPr>
              <p:cNvPr id="534" name="Freeform 98"/>
              <p:cNvSpPr>
                <a:spLocks/>
              </p:cNvSpPr>
              <p:nvPr/>
            </p:nvSpPr>
            <p:spPr bwMode="auto">
              <a:xfrm>
                <a:off x="-3954463" y="5570538"/>
                <a:ext cx="2000250" cy="654050"/>
              </a:xfrm>
              <a:custGeom>
                <a:avLst/>
                <a:gdLst>
                  <a:gd name="T0" fmla="*/ 629 w 1260"/>
                  <a:gd name="T1" fmla="*/ 118 h 412"/>
                  <a:gd name="T2" fmla="*/ 481 w 1260"/>
                  <a:gd name="T3" fmla="*/ 113 h 412"/>
                  <a:gd name="T4" fmla="*/ 358 w 1260"/>
                  <a:gd name="T5" fmla="*/ 103 h 412"/>
                  <a:gd name="T6" fmla="*/ 274 w 1260"/>
                  <a:gd name="T7" fmla="*/ 89 h 412"/>
                  <a:gd name="T8" fmla="*/ 194 w 1260"/>
                  <a:gd name="T9" fmla="*/ 71 h 412"/>
                  <a:gd name="T10" fmla="*/ 121 w 1260"/>
                  <a:gd name="T11" fmla="*/ 49 h 412"/>
                  <a:gd name="T12" fmla="*/ 57 w 1260"/>
                  <a:gd name="T13" fmla="*/ 17 h 412"/>
                  <a:gd name="T14" fmla="*/ 29 w 1260"/>
                  <a:gd name="T15" fmla="*/ 0 h 412"/>
                  <a:gd name="T16" fmla="*/ 17 w 1260"/>
                  <a:gd name="T17" fmla="*/ 24 h 412"/>
                  <a:gd name="T18" fmla="*/ 8 w 1260"/>
                  <a:gd name="T19" fmla="*/ 56 h 412"/>
                  <a:gd name="T20" fmla="*/ 1 w 1260"/>
                  <a:gd name="T21" fmla="*/ 90 h 412"/>
                  <a:gd name="T22" fmla="*/ 0 w 1260"/>
                  <a:gd name="T23" fmla="*/ 129 h 412"/>
                  <a:gd name="T24" fmla="*/ 0 w 1260"/>
                  <a:gd name="T25" fmla="*/ 151 h 412"/>
                  <a:gd name="T26" fmla="*/ 5 w 1260"/>
                  <a:gd name="T27" fmla="*/ 195 h 412"/>
                  <a:gd name="T28" fmla="*/ 15 w 1260"/>
                  <a:gd name="T29" fmla="*/ 231 h 412"/>
                  <a:gd name="T30" fmla="*/ 29 w 1260"/>
                  <a:gd name="T31" fmla="*/ 261 h 412"/>
                  <a:gd name="T32" fmla="*/ 38 w 1260"/>
                  <a:gd name="T33" fmla="*/ 273 h 412"/>
                  <a:gd name="T34" fmla="*/ 57 w 1260"/>
                  <a:gd name="T35" fmla="*/ 297 h 412"/>
                  <a:gd name="T36" fmla="*/ 85 w 1260"/>
                  <a:gd name="T37" fmla="*/ 316 h 412"/>
                  <a:gd name="T38" fmla="*/ 116 w 1260"/>
                  <a:gd name="T39" fmla="*/ 336 h 412"/>
                  <a:gd name="T40" fmla="*/ 196 w 1260"/>
                  <a:gd name="T41" fmla="*/ 363 h 412"/>
                  <a:gd name="T42" fmla="*/ 285 w 1260"/>
                  <a:gd name="T43" fmla="*/ 384 h 412"/>
                  <a:gd name="T44" fmla="*/ 379 w 1260"/>
                  <a:gd name="T45" fmla="*/ 398 h 412"/>
                  <a:gd name="T46" fmla="*/ 511 w 1260"/>
                  <a:gd name="T47" fmla="*/ 410 h 412"/>
                  <a:gd name="T48" fmla="*/ 629 w 1260"/>
                  <a:gd name="T49" fmla="*/ 412 h 412"/>
                  <a:gd name="T50" fmla="*/ 678 w 1260"/>
                  <a:gd name="T51" fmla="*/ 412 h 412"/>
                  <a:gd name="T52" fmla="*/ 833 w 1260"/>
                  <a:gd name="T53" fmla="*/ 403 h 412"/>
                  <a:gd name="T54" fmla="*/ 925 w 1260"/>
                  <a:gd name="T55" fmla="*/ 393 h 412"/>
                  <a:gd name="T56" fmla="*/ 1017 w 1260"/>
                  <a:gd name="T57" fmla="*/ 376 h 412"/>
                  <a:gd name="T58" fmla="*/ 1102 w 1260"/>
                  <a:gd name="T59" fmla="*/ 353 h 412"/>
                  <a:gd name="T60" fmla="*/ 1156 w 1260"/>
                  <a:gd name="T61" fmla="*/ 329 h 412"/>
                  <a:gd name="T62" fmla="*/ 1185 w 1260"/>
                  <a:gd name="T63" fmla="*/ 310 h 412"/>
                  <a:gd name="T64" fmla="*/ 1210 w 1260"/>
                  <a:gd name="T65" fmla="*/ 289 h 412"/>
                  <a:gd name="T66" fmla="*/ 1220 w 1260"/>
                  <a:gd name="T67" fmla="*/ 277 h 412"/>
                  <a:gd name="T68" fmla="*/ 1236 w 1260"/>
                  <a:gd name="T69" fmla="*/ 252 h 412"/>
                  <a:gd name="T70" fmla="*/ 1250 w 1260"/>
                  <a:gd name="T71" fmla="*/ 217 h 412"/>
                  <a:gd name="T72" fmla="*/ 1259 w 1260"/>
                  <a:gd name="T73" fmla="*/ 176 h 412"/>
                  <a:gd name="T74" fmla="*/ 1260 w 1260"/>
                  <a:gd name="T75" fmla="*/ 129 h 412"/>
                  <a:gd name="T76" fmla="*/ 1260 w 1260"/>
                  <a:gd name="T77" fmla="*/ 110 h 412"/>
                  <a:gd name="T78" fmla="*/ 1257 w 1260"/>
                  <a:gd name="T79" fmla="*/ 73 h 412"/>
                  <a:gd name="T80" fmla="*/ 1248 w 1260"/>
                  <a:gd name="T81" fmla="*/ 40 h 412"/>
                  <a:gd name="T82" fmla="*/ 1238 w 1260"/>
                  <a:gd name="T83" fmla="*/ 12 h 412"/>
                  <a:gd name="T84" fmla="*/ 1231 w 1260"/>
                  <a:gd name="T85" fmla="*/ 0 h 412"/>
                  <a:gd name="T86" fmla="*/ 1173 w 1260"/>
                  <a:gd name="T87" fmla="*/ 33 h 412"/>
                  <a:gd name="T88" fmla="*/ 1104 w 1260"/>
                  <a:gd name="T89" fmla="*/ 61 h 412"/>
                  <a:gd name="T90" fmla="*/ 1026 w 1260"/>
                  <a:gd name="T91" fmla="*/ 82 h 412"/>
                  <a:gd name="T92" fmla="*/ 944 w 1260"/>
                  <a:gd name="T93" fmla="*/ 97 h 412"/>
                  <a:gd name="T94" fmla="*/ 860 w 1260"/>
                  <a:gd name="T95" fmla="*/ 108 h 412"/>
                  <a:gd name="T96" fmla="*/ 700 w 1260"/>
                  <a:gd name="T97" fmla="*/ 117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0" h="412">
                    <a:moveTo>
                      <a:pt x="629" y="118"/>
                    </a:moveTo>
                    <a:lnTo>
                      <a:pt x="629" y="118"/>
                    </a:lnTo>
                    <a:lnTo>
                      <a:pt x="560" y="117"/>
                    </a:lnTo>
                    <a:lnTo>
                      <a:pt x="481" y="113"/>
                    </a:lnTo>
                    <a:lnTo>
                      <a:pt x="400" y="106"/>
                    </a:lnTo>
                    <a:lnTo>
                      <a:pt x="358" y="103"/>
                    </a:lnTo>
                    <a:lnTo>
                      <a:pt x="316" y="96"/>
                    </a:lnTo>
                    <a:lnTo>
                      <a:pt x="274" y="89"/>
                    </a:lnTo>
                    <a:lnTo>
                      <a:pt x="234" y="82"/>
                    </a:lnTo>
                    <a:lnTo>
                      <a:pt x="194" y="71"/>
                    </a:lnTo>
                    <a:lnTo>
                      <a:pt x="156" y="61"/>
                    </a:lnTo>
                    <a:lnTo>
                      <a:pt x="121" y="49"/>
                    </a:lnTo>
                    <a:lnTo>
                      <a:pt x="87" y="33"/>
                    </a:lnTo>
                    <a:lnTo>
                      <a:pt x="57" y="1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12"/>
                    </a:lnTo>
                    <a:lnTo>
                      <a:pt x="17" y="24"/>
                    </a:lnTo>
                    <a:lnTo>
                      <a:pt x="12" y="40"/>
                    </a:lnTo>
                    <a:lnTo>
                      <a:pt x="8" y="56"/>
                    </a:lnTo>
                    <a:lnTo>
                      <a:pt x="5" y="73"/>
                    </a:lnTo>
                    <a:lnTo>
                      <a:pt x="1" y="90"/>
                    </a:lnTo>
                    <a:lnTo>
                      <a:pt x="0" y="110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51"/>
                    </a:lnTo>
                    <a:lnTo>
                      <a:pt x="1" y="174"/>
                    </a:lnTo>
                    <a:lnTo>
                      <a:pt x="5" y="195"/>
                    </a:lnTo>
                    <a:lnTo>
                      <a:pt x="10" y="214"/>
                    </a:lnTo>
                    <a:lnTo>
                      <a:pt x="15" y="231"/>
                    </a:lnTo>
                    <a:lnTo>
                      <a:pt x="22" y="247"/>
                    </a:lnTo>
                    <a:lnTo>
                      <a:pt x="29" y="261"/>
                    </a:lnTo>
                    <a:lnTo>
                      <a:pt x="38" y="273"/>
                    </a:lnTo>
                    <a:lnTo>
                      <a:pt x="38" y="273"/>
                    </a:lnTo>
                    <a:lnTo>
                      <a:pt x="47" y="285"/>
                    </a:lnTo>
                    <a:lnTo>
                      <a:pt x="57" y="297"/>
                    </a:lnTo>
                    <a:lnTo>
                      <a:pt x="71" y="308"/>
                    </a:lnTo>
                    <a:lnTo>
                      <a:pt x="85" y="316"/>
                    </a:lnTo>
                    <a:lnTo>
                      <a:pt x="101" y="327"/>
                    </a:lnTo>
                    <a:lnTo>
                      <a:pt x="116" y="336"/>
                    </a:lnTo>
                    <a:lnTo>
                      <a:pt x="154" y="351"/>
                    </a:lnTo>
                    <a:lnTo>
                      <a:pt x="196" y="363"/>
                    </a:lnTo>
                    <a:lnTo>
                      <a:pt x="240" y="376"/>
                    </a:lnTo>
                    <a:lnTo>
                      <a:pt x="285" y="384"/>
                    </a:lnTo>
                    <a:lnTo>
                      <a:pt x="332" y="393"/>
                    </a:lnTo>
                    <a:lnTo>
                      <a:pt x="379" y="398"/>
                    </a:lnTo>
                    <a:lnTo>
                      <a:pt x="426" y="403"/>
                    </a:lnTo>
                    <a:lnTo>
                      <a:pt x="511" y="410"/>
                    </a:lnTo>
                    <a:lnTo>
                      <a:pt x="582" y="412"/>
                    </a:lnTo>
                    <a:lnTo>
                      <a:pt x="629" y="412"/>
                    </a:lnTo>
                    <a:lnTo>
                      <a:pt x="629" y="412"/>
                    </a:lnTo>
                    <a:lnTo>
                      <a:pt x="678" y="412"/>
                    </a:lnTo>
                    <a:lnTo>
                      <a:pt x="747" y="410"/>
                    </a:lnTo>
                    <a:lnTo>
                      <a:pt x="833" y="403"/>
                    </a:lnTo>
                    <a:lnTo>
                      <a:pt x="878" y="398"/>
                    </a:lnTo>
                    <a:lnTo>
                      <a:pt x="925" y="393"/>
                    </a:lnTo>
                    <a:lnTo>
                      <a:pt x="970" y="386"/>
                    </a:lnTo>
                    <a:lnTo>
                      <a:pt x="1017" y="376"/>
                    </a:lnTo>
                    <a:lnTo>
                      <a:pt x="1060" y="365"/>
                    </a:lnTo>
                    <a:lnTo>
                      <a:pt x="1102" y="353"/>
                    </a:lnTo>
                    <a:lnTo>
                      <a:pt x="1139" y="337"/>
                    </a:lnTo>
                    <a:lnTo>
                      <a:pt x="1156" y="329"/>
                    </a:lnTo>
                    <a:lnTo>
                      <a:pt x="1172" y="320"/>
                    </a:lnTo>
                    <a:lnTo>
                      <a:pt x="1185" y="310"/>
                    </a:lnTo>
                    <a:lnTo>
                      <a:pt x="1199" y="299"/>
                    </a:lnTo>
                    <a:lnTo>
                      <a:pt x="1210" y="289"/>
                    </a:lnTo>
                    <a:lnTo>
                      <a:pt x="1220" y="277"/>
                    </a:lnTo>
                    <a:lnTo>
                      <a:pt x="1220" y="277"/>
                    </a:lnTo>
                    <a:lnTo>
                      <a:pt x="1229" y="266"/>
                    </a:lnTo>
                    <a:lnTo>
                      <a:pt x="1236" y="252"/>
                    </a:lnTo>
                    <a:lnTo>
                      <a:pt x="1243" y="235"/>
                    </a:lnTo>
                    <a:lnTo>
                      <a:pt x="1250" y="217"/>
                    </a:lnTo>
                    <a:lnTo>
                      <a:pt x="1255" y="197"/>
                    </a:lnTo>
                    <a:lnTo>
                      <a:pt x="1259" y="176"/>
                    </a:lnTo>
                    <a:lnTo>
                      <a:pt x="1260" y="153"/>
                    </a:lnTo>
                    <a:lnTo>
                      <a:pt x="1260" y="129"/>
                    </a:lnTo>
                    <a:lnTo>
                      <a:pt x="1260" y="129"/>
                    </a:lnTo>
                    <a:lnTo>
                      <a:pt x="1260" y="110"/>
                    </a:lnTo>
                    <a:lnTo>
                      <a:pt x="1259" y="90"/>
                    </a:lnTo>
                    <a:lnTo>
                      <a:pt x="1257" y="73"/>
                    </a:lnTo>
                    <a:lnTo>
                      <a:pt x="1253" y="56"/>
                    </a:lnTo>
                    <a:lnTo>
                      <a:pt x="1248" y="40"/>
                    </a:lnTo>
                    <a:lnTo>
                      <a:pt x="1243" y="24"/>
                    </a:lnTo>
                    <a:lnTo>
                      <a:pt x="1238" y="12"/>
                    </a:lnTo>
                    <a:lnTo>
                      <a:pt x="1231" y="0"/>
                    </a:lnTo>
                    <a:lnTo>
                      <a:pt x="1231" y="0"/>
                    </a:lnTo>
                    <a:lnTo>
                      <a:pt x="1203" y="17"/>
                    </a:lnTo>
                    <a:lnTo>
                      <a:pt x="1173" y="33"/>
                    </a:lnTo>
                    <a:lnTo>
                      <a:pt x="1139" y="49"/>
                    </a:lnTo>
                    <a:lnTo>
                      <a:pt x="1104" y="61"/>
                    </a:lnTo>
                    <a:lnTo>
                      <a:pt x="1066" y="71"/>
                    </a:lnTo>
                    <a:lnTo>
                      <a:pt x="1026" y="82"/>
                    </a:lnTo>
                    <a:lnTo>
                      <a:pt x="986" y="90"/>
                    </a:lnTo>
                    <a:lnTo>
                      <a:pt x="944" y="97"/>
                    </a:lnTo>
                    <a:lnTo>
                      <a:pt x="902" y="103"/>
                    </a:lnTo>
                    <a:lnTo>
                      <a:pt x="860" y="108"/>
                    </a:lnTo>
                    <a:lnTo>
                      <a:pt x="779" y="113"/>
                    </a:lnTo>
                    <a:lnTo>
                      <a:pt x="700" y="117"/>
                    </a:lnTo>
                    <a:lnTo>
                      <a:pt x="629" y="118"/>
                    </a:lnTo>
                    <a:close/>
                  </a:path>
                </a:pathLst>
              </a:custGeom>
              <a:solidFill>
                <a:srgbClr val="7E82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00"/>
              <p:cNvSpPr>
                <a:spLocks/>
              </p:cNvSpPr>
              <p:nvPr/>
            </p:nvSpPr>
            <p:spPr bwMode="auto">
              <a:xfrm>
                <a:off x="-3954463" y="6157913"/>
                <a:ext cx="2000250" cy="657225"/>
              </a:xfrm>
              <a:custGeom>
                <a:avLst/>
                <a:gdLst>
                  <a:gd name="T0" fmla="*/ 629 w 1260"/>
                  <a:gd name="T1" fmla="*/ 119 h 414"/>
                  <a:gd name="T2" fmla="*/ 481 w 1260"/>
                  <a:gd name="T3" fmla="*/ 115 h 414"/>
                  <a:gd name="T4" fmla="*/ 358 w 1260"/>
                  <a:gd name="T5" fmla="*/ 103 h 414"/>
                  <a:gd name="T6" fmla="*/ 274 w 1260"/>
                  <a:gd name="T7" fmla="*/ 91 h 414"/>
                  <a:gd name="T8" fmla="*/ 194 w 1260"/>
                  <a:gd name="T9" fmla="*/ 72 h 414"/>
                  <a:gd name="T10" fmla="*/ 121 w 1260"/>
                  <a:gd name="T11" fmla="*/ 49 h 414"/>
                  <a:gd name="T12" fmla="*/ 57 w 1260"/>
                  <a:gd name="T13" fmla="*/ 18 h 414"/>
                  <a:gd name="T14" fmla="*/ 29 w 1260"/>
                  <a:gd name="T15" fmla="*/ 0 h 414"/>
                  <a:gd name="T16" fmla="*/ 17 w 1260"/>
                  <a:gd name="T17" fmla="*/ 26 h 414"/>
                  <a:gd name="T18" fmla="*/ 8 w 1260"/>
                  <a:gd name="T19" fmla="*/ 56 h 414"/>
                  <a:gd name="T20" fmla="*/ 1 w 1260"/>
                  <a:gd name="T21" fmla="*/ 91 h 414"/>
                  <a:gd name="T22" fmla="*/ 0 w 1260"/>
                  <a:gd name="T23" fmla="*/ 131 h 414"/>
                  <a:gd name="T24" fmla="*/ 0 w 1260"/>
                  <a:gd name="T25" fmla="*/ 153 h 414"/>
                  <a:gd name="T26" fmla="*/ 5 w 1260"/>
                  <a:gd name="T27" fmla="*/ 195 h 414"/>
                  <a:gd name="T28" fmla="*/ 15 w 1260"/>
                  <a:gd name="T29" fmla="*/ 232 h 414"/>
                  <a:gd name="T30" fmla="*/ 29 w 1260"/>
                  <a:gd name="T31" fmla="*/ 263 h 414"/>
                  <a:gd name="T32" fmla="*/ 38 w 1260"/>
                  <a:gd name="T33" fmla="*/ 275 h 414"/>
                  <a:gd name="T34" fmla="*/ 57 w 1260"/>
                  <a:gd name="T35" fmla="*/ 298 h 414"/>
                  <a:gd name="T36" fmla="*/ 85 w 1260"/>
                  <a:gd name="T37" fmla="*/ 319 h 414"/>
                  <a:gd name="T38" fmla="*/ 116 w 1260"/>
                  <a:gd name="T39" fmla="*/ 336 h 414"/>
                  <a:gd name="T40" fmla="*/ 196 w 1260"/>
                  <a:gd name="T41" fmla="*/ 365 h 414"/>
                  <a:gd name="T42" fmla="*/ 285 w 1260"/>
                  <a:gd name="T43" fmla="*/ 386 h 414"/>
                  <a:gd name="T44" fmla="*/ 379 w 1260"/>
                  <a:gd name="T45" fmla="*/ 400 h 414"/>
                  <a:gd name="T46" fmla="*/ 511 w 1260"/>
                  <a:gd name="T47" fmla="*/ 411 h 414"/>
                  <a:gd name="T48" fmla="*/ 629 w 1260"/>
                  <a:gd name="T49" fmla="*/ 414 h 414"/>
                  <a:gd name="T50" fmla="*/ 678 w 1260"/>
                  <a:gd name="T51" fmla="*/ 412 h 414"/>
                  <a:gd name="T52" fmla="*/ 833 w 1260"/>
                  <a:gd name="T53" fmla="*/ 404 h 414"/>
                  <a:gd name="T54" fmla="*/ 925 w 1260"/>
                  <a:gd name="T55" fmla="*/ 393 h 414"/>
                  <a:gd name="T56" fmla="*/ 1017 w 1260"/>
                  <a:gd name="T57" fmla="*/ 378 h 414"/>
                  <a:gd name="T58" fmla="*/ 1102 w 1260"/>
                  <a:gd name="T59" fmla="*/ 353 h 414"/>
                  <a:gd name="T60" fmla="*/ 1156 w 1260"/>
                  <a:gd name="T61" fmla="*/ 329 h 414"/>
                  <a:gd name="T62" fmla="*/ 1185 w 1260"/>
                  <a:gd name="T63" fmla="*/ 312 h 414"/>
                  <a:gd name="T64" fmla="*/ 1210 w 1260"/>
                  <a:gd name="T65" fmla="*/ 289 h 414"/>
                  <a:gd name="T66" fmla="*/ 1220 w 1260"/>
                  <a:gd name="T67" fmla="*/ 279 h 414"/>
                  <a:gd name="T68" fmla="*/ 1236 w 1260"/>
                  <a:gd name="T69" fmla="*/ 252 h 414"/>
                  <a:gd name="T70" fmla="*/ 1250 w 1260"/>
                  <a:gd name="T71" fmla="*/ 218 h 414"/>
                  <a:gd name="T72" fmla="*/ 1259 w 1260"/>
                  <a:gd name="T73" fmla="*/ 176 h 414"/>
                  <a:gd name="T74" fmla="*/ 1260 w 1260"/>
                  <a:gd name="T75" fmla="*/ 131 h 414"/>
                  <a:gd name="T76" fmla="*/ 1260 w 1260"/>
                  <a:gd name="T77" fmla="*/ 110 h 414"/>
                  <a:gd name="T78" fmla="*/ 1257 w 1260"/>
                  <a:gd name="T79" fmla="*/ 73 h 414"/>
                  <a:gd name="T80" fmla="*/ 1248 w 1260"/>
                  <a:gd name="T81" fmla="*/ 40 h 414"/>
                  <a:gd name="T82" fmla="*/ 1238 w 1260"/>
                  <a:gd name="T83" fmla="*/ 13 h 414"/>
                  <a:gd name="T84" fmla="*/ 1231 w 1260"/>
                  <a:gd name="T85" fmla="*/ 0 h 414"/>
                  <a:gd name="T86" fmla="*/ 1173 w 1260"/>
                  <a:gd name="T87" fmla="*/ 35 h 414"/>
                  <a:gd name="T88" fmla="*/ 1104 w 1260"/>
                  <a:gd name="T89" fmla="*/ 61 h 414"/>
                  <a:gd name="T90" fmla="*/ 1026 w 1260"/>
                  <a:gd name="T91" fmla="*/ 82 h 414"/>
                  <a:gd name="T92" fmla="*/ 944 w 1260"/>
                  <a:gd name="T93" fmla="*/ 98 h 414"/>
                  <a:gd name="T94" fmla="*/ 860 w 1260"/>
                  <a:gd name="T95" fmla="*/ 108 h 414"/>
                  <a:gd name="T96" fmla="*/ 700 w 1260"/>
                  <a:gd name="T97" fmla="*/ 1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0" h="414">
                    <a:moveTo>
                      <a:pt x="629" y="119"/>
                    </a:moveTo>
                    <a:lnTo>
                      <a:pt x="629" y="119"/>
                    </a:lnTo>
                    <a:lnTo>
                      <a:pt x="560" y="117"/>
                    </a:lnTo>
                    <a:lnTo>
                      <a:pt x="481" y="115"/>
                    </a:lnTo>
                    <a:lnTo>
                      <a:pt x="400" y="108"/>
                    </a:lnTo>
                    <a:lnTo>
                      <a:pt x="358" y="103"/>
                    </a:lnTo>
                    <a:lnTo>
                      <a:pt x="316" y="98"/>
                    </a:lnTo>
                    <a:lnTo>
                      <a:pt x="274" y="91"/>
                    </a:lnTo>
                    <a:lnTo>
                      <a:pt x="234" y="82"/>
                    </a:lnTo>
                    <a:lnTo>
                      <a:pt x="194" y="72"/>
                    </a:lnTo>
                    <a:lnTo>
                      <a:pt x="156" y="61"/>
                    </a:lnTo>
                    <a:lnTo>
                      <a:pt x="121" y="49"/>
                    </a:lnTo>
                    <a:lnTo>
                      <a:pt x="87" y="35"/>
                    </a:lnTo>
                    <a:lnTo>
                      <a:pt x="57" y="18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13"/>
                    </a:lnTo>
                    <a:lnTo>
                      <a:pt x="17" y="26"/>
                    </a:lnTo>
                    <a:lnTo>
                      <a:pt x="12" y="40"/>
                    </a:lnTo>
                    <a:lnTo>
                      <a:pt x="8" y="56"/>
                    </a:lnTo>
                    <a:lnTo>
                      <a:pt x="5" y="73"/>
                    </a:lnTo>
                    <a:lnTo>
                      <a:pt x="1" y="91"/>
                    </a:lnTo>
                    <a:lnTo>
                      <a:pt x="0" y="110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53"/>
                    </a:lnTo>
                    <a:lnTo>
                      <a:pt x="1" y="174"/>
                    </a:lnTo>
                    <a:lnTo>
                      <a:pt x="5" y="195"/>
                    </a:lnTo>
                    <a:lnTo>
                      <a:pt x="10" y="214"/>
                    </a:lnTo>
                    <a:lnTo>
                      <a:pt x="15" y="232"/>
                    </a:lnTo>
                    <a:lnTo>
                      <a:pt x="22" y="249"/>
                    </a:lnTo>
                    <a:lnTo>
                      <a:pt x="29" y="263"/>
                    </a:lnTo>
                    <a:lnTo>
                      <a:pt x="38" y="275"/>
                    </a:lnTo>
                    <a:lnTo>
                      <a:pt x="38" y="275"/>
                    </a:lnTo>
                    <a:lnTo>
                      <a:pt x="47" y="286"/>
                    </a:lnTo>
                    <a:lnTo>
                      <a:pt x="57" y="298"/>
                    </a:lnTo>
                    <a:lnTo>
                      <a:pt x="71" y="308"/>
                    </a:lnTo>
                    <a:lnTo>
                      <a:pt x="85" y="319"/>
                    </a:lnTo>
                    <a:lnTo>
                      <a:pt x="101" y="327"/>
                    </a:lnTo>
                    <a:lnTo>
                      <a:pt x="116" y="336"/>
                    </a:lnTo>
                    <a:lnTo>
                      <a:pt x="154" y="352"/>
                    </a:lnTo>
                    <a:lnTo>
                      <a:pt x="196" y="365"/>
                    </a:lnTo>
                    <a:lnTo>
                      <a:pt x="240" y="376"/>
                    </a:lnTo>
                    <a:lnTo>
                      <a:pt x="285" y="386"/>
                    </a:lnTo>
                    <a:lnTo>
                      <a:pt x="332" y="393"/>
                    </a:lnTo>
                    <a:lnTo>
                      <a:pt x="379" y="400"/>
                    </a:lnTo>
                    <a:lnTo>
                      <a:pt x="426" y="404"/>
                    </a:lnTo>
                    <a:lnTo>
                      <a:pt x="511" y="411"/>
                    </a:lnTo>
                    <a:lnTo>
                      <a:pt x="582" y="412"/>
                    </a:lnTo>
                    <a:lnTo>
                      <a:pt x="629" y="414"/>
                    </a:lnTo>
                    <a:lnTo>
                      <a:pt x="629" y="414"/>
                    </a:lnTo>
                    <a:lnTo>
                      <a:pt x="678" y="412"/>
                    </a:lnTo>
                    <a:lnTo>
                      <a:pt x="747" y="411"/>
                    </a:lnTo>
                    <a:lnTo>
                      <a:pt x="833" y="404"/>
                    </a:lnTo>
                    <a:lnTo>
                      <a:pt x="878" y="400"/>
                    </a:lnTo>
                    <a:lnTo>
                      <a:pt x="925" y="393"/>
                    </a:lnTo>
                    <a:lnTo>
                      <a:pt x="970" y="386"/>
                    </a:lnTo>
                    <a:lnTo>
                      <a:pt x="1017" y="378"/>
                    </a:lnTo>
                    <a:lnTo>
                      <a:pt x="1060" y="365"/>
                    </a:lnTo>
                    <a:lnTo>
                      <a:pt x="1102" y="353"/>
                    </a:lnTo>
                    <a:lnTo>
                      <a:pt x="1139" y="338"/>
                    </a:lnTo>
                    <a:lnTo>
                      <a:pt x="1156" y="329"/>
                    </a:lnTo>
                    <a:lnTo>
                      <a:pt x="1172" y="320"/>
                    </a:lnTo>
                    <a:lnTo>
                      <a:pt x="1185" y="312"/>
                    </a:lnTo>
                    <a:lnTo>
                      <a:pt x="1199" y="301"/>
                    </a:lnTo>
                    <a:lnTo>
                      <a:pt x="1210" y="289"/>
                    </a:lnTo>
                    <a:lnTo>
                      <a:pt x="1220" y="279"/>
                    </a:lnTo>
                    <a:lnTo>
                      <a:pt x="1220" y="279"/>
                    </a:lnTo>
                    <a:lnTo>
                      <a:pt x="1229" y="266"/>
                    </a:lnTo>
                    <a:lnTo>
                      <a:pt x="1236" y="252"/>
                    </a:lnTo>
                    <a:lnTo>
                      <a:pt x="1243" y="237"/>
                    </a:lnTo>
                    <a:lnTo>
                      <a:pt x="1250" y="218"/>
                    </a:lnTo>
                    <a:lnTo>
                      <a:pt x="1255" y="199"/>
                    </a:lnTo>
                    <a:lnTo>
                      <a:pt x="1259" y="176"/>
                    </a:lnTo>
                    <a:lnTo>
                      <a:pt x="1260" y="153"/>
                    </a:lnTo>
                    <a:lnTo>
                      <a:pt x="1260" y="131"/>
                    </a:lnTo>
                    <a:lnTo>
                      <a:pt x="1260" y="131"/>
                    </a:lnTo>
                    <a:lnTo>
                      <a:pt x="1260" y="110"/>
                    </a:lnTo>
                    <a:lnTo>
                      <a:pt x="1259" y="91"/>
                    </a:lnTo>
                    <a:lnTo>
                      <a:pt x="1257" y="73"/>
                    </a:lnTo>
                    <a:lnTo>
                      <a:pt x="1253" y="56"/>
                    </a:lnTo>
                    <a:lnTo>
                      <a:pt x="1248" y="40"/>
                    </a:lnTo>
                    <a:lnTo>
                      <a:pt x="1243" y="26"/>
                    </a:lnTo>
                    <a:lnTo>
                      <a:pt x="1238" y="13"/>
                    </a:lnTo>
                    <a:lnTo>
                      <a:pt x="1231" y="0"/>
                    </a:lnTo>
                    <a:lnTo>
                      <a:pt x="1231" y="0"/>
                    </a:lnTo>
                    <a:lnTo>
                      <a:pt x="1203" y="18"/>
                    </a:lnTo>
                    <a:lnTo>
                      <a:pt x="1173" y="35"/>
                    </a:lnTo>
                    <a:lnTo>
                      <a:pt x="1139" y="49"/>
                    </a:lnTo>
                    <a:lnTo>
                      <a:pt x="1104" y="61"/>
                    </a:lnTo>
                    <a:lnTo>
                      <a:pt x="1066" y="73"/>
                    </a:lnTo>
                    <a:lnTo>
                      <a:pt x="1026" y="82"/>
                    </a:lnTo>
                    <a:lnTo>
                      <a:pt x="986" y="91"/>
                    </a:lnTo>
                    <a:lnTo>
                      <a:pt x="944" y="98"/>
                    </a:lnTo>
                    <a:lnTo>
                      <a:pt x="902" y="103"/>
                    </a:lnTo>
                    <a:lnTo>
                      <a:pt x="860" y="108"/>
                    </a:lnTo>
                    <a:lnTo>
                      <a:pt x="779" y="115"/>
                    </a:lnTo>
                    <a:lnTo>
                      <a:pt x="700" y="117"/>
                    </a:lnTo>
                    <a:lnTo>
                      <a:pt x="629" y="119"/>
                    </a:lnTo>
                    <a:close/>
                  </a:path>
                </a:pathLst>
              </a:custGeom>
              <a:solidFill>
                <a:srgbClr val="7E82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02"/>
              <p:cNvSpPr>
                <a:spLocks noEditPoints="1"/>
              </p:cNvSpPr>
              <p:nvPr/>
            </p:nvSpPr>
            <p:spPr bwMode="auto">
              <a:xfrm>
                <a:off x="-3954463" y="4737101"/>
                <a:ext cx="2000250" cy="900113"/>
              </a:xfrm>
              <a:custGeom>
                <a:avLst/>
                <a:gdLst>
                  <a:gd name="T0" fmla="*/ 1212 w 1260"/>
                  <a:gd name="T1" fmla="*/ 127 h 567"/>
                  <a:gd name="T2" fmla="*/ 1175 w 1260"/>
                  <a:gd name="T3" fmla="*/ 94 h 567"/>
                  <a:gd name="T4" fmla="*/ 1106 w 1260"/>
                  <a:gd name="T5" fmla="*/ 61 h 567"/>
                  <a:gd name="T6" fmla="*/ 973 w 1260"/>
                  <a:gd name="T7" fmla="*/ 28 h 567"/>
                  <a:gd name="T8" fmla="*/ 834 w 1260"/>
                  <a:gd name="T9" fmla="*/ 9 h 567"/>
                  <a:gd name="T10" fmla="*/ 629 w 1260"/>
                  <a:gd name="T11" fmla="*/ 0 h 567"/>
                  <a:gd name="T12" fmla="*/ 509 w 1260"/>
                  <a:gd name="T13" fmla="*/ 2 h 567"/>
                  <a:gd name="T14" fmla="*/ 330 w 1260"/>
                  <a:gd name="T15" fmla="*/ 21 h 567"/>
                  <a:gd name="T16" fmla="*/ 193 w 1260"/>
                  <a:gd name="T17" fmla="*/ 49 h 567"/>
                  <a:gd name="T18" fmla="*/ 97 w 1260"/>
                  <a:gd name="T19" fmla="*/ 87 h 567"/>
                  <a:gd name="T20" fmla="*/ 55 w 1260"/>
                  <a:gd name="T21" fmla="*/ 118 h 567"/>
                  <a:gd name="T22" fmla="*/ 36 w 1260"/>
                  <a:gd name="T23" fmla="*/ 143 h 567"/>
                  <a:gd name="T24" fmla="*/ 15 w 1260"/>
                  <a:gd name="T25" fmla="*/ 184 h 567"/>
                  <a:gd name="T26" fmla="*/ 1 w 1260"/>
                  <a:gd name="T27" fmla="*/ 240 h 567"/>
                  <a:gd name="T28" fmla="*/ 0 w 1260"/>
                  <a:gd name="T29" fmla="*/ 283 h 567"/>
                  <a:gd name="T30" fmla="*/ 5 w 1260"/>
                  <a:gd name="T31" fmla="*/ 350 h 567"/>
                  <a:gd name="T32" fmla="*/ 22 w 1260"/>
                  <a:gd name="T33" fmla="*/ 402 h 567"/>
                  <a:gd name="T34" fmla="*/ 38 w 1260"/>
                  <a:gd name="T35" fmla="*/ 428 h 567"/>
                  <a:gd name="T36" fmla="*/ 71 w 1260"/>
                  <a:gd name="T37" fmla="*/ 463 h 567"/>
                  <a:gd name="T38" fmla="*/ 116 w 1260"/>
                  <a:gd name="T39" fmla="*/ 490 h 567"/>
                  <a:gd name="T40" fmla="*/ 240 w 1260"/>
                  <a:gd name="T41" fmla="*/ 530 h 567"/>
                  <a:gd name="T42" fmla="*/ 379 w 1260"/>
                  <a:gd name="T43" fmla="*/ 553 h 567"/>
                  <a:gd name="T44" fmla="*/ 582 w 1260"/>
                  <a:gd name="T45" fmla="*/ 567 h 567"/>
                  <a:gd name="T46" fmla="*/ 678 w 1260"/>
                  <a:gd name="T47" fmla="*/ 567 h 567"/>
                  <a:gd name="T48" fmla="*/ 878 w 1260"/>
                  <a:gd name="T49" fmla="*/ 553 h 567"/>
                  <a:gd name="T50" fmla="*/ 1017 w 1260"/>
                  <a:gd name="T51" fmla="*/ 530 h 567"/>
                  <a:gd name="T52" fmla="*/ 1139 w 1260"/>
                  <a:gd name="T53" fmla="*/ 492 h 567"/>
                  <a:gd name="T54" fmla="*/ 1185 w 1260"/>
                  <a:gd name="T55" fmla="*/ 464 h 567"/>
                  <a:gd name="T56" fmla="*/ 1220 w 1260"/>
                  <a:gd name="T57" fmla="*/ 431 h 567"/>
                  <a:gd name="T58" fmla="*/ 1236 w 1260"/>
                  <a:gd name="T59" fmla="*/ 405 h 567"/>
                  <a:gd name="T60" fmla="*/ 1255 w 1260"/>
                  <a:gd name="T61" fmla="*/ 351 h 567"/>
                  <a:gd name="T62" fmla="*/ 1260 w 1260"/>
                  <a:gd name="T63" fmla="*/ 283 h 567"/>
                  <a:gd name="T64" fmla="*/ 1259 w 1260"/>
                  <a:gd name="T65" fmla="*/ 238 h 567"/>
                  <a:gd name="T66" fmla="*/ 1245 w 1260"/>
                  <a:gd name="T67" fmla="*/ 181 h 567"/>
                  <a:gd name="T68" fmla="*/ 1222 w 1260"/>
                  <a:gd name="T69" fmla="*/ 137 h 567"/>
                  <a:gd name="T70" fmla="*/ 629 w 1260"/>
                  <a:gd name="T71" fmla="*/ 273 h 567"/>
                  <a:gd name="T72" fmla="*/ 488 w 1260"/>
                  <a:gd name="T73" fmla="*/ 268 h 567"/>
                  <a:gd name="T74" fmla="*/ 363 w 1260"/>
                  <a:gd name="T75" fmla="*/ 256 h 567"/>
                  <a:gd name="T76" fmla="*/ 262 w 1260"/>
                  <a:gd name="T77" fmla="*/ 235 h 567"/>
                  <a:gd name="T78" fmla="*/ 191 w 1260"/>
                  <a:gd name="T79" fmla="*/ 210 h 567"/>
                  <a:gd name="T80" fmla="*/ 154 w 1260"/>
                  <a:gd name="T81" fmla="*/ 181 h 567"/>
                  <a:gd name="T82" fmla="*/ 153 w 1260"/>
                  <a:gd name="T83" fmla="*/ 170 h 567"/>
                  <a:gd name="T84" fmla="*/ 163 w 1260"/>
                  <a:gd name="T85" fmla="*/ 150 h 567"/>
                  <a:gd name="T86" fmla="*/ 210 w 1260"/>
                  <a:gd name="T87" fmla="*/ 120 h 567"/>
                  <a:gd name="T88" fmla="*/ 292 w 1260"/>
                  <a:gd name="T89" fmla="*/ 97 h 567"/>
                  <a:gd name="T90" fmla="*/ 403 w 1260"/>
                  <a:gd name="T91" fmla="*/ 80 h 567"/>
                  <a:gd name="T92" fmla="*/ 533 w 1260"/>
                  <a:gd name="T93" fmla="*/ 70 h 567"/>
                  <a:gd name="T94" fmla="*/ 629 w 1260"/>
                  <a:gd name="T95" fmla="*/ 66 h 567"/>
                  <a:gd name="T96" fmla="*/ 772 w 1260"/>
                  <a:gd name="T97" fmla="*/ 71 h 567"/>
                  <a:gd name="T98" fmla="*/ 897 w 1260"/>
                  <a:gd name="T99" fmla="*/ 84 h 567"/>
                  <a:gd name="T100" fmla="*/ 998 w 1260"/>
                  <a:gd name="T101" fmla="*/ 104 h 567"/>
                  <a:gd name="T102" fmla="*/ 1069 w 1260"/>
                  <a:gd name="T103" fmla="*/ 130 h 567"/>
                  <a:gd name="T104" fmla="*/ 1104 w 1260"/>
                  <a:gd name="T105" fmla="*/ 158 h 567"/>
                  <a:gd name="T106" fmla="*/ 1107 w 1260"/>
                  <a:gd name="T107" fmla="*/ 170 h 567"/>
                  <a:gd name="T108" fmla="*/ 1097 w 1260"/>
                  <a:gd name="T109" fmla="*/ 190 h 567"/>
                  <a:gd name="T110" fmla="*/ 1050 w 1260"/>
                  <a:gd name="T111" fmla="*/ 219 h 567"/>
                  <a:gd name="T112" fmla="*/ 966 w 1260"/>
                  <a:gd name="T113" fmla="*/ 242 h 567"/>
                  <a:gd name="T114" fmla="*/ 857 w 1260"/>
                  <a:gd name="T115" fmla="*/ 261 h 567"/>
                  <a:gd name="T116" fmla="*/ 726 w 1260"/>
                  <a:gd name="T117" fmla="*/ 271 h 567"/>
                  <a:gd name="T118" fmla="*/ 629 w 1260"/>
                  <a:gd name="T119" fmla="*/ 273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60" h="567">
                    <a:moveTo>
                      <a:pt x="1222" y="137"/>
                    </a:moveTo>
                    <a:lnTo>
                      <a:pt x="1222" y="137"/>
                    </a:lnTo>
                    <a:lnTo>
                      <a:pt x="1212" y="127"/>
                    </a:lnTo>
                    <a:lnTo>
                      <a:pt x="1201" y="115"/>
                    </a:lnTo>
                    <a:lnTo>
                      <a:pt x="1189" y="104"/>
                    </a:lnTo>
                    <a:lnTo>
                      <a:pt x="1175" y="94"/>
                    </a:lnTo>
                    <a:lnTo>
                      <a:pt x="1159" y="85"/>
                    </a:lnTo>
                    <a:lnTo>
                      <a:pt x="1142" y="77"/>
                    </a:lnTo>
                    <a:lnTo>
                      <a:pt x="1106" y="61"/>
                    </a:lnTo>
                    <a:lnTo>
                      <a:pt x="1064" y="47"/>
                    </a:lnTo>
                    <a:lnTo>
                      <a:pt x="1020" y="37"/>
                    </a:lnTo>
                    <a:lnTo>
                      <a:pt x="973" y="28"/>
                    </a:lnTo>
                    <a:lnTo>
                      <a:pt x="926" y="19"/>
                    </a:lnTo>
                    <a:lnTo>
                      <a:pt x="879" y="14"/>
                    </a:lnTo>
                    <a:lnTo>
                      <a:pt x="834" y="9"/>
                    </a:lnTo>
                    <a:lnTo>
                      <a:pt x="747" y="2"/>
                    </a:lnTo>
                    <a:lnTo>
                      <a:pt x="678" y="0"/>
                    </a:lnTo>
                    <a:lnTo>
                      <a:pt x="629" y="0"/>
                    </a:lnTo>
                    <a:lnTo>
                      <a:pt x="629" y="0"/>
                    </a:lnTo>
                    <a:lnTo>
                      <a:pt x="582" y="0"/>
                    </a:lnTo>
                    <a:lnTo>
                      <a:pt x="509" y="2"/>
                    </a:lnTo>
                    <a:lnTo>
                      <a:pt x="424" y="9"/>
                    </a:lnTo>
                    <a:lnTo>
                      <a:pt x="377" y="14"/>
                    </a:lnTo>
                    <a:lnTo>
                      <a:pt x="330" y="21"/>
                    </a:lnTo>
                    <a:lnTo>
                      <a:pt x="281" y="28"/>
                    </a:lnTo>
                    <a:lnTo>
                      <a:pt x="236" y="38"/>
                    </a:lnTo>
                    <a:lnTo>
                      <a:pt x="193" y="49"/>
                    </a:lnTo>
                    <a:lnTo>
                      <a:pt x="151" y="63"/>
                    </a:lnTo>
                    <a:lnTo>
                      <a:pt x="114" y="78"/>
                    </a:lnTo>
                    <a:lnTo>
                      <a:pt x="97" y="87"/>
                    </a:lnTo>
                    <a:lnTo>
                      <a:pt x="81" y="97"/>
                    </a:lnTo>
                    <a:lnTo>
                      <a:pt x="68" y="108"/>
                    </a:lnTo>
                    <a:lnTo>
                      <a:pt x="55" y="118"/>
                    </a:lnTo>
                    <a:lnTo>
                      <a:pt x="45" y="129"/>
                    </a:lnTo>
                    <a:lnTo>
                      <a:pt x="36" y="143"/>
                    </a:lnTo>
                    <a:lnTo>
                      <a:pt x="36" y="143"/>
                    </a:lnTo>
                    <a:lnTo>
                      <a:pt x="28" y="153"/>
                    </a:lnTo>
                    <a:lnTo>
                      <a:pt x="21" y="167"/>
                    </a:lnTo>
                    <a:lnTo>
                      <a:pt x="15" y="184"/>
                    </a:lnTo>
                    <a:lnTo>
                      <a:pt x="10" y="202"/>
                    </a:lnTo>
                    <a:lnTo>
                      <a:pt x="5" y="219"/>
                    </a:lnTo>
                    <a:lnTo>
                      <a:pt x="1" y="240"/>
                    </a:lnTo>
                    <a:lnTo>
                      <a:pt x="0" y="261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0" y="306"/>
                    </a:lnTo>
                    <a:lnTo>
                      <a:pt x="1" y="329"/>
                    </a:lnTo>
                    <a:lnTo>
                      <a:pt x="5" y="350"/>
                    </a:lnTo>
                    <a:lnTo>
                      <a:pt x="10" y="369"/>
                    </a:lnTo>
                    <a:lnTo>
                      <a:pt x="15" y="386"/>
                    </a:lnTo>
                    <a:lnTo>
                      <a:pt x="22" y="402"/>
                    </a:lnTo>
                    <a:lnTo>
                      <a:pt x="29" y="416"/>
                    </a:lnTo>
                    <a:lnTo>
                      <a:pt x="38" y="428"/>
                    </a:lnTo>
                    <a:lnTo>
                      <a:pt x="38" y="428"/>
                    </a:lnTo>
                    <a:lnTo>
                      <a:pt x="47" y="440"/>
                    </a:lnTo>
                    <a:lnTo>
                      <a:pt x="57" y="452"/>
                    </a:lnTo>
                    <a:lnTo>
                      <a:pt x="71" y="463"/>
                    </a:lnTo>
                    <a:lnTo>
                      <a:pt x="85" y="471"/>
                    </a:lnTo>
                    <a:lnTo>
                      <a:pt x="101" y="482"/>
                    </a:lnTo>
                    <a:lnTo>
                      <a:pt x="116" y="490"/>
                    </a:lnTo>
                    <a:lnTo>
                      <a:pt x="154" y="506"/>
                    </a:lnTo>
                    <a:lnTo>
                      <a:pt x="196" y="518"/>
                    </a:lnTo>
                    <a:lnTo>
                      <a:pt x="240" y="530"/>
                    </a:lnTo>
                    <a:lnTo>
                      <a:pt x="285" y="539"/>
                    </a:lnTo>
                    <a:lnTo>
                      <a:pt x="332" y="548"/>
                    </a:lnTo>
                    <a:lnTo>
                      <a:pt x="379" y="553"/>
                    </a:lnTo>
                    <a:lnTo>
                      <a:pt x="426" y="558"/>
                    </a:lnTo>
                    <a:lnTo>
                      <a:pt x="511" y="563"/>
                    </a:lnTo>
                    <a:lnTo>
                      <a:pt x="582" y="567"/>
                    </a:lnTo>
                    <a:lnTo>
                      <a:pt x="629" y="567"/>
                    </a:lnTo>
                    <a:lnTo>
                      <a:pt x="629" y="567"/>
                    </a:lnTo>
                    <a:lnTo>
                      <a:pt x="678" y="567"/>
                    </a:lnTo>
                    <a:lnTo>
                      <a:pt x="747" y="563"/>
                    </a:lnTo>
                    <a:lnTo>
                      <a:pt x="833" y="558"/>
                    </a:lnTo>
                    <a:lnTo>
                      <a:pt x="878" y="553"/>
                    </a:lnTo>
                    <a:lnTo>
                      <a:pt x="925" y="548"/>
                    </a:lnTo>
                    <a:lnTo>
                      <a:pt x="970" y="541"/>
                    </a:lnTo>
                    <a:lnTo>
                      <a:pt x="1017" y="530"/>
                    </a:lnTo>
                    <a:lnTo>
                      <a:pt x="1060" y="520"/>
                    </a:lnTo>
                    <a:lnTo>
                      <a:pt x="1102" y="508"/>
                    </a:lnTo>
                    <a:lnTo>
                      <a:pt x="1139" y="492"/>
                    </a:lnTo>
                    <a:lnTo>
                      <a:pt x="1156" y="483"/>
                    </a:lnTo>
                    <a:lnTo>
                      <a:pt x="1172" y="475"/>
                    </a:lnTo>
                    <a:lnTo>
                      <a:pt x="1185" y="464"/>
                    </a:lnTo>
                    <a:lnTo>
                      <a:pt x="1199" y="454"/>
                    </a:lnTo>
                    <a:lnTo>
                      <a:pt x="1210" y="443"/>
                    </a:lnTo>
                    <a:lnTo>
                      <a:pt x="1220" y="431"/>
                    </a:lnTo>
                    <a:lnTo>
                      <a:pt x="1220" y="431"/>
                    </a:lnTo>
                    <a:lnTo>
                      <a:pt x="1229" y="419"/>
                    </a:lnTo>
                    <a:lnTo>
                      <a:pt x="1236" y="405"/>
                    </a:lnTo>
                    <a:lnTo>
                      <a:pt x="1243" y="389"/>
                    </a:lnTo>
                    <a:lnTo>
                      <a:pt x="1250" y="372"/>
                    </a:lnTo>
                    <a:lnTo>
                      <a:pt x="1255" y="351"/>
                    </a:lnTo>
                    <a:lnTo>
                      <a:pt x="1259" y="330"/>
                    </a:lnTo>
                    <a:lnTo>
                      <a:pt x="1260" y="308"/>
                    </a:lnTo>
                    <a:lnTo>
                      <a:pt x="1260" y="283"/>
                    </a:lnTo>
                    <a:lnTo>
                      <a:pt x="1260" y="283"/>
                    </a:lnTo>
                    <a:lnTo>
                      <a:pt x="1260" y="261"/>
                    </a:lnTo>
                    <a:lnTo>
                      <a:pt x="1259" y="238"/>
                    </a:lnTo>
                    <a:lnTo>
                      <a:pt x="1255" y="217"/>
                    </a:lnTo>
                    <a:lnTo>
                      <a:pt x="1250" y="198"/>
                    </a:lnTo>
                    <a:lnTo>
                      <a:pt x="1245" y="181"/>
                    </a:lnTo>
                    <a:lnTo>
                      <a:pt x="1238" y="163"/>
                    </a:lnTo>
                    <a:lnTo>
                      <a:pt x="1231" y="150"/>
                    </a:lnTo>
                    <a:lnTo>
                      <a:pt x="1222" y="137"/>
                    </a:lnTo>
                    <a:lnTo>
                      <a:pt x="1222" y="137"/>
                    </a:lnTo>
                    <a:close/>
                    <a:moveTo>
                      <a:pt x="629" y="273"/>
                    </a:moveTo>
                    <a:lnTo>
                      <a:pt x="629" y="273"/>
                    </a:lnTo>
                    <a:lnTo>
                      <a:pt x="580" y="271"/>
                    </a:lnTo>
                    <a:lnTo>
                      <a:pt x="533" y="271"/>
                    </a:lnTo>
                    <a:lnTo>
                      <a:pt x="488" y="268"/>
                    </a:lnTo>
                    <a:lnTo>
                      <a:pt x="445" y="264"/>
                    </a:lnTo>
                    <a:lnTo>
                      <a:pt x="403" y="261"/>
                    </a:lnTo>
                    <a:lnTo>
                      <a:pt x="363" y="256"/>
                    </a:lnTo>
                    <a:lnTo>
                      <a:pt x="327" y="249"/>
                    </a:lnTo>
                    <a:lnTo>
                      <a:pt x="292" y="242"/>
                    </a:lnTo>
                    <a:lnTo>
                      <a:pt x="262" y="235"/>
                    </a:lnTo>
                    <a:lnTo>
                      <a:pt x="234" y="228"/>
                    </a:lnTo>
                    <a:lnTo>
                      <a:pt x="210" y="219"/>
                    </a:lnTo>
                    <a:lnTo>
                      <a:pt x="191" y="210"/>
                    </a:lnTo>
                    <a:lnTo>
                      <a:pt x="174" y="200"/>
                    </a:lnTo>
                    <a:lnTo>
                      <a:pt x="163" y="190"/>
                    </a:lnTo>
                    <a:lnTo>
                      <a:pt x="154" y="181"/>
                    </a:lnTo>
                    <a:lnTo>
                      <a:pt x="153" y="176"/>
                    </a:lnTo>
                    <a:lnTo>
                      <a:pt x="153" y="170"/>
                    </a:lnTo>
                    <a:lnTo>
                      <a:pt x="153" y="170"/>
                    </a:lnTo>
                    <a:lnTo>
                      <a:pt x="153" y="163"/>
                    </a:lnTo>
                    <a:lnTo>
                      <a:pt x="154" y="158"/>
                    </a:lnTo>
                    <a:lnTo>
                      <a:pt x="163" y="150"/>
                    </a:lnTo>
                    <a:lnTo>
                      <a:pt x="174" y="139"/>
                    </a:lnTo>
                    <a:lnTo>
                      <a:pt x="191" y="129"/>
                    </a:lnTo>
                    <a:lnTo>
                      <a:pt x="210" y="120"/>
                    </a:lnTo>
                    <a:lnTo>
                      <a:pt x="234" y="111"/>
                    </a:lnTo>
                    <a:lnTo>
                      <a:pt x="262" y="104"/>
                    </a:lnTo>
                    <a:lnTo>
                      <a:pt x="292" y="97"/>
                    </a:lnTo>
                    <a:lnTo>
                      <a:pt x="327" y="90"/>
                    </a:lnTo>
                    <a:lnTo>
                      <a:pt x="363" y="84"/>
                    </a:lnTo>
                    <a:lnTo>
                      <a:pt x="403" y="80"/>
                    </a:lnTo>
                    <a:lnTo>
                      <a:pt x="445" y="75"/>
                    </a:lnTo>
                    <a:lnTo>
                      <a:pt x="488" y="71"/>
                    </a:lnTo>
                    <a:lnTo>
                      <a:pt x="533" y="70"/>
                    </a:lnTo>
                    <a:lnTo>
                      <a:pt x="580" y="68"/>
                    </a:lnTo>
                    <a:lnTo>
                      <a:pt x="629" y="66"/>
                    </a:lnTo>
                    <a:lnTo>
                      <a:pt x="629" y="66"/>
                    </a:lnTo>
                    <a:lnTo>
                      <a:pt x="678" y="68"/>
                    </a:lnTo>
                    <a:lnTo>
                      <a:pt x="726" y="70"/>
                    </a:lnTo>
                    <a:lnTo>
                      <a:pt x="772" y="71"/>
                    </a:lnTo>
                    <a:lnTo>
                      <a:pt x="815" y="75"/>
                    </a:lnTo>
                    <a:lnTo>
                      <a:pt x="857" y="80"/>
                    </a:lnTo>
                    <a:lnTo>
                      <a:pt x="897" y="84"/>
                    </a:lnTo>
                    <a:lnTo>
                      <a:pt x="933" y="90"/>
                    </a:lnTo>
                    <a:lnTo>
                      <a:pt x="966" y="97"/>
                    </a:lnTo>
                    <a:lnTo>
                      <a:pt x="998" y="104"/>
                    </a:lnTo>
                    <a:lnTo>
                      <a:pt x="1026" y="111"/>
                    </a:lnTo>
                    <a:lnTo>
                      <a:pt x="1050" y="120"/>
                    </a:lnTo>
                    <a:lnTo>
                      <a:pt x="1069" y="130"/>
                    </a:lnTo>
                    <a:lnTo>
                      <a:pt x="1085" y="139"/>
                    </a:lnTo>
                    <a:lnTo>
                      <a:pt x="1097" y="150"/>
                    </a:lnTo>
                    <a:lnTo>
                      <a:pt x="1104" y="158"/>
                    </a:lnTo>
                    <a:lnTo>
                      <a:pt x="1106" y="163"/>
                    </a:lnTo>
                    <a:lnTo>
                      <a:pt x="1107" y="170"/>
                    </a:lnTo>
                    <a:lnTo>
                      <a:pt x="1107" y="170"/>
                    </a:lnTo>
                    <a:lnTo>
                      <a:pt x="1106" y="176"/>
                    </a:lnTo>
                    <a:lnTo>
                      <a:pt x="1104" y="181"/>
                    </a:lnTo>
                    <a:lnTo>
                      <a:pt x="1097" y="190"/>
                    </a:lnTo>
                    <a:lnTo>
                      <a:pt x="1085" y="200"/>
                    </a:lnTo>
                    <a:lnTo>
                      <a:pt x="1069" y="210"/>
                    </a:lnTo>
                    <a:lnTo>
                      <a:pt x="1050" y="219"/>
                    </a:lnTo>
                    <a:lnTo>
                      <a:pt x="1026" y="228"/>
                    </a:lnTo>
                    <a:lnTo>
                      <a:pt x="998" y="235"/>
                    </a:lnTo>
                    <a:lnTo>
                      <a:pt x="966" y="242"/>
                    </a:lnTo>
                    <a:lnTo>
                      <a:pt x="933" y="249"/>
                    </a:lnTo>
                    <a:lnTo>
                      <a:pt x="897" y="256"/>
                    </a:lnTo>
                    <a:lnTo>
                      <a:pt x="857" y="261"/>
                    </a:lnTo>
                    <a:lnTo>
                      <a:pt x="815" y="264"/>
                    </a:lnTo>
                    <a:lnTo>
                      <a:pt x="772" y="268"/>
                    </a:lnTo>
                    <a:lnTo>
                      <a:pt x="726" y="271"/>
                    </a:lnTo>
                    <a:lnTo>
                      <a:pt x="678" y="271"/>
                    </a:lnTo>
                    <a:lnTo>
                      <a:pt x="629" y="273"/>
                    </a:lnTo>
                    <a:lnTo>
                      <a:pt x="629" y="273"/>
                    </a:lnTo>
                    <a:close/>
                  </a:path>
                </a:pathLst>
              </a:custGeom>
              <a:solidFill>
                <a:srgbClr val="7E82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22" name="Group 521"/>
          <p:cNvGrpSpPr/>
          <p:nvPr/>
        </p:nvGrpSpPr>
        <p:grpSpPr>
          <a:xfrm>
            <a:off x="3185421" y="4803167"/>
            <a:ext cx="1198766" cy="1064233"/>
            <a:chOff x="743757" y="5420202"/>
            <a:chExt cx="1198766" cy="1064233"/>
          </a:xfrm>
        </p:grpSpPr>
        <p:pic>
          <p:nvPicPr>
            <p:cNvPr id="527" name="Picture 5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757" y="5527315"/>
              <a:ext cx="1198766" cy="731198"/>
            </a:xfrm>
            <a:prstGeom prst="rect">
              <a:avLst/>
            </a:prstGeom>
          </p:spPr>
        </p:pic>
        <p:pic>
          <p:nvPicPr>
            <p:cNvPr id="528" name="Picture 52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0834" y="5420202"/>
              <a:ext cx="514612" cy="738132"/>
            </a:xfrm>
            <a:prstGeom prst="rect">
              <a:avLst/>
            </a:prstGeom>
          </p:spPr>
        </p:pic>
        <p:pic>
          <p:nvPicPr>
            <p:cNvPr id="529" name="Picture 5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481" y="5977112"/>
              <a:ext cx="806492" cy="205289"/>
            </a:xfrm>
            <a:prstGeom prst="rect">
              <a:avLst/>
            </a:prstGeom>
          </p:spPr>
        </p:pic>
        <p:sp>
          <p:nvSpPr>
            <p:cNvPr id="530" name="TextBox 529"/>
            <p:cNvSpPr txBox="1"/>
            <p:nvPr/>
          </p:nvSpPr>
          <p:spPr>
            <a:xfrm>
              <a:off x="806666" y="6219109"/>
              <a:ext cx="979089" cy="2653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4400">
                <a:buNone/>
              </a:pPr>
              <a:r>
                <a:rPr lang="en-US" sz="1100" b="1" i="0" baseline="30000" dirty="0">
                  <a:solidFill>
                    <a:srgbClr val="4D4D4F"/>
                  </a:solidFill>
                  <a:latin typeface="Calibri"/>
                  <a:ea typeface="+mn-ea"/>
                  <a:cs typeface="+mn-cs"/>
                </a:rPr>
                <a:t>ESTRUCTURA UNIFICADA</a:t>
              </a:r>
              <a:endParaRPr lang="en-US" sz="1100" b="1" baseline="30000" dirty="0">
                <a:solidFill>
                  <a:srgbClr val="4D4D4F"/>
                </a:solidFill>
              </a:endParaRPr>
            </a:p>
          </p:txBody>
        </p:sp>
      </p:grpSp>
      <p:sp>
        <p:nvSpPr>
          <p:cNvPr id="523" name="TextBox 522"/>
          <p:cNvSpPr txBox="1"/>
          <p:nvPr/>
        </p:nvSpPr>
        <p:spPr>
          <a:xfrm>
            <a:off x="5082265" y="5966945"/>
            <a:ext cx="552671" cy="134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>
              <a:buNone/>
            </a:pPr>
            <a:r>
              <a:rPr lang="en-US" sz="800" b="0" i="0" baseline="3000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NAS/iSCSI</a:t>
            </a:r>
            <a:endParaRPr lang="en-US" sz="800" baseline="3000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5377243" y="5512591"/>
            <a:ext cx="552671" cy="134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>
              <a:buNone/>
            </a:pPr>
            <a:r>
              <a:rPr lang="en-US" sz="800" b="0" i="0" baseline="30000" dirty="0" err="1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FCoE</a:t>
            </a:r>
            <a:endParaRPr lang="en-US" sz="800" baseline="3000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5026253" y="4976397"/>
            <a:ext cx="552671" cy="134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>
              <a:buNone/>
            </a:pPr>
            <a:r>
              <a:rPr lang="en-US" sz="800" b="0" i="0" baseline="3000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FC</a:t>
            </a:r>
            <a:endParaRPr lang="en-US" sz="800" baseline="3000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6" name="Straight Connector 525"/>
          <p:cNvCxnSpPr/>
          <p:nvPr/>
        </p:nvCxnSpPr>
        <p:spPr>
          <a:xfrm>
            <a:off x="4314238" y="5418141"/>
            <a:ext cx="1063005" cy="0"/>
          </a:xfrm>
          <a:prstGeom prst="line">
            <a:avLst/>
          </a:prstGeom>
          <a:ln w="9525">
            <a:solidFill>
              <a:srgbClr val="4D4D4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9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185186" y="2875097"/>
            <a:ext cx="799134" cy="154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" name="Rectangle 556"/>
          <p:cNvSpPr/>
          <p:nvPr/>
        </p:nvSpPr>
        <p:spPr>
          <a:xfrm>
            <a:off x="6111669" y="4479832"/>
            <a:ext cx="2816352" cy="179216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grpSp>
        <p:nvGrpSpPr>
          <p:cNvPr id="558" name="Group 22"/>
          <p:cNvGrpSpPr/>
          <p:nvPr/>
        </p:nvGrpSpPr>
        <p:grpSpPr>
          <a:xfrm>
            <a:off x="7718173" y="4526664"/>
            <a:ext cx="838858" cy="367715"/>
            <a:chOff x="2466849" y="1752554"/>
            <a:chExt cx="2748014" cy="1204597"/>
          </a:xfrm>
        </p:grpSpPr>
        <p:pic>
          <p:nvPicPr>
            <p:cNvPr id="559" name="Picture 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466849" y="1752554"/>
              <a:ext cx="1288909" cy="120262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0" name="Picture 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925955" y="1754529"/>
              <a:ext cx="1288908" cy="120262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1" name="Group 560"/>
          <p:cNvGrpSpPr/>
          <p:nvPr/>
        </p:nvGrpSpPr>
        <p:grpSpPr>
          <a:xfrm>
            <a:off x="7796096" y="4839155"/>
            <a:ext cx="685222" cy="502002"/>
            <a:chOff x="-2075294" y="-459752"/>
            <a:chExt cx="2276473" cy="2124075"/>
          </a:xfrm>
        </p:grpSpPr>
        <p:pic>
          <p:nvPicPr>
            <p:cNvPr id="562" name="Picture 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2075294" y="-459752"/>
              <a:ext cx="2276473" cy="212407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" name="Rounded Rectangle 562"/>
            <p:cNvSpPr/>
            <p:nvPr/>
          </p:nvSpPr>
          <p:spPr bwMode="auto">
            <a:xfrm>
              <a:off x="-2030620" y="-377008"/>
              <a:ext cx="2183130" cy="1392327"/>
            </a:xfrm>
            <a:prstGeom prst="roundRect">
              <a:avLst>
                <a:gd name="adj" fmla="val 749"/>
              </a:avLst>
            </a:prstGeom>
            <a:gradFill flip="none" rotWithShape="1">
              <a:gsLst>
                <a:gs pos="27000">
                  <a:srgbClr val="000000">
                    <a:lumMod val="95000"/>
                    <a:lumOff val="5000"/>
                  </a:srgbClr>
                </a:gs>
                <a:gs pos="93000">
                  <a:srgbClr val="000000">
                    <a:lumMod val="75000"/>
                    <a:lumOff val="25000"/>
                  </a:srgb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BED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sym typeface="Arial" pitchFamily="-107" charset="0"/>
              </a:endParaRPr>
            </a:p>
          </p:txBody>
        </p:sp>
        <p:pic>
          <p:nvPicPr>
            <p:cNvPr id="564" name="Picture 1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2030620" y="-377005"/>
              <a:ext cx="2181457" cy="138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5" name="Rounded Rectangle 564"/>
            <p:cNvSpPr/>
            <p:nvPr/>
          </p:nvSpPr>
          <p:spPr bwMode="auto">
            <a:xfrm>
              <a:off x="-2032294" y="-383811"/>
              <a:ext cx="2183130" cy="1392327"/>
            </a:xfrm>
            <a:prstGeom prst="roundRect">
              <a:avLst>
                <a:gd name="adj" fmla="val 749"/>
              </a:avLst>
            </a:prstGeom>
            <a:gradFill flip="none" rotWithShape="1">
              <a:gsLst>
                <a:gs pos="51000">
                  <a:srgbClr val="FFFFFF">
                    <a:alpha val="0"/>
                  </a:srgbClr>
                </a:gs>
                <a:gs pos="7000">
                  <a:srgbClr val="FFFFFF">
                    <a:alpha val="75000"/>
                  </a:srgbClr>
                </a:gs>
                <a:gs pos="27000">
                  <a:srgbClr val="FFFFFF">
                    <a:alpha val="50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3923" eaLnBrk="0" fontAlgn="auto" latinLnBrk="0" hangingPunct="0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sym typeface="Arial" pitchFamily="-107" charset="0"/>
              </a:endParaRPr>
            </a:p>
          </p:txBody>
        </p:sp>
      </p:grpSp>
      <p:pic>
        <p:nvPicPr>
          <p:cNvPr id="566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71574" y="5250878"/>
            <a:ext cx="1361779" cy="296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7" name="Group 566"/>
          <p:cNvGrpSpPr/>
          <p:nvPr/>
        </p:nvGrpSpPr>
        <p:grpSpPr>
          <a:xfrm>
            <a:off x="7875317" y="5507044"/>
            <a:ext cx="480907" cy="166647"/>
            <a:chOff x="6255855" y="7962056"/>
            <a:chExt cx="480907" cy="166647"/>
          </a:xfrm>
        </p:grpSpPr>
        <p:grpSp>
          <p:nvGrpSpPr>
            <p:cNvPr id="568" name="Group 1"/>
            <p:cNvGrpSpPr/>
            <p:nvPr/>
          </p:nvGrpSpPr>
          <p:grpSpPr>
            <a:xfrm>
              <a:off x="6255855" y="7965106"/>
              <a:ext cx="113556" cy="158653"/>
              <a:chOff x="6280726" y="4737100"/>
              <a:chExt cx="291859" cy="620186"/>
            </a:xfrm>
          </p:grpSpPr>
          <p:sp>
            <p:nvSpPr>
              <p:cNvPr id="572" name="Rectangle 571"/>
              <p:cNvSpPr/>
              <p:nvPr/>
            </p:nvSpPr>
            <p:spPr bwMode="auto">
              <a:xfrm>
                <a:off x="6280726" y="4737100"/>
                <a:ext cx="132774" cy="620186"/>
              </a:xfrm>
              <a:prstGeom prst="rect">
                <a:avLst/>
              </a:prstGeom>
              <a:gradFill flip="none" rotWithShape="1">
                <a:gsLst>
                  <a:gs pos="0">
                    <a:srgbClr val="FFA100">
                      <a:alpha val="20000"/>
                    </a:srgbClr>
                  </a:gs>
                  <a:gs pos="100000">
                    <a:srgbClr val="FFA100">
                      <a:alpha val="15000"/>
                    </a:srgbClr>
                  </a:gs>
                  <a:gs pos="75000">
                    <a:srgbClr val="FFA100">
                      <a:alpha val="40000"/>
                    </a:srgbClr>
                  </a:gs>
                  <a:gs pos="22000">
                    <a:srgbClr val="FFA100">
                      <a:alpha val="40000"/>
                    </a:srgbClr>
                  </a:gs>
                  <a:gs pos="50000">
                    <a:srgbClr val="FFA100">
                      <a:alpha val="60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1600" dist="38100" dir="5400000" algn="r" rotWithShape="0">
                  <a:srgbClr val="FFA100">
                    <a:lumMod val="60000"/>
                    <a:lumOff val="40000"/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pple LiGothic Medium" pitchFamily="-107" charset="-120"/>
                  <a:cs typeface="Apple LiGothic Medium" pitchFamily="-107" charset="-120"/>
                  <a:sym typeface="Arial" pitchFamily="-107" charset="0"/>
                </a:endParaRPr>
              </a:p>
            </p:txBody>
          </p:sp>
          <p:sp>
            <p:nvSpPr>
              <p:cNvPr id="573" name="Rectangle 572"/>
              <p:cNvSpPr/>
              <p:nvPr/>
            </p:nvSpPr>
            <p:spPr bwMode="auto">
              <a:xfrm>
                <a:off x="6439811" y="4737100"/>
                <a:ext cx="132774" cy="620186"/>
              </a:xfrm>
              <a:prstGeom prst="rect">
                <a:avLst/>
              </a:prstGeom>
              <a:gradFill flip="none" rotWithShape="1">
                <a:gsLst>
                  <a:gs pos="0">
                    <a:srgbClr val="168ACB">
                      <a:alpha val="30000"/>
                    </a:srgbClr>
                  </a:gs>
                  <a:gs pos="100000">
                    <a:srgbClr val="168ACB">
                      <a:alpha val="20000"/>
                    </a:srgbClr>
                  </a:gs>
                  <a:gs pos="75000">
                    <a:srgbClr val="00B9E4">
                      <a:alpha val="35000"/>
                    </a:srgbClr>
                  </a:gs>
                  <a:gs pos="22000">
                    <a:srgbClr val="00B9E4">
                      <a:alpha val="35000"/>
                    </a:srgbClr>
                  </a:gs>
                  <a:gs pos="50000">
                    <a:srgbClr val="00B9E4">
                      <a:alpha val="55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1600" dist="38100" algn="r" rotWithShape="0">
                  <a:srgbClr val="00B9E4">
                    <a:lumMod val="40000"/>
                    <a:lumOff val="60000"/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pple LiGothic Medium" pitchFamily="-107" charset="-120"/>
                  <a:cs typeface="Apple LiGothic Medium" pitchFamily="-107" charset="-120"/>
                  <a:sym typeface="Arial" pitchFamily="-107" charset="0"/>
                </a:endParaRPr>
              </a:p>
            </p:txBody>
          </p:sp>
        </p:grpSp>
        <p:grpSp>
          <p:nvGrpSpPr>
            <p:cNvPr id="569" name="Group 3"/>
            <p:cNvGrpSpPr/>
            <p:nvPr/>
          </p:nvGrpSpPr>
          <p:grpSpPr>
            <a:xfrm>
              <a:off x="6623206" y="7962056"/>
              <a:ext cx="113556" cy="166647"/>
              <a:chOff x="8731826" y="4743450"/>
              <a:chExt cx="291859" cy="620186"/>
            </a:xfrm>
          </p:grpSpPr>
          <p:sp>
            <p:nvSpPr>
              <p:cNvPr id="570" name="Rectangle 569"/>
              <p:cNvSpPr/>
              <p:nvPr/>
            </p:nvSpPr>
            <p:spPr bwMode="auto">
              <a:xfrm>
                <a:off x="8731826" y="4743450"/>
                <a:ext cx="132774" cy="620186"/>
              </a:xfrm>
              <a:prstGeom prst="rect">
                <a:avLst/>
              </a:prstGeom>
              <a:gradFill flip="none" rotWithShape="1">
                <a:gsLst>
                  <a:gs pos="0">
                    <a:srgbClr val="BED600">
                      <a:alpha val="20000"/>
                    </a:srgbClr>
                  </a:gs>
                  <a:gs pos="100000">
                    <a:srgbClr val="BED600">
                      <a:alpha val="15000"/>
                    </a:srgbClr>
                  </a:gs>
                  <a:gs pos="75000">
                    <a:srgbClr val="BED600">
                      <a:alpha val="25000"/>
                    </a:srgbClr>
                  </a:gs>
                  <a:gs pos="22000">
                    <a:srgbClr val="BED600">
                      <a:alpha val="35000"/>
                    </a:srgbClr>
                  </a:gs>
                  <a:gs pos="50000">
                    <a:srgbClr val="BED600">
                      <a:alpha val="60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39700" dist="38100" dir="10800000" algn="r" rotWithShape="0">
                  <a:srgbClr val="BED600">
                    <a:lumMod val="60000"/>
                    <a:lumOff val="40000"/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pple LiGothic Medium" pitchFamily="-107" charset="-120"/>
                  <a:cs typeface="Apple LiGothic Medium" pitchFamily="-107" charset="-120"/>
                  <a:sym typeface="Arial" pitchFamily="-107" charset="0"/>
                </a:endParaRPr>
              </a:p>
            </p:txBody>
          </p:sp>
          <p:sp>
            <p:nvSpPr>
              <p:cNvPr id="571" name="Rectangle 570"/>
              <p:cNvSpPr/>
              <p:nvPr/>
            </p:nvSpPr>
            <p:spPr bwMode="auto">
              <a:xfrm>
                <a:off x="8890911" y="4743450"/>
                <a:ext cx="132774" cy="613836"/>
              </a:xfrm>
              <a:prstGeom prst="rect">
                <a:avLst/>
              </a:prstGeom>
              <a:gradFill flip="none" rotWithShape="1">
                <a:gsLst>
                  <a:gs pos="0">
                    <a:srgbClr val="168ACB">
                      <a:alpha val="30000"/>
                    </a:srgbClr>
                  </a:gs>
                  <a:gs pos="100000">
                    <a:srgbClr val="168ACB">
                      <a:alpha val="20000"/>
                    </a:srgbClr>
                  </a:gs>
                  <a:gs pos="75000">
                    <a:srgbClr val="00B9E4">
                      <a:alpha val="35000"/>
                    </a:srgbClr>
                  </a:gs>
                  <a:gs pos="22000">
                    <a:srgbClr val="00B9E4">
                      <a:alpha val="35000"/>
                    </a:srgbClr>
                  </a:gs>
                  <a:gs pos="50000">
                    <a:srgbClr val="00B9E4">
                      <a:alpha val="55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1600" dist="38100" algn="r" rotWithShape="0">
                  <a:srgbClr val="00B9E4">
                    <a:lumMod val="40000"/>
                    <a:lumOff val="60000"/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pple LiGothic Medium" pitchFamily="-107" charset="-120"/>
                  <a:cs typeface="Apple LiGothic Medium" pitchFamily="-107" charset="-120"/>
                  <a:sym typeface="Arial" pitchFamily="-107" charset="0"/>
                </a:endParaRPr>
              </a:p>
            </p:txBody>
          </p:sp>
        </p:grpSp>
      </p:grpSp>
      <p:grpSp>
        <p:nvGrpSpPr>
          <p:cNvPr id="593" name="Group 592"/>
          <p:cNvGrpSpPr/>
          <p:nvPr/>
        </p:nvGrpSpPr>
        <p:grpSpPr>
          <a:xfrm>
            <a:off x="7471574" y="5628802"/>
            <a:ext cx="1393361" cy="536112"/>
            <a:chOff x="8753441" y="5872543"/>
            <a:chExt cx="4343616" cy="2949318"/>
          </a:xfrm>
        </p:grpSpPr>
        <p:pic>
          <p:nvPicPr>
            <p:cNvPr id="594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753441" y="7440736"/>
              <a:ext cx="4086225" cy="13811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5" name="Picture 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753657" y="5872543"/>
              <a:ext cx="43434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6" name="TextBox 595"/>
          <p:cNvSpPr txBox="1"/>
          <p:nvPr/>
        </p:nvSpPr>
        <p:spPr>
          <a:xfrm>
            <a:off x="6045227" y="5998219"/>
            <a:ext cx="1179470" cy="1615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>
              <a:buNone/>
            </a:pPr>
            <a:r>
              <a:rPr lang="en-US" sz="45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FACTOR DE FORMA DE RACK</a:t>
            </a:r>
            <a:endParaRPr lang="en-US" sz="450" b="1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7" name="TextBox 596"/>
          <p:cNvSpPr txBox="1"/>
          <p:nvPr/>
        </p:nvSpPr>
        <p:spPr>
          <a:xfrm>
            <a:off x="5943600" y="5793821"/>
            <a:ext cx="1281097" cy="1615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>
              <a:buNone/>
            </a:pPr>
            <a:r>
              <a:rPr lang="en-US" sz="45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FACTOR DE FORMA DE BLADES</a:t>
            </a:r>
            <a:endParaRPr lang="en-US" sz="450" b="1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8" name="TextBox 597"/>
          <p:cNvSpPr txBox="1"/>
          <p:nvPr/>
        </p:nvSpPr>
        <p:spPr>
          <a:xfrm>
            <a:off x="6045227" y="5679610"/>
            <a:ext cx="1179469" cy="1615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>
              <a:buNone/>
            </a:pPr>
            <a:r>
              <a:rPr lang="en-US" sz="45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CÓMPUTO</a:t>
            </a:r>
            <a:endParaRPr lang="en-US" sz="450" b="1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9" name="TextBox 598"/>
          <p:cNvSpPr txBox="1"/>
          <p:nvPr/>
        </p:nvSpPr>
        <p:spPr>
          <a:xfrm>
            <a:off x="5943601" y="5464991"/>
            <a:ext cx="128109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>
              <a:buNone/>
            </a:pPr>
            <a:r>
              <a:rPr lang="en-US" sz="45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EXTENSORES DE ESTRUCTURA </a:t>
            </a:r>
            <a:br>
              <a:rPr lang="en-US" sz="45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</a:br>
            <a:r>
              <a:rPr lang="en-US" sz="45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(MÓDULO DE I/O)</a:t>
            </a:r>
            <a:endParaRPr lang="en-US" sz="450" b="1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0" name="TextBox 599"/>
          <p:cNvSpPr txBox="1"/>
          <p:nvPr/>
        </p:nvSpPr>
        <p:spPr>
          <a:xfrm>
            <a:off x="6045227" y="5272136"/>
            <a:ext cx="1179469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>
              <a:buNone/>
            </a:pPr>
            <a:r>
              <a:rPr lang="en-US" sz="45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INTERCONEXIONES DE ESTRUCTURA</a:t>
            </a:r>
            <a:endParaRPr lang="en-US" sz="450" b="1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1" name="TextBox 600"/>
          <p:cNvSpPr txBox="1"/>
          <p:nvPr/>
        </p:nvSpPr>
        <p:spPr>
          <a:xfrm>
            <a:off x="6045227" y="4946262"/>
            <a:ext cx="1179469" cy="1615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>
              <a:buNone/>
            </a:pPr>
            <a:r>
              <a:rPr lang="en-US" sz="450" b="1" i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UCS MANAGER</a:t>
            </a:r>
            <a:endParaRPr lang="en-US" sz="450" b="1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2" name="TextBox 601"/>
          <p:cNvSpPr txBox="1"/>
          <p:nvPr/>
        </p:nvSpPr>
        <p:spPr>
          <a:xfrm>
            <a:off x="6045227" y="4572733"/>
            <a:ext cx="1179469" cy="1615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>
              <a:buNone/>
            </a:pPr>
            <a:r>
              <a:rPr lang="en-US" sz="45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API ESTÁNDAR DE LA INDUSTRIA</a:t>
            </a:r>
            <a:endParaRPr lang="en-US" sz="450" b="1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3" name="Straight Connector 602"/>
          <p:cNvCxnSpPr/>
          <p:nvPr/>
        </p:nvCxnSpPr>
        <p:spPr>
          <a:xfrm>
            <a:off x="7222693" y="6079011"/>
            <a:ext cx="3383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/>
          <p:cNvCxnSpPr/>
          <p:nvPr/>
        </p:nvCxnSpPr>
        <p:spPr>
          <a:xfrm>
            <a:off x="7222693" y="5862354"/>
            <a:ext cx="228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/>
          <p:cNvCxnSpPr/>
          <p:nvPr/>
        </p:nvCxnSpPr>
        <p:spPr>
          <a:xfrm>
            <a:off x="7222693" y="5764736"/>
            <a:ext cx="228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/>
          <p:nvPr/>
        </p:nvCxnSpPr>
        <p:spPr>
          <a:xfrm>
            <a:off x="7222693" y="5580407"/>
            <a:ext cx="49924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/>
          <p:nvPr/>
        </p:nvCxnSpPr>
        <p:spPr>
          <a:xfrm>
            <a:off x="7222693" y="5391933"/>
            <a:ext cx="21945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/>
          <p:nvPr/>
        </p:nvCxnSpPr>
        <p:spPr>
          <a:xfrm>
            <a:off x="7222693" y="5027054"/>
            <a:ext cx="49924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/>
          <p:cNvCxnSpPr/>
          <p:nvPr/>
        </p:nvCxnSpPr>
        <p:spPr>
          <a:xfrm>
            <a:off x="7222693" y="4659410"/>
            <a:ext cx="4601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0" name="Rectangle 609"/>
          <p:cNvSpPr/>
          <p:nvPr/>
        </p:nvSpPr>
        <p:spPr>
          <a:xfrm>
            <a:off x="7718172" y="4618529"/>
            <a:ext cx="392603" cy="769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>
              <a:buNone/>
            </a:pPr>
            <a:r>
              <a:rPr lang="en-US" sz="50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API XML</a:t>
            </a:r>
            <a:endParaRPr lang="en-US" sz="500" dirty="0"/>
          </a:p>
        </p:txBody>
      </p:sp>
      <p:sp>
        <p:nvSpPr>
          <p:cNvPr id="611" name="Rectangle 610"/>
          <p:cNvSpPr/>
          <p:nvPr/>
        </p:nvSpPr>
        <p:spPr>
          <a:xfrm>
            <a:off x="8163579" y="4587751"/>
            <a:ext cx="392603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>
              <a:buNone/>
            </a:pPr>
            <a:r>
              <a:rPr lang="en-US" sz="450" b="1" i="0" dirty="0" smtClean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ESTÁNDAR</a:t>
            </a:r>
            <a:r>
              <a:rPr lang="en-US" sz="45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45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</a:br>
            <a:r>
              <a:rPr lang="en-US" sz="45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ABIERTAS</a:t>
            </a:r>
            <a:endParaRPr lang="en-US" sz="450" dirty="0"/>
          </a:p>
        </p:txBody>
      </p:sp>
      <p:sp>
        <p:nvSpPr>
          <p:cNvPr id="612" name="TextBox 611"/>
          <p:cNvSpPr txBox="1"/>
          <p:nvPr/>
        </p:nvSpPr>
        <p:spPr>
          <a:xfrm>
            <a:off x="6088510" y="2663352"/>
            <a:ext cx="2776426" cy="1827819"/>
          </a:xfrm>
          <a:prstGeom prst="rect">
            <a:avLst/>
          </a:prstGeom>
          <a:noFill/>
        </p:spPr>
        <p:txBody>
          <a:bodyPr wrap="square" tIns="274320" bIns="0" rtlCol="0" anchor="t">
            <a:noAutofit/>
          </a:bodyPr>
          <a:lstStyle/>
          <a:p>
            <a:pPr algn="l" defTabSz="914400">
              <a:spcAft>
                <a:spcPts val="600"/>
              </a:spcAft>
              <a:buNone/>
            </a:pP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Cisco Unified Computing System (UCS)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ofrece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una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solución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computación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nivel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del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sistema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y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gran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escalabilidad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que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integra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computación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redes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acceso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y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redes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almacenamiento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. Las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capacidades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de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administración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incorporadas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simplifican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las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operaciones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en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toda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infraestructura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física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, virtual y de la </a:t>
            </a:r>
            <a:r>
              <a:rPr lang="en-US" sz="850" b="0" i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nube</a:t>
            </a:r>
            <a:r>
              <a:rPr lang="en-US" sz="850" b="0" i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062774" y="2875097"/>
            <a:ext cx="888107" cy="154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" name="Rectangle 573"/>
          <p:cNvSpPr/>
          <p:nvPr/>
        </p:nvSpPr>
        <p:spPr>
          <a:xfrm>
            <a:off x="426661" y="377189"/>
            <a:ext cx="8293608" cy="82936"/>
          </a:xfrm>
          <a:prstGeom prst="rect">
            <a:avLst/>
          </a:prstGeom>
          <a:solidFill>
            <a:srgbClr val="7BB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6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8171" y="6096000"/>
            <a:ext cx="260765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>
              <a:buNone/>
            </a:pPr>
            <a:r>
              <a:rPr lang="en-US" sz="100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www.cisco.com/go/microsoft</a:t>
            </a:r>
            <a:br>
              <a:rPr lang="en-US" sz="100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</a:br>
            <a:r>
              <a:rPr lang="en-US" sz="1000" b="1" i="0" dirty="0">
                <a:solidFill>
                  <a:srgbClr val="4D4D4F"/>
                </a:solidFill>
                <a:latin typeface="Arial"/>
                <a:ea typeface="+mn-ea"/>
                <a:cs typeface="Arial"/>
              </a:rPr>
              <a:t>www.cisco.com/go/servers</a:t>
            </a:r>
            <a:endParaRPr lang="en-US" sz="1000" b="1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750" y="377189"/>
            <a:ext cx="8731248" cy="108481"/>
          </a:xfrm>
          <a:prstGeom prst="rect">
            <a:avLst/>
          </a:prstGeom>
          <a:solidFill>
            <a:srgbClr val="7BB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rgbClr val="7BBB4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rgbClr val="7BB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691" y="3060488"/>
            <a:ext cx="2234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3600" b="0" i="0" dirty="0">
                <a:solidFill>
                  <a:srgbClr val="7BBB49"/>
                </a:solidFill>
                <a:latin typeface="Calibri"/>
                <a:ea typeface="+mn-ea"/>
                <a:cs typeface="+mn-cs"/>
              </a:rPr>
              <a:t>Gracias</a:t>
            </a:r>
          </a:p>
        </p:txBody>
      </p:sp>
    </p:spTree>
    <p:extLst>
      <p:ext uri="{BB962C8B-B14F-4D97-AF65-F5344CB8AC3E}">
        <p14:creationId xmlns="" xmlns:p14="http://schemas.microsoft.com/office/powerpoint/2010/main" val="5724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Application>Microsoft Office PowerPoint</Application>
  <PresentationFormat>On-screen Show (4:3)</PresentationFormat>
  <Paragraphs>118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2013-03-07T19:05:57Z</dcterms:created>
  <dcterms:modified xsi:type="dcterms:W3CDTF">2014-01-21T04:00:03Z</dcterms:modified>
</cp:coreProperties>
</file>