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0" r:id="rId1"/>
    <p:sldMasterId id="2147484211" r:id="rId2"/>
    <p:sldMasterId id="2147484216" r:id="rId3"/>
  </p:sldMasterIdLst>
  <p:notesMasterIdLst>
    <p:notesMasterId r:id="rId26"/>
  </p:notesMasterIdLst>
  <p:handoutMasterIdLst>
    <p:handoutMasterId r:id="rId27"/>
  </p:handoutMasterIdLst>
  <p:sldIdLst>
    <p:sldId id="2147470731" r:id="rId4"/>
    <p:sldId id="2147470082" r:id="rId5"/>
    <p:sldId id="2147470081" r:id="rId6"/>
    <p:sldId id="2147470083" r:id="rId7"/>
    <p:sldId id="2147469934" r:id="rId8"/>
    <p:sldId id="2147470065" r:id="rId9"/>
    <p:sldId id="2147470064" r:id="rId10"/>
    <p:sldId id="2147470074" r:id="rId11"/>
    <p:sldId id="2147470066" r:id="rId12"/>
    <p:sldId id="2147470068" r:id="rId13"/>
    <p:sldId id="2147470069" r:id="rId14"/>
    <p:sldId id="2147470070" r:id="rId15"/>
    <p:sldId id="2142532665" r:id="rId16"/>
    <p:sldId id="2142532671" r:id="rId17"/>
    <p:sldId id="2147469086" r:id="rId18"/>
    <p:sldId id="512" r:id="rId19"/>
    <p:sldId id="2147470793" r:id="rId20"/>
    <p:sldId id="2147469082" r:id="rId21"/>
    <p:sldId id="2147469084" r:id="rId22"/>
    <p:sldId id="2147469085" r:id="rId23"/>
    <p:sldId id="730" r:id="rId24"/>
    <p:sldId id="2147470080" r:id="rId25"/>
  </p:sldIdLst>
  <p:sldSz cx="12192000" cy="6858000"/>
  <p:notesSz cx="6858000" cy="9144000"/>
  <p:embeddedFontLst>
    <p:embeddedFont>
      <p:font typeface="Hiragino Kaku Gothic Pro W3" panose="020B0300000000000000" pitchFamily="34" charset="-128"/>
      <p:regular r:id="rId28"/>
    </p:embeddedFont>
    <p:embeddedFont>
      <p:font typeface="メイリオ" panose="020B0604030504040204" pitchFamily="34" charset="-128"/>
      <p:regular r:id="rId29"/>
      <p:bold r:id="rId30"/>
      <p:italic r:id="rId31"/>
      <p:boldItalic r:id="rId32"/>
    </p:embeddedFont>
    <p:embeddedFont>
      <p:font typeface="メイリオ" panose="020B0604030504040204" pitchFamily="34" charset="-128"/>
      <p:regular r:id="rId29"/>
      <p:bold r:id="rId30"/>
      <p:italic r:id="rId31"/>
      <p:boldItalic r:id="rId32"/>
    </p:embeddedFont>
    <p:embeddedFont>
      <p:font typeface="Meiryo UI" panose="020B0604030504040204" pitchFamily="34" charset="-128"/>
      <p:regular r:id="rId33"/>
      <p:bold r:id="rId34"/>
      <p:italic r:id="rId35"/>
      <p:boldItalic r:id="rId36"/>
    </p:embeddedFont>
    <p:embeddedFont>
      <p:font typeface="MS PGothic" panose="020B0600070205080204" pitchFamily="34" charset="-128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iscoSansTT ExtraLight" panose="020B0303020201020303" pitchFamily="34" charset="0"/>
      <p:regular r:id="rId42"/>
      <p:italic r:id="rId43"/>
    </p:embeddedFont>
    <p:embeddedFont>
      <p:font typeface="CiscoSansTT Light" panose="020B0503020201020303" pitchFamily="34" charset="0"/>
      <p:regular r:id="rId44"/>
      <p:italic r:id="rId45"/>
    </p:embeddedFont>
  </p:embeddedFontLst>
  <p:custDataLst>
    <p:tags r:id="rId46"/>
  </p:custDataLst>
  <p:defaultTextStyle>
    <a:defPPr>
      <a:defRPr lang="en-US"/>
    </a:defPPr>
    <a:lvl1pPr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609559"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219119"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828678"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438238" algn="l" defTabSz="6095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3047797" algn="l" defTabSz="6095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3657357" algn="l" defTabSz="6095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4266915" algn="l" defTabSz="6095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4876475" algn="l" defTabSz="6095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AC4F5C-28A8-C9E5-F3F8-523D24D0BDD9}" name="Oliver Tuszik (otuszik)" initials="O(" userId="S::otuszik@cisco.com::018275a1-b5b8-4c0f-ba53-7c06c8d13f3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04" autoAdjust="0"/>
    <p:restoredTop sz="96327" autoAdjust="0"/>
  </p:normalViewPr>
  <p:slideViewPr>
    <p:cSldViewPr snapToGrid="0" snapToObjects="1" showGuides="1">
      <p:cViewPr varScale="1">
        <p:scale>
          <a:sx n="213" d="100"/>
          <a:sy n="213" d="100"/>
        </p:scale>
        <p:origin x="208" y="408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notesViewPr>
    <p:cSldViewPr snapToGrid="0" snapToObjects="1" showGuides="1">
      <p:cViewPr varScale="1">
        <p:scale>
          <a:sx n="91" d="100"/>
          <a:sy n="91" d="100"/>
        </p:scale>
        <p:origin x="40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2/8/23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2/8/23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609559"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219119"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828678"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438238" algn="l" defTabSz="60955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3047797" algn="l" defTabSz="6095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357" algn="l" defTabSz="6095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915" algn="l" defTabSz="6095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475" algn="l" defTabSz="6095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Thousandeyes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884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E8B7A-8286-4A3B-9CBA-8A50BCDD6E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Thousandeyes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9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Thousandeyes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58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Thousandeyes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90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E8B7A-8286-4A3B-9CBA-8A50BCDD6E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815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E8B7A-8286-4A3B-9CBA-8A50BCDD6E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92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E8B7A-8286-4A3B-9CBA-8A50BCDD6E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39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E8B7A-8286-4A3B-9CBA-8A50BCDD6E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61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E8B7A-8286-4A3B-9CBA-8A50BCDD6E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6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819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3FBD5B-070A-7471-FA02-D8ABC325D191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4964416-F71E-D7CA-E3FB-1B38FEC4E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E683ED-333E-71AE-8D5B-04FB014DED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30" y="2789671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Segue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A31272-7678-5F4F-BF05-F087FA2FC8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Transition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487BA-D190-36C9-FC38-746943551A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Transition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10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6646CD-FB63-F3C0-1A8A-8157E8BB059B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B019962-90BF-9C68-7A80-7C374B3C8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2D482-EDEF-0534-A336-804F44744A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Transition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0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+mn-lt"/>
                <a:cs typeface="CiscoSansT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role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4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As the adoption of multi-cloud strategy grows, Ulla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num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 userDrawn="1"/>
        </p:nvCxnSpPr>
        <p:spPr>
          <a:xfrm>
            <a:off x="4545877" y="4934857"/>
            <a:ext cx="31002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6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0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+mn-lt"/>
                <a:cs typeface="CiscoSansT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role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4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As the adoption of multi-cloud strategy grows, Ulla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num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 userDrawn="1"/>
        </p:nvCxnSpPr>
        <p:spPr>
          <a:xfrm>
            <a:off x="4545877" y="4934857"/>
            <a:ext cx="3100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67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0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2"/>
                </a:solidFill>
                <a:latin typeface="+mn-lt"/>
                <a:cs typeface="CiscoSansT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role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4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As the adoption of multi-cloud strategy grows, Ulla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num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 userDrawn="1"/>
        </p:nvCxnSpPr>
        <p:spPr>
          <a:xfrm>
            <a:off x="4545877" y="4934857"/>
            <a:ext cx="31002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29ECC5C-23D8-044B-A13F-1C7CFA30043D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2C7939B-219A-BC07-DCE7-4B36AF2A4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8E9818-CDB2-294C-86DC-E17877CD33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5166360" cy="27432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et dolore.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B0ED95-38E7-2A5D-7BFA-218DE01901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6" y="1549400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5059BF6-2F19-7F49-9CBE-82197BDDFC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0937" y="2382519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B70A03-DFE5-BAFE-E792-E9F9971D5D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965" y="2382520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8DA8E-89D4-2754-2F23-8BC1A882CC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79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AC6832F-2D70-B8EC-0B06-A53E021306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A1A354-0871-A2E1-F013-7080A6D3E5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6" y="1549400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8EA024-D9FE-B723-2F3F-890E3F4517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661" y="1551433"/>
            <a:ext cx="5165819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76918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7A1D91-B0C5-82DE-7D46-53E481769C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966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F39481-2908-3822-701D-5FF87E1F03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3165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BD0ABDF-0D5E-A765-9F69-3BC9541847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2644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EB9F6D8-47DF-1F5B-55DF-071309C37F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2644" y="1549400"/>
            <a:ext cx="3489236" cy="6604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B9F0F59-8C07-4391-070A-F127239E5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3165" y="1549400"/>
            <a:ext cx="3489762" cy="6604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0CFD439-E346-0E67-C9C2-132C9C4EAD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6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CB3C8-42AF-C48C-331D-14C6776D2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3165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EC4FE-BFD0-FE57-EEA5-41CE445414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2644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EF17F4-A551-A381-6DF1-CED9B14FF8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6" y="1549400"/>
            <a:ext cx="3493008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eft Sk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485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3148D23F-4FB0-0283-D700-8A06DCABC2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0621" y="2763200"/>
            <a:ext cx="5178611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5C6BDEC-E33F-4C34-5403-6A238AB80D5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99978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DFE46B3-A8B5-C645-B495-DA6D531805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58" y="2763200"/>
            <a:ext cx="5178611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F99BB75-045A-328E-9E50-C137137C81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679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EA339-5A4D-1610-0BDA-90202AD72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5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6CA1346-1D62-4F41-BA11-B3EEBA6B51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0226" y="2763200"/>
            <a:ext cx="3511549" cy="6658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3E5B521-5917-164E-BF18-105160A01C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6847" y="2763200"/>
            <a:ext cx="3511549" cy="6658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143D29F-44CB-0E44-8852-5377E5E8F5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394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E6224FA-C881-7942-88CA-85C557540C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86661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A53209-57D8-0C80-F7FB-B1A028923F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25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629FA-854C-9FDB-35AE-257C4F46B3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50253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86DDF84-07E1-9F30-2A61-508622F128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2968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F16851C-FF16-C8FD-C1A2-97DC62B0B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1759" y="2755766"/>
            <a:ext cx="3493008" cy="6658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22817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title" descr="Section title">
            <a:extLst>
              <a:ext uri="{FF2B5EF4-FFF2-40B4-BE49-F238E27FC236}">
                <a16:creationId xmlns:a16="http://schemas.microsoft.com/office/drawing/2014/main" id="{EF09DA38-672D-0EE2-950C-353E1B600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" cy="9144"/>
          </a:xfrm>
          <a:prstGeom prst="rect">
            <a:avLst/>
          </a:prstGeom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 baseline="0">
                <a:noFill/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8FA65F1-BAFB-6C36-2878-6CF1B8179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73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 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 descr="Section title">
            <a:extLst>
              <a:ext uri="{FF2B5EF4-FFF2-40B4-BE49-F238E27FC236}">
                <a16:creationId xmlns:a16="http://schemas.microsoft.com/office/drawing/2014/main" id="{0C30067D-BDB2-4ED3-9FF2-9A7F7110F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89D7222-F544-8734-1474-646E4190C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2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A3BF51A-3A82-60DC-93A5-2213ED8791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5B45E7-43EA-8FCF-779D-B7F08D02F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 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 descr="Section title">
            <a:extLst>
              <a:ext uri="{FF2B5EF4-FFF2-40B4-BE49-F238E27FC236}">
                <a16:creationId xmlns:a16="http://schemas.microsoft.com/office/drawing/2014/main" id="{20BBFC84-0D1A-41D8-BAF7-77889FB49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3BF19B-575A-779B-73CC-537ABB67E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705B8E-4073-4179-061E-6BB2F2D366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1619250"/>
            <a:ext cx="5211763" cy="4514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20ADB6-8EC0-CC3A-6343-8EB97EAED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71699" y="1619250"/>
            <a:ext cx="5211763" cy="4514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87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8E9818-CDB2-294C-86DC-E17877CD33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et dolore.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93A0E-205E-98C2-0661-3E250B8F3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3EC81-A266-1756-37B4-B83297C32E1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344FDFA-4E0E-FB13-FB45-5AECC129F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6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47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Sky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EE68BB-B0C9-B5EC-846B-9A437BE668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et dolore.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0CA85F-96FC-6CA6-B62F-6AD3B87CEE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D697ECA-1DF4-14D1-3EFA-CC34EEA2F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6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38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Midnigh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8433B5-A3AF-015C-FF50-9B6EFD4ED59C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4B0C0A3-33C1-48B7-2BE2-945A09E04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8A24FB-C90E-8608-90DD-14467743B5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et dolore.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A67E-A1D7-9527-29EB-EF2FEEA57D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58130C6-64C1-4324-51CC-4C096C992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6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66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White 1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EFE848-FBF2-0C2C-70C7-541164BEA72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BE0368-12F7-D52E-F159-299C7A027BAC}"/>
              </a:ext>
            </a:extLst>
          </p:cNvPr>
          <p:cNvSpPr txBox="1">
            <a:spLocks/>
          </p:cNvSpPr>
          <p:nvPr userDrawn="1"/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4400" b="0" i="0" u="none" kern="1200">
                <a:solidFill>
                  <a:schemeClr val="accent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595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9190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785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8379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67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eft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075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Sky 1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85211" y="0"/>
            <a:ext cx="610678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046DA-7F8D-D93E-4767-7220FA5FC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8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Midnight 1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85211" y="0"/>
            <a:ext cx="610678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2B0B16-6FD5-BE2F-C1B8-70937A5FE1F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D8D3F5B-9B87-E1E6-0BC7-F47655028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D2A-AF9C-9AB4-07AC-81C3BE776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06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Whi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54B198-906C-DED8-39CD-143C051E0AB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340164-DEFF-0BA4-370E-859A0468D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0" y="736600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99E3E55-8166-7139-C253-102273D36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17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Sky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2102193-3492-4BAB-8F98-FC7C55191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0" y="736600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678C93B-D86B-F551-9504-47EEC4B63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813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Midn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2B0B16-6FD5-BE2F-C1B8-70937A5FE1F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D8D3F5B-9B87-E1E6-0BC7-F47655028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336399-B83B-D450-D7E9-D04E0D0AE3D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7D05B-CC63-FBAA-768B-D092C4B242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0" y="736600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56B89E-D2D7-929C-273F-CBC73FF73B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4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Whit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D61106-D3DD-0F37-EFE8-57DD295D00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496D4BA-1A90-CD12-46A7-BEFF3610D8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5754773-B320-74FF-360B-AE12573C9FE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E77DDFA-F376-BD29-5DEA-72F5308CBF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2102193-3492-4BAB-8F98-FC7C55191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A6491F4-97AD-1094-3D4C-75416A30CE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92FD8C7-8C8B-6909-C32B-EAA567C1FE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7C18FD-8F1B-2986-B145-F4D51FBC37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8961B96-5529-2E18-4428-44E232229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66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Sky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A5D03-02A4-EA4A-094B-A8B636BEEA6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E5E8-2C0F-35E1-4BBC-22A54E53D0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CA8218-1F96-926F-0917-A1DA9EC3D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A6A0B3-3F42-9922-BAAE-F792CABE6A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A54D0A-2CB9-C133-9718-79E6401358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7857C7-CFC6-7ADB-633F-1D3BDB556D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956A5C8-C1EE-D5F1-1FDE-C826F9C25E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6C5BB2-EAA0-1030-EEEE-5D28A08C67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9AC8211-966A-8BD9-DA4C-39DC7380A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Midnigh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41C29C-6FEC-2B4F-8596-2BF88EE08B54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93D168C-8A00-4D1A-279C-0D2E586D4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85D6C4-923D-0A37-5765-F4FFA48FC1C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B3E190-93EE-235A-0F6B-07C04E09A1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8BC08B-D219-8756-C142-C4584D727A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803960-9A60-1EDC-E465-98985D436C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F220C6C-65CC-3070-48A3-52BC6CD232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5A9DA7-0C91-35C3-D416-9F0304263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6DF162A-E518-4D2F-E1D4-46E7A06FEE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4DE6FCA-9477-3080-6D9A-BF19D90882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3EA95E83-5C21-97F4-1503-23FF4926A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9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192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431802"/>
            <a:ext cx="5405967" cy="5201356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86035" y="5893686"/>
            <a:ext cx="4745567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5D4FA6F-8B16-848A-2676-892437DBB5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E02133-90CD-7A73-3378-09367C5F7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pos="427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C94DA5F-CCF7-A048-8A5D-EE8276E90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3" y="431800"/>
            <a:ext cx="6096000" cy="60452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226FFA-E401-8D3F-A7A7-AC5403A29F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B83CA69-90DB-1977-3B75-3C078FC97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0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eft Phot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722376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59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F1594EA-D397-6C41-A885-CC4BB73C61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4324904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B7F8C95-951F-9098-CC7F-F731FC33A0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333956"/>
            <a:ext cx="10972800" cy="1828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5C13F8A-9C96-BC4F-A27C-6AF68C9B9A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992432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5" y="431803"/>
            <a:ext cx="4796367" cy="5702297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BE4A1D4-402D-E43A-DA8F-9D8649143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6A48D0D-58D2-4F34-4F9C-0B14501499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11">
            <a:extLst>
              <a:ext uri="{FF2B5EF4-FFF2-40B4-BE49-F238E27FC236}">
                <a16:creationId xmlns:a16="http://schemas.microsoft.com/office/drawing/2014/main" id="{C83B223E-030E-74D0-B6FA-BEC3DA7BD3F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21102" y="1409700"/>
            <a:ext cx="10974395" cy="3932321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B8D9E7-EAC8-4A5C-4139-BA396711F0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Table caption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51B1935-8F76-89F3-34A7-104AF19A7D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CE7DB6-039C-AC58-5C90-9B19A4AA2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Chart caption</a:t>
            </a:r>
          </a:p>
        </p:txBody>
      </p:sp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BD75F8AD-CDF4-CE28-1C24-08F6FA9598D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2125" y="1409701"/>
            <a:ext cx="10960608" cy="3937002"/>
          </a:xfrm>
          <a:prstGeom prst="rect">
            <a:avLst/>
          </a:prstGeom>
        </p:spPr>
        <p:txBody>
          <a:bodyPr vert="horz"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4A57B70-3F6E-FA7F-CC44-293D6CF9E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6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eft Photo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722376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59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99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142315"/>
            <a:ext cx="11061895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430226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798350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058205"/>
            <a:ext cx="11070167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296223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333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05446-DC9A-B841-876B-02055A184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3" y="511751"/>
            <a:ext cx="3655647" cy="5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59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977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E1F48-D030-C749-A56D-43CD008AB9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059" y="2945302"/>
            <a:ext cx="6275883" cy="9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37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9184" y="268224"/>
            <a:ext cx="11533632" cy="76200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3733" b="1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 (Title Case)</a:t>
            </a:r>
          </a:p>
        </p:txBody>
      </p:sp>
    </p:spTree>
    <p:extLst>
      <p:ext uri="{BB962C8B-B14F-4D97-AF65-F5344CB8AC3E}">
        <p14:creationId xmlns:p14="http://schemas.microsoft.com/office/powerpoint/2010/main" val="4642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F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51513D00-7C06-9A44-BFDE-4D9276BD0E13}"/>
              </a:ext>
            </a:extLst>
          </p:cNvPr>
          <p:cNvSpPr/>
          <p:nvPr userDrawn="1"/>
        </p:nvSpPr>
        <p:spPr>
          <a:xfrm flipH="1">
            <a:off x="3912560" y="-19051"/>
            <a:ext cx="8278368" cy="6877051"/>
          </a:xfrm>
          <a:custGeom>
            <a:avLst/>
            <a:gdLst/>
            <a:ahLst/>
            <a:cxnLst/>
            <a:rect l="l" t="t" r="r" b="b"/>
            <a:pathLst>
              <a:path w="6220090" h="5143500">
                <a:moveTo>
                  <a:pt x="0" y="0"/>
                </a:moveTo>
                <a:lnTo>
                  <a:pt x="5563671" y="0"/>
                </a:lnTo>
                <a:lnTo>
                  <a:pt x="5673745" y="214917"/>
                </a:lnTo>
                <a:cubicBezTo>
                  <a:pt x="6023877" y="941558"/>
                  <a:pt x="6220090" y="1756324"/>
                  <a:pt x="6220090" y="2616917"/>
                </a:cubicBezTo>
                <a:cubicBezTo>
                  <a:pt x="6220090" y="3477511"/>
                  <a:pt x="6023877" y="4292276"/>
                  <a:pt x="5673745" y="5018917"/>
                </a:cubicBezTo>
                <a:lnTo>
                  <a:pt x="5609937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35000">
                <a:schemeClr val="accent1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>
              <a:latin typeface="Helvetica Neue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760CD29-4A0B-A54E-A9B3-622F9F91CEED}"/>
              </a:ext>
            </a:extLst>
          </p:cNvPr>
          <p:cNvSpPr/>
          <p:nvPr userDrawn="1"/>
        </p:nvSpPr>
        <p:spPr>
          <a:xfrm flipH="1">
            <a:off x="-49841" y="0"/>
            <a:ext cx="3962400" cy="6858000"/>
          </a:xfrm>
          <a:custGeom>
            <a:avLst/>
            <a:gdLst/>
            <a:ahLst/>
            <a:cxnLst/>
            <a:rect l="l" t="t" r="r" b="b"/>
            <a:pathLst>
              <a:path w="2892909" h="5143500">
                <a:moveTo>
                  <a:pt x="656419" y="0"/>
                </a:moveTo>
                <a:lnTo>
                  <a:pt x="2892909" y="0"/>
                </a:lnTo>
                <a:lnTo>
                  <a:pt x="2892909" y="5143500"/>
                </a:lnTo>
                <a:lnTo>
                  <a:pt x="610153" y="5143500"/>
                </a:lnTo>
                <a:lnTo>
                  <a:pt x="546345" y="5018917"/>
                </a:lnTo>
                <a:cubicBezTo>
                  <a:pt x="196214" y="4292276"/>
                  <a:pt x="0" y="3477511"/>
                  <a:pt x="0" y="2616917"/>
                </a:cubicBezTo>
                <a:cubicBezTo>
                  <a:pt x="0" y="1756324"/>
                  <a:pt x="196214" y="941558"/>
                  <a:pt x="546345" y="214917"/>
                </a:cubicBezTo>
                <a:close/>
              </a:path>
            </a:pathLst>
          </a:custGeom>
          <a:gradFill>
            <a:gsLst>
              <a:gs pos="100000">
                <a:srgbClr val="164577"/>
              </a:gs>
              <a:gs pos="56000">
                <a:srgbClr val="0E15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>
              <a:latin typeface="Helvetica Neue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1289781-A5FA-D648-BAC6-01D70DF1A2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1295" y="1550766"/>
            <a:ext cx="7493583" cy="3642167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5333" b="1" spc="67" baseline="0">
                <a:solidFill>
                  <a:schemeClr val="bg1"/>
                </a:solidFill>
                <a:latin typeface="Helvetica Neue Medium"/>
              </a:defRPr>
            </a:lvl1pPr>
          </a:lstStyle>
          <a:p>
            <a:pPr lvl="0"/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(Title Case)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54415F-1129-7C4E-966E-8EAEAFBBB1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76745" y="1550766"/>
            <a:ext cx="3989305" cy="3642167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5333" b="1" spc="67" baseline="0">
                <a:solidFill>
                  <a:schemeClr val="bg1"/>
                </a:solidFill>
                <a:latin typeface="Helvetica Neue Medium"/>
              </a:defRPr>
            </a:lvl1pPr>
          </a:lstStyle>
          <a:p>
            <a:pPr lvl="0"/>
            <a:r>
              <a:rPr lang="en-US" dirty="0"/>
              <a:t>Section (Title Case)</a:t>
            </a:r>
          </a:p>
        </p:txBody>
      </p:sp>
    </p:spTree>
    <p:extLst>
      <p:ext uri="{BB962C8B-B14F-4D97-AF65-F5344CB8AC3E}">
        <p14:creationId xmlns:p14="http://schemas.microsoft.com/office/powerpoint/2010/main" val="16581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F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51513D00-7C06-9A44-BFDE-4D9276BD0E13}"/>
              </a:ext>
            </a:extLst>
          </p:cNvPr>
          <p:cNvSpPr/>
          <p:nvPr userDrawn="1"/>
        </p:nvSpPr>
        <p:spPr>
          <a:xfrm flipH="1">
            <a:off x="3912560" y="-19051"/>
            <a:ext cx="8278368" cy="6877051"/>
          </a:xfrm>
          <a:custGeom>
            <a:avLst/>
            <a:gdLst/>
            <a:ahLst/>
            <a:cxnLst/>
            <a:rect l="l" t="t" r="r" b="b"/>
            <a:pathLst>
              <a:path w="6220090" h="5143500">
                <a:moveTo>
                  <a:pt x="0" y="0"/>
                </a:moveTo>
                <a:lnTo>
                  <a:pt x="5563671" y="0"/>
                </a:lnTo>
                <a:lnTo>
                  <a:pt x="5673745" y="214917"/>
                </a:lnTo>
                <a:cubicBezTo>
                  <a:pt x="6023877" y="941558"/>
                  <a:pt x="6220090" y="1756324"/>
                  <a:pt x="6220090" y="2616917"/>
                </a:cubicBezTo>
                <a:cubicBezTo>
                  <a:pt x="6220090" y="3477511"/>
                  <a:pt x="6023877" y="4292276"/>
                  <a:pt x="5673745" y="5018917"/>
                </a:cubicBezTo>
                <a:lnTo>
                  <a:pt x="5609937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35000">
                <a:schemeClr val="accent1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>
              <a:latin typeface="Helvetica Neue"/>
            </a:endParaRPr>
          </a:p>
        </p:txBody>
      </p:sp>
      <p:sp>
        <p:nvSpPr>
          <p:cNvPr id="7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61295" y="1550766"/>
            <a:ext cx="7493583" cy="3642167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5333" b="1" spc="67" baseline="0">
                <a:solidFill>
                  <a:schemeClr val="bg1"/>
                </a:solidFill>
                <a:latin typeface="Helvetica Neue Medium"/>
              </a:defRPr>
            </a:lvl1pPr>
          </a:lstStyle>
          <a:p>
            <a:pPr lvl="0"/>
            <a:r>
              <a:rPr lang="en-US" dirty="0"/>
              <a:t>Section Title </a:t>
            </a:r>
            <a:br>
              <a:rPr lang="en-US" dirty="0"/>
            </a:br>
            <a:r>
              <a:rPr lang="en-US" dirty="0"/>
              <a:t>(Title Case)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760CD29-4A0B-A54E-A9B3-622F9F91CEED}"/>
              </a:ext>
            </a:extLst>
          </p:cNvPr>
          <p:cNvSpPr/>
          <p:nvPr userDrawn="1"/>
        </p:nvSpPr>
        <p:spPr>
          <a:xfrm flipH="1">
            <a:off x="-49841" y="0"/>
            <a:ext cx="3962400" cy="6858000"/>
          </a:xfrm>
          <a:custGeom>
            <a:avLst/>
            <a:gdLst/>
            <a:ahLst/>
            <a:cxnLst/>
            <a:rect l="l" t="t" r="r" b="b"/>
            <a:pathLst>
              <a:path w="2892909" h="5143500">
                <a:moveTo>
                  <a:pt x="656419" y="0"/>
                </a:moveTo>
                <a:lnTo>
                  <a:pt x="2892909" y="0"/>
                </a:lnTo>
                <a:lnTo>
                  <a:pt x="2892909" y="5143500"/>
                </a:lnTo>
                <a:lnTo>
                  <a:pt x="610153" y="5143500"/>
                </a:lnTo>
                <a:lnTo>
                  <a:pt x="546345" y="5018917"/>
                </a:lnTo>
                <a:cubicBezTo>
                  <a:pt x="196214" y="4292276"/>
                  <a:pt x="0" y="3477511"/>
                  <a:pt x="0" y="2616917"/>
                </a:cubicBezTo>
                <a:cubicBezTo>
                  <a:pt x="0" y="1756324"/>
                  <a:pt x="196214" y="941558"/>
                  <a:pt x="546345" y="214917"/>
                </a:cubicBezTo>
                <a:close/>
              </a:path>
            </a:pathLst>
          </a:custGeom>
          <a:gradFill>
            <a:gsLst>
              <a:gs pos="100000">
                <a:srgbClr val="164577"/>
              </a:gs>
              <a:gs pos="56000">
                <a:srgbClr val="0E15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>
              <a:latin typeface="Helvetica Neue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E6086A-2734-9C43-B377-5FA5B2F05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76745" y="1550766"/>
            <a:ext cx="3989305" cy="3642167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5333" b="1" spc="67" baseline="0">
                <a:solidFill>
                  <a:schemeClr val="bg1"/>
                </a:solidFill>
                <a:latin typeface="Helvetica Neue Medium"/>
              </a:defRPr>
            </a:lvl1pPr>
          </a:lstStyle>
          <a:p>
            <a:pPr lvl="0"/>
            <a:r>
              <a:rPr lang="en-US" dirty="0"/>
              <a:t>Section (Title Case)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9CF412-5941-4A43-8EC7-EC21851DAC26}"/>
              </a:ext>
            </a:extLst>
          </p:cNvPr>
          <p:cNvGrpSpPr/>
          <p:nvPr userDrawn="1"/>
        </p:nvGrpSpPr>
        <p:grpSpPr>
          <a:xfrm>
            <a:off x="370157" y="4648863"/>
            <a:ext cx="11475212" cy="1840423"/>
            <a:chOff x="121969" y="3204540"/>
            <a:chExt cx="8606409" cy="13803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6C6C20-B494-9C4C-B320-9B5233D00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69" y="3204540"/>
              <a:ext cx="8569315" cy="138031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DB06E7D-8BE8-C244-9878-50D2F294E9E6}"/>
                </a:ext>
              </a:extLst>
            </p:cNvPr>
            <p:cNvSpPr/>
            <p:nvPr/>
          </p:nvSpPr>
          <p:spPr>
            <a:xfrm>
              <a:off x="8594004" y="3941514"/>
              <a:ext cx="134374" cy="13437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latin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919EA2-919D-604F-96E5-EA1BDEB475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029" y="4348768"/>
              <a:ext cx="91440" cy="91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latin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6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F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51513D00-7C06-9A44-BFDE-4D9276BD0E13}"/>
              </a:ext>
            </a:extLst>
          </p:cNvPr>
          <p:cNvSpPr/>
          <p:nvPr userDrawn="1"/>
        </p:nvSpPr>
        <p:spPr>
          <a:xfrm flipH="1">
            <a:off x="3912560" y="-19051"/>
            <a:ext cx="8278368" cy="6877051"/>
          </a:xfrm>
          <a:custGeom>
            <a:avLst/>
            <a:gdLst/>
            <a:ahLst/>
            <a:cxnLst/>
            <a:rect l="l" t="t" r="r" b="b"/>
            <a:pathLst>
              <a:path w="6220090" h="5143500">
                <a:moveTo>
                  <a:pt x="0" y="0"/>
                </a:moveTo>
                <a:lnTo>
                  <a:pt x="5563671" y="0"/>
                </a:lnTo>
                <a:lnTo>
                  <a:pt x="5673745" y="214917"/>
                </a:lnTo>
                <a:cubicBezTo>
                  <a:pt x="6023877" y="941558"/>
                  <a:pt x="6220090" y="1756324"/>
                  <a:pt x="6220090" y="2616917"/>
                </a:cubicBezTo>
                <a:cubicBezTo>
                  <a:pt x="6220090" y="3477511"/>
                  <a:pt x="6023877" y="4292276"/>
                  <a:pt x="5673745" y="5018917"/>
                </a:cubicBezTo>
                <a:lnTo>
                  <a:pt x="5609937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35000">
                <a:schemeClr val="accent1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>
              <a:latin typeface="Helvetica Neue"/>
            </a:endParaRPr>
          </a:p>
        </p:txBody>
      </p:sp>
      <p:sp>
        <p:nvSpPr>
          <p:cNvPr id="7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0207" y="1550766"/>
            <a:ext cx="7493583" cy="3642167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5333" b="1" spc="67" baseline="0">
                <a:solidFill>
                  <a:schemeClr val="bg1"/>
                </a:solidFill>
                <a:latin typeface="Helvetica Neue Medium"/>
              </a:defRPr>
            </a:lvl1pPr>
          </a:lstStyle>
          <a:p>
            <a:pPr lvl="0"/>
            <a:r>
              <a:rPr lang="en-US" dirty="0"/>
              <a:t>Edit Master Text Styles (Title Case)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760CD29-4A0B-A54E-A9B3-622F9F91CEED}"/>
              </a:ext>
            </a:extLst>
          </p:cNvPr>
          <p:cNvSpPr/>
          <p:nvPr userDrawn="1"/>
        </p:nvSpPr>
        <p:spPr>
          <a:xfrm flipH="1">
            <a:off x="-49841" y="0"/>
            <a:ext cx="3962400" cy="6858000"/>
          </a:xfrm>
          <a:custGeom>
            <a:avLst/>
            <a:gdLst/>
            <a:ahLst/>
            <a:cxnLst/>
            <a:rect l="l" t="t" r="r" b="b"/>
            <a:pathLst>
              <a:path w="2892909" h="5143500">
                <a:moveTo>
                  <a:pt x="656419" y="0"/>
                </a:moveTo>
                <a:lnTo>
                  <a:pt x="2892909" y="0"/>
                </a:lnTo>
                <a:lnTo>
                  <a:pt x="2892909" y="5143500"/>
                </a:lnTo>
                <a:lnTo>
                  <a:pt x="610153" y="5143500"/>
                </a:lnTo>
                <a:lnTo>
                  <a:pt x="546345" y="5018917"/>
                </a:lnTo>
                <a:cubicBezTo>
                  <a:pt x="196214" y="4292276"/>
                  <a:pt x="0" y="3477511"/>
                  <a:pt x="0" y="2616917"/>
                </a:cubicBezTo>
                <a:cubicBezTo>
                  <a:pt x="0" y="1756324"/>
                  <a:pt x="196214" y="941558"/>
                  <a:pt x="546345" y="214917"/>
                </a:cubicBezTo>
                <a:close/>
              </a:path>
            </a:pathLst>
          </a:custGeom>
          <a:gradFill>
            <a:gsLst>
              <a:gs pos="100000">
                <a:srgbClr val="164577"/>
              </a:gs>
              <a:gs pos="56000">
                <a:srgbClr val="0E15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>
              <a:latin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59369-FA51-C142-8028-6AAD6A696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843" y="1341450"/>
            <a:ext cx="3376541" cy="436668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451C5E-C438-874C-8427-FBC3A78B0629}"/>
              </a:ext>
            </a:extLst>
          </p:cNvPr>
          <p:cNvSpPr/>
          <p:nvPr userDrawn="1"/>
        </p:nvSpPr>
        <p:spPr>
          <a:xfrm>
            <a:off x="3126378" y="1680754"/>
            <a:ext cx="200321" cy="2003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Helvetica Neue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5F251F-CF59-7A4A-A8CE-A1BCE11458AA}"/>
              </a:ext>
            </a:extLst>
          </p:cNvPr>
          <p:cNvSpPr/>
          <p:nvPr userDrawn="1"/>
        </p:nvSpPr>
        <p:spPr>
          <a:xfrm>
            <a:off x="3126378" y="4354286"/>
            <a:ext cx="200321" cy="2003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066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C315DE7-E986-7C4A-A2D5-710971FF848B}"/>
              </a:ext>
            </a:extLst>
          </p:cNvPr>
          <p:cNvSpPr/>
          <p:nvPr userDrawn="1"/>
        </p:nvSpPr>
        <p:spPr>
          <a:xfrm>
            <a:off x="8293321" y="0"/>
            <a:ext cx="3967795" cy="6858000"/>
          </a:xfrm>
          <a:custGeom>
            <a:avLst/>
            <a:gdLst/>
            <a:ahLst/>
            <a:cxnLst/>
            <a:rect l="l" t="t" r="r" b="b"/>
            <a:pathLst>
              <a:path w="2892909" h="5143500">
                <a:moveTo>
                  <a:pt x="656419" y="0"/>
                </a:moveTo>
                <a:lnTo>
                  <a:pt x="2892909" y="0"/>
                </a:lnTo>
                <a:lnTo>
                  <a:pt x="2892909" y="5143500"/>
                </a:lnTo>
                <a:lnTo>
                  <a:pt x="610153" y="5143500"/>
                </a:lnTo>
                <a:lnTo>
                  <a:pt x="546345" y="5018917"/>
                </a:lnTo>
                <a:cubicBezTo>
                  <a:pt x="196214" y="4292276"/>
                  <a:pt x="0" y="3477511"/>
                  <a:pt x="0" y="2616917"/>
                </a:cubicBezTo>
                <a:cubicBezTo>
                  <a:pt x="0" y="1756324"/>
                  <a:pt x="196214" y="941558"/>
                  <a:pt x="546345" y="214917"/>
                </a:cubicBezTo>
                <a:close/>
              </a:path>
            </a:pathLst>
          </a:custGeom>
          <a:gradFill>
            <a:gsLst>
              <a:gs pos="100000">
                <a:srgbClr val="F37D28"/>
              </a:gs>
              <a:gs pos="56000">
                <a:srgbClr val="F15E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Helvetica Neue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3E71EFF-9092-A948-BF01-783E3733C052}"/>
              </a:ext>
            </a:extLst>
          </p:cNvPr>
          <p:cNvSpPr/>
          <p:nvPr userDrawn="1"/>
        </p:nvSpPr>
        <p:spPr>
          <a:xfrm>
            <a:off x="0" y="0"/>
            <a:ext cx="8293453" cy="6858000"/>
          </a:xfrm>
          <a:custGeom>
            <a:avLst/>
            <a:gdLst/>
            <a:ahLst/>
            <a:cxnLst/>
            <a:rect l="l" t="t" r="r" b="b"/>
            <a:pathLst>
              <a:path w="6220090" h="5143500">
                <a:moveTo>
                  <a:pt x="0" y="0"/>
                </a:moveTo>
                <a:lnTo>
                  <a:pt x="5563671" y="0"/>
                </a:lnTo>
                <a:lnTo>
                  <a:pt x="5673745" y="214917"/>
                </a:lnTo>
                <a:cubicBezTo>
                  <a:pt x="6023877" y="941558"/>
                  <a:pt x="6220090" y="1756324"/>
                  <a:pt x="6220090" y="2616917"/>
                </a:cubicBezTo>
                <a:cubicBezTo>
                  <a:pt x="6220090" y="3477511"/>
                  <a:pt x="6023877" y="4292276"/>
                  <a:pt x="5673745" y="5018917"/>
                </a:cubicBezTo>
                <a:lnTo>
                  <a:pt x="5609937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17000">
                <a:srgbClr val="164577"/>
              </a:gs>
              <a:gs pos="83000">
                <a:srgbClr val="0E152E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8763C-9001-B646-AE82-E11E2A884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140" y="2654081"/>
            <a:ext cx="5502605" cy="1792857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1F6E3B7-F696-2C46-BF15-46CAE3F899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8482" y="3339342"/>
            <a:ext cx="2354823" cy="4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D4F9DEEC-5995-9E4F-801D-B8684E9BD5F1}"/>
              </a:ext>
            </a:extLst>
          </p:cNvPr>
          <p:cNvSpPr/>
          <p:nvPr userDrawn="1"/>
        </p:nvSpPr>
        <p:spPr>
          <a:xfrm>
            <a:off x="0" y="0"/>
            <a:ext cx="8293453" cy="6858000"/>
          </a:xfrm>
          <a:custGeom>
            <a:avLst/>
            <a:gdLst/>
            <a:ahLst/>
            <a:cxnLst/>
            <a:rect l="l" t="t" r="r" b="b"/>
            <a:pathLst>
              <a:path w="6220090" h="5143500">
                <a:moveTo>
                  <a:pt x="0" y="0"/>
                </a:moveTo>
                <a:lnTo>
                  <a:pt x="5563671" y="0"/>
                </a:lnTo>
                <a:lnTo>
                  <a:pt x="5673745" y="214917"/>
                </a:lnTo>
                <a:cubicBezTo>
                  <a:pt x="6023877" y="941558"/>
                  <a:pt x="6220090" y="1756324"/>
                  <a:pt x="6220090" y="2616917"/>
                </a:cubicBezTo>
                <a:cubicBezTo>
                  <a:pt x="6220090" y="3477511"/>
                  <a:pt x="6023877" y="4292276"/>
                  <a:pt x="5673745" y="5018917"/>
                </a:cubicBezTo>
                <a:lnTo>
                  <a:pt x="5609937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20000">
                <a:srgbClr val="F37D28"/>
              </a:gs>
              <a:gs pos="77000">
                <a:srgbClr val="F15E2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8763C-9001-B646-AE82-E11E2A884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140" y="2654081"/>
            <a:ext cx="5502605" cy="1792857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AB31302A-04CD-504C-A2F4-260210387245}"/>
              </a:ext>
            </a:extLst>
          </p:cNvPr>
          <p:cNvSpPr/>
          <p:nvPr userDrawn="1"/>
        </p:nvSpPr>
        <p:spPr>
          <a:xfrm>
            <a:off x="8293321" y="0"/>
            <a:ext cx="3898679" cy="6858000"/>
          </a:xfrm>
          <a:custGeom>
            <a:avLst/>
            <a:gdLst/>
            <a:ahLst/>
            <a:cxnLst/>
            <a:rect l="l" t="t" r="r" b="b"/>
            <a:pathLst>
              <a:path w="2892909" h="5143500">
                <a:moveTo>
                  <a:pt x="656419" y="0"/>
                </a:moveTo>
                <a:lnTo>
                  <a:pt x="2892909" y="0"/>
                </a:lnTo>
                <a:lnTo>
                  <a:pt x="2892909" y="5143500"/>
                </a:lnTo>
                <a:lnTo>
                  <a:pt x="610153" y="5143500"/>
                </a:lnTo>
                <a:lnTo>
                  <a:pt x="546345" y="5018917"/>
                </a:lnTo>
                <a:cubicBezTo>
                  <a:pt x="196214" y="4292276"/>
                  <a:pt x="0" y="3477511"/>
                  <a:pt x="0" y="2616917"/>
                </a:cubicBezTo>
                <a:cubicBezTo>
                  <a:pt x="0" y="1756324"/>
                  <a:pt x="196214" y="941558"/>
                  <a:pt x="546345" y="214917"/>
                </a:cubicBezTo>
                <a:close/>
              </a:path>
            </a:pathLst>
          </a:custGeom>
          <a:gradFill>
            <a:gsLst>
              <a:gs pos="100000">
                <a:srgbClr val="164577"/>
              </a:gs>
              <a:gs pos="56000">
                <a:srgbClr val="0E15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>
              <a:latin typeface="Helvetica Neue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FF0A7E8-D1CD-A540-8554-9BB2968AAF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8482" y="3339342"/>
            <a:ext cx="2354823" cy="4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18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eft Photo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722376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59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849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85959"/>
            <a:ext cx="11533632" cy="76200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3600" b="1" spc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 (Title Case)</a:t>
            </a:r>
          </a:p>
        </p:txBody>
      </p:sp>
    </p:spTree>
    <p:extLst>
      <p:ext uri="{BB962C8B-B14F-4D97-AF65-F5344CB8AC3E}">
        <p14:creationId xmlns:p14="http://schemas.microsoft.com/office/powerpoint/2010/main" val="34524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84151"/>
            <a:ext cx="11533632" cy="76200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 lang="en-US" sz="3600" b="1" kern="1200" spc="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377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</a:pPr>
            <a:r>
              <a:rPr lang="en-US" dirty="0"/>
              <a:t>Edit Master Text Styles (Title Case)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93C292-2491-C842-8C62-BD29F20C2B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019621"/>
            <a:ext cx="10972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0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499" y="185959"/>
            <a:ext cx="11533632" cy="76200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 lang="en-US" sz="3600" b="1" kern="1200" spc="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377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</a:pPr>
            <a:r>
              <a:rPr lang="en-US" dirty="0"/>
              <a:t>Edit Master Text Styles (Title Case)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019621"/>
            <a:ext cx="5169408" cy="4876800"/>
          </a:xfrm>
        </p:spPr>
        <p:txBody>
          <a:bodyPr lIns="73152" tIns="45720" rIns="73152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580E07-1B3E-E348-A8A8-FD21073017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7151" y="1019728"/>
            <a:ext cx="51879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40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2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gradFill>
          <a:gsLst>
            <a:gs pos="17000">
              <a:schemeClr val="accent3"/>
            </a:gs>
            <a:gs pos="83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C755524-DE2E-474D-8CE3-E69FE3854637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210870" y="6628419"/>
            <a:ext cx="316039" cy="177028"/>
            <a:chOff x="216218" y="6574605"/>
            <a:chExt cx="317182" cy="177668"/>
          </a:xfrm>
          <a:solidFill>
            <a:schemeClr val="bg2">
              <a:lumMod val="75000"/>
            </a:schemeClr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7F61611-440D-0544-9F4D-735B1F565E5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87450" y="6608162"/>
              <a:ext cx="91707" cy="109175"/>
            </a:xfrm>
            <a:custGeom>
              <a:avLst/>
              <a:gdLst>
                <a:gd name="T0" fmla="*/ 5 w 203"/>
                <a:gd name="T1" fmla="*/ 223 h 241"/>
                <a:gd name="T2" fmla="*/ 133 w 203"/>
                <a:gd name="T3" fmla="*/ 120 h 241"/>
                <a:gd name="T4" fmla="*/ 0 w 203"/>
                <a:gd name="T5" fmla="*/ 22 h 241"/>
                <a:gd name="T6" fmla="*/ 180 w 203"/>
                <a:gd name="T7" fmla="*/ 96 h 241"/>
                <a:gd name="T8" fmla="*/ 203 w 203"/>
                <a:gd name="T9" fmla="*/ 121 h 241"/>
                <a:gd name="T10" fmla="*/ 180 w 203"/>
                <a:gd name="T11" fmla="*/ 146 h 241"/>
                <a:gd name="T12" fmla="*/ 5 w 203"/>
                <a:gd name="T13" fmla="*/ 22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" h="241">
                  <a:moveTo>
                    <a:pt x="5" y="223"/>
                  </a:moveTo>
                  <a:cubicBezTo>
                    <a:pt x="45" y="200"/>
                    <a:pt x="93" y="170"/>
                    <a:pt x="133" y="120"/>
                  </a:cubicBezTo>
                  <a:cubicBezTo>
                    <a:pt x="94" y="72"/>
                    <a:pt x="40" y="44"/>
                    <a:pt x="0" y="22"/>
                  </a:cubicBezTo>
                  <a:cubicBezTo>
                    <a:pt x="96" y="0"/>
                    <a:pt x="180" y="96"/>
                    <a:pt x="180" y="96"/>
                  </a:cubicBezTo>
                  <a:cubicBezTo>
                    <a:pt x="203" y="121"/>
                    <a:pt x="203" y="121"/>
                    <a:pt x="203" y="121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92" y="241"/>
                    <a:pt x="5" y="223"/>
                    <a:pt x="5" y="22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34C189E-B79C-8349-A7BA-AF48CC456CC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352284" y="6643098"/>
              <a:ext cx="40682" cy="4068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6247466-61A9-D14B-A4E3-44E694257AD1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68162" y="6574605"/>
              <a:ext cx="265238" cy="177668"/>
            </a:xfrm>
            <a:custGeom>
              <a:avLst/>
              <a:gdLst>
                <a:gd name="T0" fmla="*/ 74 w 587"/>
                <a:gd name="T1" fmla="*/ 194 h 392"/>
                <a:gd name="T2" fmla="*/ 293 w 587"/>
                <a:gd name="T3" fmla="*/ 330 h 392"/>
                <a:gd name="T4" fmla="*/ 510 w 587"/>
                <a:gd name="T5" fmla="*/ 194 h 392"/>
                <a:gd name="T6" fmla="*/ 293 w 587"/>
                <a:gd name="T7" fmla="*/ 62 h 392"/>
                <a:gd name="T8" fmla="*/ 74 w 587"/>
                <a:gd name="T9" fmla="*/ 194 h 392"/>
                <a:gd name="T10" fmla="*/ 293 w 587"/>
                <a:gd name="T11" fmla="*/ 392 h 392"/>
                <a:gd name="T12" fmla="*/ 10 w 587"/>
                <a:gd name="T13" fmla="*/ 211 h 392"/>
                <a:gd name="T14" fmla="*/ 0 w 587"/>
                <a:gd name="T15" fmla="*/ 194 h 392"/>
                <a:gd name="T16" fmla="*/ 10 w 587"/>
                <a:gd name="T17" fmla="*/ 177 h 392"/>
                <a:gd name="T18" fmla="*/ 293 w 587"/>
                <a:gd name="T19" fmla="*/ 0 h 392"/>
                <a:gd name="T20" fmla="*/ 573 w 587"/>
                <a:gd name="T21" fmla="*/ 176 h 392"/>
                <a:gd name="T22" fmla="*/ 587 w 587"/>
                <a:gd name="T23" fmla="*/ 194 h 392"/>
                <a:gd name="T24" fmla="*/ 574 w 587"/>
                <a:gd name="T25" fmla="*/ 213 h 392"/>
                <a:gd name="T26" fmla="*/ 293 w 587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7" h="392">
                  <a:moveTo>
                    <a:pt x="74" y="194"/>
                  </a:moveTo>
                  <a:cubicBezTo>
                    <a:pt x="104" y="234"/>
                    <a:pt x="188" y="330"/>
                    <a:pt x="293" y="330"/>
                  </a:cubicBezTo>
                  <a:cubicBezTo>
                    <a:pt x="366" y="330"/>
                    <a:pt x="439" y="285"/>
                    <a:pt x="510" y="194"/>
                  </a:cubicBezTo>
                  <a:cubicBezTo>
                    <a:pt x="439" y="107"/>
                    <a:pt x="366" y="62"/>
                    <a:pt x="293" y="62"/>
                  </a:cubicBezTo>
                  <a:cubicBezTo>
                    <a:pt x="188" y="62"/>
                    <a:pt x="104" y="155"/>
                    <a:pt x="74" y="194"/>
                  </a:cubicBezTo>
                  <a:moveTo>
                    <a:pt x="293" y="392"/>
                  </a:moveTo>
                  <a:cubicBezTo>
                    <a:pt x="126" y="392"/>
                    <a:pt x="15" y="218"/>
                    <a:pt x="10" y="211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5" y="170"/>
                    <a:pt x="127" y="0"/>
                    <a:pt x="293" y="0"/>
                  </a:cubicBezTo>
                  <a:cubicBezTo>
                    <a:pt x="392" y="0"/>
                    <a:pt x="486" y="59"/>
                    <a:pt x="573" y="176"/>
                  </a:cubicBezTo>
                  <a:cubicBezTo>
                    <a:pt x="587" y="194"/>
                    <a:pt x="587" y="194"/>
                    <a:pt x="587" y="194"/>
                  </a:cubicBezTo>
                  <a:cubicBezTo>
                    <a:pt x="574" y="213"/>
                    <a:pt x="574" y="213"/>
                    <a:pt x="574" y="213"/>
                  </a:cubicBezTo>
                  <a:cubicBezTo>
                    <a:pt x="486" y="332"/>
                    <a:pt x="392" y="392"/>
                    <a:pt x="293" y="39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noProof="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75734E0-7320-964E-8B2F-5301F493EE0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16218" y="6574605"/>
              <a:ext cx="126873" cy="177668"/>
            </a:xfrm>
            <a:custGeom>
              <a:avLst/>
              <a:gdLst>
                <a:gd name="T0" fmla="*/ 281 w 281"/>
                <a:gd name="T1" fmla="*/ 392 h 392"/>
                <a:gd name="T2" fmla="*/ 9 w 281"/>
                <a:gd name="T3" fmla="*/ 209 h 392"/>
                <a:gd name="T4" fmla="*/ 0 w 281"/>
                <a:gd name="T5" fmla="*/ 193 h 392"/>
                <a:gd name="T6" fmla="*/ 10 w 281"/>
                <a:gd name="T7" fmla="*/ 176 h 392"/>
                <a:gd name="T8" fmla="*/ 280 w 281"/>
                <a:gd name="T9" fmla="*/ 0 h 392"/>
                <a:gd name="T10" fmla="*/ 67 w 281"/>
                <a:gd name="T11" fmla="*/ 196 h 392"/>
                <a:gd name="T12" fmla="*/ 281 w 281"/>
                <a:gd name="T13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392">
                  <a:moveTo>
                    <a:pt x="281" y="392"/>
                  </a:moveTo>
                  <a:cubicBezTo>
                    <a:pt x="118" y="387"/>
                    <a:pt x="13" y="217"/>
                    <a:pt x="9" y="20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10" y="176"/>
                    <a:pt x="10" y="176"/>
                    <a:pt x="10" y="176"/>
                  </a:cubicBezTo>
                  <a:cubicBezTo>
                    <a:pt x="15" y="169"/>
                    <a:pt x="118" y="6"/>
                    <a:pt x="280" y="0"/>
                  </a:cubicBezTo>
                  <a:cubicBezTo>
                    <a:pt x="154" y="58"/>
                    <a:pt x="67" y="196"/>
                    <a:pt x="67" y="196"/>
                  </a:cubicBezTo>
                  <a:cubicBezTo>
                    <a:pt x="67" y="196"/>
                    <a:pt x="140" y="319"/>
                    <a:pt x="281" y="39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0E313F9-66DA-5748-B2E3-DE3944A6D34D}"/>
              </a:ext>
            </a:extLst>
          </p:cNvPr>
          <p:cNvSpPr txBox="1"/>
          <p:nvPr userDrawn="1"/>
        </p:nvSpPr>
        <p:spPr bwMode="gray">
          <a:xfrm>
            <a:off x="11512607" y="6595883"/>
            <a:ext cx="5800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F5916EB-C3EF-4245-B97B-7714271D2B08}" type="slidenum">
              <a:rPr lang="en-US" sz="933" kern="120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‹#›</a:t>
            </a:fld>
            <a:endParaRPr lang="en-US" sz="933" kern="1200" dirty="0">
              <a:ln>
                <a:noFill/>
              </a:ln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F64E7EC-2681-6443-8F43-143BA6DB9C91}"/>
              </a:ext>
            </a:extLst>
          </p:cNvPr>
          <p:cNvSpPr txBox="1">
            <a:spLocks/>
          </p:cNvSpPr>
          <p:nvPr userDrawn="1"/>
        </p:nvSpPr>
        <p:spPr>
          <a:xfrm>
            <a:off x="591085" y="6600394"/>
            <a:ext cx="4994120" cy="299153"/>
          </a:xfrm>
          <a:prstGeom prst="rect">
            <a:avLst/>
          </a:prstGeom>
        </p:spPr>
        <p:txBody>
          <a:bodyPr lIns="91440" tIns="45720" rIns="91440" bIns="4572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spc="67" dirty="0">
                <a:solidFill>
                  <a:schemeClr val="bg1">
                    <a:alpha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© 2023 Cisco Systems,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381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gradFill>
          <a:gsLst>
            <a:gs pos="17000">
              <a:schemeClr val="accent3"/>
            </a:gs>
            <a:gs pos="83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F4990BC-1702-F347-926C-7E10BE9DB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500" y="185959"/>
            <a:ext cx="11533632" cy="76200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3600" b="1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 (Title Case)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2A95FA-09E4-8B46-8221-B9DF001E59AB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210870" y="6628419"/>
            <a:ext cx="316039" cy="177028"/>
            <a:chOff x="216218" y="6574605"/>
            <a:chExt cx="317182" cy="177668"/>
          </a:xfrm>
          <a:solidFill>
            <a:schemeClr val="bg2">
              <a:lumMod val="75000"/>
            </a:schemeClr>
          </a:soli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4F924B5-0B3B-0D4A-9290-13460FEDD5C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87450" y="6608162"/>
              <a:ext cx="91707" cy="109175"/>
            </a:xfrm>
            <a:custGeom>
              <a:avLst/>
              <a:gdLst>
                <a:gd name="T0" fmla="*/ 5 w 203"/>
                <a:gd name="T1" fmla="*/ 223 h 241"/>
                <a:gd name="T2" fmla="*/ 133 w 203"/>
                <a:gd name="T3" fmla="*/ 120 h 241"/>
                <a:gd name="T4" fmla="*/ 0 w 203"/>
                <a:gd name="T5" fmla="*/ 22 h 241"/>
                <a:gd name="T6" fmla="*/ 180 w 203"/>
                <a:gd name="T7" fmla="*/ 96 h 241"/>
                <a:gd name="T8" fmla="*/ 203 w 203"/>
                <a:gd name="T9" fmla="*/ 121 h 241"/>
                <a:gd name="T10" fmla="*/ 180 w 203"/>
                <a:gd name="T11" fmla="*/ 146 h 241"/>
                <a:gd name="T12" fmla="*/ 5 w 203"/>
                <a:gd name="T13" fmla="*/ 22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" h="241">
                  <a:moveTo>
                    <a:pt x="5" y="223"/>
                  </a:moveTo>
                  <a:cubicBezTo>
                    <a:pt x="45" y="200"/>
                    <a:pt x="93" y="170"/>
                    <a:pt x="133" y="120"/>
                  </a:cubicBezTo>
                  <a:cubicBezTo>
                    <a:pt x="94" y="72"/>
                    <a:pt x="40" y="44"/>
                    <a:pt x="0" y="22"/>
                  </a:cubicBezTo>
                  <a:cubicBezTo>
                    <a:pt x="96" y="0"/>
                    <a:pt x="180" y="96"/>
                    <a:pt x="180" y="96"/>
                  </a:cubicBezTo>
                  <a:cubicBezTo>
                    <a:pt x="203" y="121"/>
                    <a:pt x="203" y="121"/>
                    <a:pt x="203" y="121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92" y="241"/>
                    <a:pt x="5" y="223"/>
                    <a:pt x="5" y="22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BD3B1A-BC2B-434D-9730-3EEDB48AAC3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352284" y="6643098"/>
              <a:ext cx="40682" cy="4068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6505202-790A-F245-A865-B97A856213D3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68162" y="6574605"/>
              <a:ext cx="265238" cy="177668"/>
            </a:xfrm>
            <a:custGeom>
              <a:avLst/>
              <a:gdLst>
                <a:gd name="T0" fmla="*/ 74 w 587"/>
                <a:gd name="T1" fmla="*/ 194 h 392"/>
                <a:gd name="T2" fmla="*/ 293 w 587"/>
                <a:gd name="T3" fmla="*/ 330 h 392"/>
                <a:gd name="T4" fmla="*/ 510 w 587"/>
                <a:gd name="T5" fmla="*/ 194 h 392"/>
                <a:gd name="T6" fmla="*/ 293 w 587"/>
                <a:gd name="T7" fmla="*/ 62 h 392"/>
                <a:gd name="T8" fmla="*/ 74 w 587"/>
                <a:gd name="T9" fmla="*/ 194 h 392"/>
                <a:gd name="T10" fmla="*/ 293 w 587"/>
                <a:gd name="T11" fmla="*/ 392 h 392"/>
                <a:gd name="T12" fmla="*/ 10 w 587"/>
                <a:gd name="T13" fmla="*/ 211 h 392"/>
                <a:gd name="T14" fmla="*/ 0 w 587"/>
                <a:gd name="T15" fmla="*/ 194 h 392"/>
                <a:gd name="T16" fmla="*/ 10 w 587"/>
                <a:gd name="T17" fmla="*/ 177 h 392"/>
                <a:gd name="T18" fmla="*/ 293 w 587"/>
                <a:gd name="T19" fmla="*/ 0 h 392"/>
                <a:gd name="T20" fmla="*/ 573 w 587"/>
                <a:gd name="T21" fmla="*/ 176 h 392"/>
                <a:gd name="T22" fmla="*/ 587 w 587"/>
                <a:gd name="T23" fmla="*/ 194 h 392"/>
                <a:gd name="T24" fmla="*/ 574 w 587"/>
                <a:gd name="T25" fmla="*/ 213 h 392"/>
                <a:gd name="T26" fmla="*/ 293 w 587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7" h="392">
                  <a:moveTo>
                    <a:pt x="74" y="194"/>
                  </a:moveTo>
                  <a:cubicBezTo>
                    <a:pt x="104" y="234"/>
                    <a:pt x="188" y="330"/>
                    <a:pt x="293" y="330"/>
                  </a:cubicBezTo>
                  <a:cubicBezTo>
                    <a:pt x="366" y="330"/>
                    <a:pt x="439" y="285"/>
                    <a:pt x="510" y="194"/>
                  </a:cubicBezTo>
                  <a:cubicBezTo>
                    <a:pt x="439" y="107"/>
                    <a:pt x="366" y="62"/>
                    <a:pt x="293" y="62"/>
                  </a:cubicBezTo>
                  <a:cubicBezTo>
                    <a:pt x="188" y="62"/>
                    <a:pt x="104" y="155"/>
                    <a:pt x="74" y="194"/>
                  </a:cubicBezTo>
                  <a:moveTo>
                    <a:pt x="293" y="392"/>
                  </a:moveTo>
                  <a:cubicBezTo>
                    <a:pt x="126" y="392"/>
                    <a:pt x="15" y="218"/>
                    <a:pt x="10" y="211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5" y="170"/>
                    <a:pt x="127" y="0"/>
                    <a:pt x="293" y="0"/>
                  </a:cubicBezTo>
                  <a:cubicBezTo>
                    <a:pt x="392" y="0"/>
                    <a:pt x="486" y="59"/>
                    <a:pt x="573" y="176"/>
                  </a:cubicBezTo>
                  <a:cubicBezTo>
                    <a:pt x="587" y="194"/>
                    <a:pt x="587" y="194"/>
                    <a:pt x="587" y="194"/>
                  </a:cubicBezTo>
                  <a:cubicBezTo>
                    <a:pt x="574" y="213"/>
                    <a:pt x="574" y="213"/>
                    <a:pt x="574" y="213"/>
                  </a:cubicBezTo>
                  <a:cubicBezTo>
                    <a:pt x="486" y="332"/>
                    <a:pt x="392" y="392"/>
                    <a:pt x="293" y="39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noProof="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212F2A1-77BF-9645-B18A-C444E768394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16218" y="6574605"/>
              <a:ext cx="126873" cy="177668"/>
            </a:xfrm>
            <a:custGeom>
              <a:avLst/>
              <a:gdLst>
                <a:gd name="T0" fmla="*/ 281 w 281"/>
                <a:gd name="T1" fmla="*/ 392 h 392"/>
                <a:gd name="T2" fmla="*/ 9 w 281"/>
                <a:gd name="T3" fmla="*/ 209 h 392"/>
                <a:gd name="T4" fmla="*/ 0 w 281"/>
                <a:gd name="T5" fmla="*/ 193 h 392"/>
                <a:gd name="T6" fmla="*/ 10 w 281"/>
                <a:gd name="T7" fmla="*/ 176 h 392"/>
                <a:gd name="T8" fmla="*/ 280 w 281"/>
                <a:gd name="T9" fmla="*/ 0 h 392"/>
                <a:gd name="T10" fmla="*/ 67 w 281"/>
                <a:gd name="T11" fmla="*/ 196 h 392"/>
                <a:gd name="T12" fmla="*/ 281 w 281"/>
                <a:gd name="T13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392">
                  <a:moveTo>
                    <a:pt x="281" y="392"/>
                  </a:moveTo>
                  <a:cubicBezTo>
                    <a:pt x="118" y="387"/>
                    <a:pt x="13" y="217"/>
                    <a:pt x="9" y="20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10" y="176"/>
                    <a:pt x="10" y="176"/>
                    <a:pt x="10" y="176"/>
                  </a:cubicBezTo>
                  <a:cubicBezTo>
                    <a:pt x="15" y="169"/>
                    <a:pt x="118" y="6"/>
                    <a:pt x="280" y="0"/>
                  </a:cubicBezTo>
                  <a:cubicBezTo>
                    <a:pt x="154" y="58"/>
                    <a:pt x="67" y="196"/>
                    <a:pt x="67" y="196"/>
                  </a:cubicBezTo>
                  <a:cubicBezTo>
                    <a:pt x="67" y="196"/>
                    <a:pt x="140" y="319"/>
                    <a:pt x="281" y="39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4F7B4EF-14C1-DF4A-A949-2B0AE30004A9}"/>
              </a:ext>
            </a:extLst>
          </p:cNvPr>
          <p:cNvSpPr txBox="1"/>
          <p:nvPr userDrawn="1"/>
        </p:nvSpPr>
        <p:spPr bwMode="gray">
          <a:xfrm>
            <a:off x="11512607" y="6595883"/>
            <a:ext cx="5800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F5916EB-C3EF-4245-B97B-7714271D2B08}" type="slidenum">
              <a:rPr lang="en-US" sz="933" kern="120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‹#›</a:t>
            </a:fld>
            <a:endParaRPr lang="en-US" sz="933" kern="1200" dirty="0">
              <a:ln>
                <a:noFill/>
              </a:ln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1605BA7-4020-D34B-8145-8C6BFF4233F2}"/>
              </a:ext>
            </a:extLst>
          </p:cNvPr>
          <p:cNvSpPr txBox="1">
            <a:spLocks/>
          </p:cNvSpPr>
          <p:nvPr userDrawn="1"/>
        </p:nvSpPr>
        <p:spPr>
          <a:xfrm>
            <a:off x="591085" y="6600394"/>
            <a:ext cx="4994120" cy="299153"/>
          </a:xfrm>
          <a:prstGeom prst="rect">
            <a:avLst/>
          </a:prstGeom>
        </p:spPr>
        <p:txBody>
          <a:bodyPr lIns="91440" tIns="45720" rIns="91440" bIns="4572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spc="67" dirty="0">
                <a:solidFill>
                  <a:schemeClr val="bg1">
                    <a:alpha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© 2022 Cisco Systems,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266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F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51513D00-7C06-9A44-BFDE-4D9276BD0E13}"/>
              </a:ext>
            </a:extLst>
          </p:cNvPr>
          <p:cNvSpPr/>
          <p:nvPr userDrawn="1"/>
        </p:nvSpPr>
        <p:spPr>
          <a:xfrm flipH="1">
            <a:off x="3912560" y="-19051"/>
            <a:ext cx="8278368" cy="6877051"/>
          </a:xfrm>
          <a:custGeom>
            <a:avLst/>
            <a:gdLst/>
            <a:ahLst/>
            <a:cxnLst/>
            <a:rect l="l" t="t" r="r" b="b"/>
            <a:pathLst>
              <a:path w="6220090" h="5143500">
                <a:moveTo>
                  <a:pt x="0" y="0"/>
                </a:moveTo>
                <a:lnTo>
                  <a:pt x="5563671" y="0"/>
                </a:lnTo>
                <a:lnTo>
                  <a:pt x="5673745" y="214917"/>
                </a:lnTo>
                <a:cubicBezTo>
                  <a:pt x="6023877" y="941558"/>
                  <a:pt x="6220090" y="1756324"/>
                  <a:pt x="6220090" y="2616917"/>
                </a:cubicBezTo>
                <a:cubicBezTo>
                  <a:pt x="6220090" y="3477511"/>
                  <a:pt x="6023877" y="4292276"/>
                  <a:pt x="5673745" y="5018917"/>
                </a:cubicBezTo>
                <a:lnTo>
                  <a:pt x="5609937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35000">
                <a:schemeClr val="accent1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>
              <a:latin typeface="Helvetica Neue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760CD29-4A0B-A54E-A9B3-622F9F91CEED}"/>
              </a:ext>
            </a:extLst>
          </p:cNvPr>
          <p:cNvSpPr/>
          <p:nvPr userDrawn="1"/>
        </p:nvSpPr>
        <p:spPr>
          <a:xfrm flipH="1">
            <a:off x="-49841" y="0"/>
            <a:ext cx="3962400" cy="6858000"/>
          </a:xfrm>
          <a:custGeom>
            <a:avLst/>
            <a:gdLst/>
            <a:ahLst/>
            <a:cxnLst/>
            <a:rect l="l" t="t" r="r" b="b"/>
            <a:pathLst>
              <a:path w="2892909" h="5143500">
                <a:moveTo>
                  <a:pt x="656419" y="0"/>
                </a:moveTo>
                <a:lnTo>
                  <a:pt x="2892909" y="0"/>
                </a:lnTo>
                <a:lnTo>
                  <a:pt x="2892909" y="5143500"/>
                </a:lnTo>
                <a:lnTo>
                  <a:pt x="610153" y="5143500"/>
                </a:lnTo>
                <a:lnTo>
                  <a:pt x="546345" y="5018917"/>
                </a:lnTo>
                <a:cubicBezTo>
                  <a:pt x="196214" y="4292276"/>
                  <a:pt x="0" y="3477511"/>
                  <a:pt x="0" y="2616917"/>
                </a:cubicBezTo>
                <a:cubicBezTo>
                  <a:pt x="0" y="1756324"/>
                  <a:pt x="196214" y="941558"/>
                  <a:pt x="546345" y="214917"/>
                </a:cubicBezTo>
                <a:close/>
              </a:path>
            </a:pathLst>
          </a:custGeom>
          <a:gradFill>
            <a:gsLst>
              <a:gs pos="100000">
                <a:srgbClr val="F37D28"/>
              </a:gs>
              <a:gs pos="56000">
                <a:srgbClr val="F15E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>
              <a:latin typeface="Helvetica Neue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385D82B-BF6F-AB40-B4AE-DF042DCCEA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49842" y="1550766"/>
            <a:ext cx="3962401" cy="3642167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5333" b="1" spc="67" baseline="0">
                <a:solidFill>
                  <a:schemeClr val="bg1"/>
                </a:solidFill>
                <a:latin typeface="Helvetica Neue Medium"/>
              </a:defRPr>
            </a:lvl1pPr>
          </a:lstStyle>
          <a:p>
            <a:pPr lvl="0"/>
            <a:r>
              <a:rPr lang="en-US" dirty="0"/>
              <a:t>Edit Master Text Styles (Title Case)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D2AB7-0FBC-E44B-BCB0-9848481AB1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30354" y="643467"/>
            <a:ext cx="6897188" cy="5839884"/>
          </a:xfrm>
        </p:spPr>
        <p:txBody>
          <a:bodyPr anchor="ctr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9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9184" y="268224"/>
            <a:ext cx="11533632" cy="76200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 lang="en-US" sz="3733" b="1" kern="1200" spc="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377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</a:pPr>
            <a:r>
              <a:rPr lang="en-US" dirty="0"/>
              <a:t>Edit Master Text Styles (Title Case)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7F7353-D3C5-7A4F-B9BD-B93261E7174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407477"/>
            <a:ext cx="10972800" cy="4876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18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">
  <p:cSld name="1_Title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2"/>
          <p:cNvSpPr/>
          <p:nvPr/>
        </p:nvSpPr>
        <p:spPr>
          <a:xfrm>
            <a:off x="8293321" y="0"/>
            <a:ext cx="3967795" cy="6858000"/>
          </a:xfrm>
          <a:custGeom>
            <a:avLst/>
            <a:gdLst/>
            <a:ahLst/>
            <a:cxnLst/>
            <a:rect l="l" t="t" r="r" b="b"/>
            <a:pathLst>
              <a:path w="2892909" h="5143500" extrusionOk="0">
                <a:moveTo>
                  <a:pt x="656419" y="0"/>
                </a:moveTo>
                <a:lnTo>
                  <a:pt x="2892909" y="0"/>
                </a:lnTo>
                <a:lnTo>
                  <a:pt x="2892909" y="5143500"/>
                </a:lnTo>
                <a:lnTo>
                  <a:pt x="610153" y="5143500"/>
                </a:lnTo>
                <a:lnTo>
                  <a:pt x="546345" y="5018917"/>
                </a:lnTo>
                <a:cubicBezTo>
                  <a:pt x="196214" y="4292276"/>
                  <a:pt x="0" y="3477511"/>
                  <a:pt x="0" y="2616917"/>
                </a:cubicBezTo>
                <a:cubicBezTo>
                  <a:pt x="0" y="1756324"/>
                  <a:pt x="196214" y="941558"/>
                  <a:pt x="546345" y="214917"/>
                </a:cubicBezTo>
                <a:close/>
              </a:path>
            </a:pathLst>
          </a:custGeom>
          <a:gradFill>
            <a:gsLst>
              <a:gs pos="0">
                <a:srgbClr val="F15E22"/>
              </a:gs>
              <a:gs pos="56000">
                <a:srgbClr val="F15E22"/>
              </a:gs>
              <a:gs pos="100000">
                <a:srgbClr val="F37D28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24;p92"/>
          <p:cNvSpPr/>
          <p:nvPr/>
        </p:nvSpPr>
        <p:spPr>
          <a:xfrm>
            <a:off x="0" y="0"/>
            <a:ext cx="8293453" cy="6858000"/>
          </a:xfrm>
          <a:custGeom>
            <a:avLst/>
            <a:gdLst/>
            <a:ahLst/>
            <a:cxnLst/>
            <a:rect l="l" t="t" r="r" b="b"/>
            <a:pathLst>
              <a:path w="6220090" h="5143500" extrusionOk="0">
                <a:moveTo>
                  <a:pt x="0" y="0"/>
                </a:moveTo>
                <a:lnTo>
                  <a:pt x="5563671" y="0"/>
                </a:lnTo>
                <a:lnTo>
                  <a:pt x="5673745" y="214917"/>
                </a:lnTo>
                <a:cubicBezTo>
                  <a:pt x="6023877" y="941558"/>
                  <a:pt x="6220090" y="1756324"/>
                  <a:pt x="6220090" y="2616917"/>
                </a:cubicBezTo>
                <a:cubicBezTo>
                  <a:pt x="6220090" y="3477511"/>
                  <a:pt x="6023877" y="4292276"/>
                  <a:pt x="5673745" y="5018917"/>
                </a:cubicBezTo>
                <a:lnTo>
                  <a:pt x="5609937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0">
                <a:srgbClr val="164577"/>
              </a:gs>
              <a:gs pos="17000">
                <a:srgbClr val="164577"/>
              </a:gs>
              <a:gs pos="83000">
                <a:srgbClr val="0E152E"/>
              </a:gs>
              <a:gs pos="100000">
                <a:srgbClr val="0E152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25;p92"/>
          <p:cNvSpPr txBox="1">
            <a:spLocks noGrp="1"/>
          </p:cNvSpPr>
          <p:nvPr>
            <p:ph type="body" idx="1"/>
          </p:nvPr>
        </p:nvSpPr>
        <p:spPr>
          <a:xfrm>
            <a:off x="524257" y="1518459"/>
            <a:ext cx="7545679" cy="337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57189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–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3047924" lvl="4" indent="-4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92"/>
          <p:cNvSpPr txBox="1">
            <a:spLocks noGrp="1"/>
          </p:cNvSpPr>
          <p:nvPr>
            <p:ph type="body" idx="2"/>
          </p:nvPr>
        </p:nvSpPr>
        <p:spPr>
          <a:xfrm>
            <a:off x="530354" y="4903915"/>
            <a:ext cx="6654421" cy="45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45700" rIns="73150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457189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3141" y="1711365"/>
            <a:ext cx="2988289" cy="298828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2"/>
          <p:cNvSpPr txBox="1">
            <a:spLocks noGrp="1"/>
          </p:cNvSpPr>
          <p:nvPr>
            <p:ph type="body" idx="3"/>
          </p:nvPr>
        </p:nvSpPr>
        <p:spPr>
          <a:xfrm>
            <a:off x="524258" y="5358573"/>
            <a:ext cx="6654421" cy="45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45700" rIns="73150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0" i="0">
                <a:solidFill>
                  <a:srgbClr val="D5DDD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219170" lvl="1" indent="-457189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CDE3EED-1815-4047-B31A-A8C8C77D8F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8482" y="4481583"/>
            <a:ext cx="2354823" cy="4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43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 algn="r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432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A1FD7D-7C93-E645-B2E9-AD2B9329C1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30" y="2789671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Segue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6C47-BF34-58BF-BFE8-DDC169C547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30" y="2789671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Segue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3E5826-E261-5240-BCCC-F517FDB6EBB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tx1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Public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63804D0-1B5B-924C-8995-DA787F4942D5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21F2830-F0A3-2EAC-C709-5C928A8C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BE63C-8C0C-FC75-3DF2-F8F96A3C8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2" y="1409700"/>
            <a:ext cx="10972798" cy="47244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2" r:id="rId1"/>
    <p:sldLayoutId id="2147484147" r:id="rId2"/>
    <p:sldLayoutId id="2147484204" r:id="rId3"/>
    <p:sldLayoutId id="2147484149" r:id="rId4"/>
    <p:sldLayoutId id="2147484150" r:id="rId5"/>
    <p:sldLayoutId id="2147484205" r:id="rId6"/>
    <p:sldLayoutId id="2147484152" r:id="rId7"/>
    <p:sldLayoutId id="2147484199" r:id="rId8"/>
    <p:sldLayoutId id="2147484200" r:id="rId9"/>
    <p:sldLayoutId id="2147484207" r:id="rId10"/>
    <p:sldLayoutId id="2147484202" r:id="rId11"/>
    <p:sldLayoutId id="2147484203" r:id="rId12"/>
    <p:sldLayoutId id="2147484208" r:id="rId13"/>
    <p:sldLayoutId id="2147484019" r:id="rId14"/>
    <p:sldLayoutId id="2147484076" r:id="rId15"/>
    <p:sldLayoutId id="2147484209" r:id="rId16"/>
    <p:sldLayoutId id="2147484157" r:id="rId17"/>
    <p:sldLayoutId id="2147484092" r:id="rId18"/>
    <p:sldLayoutId id="2147483976" r:id="rId19"/>
    <p:sldLayoutId id="2147484062" r:id="rId20"/>
    <p:sldLayoutId id="2147484026" r:id="rId21"/>
    <p:sldLayoutId id="2147484100" r:id="rId22"/>
    <p:sldLayoutId id="2147484047" r:id="rId23"/>
    <p:sldLayoutId id="2147484140" r:id="rId24"/>
    <p:sldLayoutId id="2147484114" r:id="rId25"/>
    <p:sldLayoutId id="2147484137" r:id="rId26"/>
    <p:sldLayoutId id="2147484124" r:id="rId27"/>
    <p:sldLayoutId id="2147484125" r:id="rId28"/>
    <p:sldLayoutId id="2147484112" r:id="rId29"/>
    <p:sldLayoutId id="2147484122" r:id="rId30"/>
    <p:sldLayoutId id="2147484117" r:id="rId31"/>
    <p:sldLayoutId id="2147484143" r:id="rId32"/>
    <p:sldLayoutId id="2147484144" r:id="rId33"/>
    <p:sldLayoutId id="2147484145" r:id="rId34"/>
    <p:sldLayoutId id="2147484113" r:id="rId35"/>
    <p:sldLayoutId id="2147484121" r:id="rId36"/>
    <p:sldLayoutId id="2147484118" r:id="rId37"/>
    <p:sldLayoutId id="2147483967" r:id="rId38"/>
    <p:sldLayoutId id="2147484033" r:id="rId39"/>
    <p:sldLayoutId id="2147483979" r:id="rId40"/>
    <p:sldLayoutId id="2147483981" r:id="rId41"/>
    <p:sldLayoutId id="2147484077" r:id="rId42"/>
    <p:sldLayoutId id="2147483971" r:id="rId43"/>
    <p:sldLayoutId id="2147483985" r:id="rId44"/>
    <p:sldLayoutId id="2147483986" r:id="rId45"/>
    <p:sldLayoutId id="2147484032" r:id="rId46"/>
    <p:sldLayoutId id="2147484075" r:id="rId47"/>
    <p:sldLayoutId id="2147484206" r:id="rId48"/>
    <p:sldLayoutId id="2147484210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600" b="0" i="0" u="none" kern="1200" dirty="0">
          <a:solidFill>
            <a:schemeClr val="bg1"/>
          </a:solidFill>
          <a:latin typeface="+mj-lt"/>
          <a:ea typeface="CiscoSansTT Thin" charset="0"/>
          <a:cs typeface="CiscoSansTT Thin" charset="0"/>
        </a:defRPr>
      </a:lvl1pPr>
      <a:lvl2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9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90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8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79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82" indent="-226482" algn="l" defTabSz="912276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Tx/>
        <a:buSzPct val="90000"/>
        <a:buFont typeface="Arial" charset="0"/>
        <a:buChar char="•"/>
        <a:defRPr lang="en-US" sz="2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57200" indent="-227013" algn="l" defTabSz="912276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Tx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69913" indent="-230188" algn="l" defTabSz="91227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Tx/>
        <a:buFont typeface="Arial" charset="0"/>
        <a:buChar char="•"/>
        <a:defRPr lang="en-US" sz="18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87388" indent="-230188" algn="l" defTabSz="91227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Tx/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801688" indent="-231775" algn="l" defTabSz="91227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Tx/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98" indent="-228592" algn="l" defTabSz="914362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81" indent="-228561" algn="l" defTabSz="914362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67" indent="0" algn="l" defTabSz="91436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2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3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6" pos="3835" userDrawn="1">
          <p15:clr>
            <a:srgbClr val="F26B43"/>
          </p15:clr>
        </p15:guide>
        <p15:guide id="9" orient="horz" pos="3864" userDrawn="1">
          <p15:clr>
            <a:srgbClr val="F26B43"/>
          </p15:clr>
        </p15:guide>
        <p15:guide id="10" orient="horz" pos="240" userDrawn="1">
          <p15:clr>
            <a:srgbClr val="F26B43"/>
          </p15:clr>
        </p15:guide>
        <p15:guide id="11" orient="horz" pos="2160" userDrawn="1">
          <p15:clr>
            <a:srgbClr val="F26B43"/>
          </p15:clr>
        </p15:guide>
        <p15:guide id="12" orient="horz" pos="672" userDrawn="1">
          <p15:clr>
            <a:srgbClr val="F26B43"/>
          </p15:clr>
        </p15:guide>
        <p15:guide id="13" orient="horz" pos="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636906" y="6322205"/>
            <a:ext cx="453473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27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2022  Cisco and/or its affiliates. All rights reserved.   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11354277" y="6323876"/>
            <a:ext cx="294843" cy="20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800" kern="1200" spc="27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pPr algn="l" defTabSz="814305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kern="1200" spc="27" baseline="0">
              <a:solidFill>
                <a:schemeClr val="bg2">
                  <a:lumMod val="6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36670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</p:sldLayoutIdLst>
  <p:txStyles>
    <p:titleStyle>
      <a:lvl1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33" b="0" i="0" u="none" kern="1200" dirty="0">
          <a:solidFill>
            <a:schemeClr val="bg1"/>
          </a:solidFill>
          <a:latin typeface="+mj-lt"/>
          <a:ea typeface="CiscoSansTT Thin" charset="0"/>
          <a:cs typeface="CiscoSansTT Thin" charset="0"/>
        </a:defRPr>
      </a:lvl1pPr>
      <a:lvl2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85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70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54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39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8" indent="-226478" algn="l" defTabSz="912261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55" indent="-287859" algn="l" defTabSz="912261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19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67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214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79" indent="-228588" algn="l" defTabSz="914346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61" indent="-228557" algn="l" defTabSz="914346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13" indent="0" algn="l" defTabSz="914346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0F2A031-947C-9B40-9C7E-1773428FD26E}"/>
              </a:ext>
            </a:extLst>
          </p:cNvPr>
          <p:cNvGrpSpPr/>
          <p:nvPr userDrawn="1"/>
        </p:nvGrpSpPr>
        <p:grpSpPr>
          <a:xfrm>
            <a:off x="-3" y="6559391"/>
            <a:ext cx="12192003" cy="307776"/>
            <a:chOff x="-2" y="4867327"/>
            <a:chExt cx="9144002" cy="28304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B4A03AD-20E6-524B-A2CC-2AA7B0323593}"/>
                </a:ext>
              </a:extLst>
            </p:cNvPr>
            <p:cNvSpPr/>
            <p:nvPr userDrawn="1"/>
          </p:nvSpPr>
          <p:spPr>
            <a:xfrm>
              <a:off x="0" y="4874203"/>
              <a:ext cx="9144000" cy="2761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 err="1">
                <a:latin typeface="Helvetica Neue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723E6AE3-BFE8-5F4E-9F90-D926CA752F02}"/>
                </a:ext>
              </a:extLst>
            </p:cNvPr>
            <p:cNvSpPr/>
            <p:nvPr userDrawn="1"/>
          </p:nvSpPr>
          <p:spPr>
            <a:xfrm rot="10800000" flipH="1">
              <a:off x="-2" y="4867327"/>
              <a:ext cx="7395884" cy="283047"/>
            </a:xfrm>
            <a:custGeom>
              <a:avLst/>
              <a:gdLst>
                <a:gd name="connsiteX0" fmla="*/ 7778750 w 7778750"/>
                <a:gd name="connsiteY0" fmla="*/ 0 h 1720850"/>
                <a:gd name="connsiteX1" fmla="*/ 7778750 w 7778750"/>
                <a:gd name="connsiteY1" fmla="*/ 425450 h 1720850"/>
                <a:gd name="connsiteX2" fmla="*/ 3168650 w 7778750"/>
                <a:gd name="connsiteY2" fmla="*/ 1720850 h 1720850"/>
                <a:gd name="connsiteX3" fmla="*/ 0 w 7778750"/>
                <a:gd name="connsiteY3" fmla="*/ 1651000 h 1720850"/>
                <a:gd name="connsiteX4" fmla="*/ 0 w 7778750"/>
                <a:gd name="connsiteY4" fmla="*/ 6350 h 1720850"/>
                <a:gd name="connsiteX5" fmla="*/ 7778750 w 7778750"/>
                <a:gd name="connsiteY5" fmla="*/ 0 h 1720850"/>
                <a:gd name="connsiteX0" fmla="*/ 7778750 w 7778750"/>
                <a:gd name="connsiteY0" fmla="*/ 0 h 1736937"/>
                <a:gd name="connsiteX1" fmla="*/ 7778750 w 7778750"/>
                <a:gd name="connsiteY1" fmla="*/ 425450 h 1736937"/>
                <a:gd name="connsiteX2" fmla="*/ 3168650 w 7778750"/>
                <a:gd name="connsiteY2" fmla="*/ 1720850 h 1736937"/>
                <a:gd name="connsiteX3" fmla="*/ 0 w 7778750"/>
                <a:gd name="connsiteY3" fmla="*/ 1651000 h 1736937"/>
                <a:gd name="connsiteX4" fmla="*/ 0 w 7778750"/>
                <a:gd name="connsiteY4" fmla="*/ 6350 h 1736937"/>
                <a:gd name="connsiteX5" fmla="*/ 7778750 w 7778750"/>
                <a:gd name="connsiteY5" fmla="*/ 0 h 1736937"/>
                <a:gd name="connsiteX0" fmla="*/ 7778750 w 7778750"/>
                <a:gd name="connsiteY0" fmla="*/ 0 h 1778222"/>
                <a:gd name="connsiteX1" fmla="*/ 7778750 w 7778750"/>
                <a:gd name="connsiteY1" fmla="*/ 425450 h 1778222"/>
                <a:gd name="connsiteX2" fmla="*/ 3168650 w 7778750"/>
                <a:gd name="connsiteY2" fmla="*/ 1720850 h 1778222"/>
                <a:gd name="connsiteX3" fmla="*/ 0 w 7778750"/>
                <a:gd name="connsiteY3" fmla="*/ 1651000 h 1778222"/>
                <a:gd name="connsiteX4" fmla="*/ 0 w 7778750"/>
                <a:gd name="connsiteY4" fmla="*/ 6350 h 1778222"/>
                <a:gd name="connsiteX5" fmla="*/ 7778750 w 7778750"/>
                <a:gd name="connsiteY5" fmla="*/ 0 h 1778222"/>
                <a:gd name="connsiteX0" fmla="*/ 7778750 w 7778750"/>
                <a:gd name="connsiteY0" fmla="*/ 0 h 1778222"/>
                <a:gd name="connsiteX1" fmla="*/ 7778750 w 7778750"/>
                <a:gd name="connsiteY1" fmla="*/ 425450 h 1778222"/>
                <a:gd name="connsiteX2" fmla="*/ 3168650 w 7778750"/>
                <a:gd name="connsiteY2" fmla="*/ 1720850 h 1778222"/>
                <a:gd name="connsiteX3" fmla="*/ 0 w 7778750"/>
                <a:gd name="connsiteY3" fmla="*/ 1651000 h 1778222"/>
                <a:gd name="connsiteX4" fmla="*/ 0 w 7778750"/>
                <a:gd name="connsiteY4" fmla="*/ 6350 h 1778222"/>
                <a:gd name="connsiteX5" fmla="*/ 7778750 w 7778750"/>
                <a:gd name="connsiteY5" fmla="*/ 0 h 1778222"/>
                <a:gd name="connsiteX0" fmla="*/ 7778750 w 7778750"/>
                <a:gd name="connsiteY0" fmla="*/ 0 h 1778222"/>
                <a:gd name="connsiteX1" fmla="*/ 7778750 w 7778750"/>
                <a:gd name="connsiteY1" fmla="*/ 425450 h 1778222"/>
                <a:gd name="connsiteX2" fmla="*/ 3168650 w 7778750"/>
                <a:gd name="connsiteY2" fmla="*/ 1720850 h 1778222"/>
                <a:gd name="connsiteX3" fmla="*/ 0 w 7778750"/>
                <a:gd name="connsiteY3" fmla="*/ 1651000 h 1778222"/>
                <a:gd name="connsiteX4" fmla="*/ 0 w 7778750"/>
                <a:gd name="connsiteY4" fmla="*/ 6350 h 1778222"/>
                <a:gd name="connsiteX5" fmla="*/ 7778750 w 7778750"/>
                <a:gd name="connsiteY5" fmla="*/ 0 h 1778222"/>
                <a:gd name="connsiteX0" fmla="*/ 7778750 w 7778750"/>
                <a:gd name="connsiteY0" fmla="*/ 0 h 1778222"/>
                <a:gd name="connsiteX1" fmla="*/ 3168650 w 7778750"/>
                <a:gd name="connsiteY1" fmla="*/ 1720850 h 1778222"/>
                <a:gd name="connsiteX2" fmla="*/ 0 w 7778750"/>
                <a:gd name="connsiteY2" fmla="*/ 1651000 h 1778222"/>
                <a:gd name="connsiteX3" fmla="*/ 0 w 7778750"/>
                <a:gd name="connsiteY3" fmla="*/ 6350 h 1778222"/>
                <a:gd name="connsiteX4" fmla="*/ 7778750 w 7778750"/>
                <a:gd name="connsiteY4" fmla="*/ 0 h 1778222"/>
                <a:gd name="connsiteX0" fmla="*/ 6246751 w 6246751"/>
                <a:gd name="connsiteY0" fmla="*/ 0 h 1860998"/>
                <a:gd name="connsiteX1" fmla="*/ 3168650 w 6246751"/>
                <a:gd name="connsiteY1" fmla="*/ 1720850 h 1860998"/>
                <a:gd name="connsiteX2" fmla="*/ 0 w 6246751"/>
                <a:gd name="connsiteY2" fmla="*/ 1651000 h 1860998"/>
                <a:gd name="connsiteX3" fmla="*/ 0 w 6246751"/>
                <a:gd name="connsiteY3" fmla="*/ 6350 h 1860998"/>
                <a:gd name="connsiteX4" fmla="*/ 6246751 w 6246751"/>
                <a:gd name="connsiteY4" fmla="*/ 0 h 1860998"/>
                <a:gd name="connsiteX0" fmla="*/ 6246751 w 6246751"/>
                <a:gd name="connsiteY0" fmla="*/ 0 h 1860988"/>
                <a:gd name="connsiteX1" fmla="*/ 3168650 w 6246751"/>
                <a:gd name="connsiteY1" fmla="*/ 1720850 h 1860988"/>
                <a:gd name="connsiteX2" fmla="*/ 0 w 6246751"/>
                <a:gd name="connsiteY2" fmla="*/ 1651000 h 1860988"/>
                <a:gd name="connsiteX3" fmla="*/ 0 w 6246751"/>
                <a:gd name="connsiteY3" fmla="*/ 6350 h 1860988"/>
                <a:gd name="connsiteX4" fmla="*/ 6246751 w 6246751"/>
                <a:gd name="connsiteY4" fmla="*/ 0 h 1860988"/>
                <a:gd name="connsiteX0" fmla="*/ 6264565 w 6264565"/>
                <a:gd name="connsiteY0" fmla="*/ 62772 h 1849570"/>
                <a:gd name="connsiteX1" fmla="*/ 3168650 w 6264565"/>
                <a:gd name="connsiteY1" fmla="*/ 1714502 h 1849570"/>
                <a:gd name="connsiteX2" fmla="*/ 0 w 6264565"/>
                <a:gd name="connsiteY2" fmla="*/ 1644652 h 1849570"/>
                <a:gd name="connsiteX3" fmla="*/ 0 w 6264565"/>
                <a:gd name="connsiteY3" fmla="*/ 2 h 1849570"/>
                <a:gd name="connsiteX4" fmla="*/ 6264565 w 6264565"/>
                <a:gd name="connsiteY4" fmla="*/ 62772 h 1849570"/>
                <a:gd name="connsiteX0" fmla="*/ 6264565 w 6264565"/>
                <a:gd name="connsiteY0" fmla="*/ 62772 h 1849570"/>
                <a:gd name="connsiteX1" fmla="*/ 3079581 w 6264565"/>
                <a:gd name="connsiteY1" fmla="*/ 1714498 h 1849570"/>
                <a:gd name="connsiteX2" fmla="*/ 0 w 6264565"/>
                <a:gd name="connsiteY2" fmla="*/ 1644652 h 1849570"/>
                <a:gd name="connsiteX3" fmla="*/ 0 w 6264565"/>
                <a:gd name="connsiteY3" fmla="*/ 2 h 1849570"/>
                <a:gd name="connsiteX4" fmla="*/ 6264565 w 6264565"/>
                <a:gd name="connsiteY4" fmla="*/ 62772 h 1849570"/>
                <a:gd name="connsiteX0" fmla="*/ 6264565 w 6264565"/>
                <a:gd name="connsiteY0" fmla="*/ 62772 h 1849570"/>
                <a:gd name="connsiteX1" fmla="*/ 3079581 w 6264565"/>
                <a:gd name="connsiteY1" fmla="*/ 1714498 h 1849570"/>
                <a:gd name="connsiteX2" fmla="*/ 0 w 6264565"/>
                <a:gd name="connsiteY2" fmla="*/ 1644652 h 1849570"/>
                <a:gd name="connsiteX3" fmla="*/ 0 w 6264565"/>
                <a:gd name="connsiteY3" fmla="*/ 2 h 1849570"/>
                <a:gd name="connsiteX4" fmla="*/ 6264565 w 6264565"/>
                <a:gd name="connsiteY4" fmla="*/ 62772 h 1849570"/>
                <a:gd name="connsiteX0" fmla="*/ 6264565 w 6264565"/>
                <a:gd name="connsiteY0" fmla="*/ -1 h 1786797"/>
                <a:gd name="connsiteX1" fmla="*/ 3079581 w 6264565"/>
                <a:gd name="connsiteY1" fmla="*/ 1651725 h 1786797"/>
                <a:gd name="connsiteX2" fmla="*/ 0 w 6264565"/>
                <a:gd name="connsiteY2" fmla="*/ 1581879 h 1786797"/>
                <a:gd name="connsiteX3" fmla="*/ 11876 w 6264565"/>
                <a:gd name="connsiteY3" fmla="*/ 490199 h 1786797"/>
                <a:gd name="connsiteX4" fmla="*/ 6264565 w 6264565"/>
                <a:gd name="connsiteY4" fmla="*/ -1 h 1786797"/>
                <a:gd name="connsiteX0" fmla="*/ 6264565 w 6264565"/>
                <a:gd name="connsiteY0" fmla="*/ -1 h 1786797"/>
                <a:gd name="connsiteX1" fmla="*/ 3079581 w 6264565"/>
                <a:gd name="connsiteY1" fmla="*/ 1651725 h 1786797"/>
                <a:gd name="connsiteX2" fmla="*/ 0 w 6264565"/>
                <a:gd name="connsiteY2" fmla="*/ 1581879 h 1786797"/>
                <a:gd name="connsiteX3" fmla="*/ 0 w 6264565"/>
                <a:gd name="connsiteY3" fmla="*/ 75468 h 1786797"/>
                <a:gd name="connsiteX4" fmla="*/ 6264565 w 6264565"/>
                <a:gd name="connsiteY4" fmla="*/ -1 h 1786797"/>
                <a:gd name="connsiteX0" fmla="*/ 6258626 w 6258626"/>
                <a:gd name="connsiteY0" fmla="*/ 0 h 1712597"/>
                <a:gd name="connsiteX1" fmla="*/ 3079581 w 6258626"/>
                <a:gd name="connsiteY1" fmla="*/ 1582595 h 1712597"/>
                <a:gd name="connsiteX2" fmla="*/ 0 w 6258626"/>
                <a:gd name="connsiteY2" fmla="*/ 1512749 h 1712597"/>
                <a:gd name="connsiteX3" fmla="*/ 0 w 6258626"/>
                <a:gd name="connsiteY3" fmla="*/ 6338 h 1712597"/>
                <a:gd name="connsiteX4" fmla="*/ 6258626 w 6258626"/>
                <a:gd name="connsiteY4" fmla="*/ 0 h 1712597"/>
                <a:gd name="connsiteX0" fmla="*/ 6270005 w 6270005"/>
                <a:gd name="connsiteY0" fmla="*/ 0 h 1837263"/>
                <a:gd name="connsiteX1" fmla="*/ 3090960 w 6270005"/>
                <a:gd name="connsiteY1" fmla="*/ 1582595 h 1837263"/>
                <a:gd name="connsiteX2" fmla="*/ 0 w 6270005"/>
                <a:gd name="connsiteY2" fmla="*/ 1742098 h 1837263"/>
                <a:gd name="connsiteX3" fmla="*/ 11379 w 6270005"/>
                <a:gd name="connsiteY3" fmla="*/ 6338 h 1837263"/>
                <a:gd name="connsiteX4" fmla="*/ 6270005 w 6270005"/>
                <a:gd name="connsiteY4" fmla="*/ 0 h 1837263"/>
                <a:gd name="connsiteX0" fmla="*/ 6270005 w 6270005"/>
                <a:gd name="connsiteY0" fmla="*/ 0 h 1837257"/>
                <a:gd name="connsiteX1" fmla="*/ 3204754 w 6270005"/>
                <a:gd name="connsiteY1" fmla="*/ 1582593 h 1837257"/>
                <a:gd name="connsiteX2" fmla="*/ 0 w 6270005"/>
                <a:gd name="connsiteY2" fmla="*/ 1742098 h 1837257"/>
                <a:gd name="connsiteX3" fmla="*/ 11379 w 6270005"/>
                <a:gd name="connsiteY3" fmla="*/ 6338 h 1837257"/>
                <a:gd name="connsiteX4" fmla="*/ 6270005 w 6270005"/>
                <a:gd name="connsiteY4" fmla="*/ 0 h 1837257"/>
                <a:gd name="connsiteX0" fmla="*/ 6270005 w 6270005"/>
                <a:gd name="connsiteY0" fmla="*/ 0 h 1815267"/>
                <a:gd name="connsiteX1" fmla="*/ 3227513 w 6270005"/>
                <a:gd name="connsiteY1" fmla="*/ 1506143 h 1815267"/>
                <a:gd name="connsiteX2" fmla="*/ 0 w 6270005"/>
                <a:gd name="connsiteY2" fmla="*/ 1742098 h 1815267"/>
                <a:gd name="connsiteX3" fmla="*/ 11379 w 6270005"/>
                <a:gd name="connsiteY3" fmla="*/ 6338 h 1815267"/>
                <a:gd name="connsiteX4" fmla="*/ 6270005 w 6270005"/>
                <a:gd name="connsiteY4" fmla="*/ 0 h 1815267"/>
                <a:gd name="connsiteX0" fmla="*/ 6258626 w 6258626"/>
                <a:gd name="connsiteY0" fmla="*/ 0 h 1880039"/>
                <a:gd name="connsiteX1" fmla="*/ 3216134 w 6258626"/>
                <a:gd name="connsiteY1" fmla="*/ 1506143 h 1880039"/>
                <a:gd name="connsiteX2" fmla="*/ 258 w 6258626"/>
                <a:gd name="connsiteY2" fmla="*/ 1820270 h 1880039"/>
                <a:gd name="connsiteX3" fmla="*/ 0 w 6258626"/>
                <a:gd name="connsiteY3" fmla="*/ 6338 h 1880039"/>
                <a:gd name="connsiteX4" fmla="*/ 6258626 w 6258626"/>
                <a:gd name="connsiteY4" fmla="*/ 0 h 1880039"/>
                <a:gd name="connsiteX0" fmla="*/ 6258626 w 6258626"/>
                <a:gd name="connsiteY0" fmla="*/ 0 h 1847235"/>
                <a:gd name="connsiteX1" fmla="*/ 3216134 w 6258626"/>
                <a:gd name="connsiteY1" fmla="*/ 1506143 h 1847235"/>
                <a:gd name="connsiteX2" fmla="*/ 258 w 6258626"/>
                <a:gd name="connsiteY2" fmla="*/ 1820270 h 1847235"/>
                <a:gd name="connsiteX3" fmla="*/ 0 w 6258626"/>
                <a:gd name="connsiteY3" fmla="*/ 6338 h 1847235"/>
                <a:gd name="connsiteX4" fmla="*/ 6258626 w 6258626"/>
                <a:gd name="connsiteY4" fmla="*/ 0 h 18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8626" h="1847235">
                  <a:moveTo>
                    <a:pt x="6258626" y="0"/>
                  </a:moveTo>
                  <a:cubicBezTo>
                    <a:pt x="5018826" y="850100"/>
                    <a:pt x="4259195" y="1202765"/>
                    <a:pt x="3216134" y="1506143"/>
                  </a:cubicBezTo>
                  <a:cubicBezTo>
                    <a:pt x="2173073" y="1809521"/>
                    <a:pt x="1070172" y="1898726"/>
                    <a:pt x="258" y="1820270"/>
                  </a:cubicBezTo>
                  <a:lnTo>
                    <a:pt x="0" y="6338"/>
                  </a:lnTo>
                  <a:lnTo>
                    <a:pt x="62586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 err="1">
                <a:latin typeface="Helvetica Neue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316992" y="188215"/>
            <a:ext cx="11533632" cy="768096"/>
          </a:xfrm>
          <a:prstGeom prst="rect">
            <a:avLst/>
          </a:prstGeom>
        </p:spPr>
        <p:txBody>
          <a:bodyPr vert="horz" lIns="73152" tIns="36576" rIns="73152" bIns="36576" rtlCol="0" anchor="t" anchorCtr="0">
            <a:normAutofit/>
          </a:bodyPr>
          <a:lstStyle/>
          <a:p>
            <a:pPr marL="0" lvl="0" indent="0" algn="ctr" defTabSz="914377" rtl="0" eaLnBrk="1" latinLnBrk="0" hangingPunct="1">
              <a:lnSpc>
                <a:spcPct val="100000"/>
              </a:lnSpc>
              <a:spcBef>
                <a:spcPts val="768"/>
              </a:spcBef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09600" y="1031123"/>
            <a:ext cx="10972800" cy="4876800"/>
          </a:xfrm>
          <a:prstGeom prst="rect">
            <a:avLst/>
          </a:prstGeom>
        </p:spPr>
        <p:txBody>
          <a:bodyPr vert="horz" lIns="73152" tIns="45720" rIns="73152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D4846A-340C-E149-A75B-96D30B0C4C6C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210870" y="6628419"/>
            <a:ext cx="316039" cy="177028"/>
            <a:chOff x="216218" y="6574605"/>
            <a:chExt cx="317182" cy="177668"/>
          </a:xfrm>
          <a:solidFill>
            <a:schemeClr val="bg1"/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DBE391D-6360-3E4F-8C95-E925379CD21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387450" y="6608162"/>
              <a:ext cx="91707" cy="109175"/>
            </a:xfrm>
            <a:custGeom>
              <a:avLst/>
              <a:gdLst>
                <a:gd name="T0" fmla="*/ 5 w 203"/>
                <a:gd name="T1" fmla="*/ 223 h 241"/>
                <a:gd name="T2" fmla="*/ 133 w 203"/>
                <a:gd name="T3" fmla="*/ 120 h 241"/>
                <a:gd name="T4" fmla="*/ 0 w 203"/>
                <a:gd name="T5" fmla="*/ 22 h 241"/>
                <a:gd name="T6" fmla="*/ 180 w 203"/>
                <a:gd name="T7" fmla="*/ 96 h 241"/>
                <a:gd name="T8" fmla="*/ 203 w 203"/>
                <a:gd name="T9" fmla="*/ 121 h 241"/>
                <a:gd name="T10" fmla="*/ 180 w 203"/>
                <a:gd name="T11" fmla="*/ 146 h 241"/>
                <a:gd name="T12" fmla="*/ 5 w 203"/>
                <a:gd name="T13" fmla="*/ 22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" h="241">
                  <a:moveTo>
                    <a:pt x="5" y="223"/>
                  </a:moveTo>
                  <a:cubicBezTo>
                    <a:pt x="45" y="200"/>
                    <a:pt x="93" y="170"/>
                    <a:pt x="133" y="120"/>
                  </a:cubicBezTo>
                  <a:cubicBezTo>
                    <a:pt x="94" y="72"/>
                    <a:pt x="40" y="44"/>
                    <a:pt x="0" y="22"/>
                  </a:cubicBezTo>
                  <a:cubicBezTo>
                    <a:pt x="96" y="0"/>
                    <a:pt x="180" y="96"/>
                    <a:pt x="180" y="96"/>
                  </a:cubicBezTo>
                  <a:cubicBezTo>
                    <a:pt x="203" y="121"/>
                    <a:pt x="203" y="121"/>
                    <a:pt x="203" y="121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92" y="241"/>
                    <a:pt x="5" y="223"/>
                    <a:pt x="5" y="22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7EAC1E3-0751-F447-9EE4-7BB52651944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352284" y="6643098"/>
              <a:ext cx="40682" cy="4068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42222E3-5354-1F47-92CD-A87C481A2F70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68162" y="6574605"/>
              <a:ext cx="265238" cy="177668"/>
            </a:xfrm>
            <a:custGeom>
              <a:avLst/>
              <a:gdLst>
                <a:gd name="T0" fmla="*/ 74 w 587"/>
                <a:gd name="T1" fmla="*/ 194 h 392"/>
                <a:gd name="T2" fmla="*/ 293 w 587"/>
                <a:gd name="T3" fmla="*/ 330 h 392"/>
                <a:gd name="T4" fmla="*/ 510 w 587"/>
                <a:gd name="T5" fmla="*/ 194 h 392"/>
                <a:gd name="T6" fmla="*/ 293 w 587"/>
                <a:gd name="T7" fmla="*/ 62 h 392"/>
                <a:gd name="T8" fmla="*/ 74 w 587"/>
                <a:gd name="T9" fmla="*/ 194 h 392"/>
                <a:gd name="T10" fmla="*/ 293 w 587"/>
                <a:gd name="T11" fmla="*/ 392 h 392"/>
                <a:gd name="T12" fmla="*/ 10 w 587"/>
                <a:gd name="T13" fmla="*/ 211 h 392"/>
                <a:gd name="T14" fmla="*/ 0 w 587"/>
                <a:gd name="T15" fmla="*/ 194 h 392"/>
                <a:gd name="T16" fmla="*/ 10 w 587"/>
                <a:gd name="T17" fmla="*/ 177 h 392"/>
                <a:gd name="T18" fmla="*/ 293 w 587"/>
                <a:gd name="T19" fmla="*/ 0 h 392"/>
                <a:gd name="T20" fmla="*/ 573 w 587"/>
                <a:gd name="T21" fmla="*/ 176 h 392"/>
                <a:gd name="T22" fmla="*/ 587 w 587"/>
                <a:gd name="T23" fmla="*/ 194 h 392"/>
                <a:gd name="T24" fmla="*/ 574 w 587"/>
                <a:gd name="T25" fmla="*/ 213 h 392"/>
                <a:gd name="T26" fmla="*/ 293 w 587"/>
                <a:gd name="T27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7" h="392">
                  <a:moveTo>
                    <a:pt x="74" y="194"/>
                  </a:moveTo>
                  <a:cubicBezTo>
                    <a:pt x="104" y="234"/>
                    <a:pt x="188" y="330"/>
                    <a:pt x="293" y="330"/>
                  </a:cubicBezTo>
                  <a:cubicBezTo>
                    <a:pt x="366" y="330"/>
                    <a:pt x="439" y="285"/>
                    <a:pt x="510" y="194"/>
                  </a:cubicBezTo>
                  <a:cubicBezTo>
                    <a:pt x="439" y="107"/>
                    <a:pt x="366" y="62"/>
                    <a:pt x="293" y="62"/>
                  </a:cubicBezTo>
                  <a:cubicBezTo>
                    <a:pt x="188" y="62"/>
                    <a:pt x="104" y="155"/>
                    <a:pt x="74" y="194"/>
                  </a:cubicBezTo>
                  <a:moveTo>
                    <a:pt x="293" y="392"/>
                  </a:moveTo>
                  <a:cubicBezTo>
                    <a:pt x="126" y="392"/>
                    <a:pt x="15" y="218"/>
                    <a:pt x="10" y="211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5" y="170"/>
                    <a:pt x="127" y="0"/>
                    <a:pt x="293" y="0"/>
                  </a:cubicBezTo>
                  <a:cubicBezTo>
                    <a:pt x="392" y="0"/>
                    <a:pt x="486" y="59"/>
                    <a:pt x="573" y="176"/>
                  </a:cubicBezTo>
                  <a:cubicBezTo>
                    <a:pt x="587" y="194"/>
                    <a:pt x="587" y="194"/>
                    <a:pt x="587" y="194"/>
                  </a:cubicBezTo>
                  <a:cubicBezTo>
                    <a:pt x="574" y="213"/>
                    <a:pt x="574" y="213"/>
                    <a:pt x="574" y="213"/>
                  </a:cubicBezTo>
                  <a:cubicBezTo>
                    <a:pt x="486" y="332"/>
                    <a:pt x="392" y="392"/>
                    <a:pt x="293" y="39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noProof="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E1D3049-9A9E-E248-99EC-182333B5C11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216218" y="6574605"/>
              <a:ext cx="126873" cy="177668"/>
            </a:xfrm>
            <a:custGeom>
              <a:avLst/>
              <a:gdLst>
                <a:gd name="T0" fmla="*/ 281 w 281"/>
                <a:gd name="T1" fmla="*/ 392 h 392"/>
                <a:gd name="T2" fmla="*/ 9 w 281"/>
                <a:gd name="T3" fmla="*/ 209 h 392"/>
                <a:gd name="T4" fmla="*/ 0 w 281"/>
                <a:gd name="T5" fmla="*/ 193 h 392"/>
                <a:gd name="T6" fmla="*/ 10 w 281"/>
                <a:gd name="T7" fmla="*/ 176 h 392"/>
                <a:gd name="T8" fmla="*/ 280 w 281"/>
                <a:gd name="T9" fmla="*/ 0 h 392"/>
                <a:gd name="T10" fmla="*/ 67 w 281"/>
                <a:gd name="T11" fmla="*/ 196 h 392"/>
                <a:gd name="T12" fmla="*/ 281 w 281"/>
                <a:gd name="T13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392">
                  <a:moveTo>
                    <a:pt x="281" y="392"/>
                  </a:moveTo>
                  <a:cubicBezTo>
                    <a:pt x="118" y="387"/>
                    <a:pt x="13" y="217"/>
                    <a:pt x="9" y="20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10" y="176"/>
                    <a:pt x="10" y="176"/>
                    <a:pt x="10" y="176"/>
                  </a:cubicBezTo>
                  <a:cubicBezTo>
                    <a:pt x="15" y="169"/>
                    <a:pt x="118" y="6"/>
                    <a:pt x="280" y="0"/>
                  </a:cubicBezTo>
                  <a:cubicBezTo>
                    <a:pt x="154" y="58"/>
                    <a:pt x="67" y="196"/>
                    <a:pt x="67" y="196"/>
                  </a:cubicBezTo>
                  <a:cubicBezTo>
                    <a:pt x="67" y="196"/>
                    <a:pt x="140" y="319"/>
                    <a:pt x="281" y="39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F61C6F6-E85D-2F49-AB2F-D169AB238742}"/>
              </a:ext>
            </a:extLst>
          </p:cNvPr>
          <p:cNvSpPr txBox="1"/>
          <p:nvPr userDrawn="1"/>
        </p:nvSpPr>
        <p:spPr bwMode="gray">
          <a:xfrm>
            <a:off x="11512607" y="6595883"/>
            <a:ext cx="5800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F5916EB-C3EF-4245-B97B-7714271D2B08}" type="slidenum">
              <a:rPr lang="en-US" sz="933" kern="120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‹#›</a:t>
            </a:fld>
            <a:endParaRPr lang="en-US" sz="933" kern="1200" dirty="0">
              <a:ln>
                <a:noFill/>
              </a:ln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EC94EE50-92C5-A140-B8C1-2A6424E1AAEE}"/>
              </a:ext>
            </a:extLst>
          </p:cNvPr>
          <p:cNvSpPr txBox="1">
            <a:spLocks/>
          </p:cNvSpPr>
          <p:nvPr userDrawn="1"/>
        </p:nvSpPr>
        <p:spPr>
          <a:xfrm>
            <a:off x="591085" y="6600394"/>
            <a:ext cx="4994120" cy="299153"/>
          </a:xfrm>
          <a:prstGeom prst="rect">
            <a:avLst/>
          </a:prstGeom>
        </p:spPr>
        <p:txBody>
          <a:bodyPr lIns="91440" tIns="45720" rIns="91440" bIns="4572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spc="67" dirty="0">
                <a:solidFill>
                  <a:schemeClr val="bg1">
                    <a:alpha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© 2023 Cisco Systems,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0663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1" r:id="rId14"/>
    <p:sldLayoutId id="2147484232" r:id="rId15"/>
    <p:sldLayoutId id="214748423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377" rtl="0" eaLnBrk="1" latinLnBrk="0" hangingPunct="1">
        <a:lnSpc>
          <a:spcPct val="100000"/>
        </a:lnSpc>
        <a:spcBef>
          <a:spcPts val="1000"/>
        </a:spcBef>
        <a:buNone/>
        <a:defRPr lang="en-US" sz="3600" b="1" kern="1200" spc="0" baseline="0" dirty="0">
          <a:solidFill>
            <a:schemeClr val="accent3"/>
          </a:solidFill>
          <a:latin typeface="+mn-lt"/>
          <a:ea typeface="+mn-ea"/>
          <a:cs typeface="+mn-cs"/>
        </a:defRPr>
      </a:lvl1pPr>
    </p:titleStyle>
    <p:bodyStyle>
      <a:lvl1pPr marL="304792" indent="-304792" algn="l" defTabSz="914377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81" indent="-304792" algn="l" defTabSz="914377" rtl="0" eaLnBrk="1" latinLnBrk="0" hangingPunct="1">
        <a:lnSpc>
          <a:spcPct val="100000"/>
        </a:lnSpc>
        <a:spcBef>
          <a:spcPts val="640"/>
        </a:spcBef>
        <a:buClr>
          <a:schemeClr val="accent1"/>
        </a:buClr>
        <a:buFont typeface="Arial" panose="020B0604020202020204" pitchFamily="34" charset="0"/>
        <a:buChar char="–"/>
        <a:defRPr sz="2400" kern="1200" spc="27" baseline="0">
          <a:solidFill>
            <a:schemeClr val="tx1"/>
          </a:solidFill>
          <a:latin typeface="Helvetica Neue Light"/>
          <a:ea typeface="+mn-ea"/>
          <a:cs typeface="+mn-cs"/>
        </a:defRPr>
      </a:lvl2pPr>
      <a:lvl3pPr marL="1097253" indent="-304792" algn="l" defTabSz="914377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 typeface="Arial" panose="020B0604020202020204" pitchFamily="34" charset="0"/>
        <a:buChar char="•"/>
        <a:defRPr sz="2000" kern="1200" spc="27" baseline="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ousandeyes.com/ja/product/cloud-agents" TargetMode="Externa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8.png"/><Relationship Id="rId5" Type="http://schemas.openxmlformats.org/officeDocument/2006/relationships/hyperlink" Target="http://www.yahoo.co.jp/" TargetMode="Externa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8.png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2.tiff"/><Relationship Id="rId11" Type="http://schemas.openxmlformats.org/officeDocument/2006/relationships/image" Target="../media/image77.tiff"/><Relationship Id="rId5" Type="http://schemas.openxmlformats.org/officeDocument/2006/relationships/image" Target="../media/image71.png"/><Relationship Id="rId10" Type="http://schemas.openxmlformats.org/officeDocument/2006/relationships/image" Target="../media/image76.tiff"/><Relationship Id="rId4" Type="http://schemas.openxmlformats.org/officeDocument/2006/relationships/image" Target="../media/image70.tiff"/><Relationship Id="rId9" Type="http://schemas.openxmlformats.org/officeDocument/2006/relationships/image" Target="../media/image75.tiff"/><Relationship Id="rId14" Type="http://schemas.openxmlformats.org/officeDocument/2006/relationships/image" Target="../media/image7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0.jpg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2.tiff"/><Relationship Id="rId11" Type="http://schemas.openxmlformats.org/officeDocument/2006/relationships/image" Target="../media/image77.tiff"/><Relationship Id="rId5" Type="http://schemas.openxmlformats.org/officeDocument/2006/relationships/image" Target="../media/image71.png"/><Relationship Id="rId10" Type="http://schemas.openxmlformats.org/officeDocument/2006/relationships/image" Target="../media/image76.tiff"/><Relationship Id="rId4" Type="http://schemas.openxmlformats.org/officeDocument/2006/relationships/image" Target="../media/image70.tiff"/><Relationship Id="rId9" Type="http://schemas.openxmlformats.org/officeDocument/2006/relationships/image" Target="../media/image7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1.jpg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2.tiff"/><Relationship Id="rId11" Type="http://schemas.openxmlformats.org/officeDocument/2006/relationships/image" Target="../media/image77.tiff"/><Relationship Id="rId5" Type="http://schemas.openxmlformats.org/officeDocument/2006/relationships/image" Target="../media/image71.png"/><Relationship Id="rId10" Type="http://schemas.openxmlformats.org/officeDocument/2006/relationships/image" Target="../media/image76.tiff"/><Relationship Id="rId4" Type="http://schemas.openxmlformats.org/officeDocument/2006/relationships/image" Target="../media/image70.tiff"/><Relationship Id="rId9" Type="http://schemas.openxmlformats.org/officeDocument/2006/relationships/image" Target="../media/image7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housandeyes.jp/quick-configuration-guide-1/" TargetMode="External"/><Relationship Id="rId2" Type="http://schemas.openxmlformats.org/officeDocument/2006/relationships/hyperlink" Target="https://www.thousandeyes.com/ja/signup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(null)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33.png"/><Relationship Id="rId17" Type="http://schemas.openxmlformats.org/officeDocument/2006/relationships/image" Target="../media/image60.png"/><Relationship Id="rId2" Type="http://schemas.openxmlformats.org/officeDocument/2006/relationships/image" Target="../media/image4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png"/><Relationship Id="rId11" Type="http://schemas.openxmlformats.org/officeDocument/2006/relationships/image" Target="../media/image32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image" Target="../media/image31.png"/><Relationship Id="rId4" Type="http://schemas.openxmlformats.org/officeDocument/2006/relationships/image" Target="../media/image51.png"/><Relationship Id="rId9" Type="http://schemas.openxmlformats.org/officeDocument/2006/relationships/image" Target="../media/image34.png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D22F-972E-1483-1E83-1582973D1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vert="horz" lIns="45720" tIns="45720" rIns="45720" bIns="45720" rtlCol="0" anchor="b" anchorCtr="0">
            <a:noAutofit/>
          </a:bodyPr>
          <a:lstStyle/>
          <a:p>
            <a:r>
              <a:rPr lang="en-US" altLang="ja-JP" dirty="0" err="1"/>
              <a:t>ThousandEyes</a:t>
            </a:r>
            <a:r>
              <a:rPr lang="en-US" altLang="ja-JP" dirty="0"/>
              <a:t> </a:t>
            </a:r>
            <a:r>
              <a:rPr lang="ja-JP" altLang="en-US"/>
              <a:t>概要紹介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FD90FFB-0535-B3AD-08B7-945B083A11AD}"/>
              </a:ext>
            </a:extLst>
          </p:cNvPr>
          <p:cNvSpPr txBox="1">
            <a:spLocks/>
          </p:cNvSpPr>
          <p:nvPr/>
        </p:nvSpPr>
        <p:spPr>
          <a:xfrm>
            <a:off x="524495" y="4546648"/>
            <a:ext cx="3772612" cy="1545237"/>
          </a:xfrm>
          <a:prstGeom prst="rect">
            <a:avLst/>
          </a:prstGeom>
        </p:spPr>
        <p:txBody>
          <a:bodyPr lIns="121920" tIns="60960" rIns="121920" bIns="60960" anchor="t"/>
          <a:lstStyle>
            <a:lvl1pPr marL="342797" marR="0" indent="-342797" algn="l" defTabSz="91392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lang="en-US" sz="1999" b="0" i="0" kern="1200" dirty="0" smtClean="0">
                <a:solidFill>
                  <a:schemeClr val="bg1"/>
                </a:solidFill>
                <a:latin typeface="MS PGothic" panose="020B0600070205080204" pitchFamily="34" charset="-128"/>
                <a:ea typeface="+mn-ea"/>
                <a:cs typeface="+mn-cs"/>
              </a:defRPr>
            </a:lvl1pPr>
            <a:lvl2pPr marL="749075" marR="0" indent="-290426" algn="l" defTabSz="91392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sz="1799" b="0" i="0" kern="1200">
                <a:solidFill>
                  <a:schemeClr val="bg1"/>
                </a:solidFill>
                <a:latin typeface="MS PGothic" panose="020B0600070205080204" pitchFamily="34" charset="-128"/>
                <a:ea typeface="+mn-ea"/>
                <a:cs typeface="+mn-cs"/>
              </a:defRPr>
            </a:lvl2pPr>
            <a:lvl3pPr marL="1207726" marR="0" indent="-288838" algn="l" defTabSz="91392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tabLst/>
              <a:defRPr sz="1600" b="0" i="0" kern="1200">
                <a:solidFill>
                  <a:schemeClr val="bg1"/>
                </a:solidFill>
                <a:latin typeface="MS PGothic" panose="020B0600070205080204" pitchFamily="34" charset="-128"/>
                <a:ea typeface="+mn-ea"/>
                <a:cs typeface="+mn-cs"/>
              </a:defRPr>
            </a:lvl3pPr>
            <a:lvl4pPr marL="1487042" marR="0" indent="-230119" algn="l" defTabSz="91392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1"/>
                </a:solidFill>
                <a:latin typeface="MS PGothic" panose="020B0600070205080204" pitchFamily="34" charset="-128"/>
                <a:ea typeface="+mn-ea"/>
                <a:cs typeface="+mn-cs"/>
              </a:defRPr>
            </a:lvl4pPr>
            <a:lvl5pPr marL="1777467" marR="0" indent="-169812" algn="l" defTabSz="913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2"/>
                </a:solidFill>
                <a:latin typeface="AppD Sans Light" pitchFamily="2" charset="77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76" fontAlgn="base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Tx/>
              <a:buSzPct val="90000"/>
              <a:buNone/>
            </a:pPr>
            <a:endParaRPr lang="en-US" altLang="ja-JP" sz="2400" dirty="0">
              <a:solidFill>
                <a:schemeClr val="tx1"/>
              </a:solidFill>
              <a:latin typeface="+mn-lt"/>
              <a:ea typeface="ＭＳ Ｐゴシック" charset="0"/>
              <a:cs typeface="CiscoSansTT Light" panose="020B0503020201020303" pitchFamily="34" charset="0"/>
            </a:endParaRPr>
          </a:p>
          <a:p>
            <a:pPr marL="0" indent="0" defTabSz="912276" fontAlgn="base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Tx/>
              <a:buSzPct val="90000"/>
              <a:buNone/>
            </a:pPr>
            <a:r>
              <a:rPr lang="ja-JP" altLang="en-US" sz="2400">
                <a:solidFill>
                  <a:schemeClr val="tx1"/>
                </a:solidFill>
                <a:latin typeface="+mn-lt"/>
                <a:ea typeface="ＭＳ Ｐゴシック" charset="0"/>
                <a:cs typeface="CiscoSansTT Light" panose="020B0503020201020303" pitchFamily="34" charset="0"/>
              </a:rPr>
              <a:t>シスコシステムズ</a:t>
            </a:r>
            <a:r>
              <a:rPr lang="ja-JP" alt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CiscoSansTT Light" panose="020B0503020201020303" pitchFamily="34" charset="0"/>
              </a:rPr>
              <a:t>合同会社</a:t>
            </a:r>
          </a:p>
        </p:txBody>
      </p:sp>
    </p:spTree>
    <p:extLst>
      <p:ext uri="{BB962C8B-B14F-4D97-AF65-F5344CB8AC3E}">
        <p14:creationId xmlns:p14="http://schemas.microsoft.com/office/powerpoint/2010/main" val="13182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30EE5B-A638-4355-A4FB-C49398466852}"/>
              </a:ext>
            </a:extLst>
          </p:cNvPr>
          <p:cNvSpPr txBox="1">
            <a:spLocks/>
          </p:cNvSpPr>
          <p:nvPr/>
        </p:nvSpPr>
        <p:spPr>
          <a:xfrm>
            <a:off x="609600" y="113599"/>
            <a:ext cx="10972800" cy="1143000"/>
          </a:xfrm>
          <a:prstGeom prst="rect">
            <a:avLst/>
          </a:prstGeom>
        </p:spPr>
        <p:txBody>
          <a:bodyPr vert="horz" lIns="97536" tIns="48768" rIns="97536" bIns="48768" rtlCol="0" anchor="t" anchorCtr="0">
            <a:normAutofit/>
          </a:bodyPr>
          <a:lstStyle>
            <a:lvl1pPr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None/>
              <a:defRPr lang="en-US" sz="2700" b="1" kern="1200" spc="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 defTabSz="914377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ja-JP" altLang="en-US" sz="2667" b="0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エージェント別の機能・特徴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301C4E12-3B4E-4B44-8CB4-0A654256F998}"/>
              </a:ext>
            </a:extLst>
          </p:cNvPr>
          <p:cNvGraphicFramePr>
            <a:graphicFrameLocks noGrp="1"/>
          </p:cNvGraphicFramePr>
          <p:nvPr/>
        </p:nvGraphicFramePr>
        <p:xfrm>
          <a:off x="581248" y="989373"/>
          <a:ext cx="11001153" cy="5259384"/>
        </p:xfrm>
        <a:graphic>
          <a:graphicData uri="http://schemas.openxmlformats.org/drawingml/2006/table">
            <a:tbl>
              <a:tblPr firstRow="1" bandRow="1"/>
              <a:tblGrid>
                <a:gridCol w="3983665">
                  <a:extLst>
                    <a:ext uri="{9D8B030D-6E8A-4147-A177-3AD203B41FA5}">
                      <a16:colId xmlns:a16="http://schemas.microsoft.com/office/drawing/2014/main" val="499697117"/>
                    </a:ext>
                  </a:extLst>
                </a:gridCol>
                <a:gridCol w="2305015">
                  <a:extLst>
                    <a:ext uri="{9D8B030D-6E8A-4147-A177-3AD203B41FA5}">
                      <a16:colId xmlns:a16="http://schemas.microsoft.com/office/drawing/2014/main" val="2503503273"/>
                    </a:ext>
                  </a:extLst>
                </a:gridCol>
                <a:gridCol w="2470205">
                  <a:extLst>
                    <a:ext uri="{9D8B030D-6E8A-4147-A177-3AD203B41FA5}">
                      <a16:colId xmlns:a16="http://schemas.microsoft.com/office/drawing/2014/main" val="3145932239"/>
                    </a:ext>
                  </a:extLst>
                </a:gridCol>
                <a:gridCol w="2242268">
                  <a:extLst>
                    <a:ext uri="{9D8B030D-6E8A-4147-A177-3AD203B41FA5}">
                      <a16:colId xmlns:a16="http://schemas.microsoft.com/office/drawing/2014/main" val="1427306336"/>
                    </a:ext>
                  </a:extLst>
                </a:gridCol>
              </a:tblGrid>
              <a:tr h="43263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r>
                        <a:rPr lang="ja-JP" altLang="en-US" sz="1600" dirty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機能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Cloud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Enterprise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Endpoint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815054"/>
                  </a:ext>
                </a:extLst>
              </a:tr>
              <a:tr h="43263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社内ネットワークの可視化</a:t>
                      </a:r>
                      <a:r>
                        <a:rPr lang="en-US" altLang="ja-JP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(IP)</a:t>
                      </a:r>
                      <a:endParaRPr lang="en-US" sz="1500" dirty="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500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X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b="1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330006"/>
                  </a:ext>
                </a:extLst>
              </a:tr>
              <a:tr h="43263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インターネットの可視化</a:t>
                      </a:r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(IP)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>
                          <a:solidFill>
                            <a:srgbClr val="FB7C3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△</a:t>
                      </a:r>
                      <a:endParaRPr lang="en-US" sz="1500">
                        <a:solidFill>
                          <a:srgbClr val="FB7C32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724286"/>
                  </a:ext>
                </a:extLst>
              </a:tr>
              <a:tr h="43263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Layer-2 </a:t>
                      </a:r>
                      <a:r>
                        <a:rPr lang="ja-JP" alt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ネットワークの可視化</a:t>
                      </a:r>
                      <a:endParaRPr lang="en-US" sz="1500" dirty="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500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X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X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559085"/>
                  </a:ext>
                </a:extLst>
              </a:tr>
              <a:tr h="43263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無線</a:t>
                      </a:r>
                      <a:r>
                        <a:rPr lang="en-US" altLang="ja-JP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LAN</a:t>
                      </a:r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の可視化、無線信号の情報</a:t>
                      </a:r>
                      <a:endParaRPr lang="en-US" sz="150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500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X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500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X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70242"/>
                  </a:ext>
                </a:extLst>
              </a:tr>
              <a:tr h="49784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ネットワークの品質</a:t>
                      </a:r>
                      <a:r>
                        <a:rPr lang="en-US" altLang="ja-JP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( </a:t>
                      </a:r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パケットロス、</a:t>
                      </a:r>
                      <a:endParaRPr lang="en-US" altLang="ja-JP" sz="150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 rtl="0" fontAlgn="ctr"/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遅延、ジッター、スループット、</a:t>
                      </a:r>
                      <a:r>
                        <a:rPr lang="en-US" altLang="ja-JP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MTU </a:t>
                      </a:r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)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>
                          <a:solidFill>
                            <a:srgbClr val="FB7C3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△</a:t>
                      </a:r>
                      <a:endParaRPr lang="en-US" sz="1500">
                        <a:solidFill>
                          <a:srgbClr val="FB7C32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396807"/>
                  </a:ext>
                </a:extLst>
              </a:tr>
              <a:tr h="43263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Web </a:t>
                      </a:r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ページのウオーターフォール図</a:t>
                      </a:r>
                      <a:endParaRPr lang="en-US" sz="150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455723"/>
                  </a:ext>
                </a:extLst>
              </a:tr>
              <a:tr h="49784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監視試験の定期的な実行</a:t>
                      </a:r>
                      <a:endParaRPr lang="en-US" altLang="ja-JP" sz="150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 rtl="0" fontAlgn="ctr"/>
                      <a:r>
                        <a:rPr lang="en-US" altLang="ja-JP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 </a:t>
                      </a:r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HTTP, DNS, VoIP, </a:t>
                      </a:r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ネットワーク</a:t>
                      </a:r>
                      <a:r>
                        <a:rPr lang="en-US" altLang="ja-JP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</a:t>
                      </a:r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)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>
                          <a:solidFill>
                            <a:srgbClr val="FB7C3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△</a:t>
                      </a:r>
                      <a:endParaRPr lang="en-US" sz="1500">
                        <a:solidFill>
                          <a:srgbClr val="FB7C32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 rtl="0" fontAlgn="ctr"/>
                      <a:r>
                        <a:rPr lang="ja-JP" altLang="en-US" sz="1500">
                          <a:solidFill>
                            <a:srgbClr val="FB7C3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（一部のみ）</a:t>
                      </a:r>
                      <a:endParaRPr lang="en-US" sz="1500">
                        <a:solidFill>
                          <a:srgbClr val="FB7C32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733659"/>
                  </a:ext>
                </a:extLst>
              </a:tr>
              <a:tr h="43263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Web</a:t>
                      </a:r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シナリオ（トランザクション）</a:t>
                      </a:r>
                      <a:endParaRPr lang="en-US" sz="150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○</a:t>
                      </a:r>
                      <a:endParaRPr lang="en-US" sz="150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○</a:t>
                      </a:r>
                      <a:endParaRPr lang="en-US" sz="1500" dirty="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X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640227"/>
                  </a:ext>
                </a:extLst>
              </a:tr>
              <a:tr h="43263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ユーザー端末の測定</a:t>
                      </a:r>
                      <a:endParaRPr lang="en-US" sz="150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500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X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500">
                          <a:solidFill>
                            <a:srgbClr val="FF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X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336497"/>
                  </a:ext>
                </a:extLst>
              </a:tr>
              <a:tr h="7823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5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動作環境</a:t>
                      </a:r>
                      <a:endParaRPr lang="en-US" sz="1500" dirty="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ThousandEyes</a:t>
                      </a:r>
                    </a:p>
                    <a:p>
                      <a:pPr algn="ctr" rtl="0" fontAlgn="ctr"/>
                      <a:r>
                        <a:rPr lang="ja-JP" altLang="en-US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が管理</a:t>
                      </a:r>
                      <a:endParaRPr lang="en-US" altLang="ja-JP" sz="1200" dirty="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  <a:hlinkClick r:id="rId2"/>
                        </a:rPr>
                        <a:t>https://www.thousandeyes.com/ja/product/cloud-agents</a:t>
                      </a:r>
                      <a:endParaRPr lang="en-US" altLang="ja-JP" sz="1200" dirty="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dirty="0" err="1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ESXi</a:t>
                      </a:r>
                      <a:r>
                        <a:rPr lang="en-US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, Hyper-V, Virtual Box,</a:t>
                      </a:r>
                    </a:p>
                    <a:p>
                      <a:pPr algn="ctr" rtl="0" fontAlgn="ctr"/>
                      <a:r>
                        <a:rPr lang="en-US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Ubuntu, RHEL, CentOS</a:t>
                      </a:r>
                    </a:p>
                    <a:p>
                      <a:pPr algn="ctr" rtl="0" fontAlgn="ctr"/>
                      <a:r>
                        <a:rPr lang="en-US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Linux </a:t>
                      </a:r>
                      <a:r>
                        <a:rPr lang="ja-JP" altLang="en-US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コンテナ</a:t>
                      </a:r>
                      <a:r>
                        <a:rPr lang="en-US" altLang="ja-JP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(Docker)</a:t>
                      </a: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>
                          <a:latin typeface="Helvetica Neue"/>
                        </a:rPr>
                        <a:t>2 CPU / 2GB RAM / 20GB HDD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Windows, </a:t>
                      </a:r>
                      <a:r>
                        <a:rPr lang="en-US" sz="1200" dirty="0" err="1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MacOSX</a:t>
                      </a:r>
                      <a:br>
                        <a:rPr lang="en-US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</a:br>
                      <a:r>
                        <a:rPr lang="en-US" sz="1200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Chrome, IE</a:t>
                      </a: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50MB RAM / 500MB HDD</a:t>
                      </a:r>
                    </a:p>
                  </a:txBody>
                  <a:tcPr marL="38100" marR="38100" marT="25400" marB="254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11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7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8132FF94-0A35-452D-B1CA-A3A30C9690A0}"/>
              </a:ext>
            </a:extLst>
          </p:cNvPr>
          <p:cNvGraphicFramePr>
            <a:graphicFrameLocks noGrp="1"/>
          </p:cNvGraphicFramePr>
          <p:nvPr/>
        </p:nvGraphicFramePr>
        <p:xfrm>
          <a:off x="868334" y="1023428"/>
          <a:ext cx="10642596" cy="5377958"/>
        </p:xfrm>
        <a:graphic>
          <a:graphicData uri="http://schemas.openxmlformats.org/drawingml/2006/table">
            <a:tbl>
              <a:tblPr/>
              <a:tblGrid>
                <a:gridCol w="1870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3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316">
                  <a:extLst>
                    <a:ext uri="{9D8B030D-6E8A-4147-A177-3AD203B41FA5}">
                      <a16:colId xmlns:a16="http://schemas.microsoft.com/office/drawing/2014/main" val="2653440653"/>
                    </a:ext>
                  </a:extLst>
                </a:gridCol>
                <a:gridCol w="994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9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944">
                <a:tc grid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b="1" dirty="0">
                          <a:solidFill>
                            <a:schemeClr val="bg2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  <a:cs typeface="Meiryo" charset="-128"/>
                        </a:rPr>
                        <a:t>アプリ・</a:t>
                      </a:r>
                      <a:r>
                        <a:rPr kumimoji="1" lang="en-US" altLang="ja-JP" sz="1300" b="1" dirty="0">
                          <a:solidFill>
                            <a:schemeClr val="bg2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  <a:cs typeface="Meiryo" charset="-128"/>
                        </a:rPr>
                        <a:t>DNS</a:t>
                      </a:r>
                      <a:r>
                        <a:rPr kumimoji="1" lang="ja-JP" altLang="en-US" sz="1300" b="1" dirty="0">
                          <a:solidFill>
                            <a:schemeClr val="bg2"/>
                          </a:solidFill>
                          <a:latin typeface="Meiryo" panose="020B0604030504040204" pitchFamily="34" charset="-128"/>
                          <a:ea typeface="Meiryo" panose="020B0604030504040204" pitchFamily="34" charset="-128"/>
                          <a:cs typeface="Meiryo" charset="-128"/>
                        </a:rPr>
                        <a:t>サーバ・拠点間ネットワーク監視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A03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ja-JP" altLang="en-US" sz="1100" b="1" i="0" u="none" strike="noStrike">
                        <a:solidFill>
                          <a:srgbClr val="FFFFFF"/>
                        </a:solidFill>
                        <a:effectLst/>
                        <a:latin typeface="メイリオ" charset="-128"/>
                      </a:endParaRPr>
                    </a:p>
                  </a:txBody>
                  <a:tcPr marL="9774" marR="9774" marT="97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039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ThousandEyes </a:t>
                      </a:r>
                      <a:r>
                        <a:rPr lang="ja-JP" altLang="en-US" sz="1300" b="1" i="0" u="none" strike="noStrike" dirty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テストメニュー</a:t>
                      </a:r>
                      <a:endParaRPr lang="en-US" sz="1300" b="1" i="0" u="none" strike="noStrike" dirty="0">
                        <a:solidFill>
                          <a:schemeClr val="bg2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ThousandEyes </a:t>
                      </a:r>
                      <a:r>
                        <a:rPr lang="ja-JP" altLang="en-US" sz="1050" b="0" i="0" u="none" strike="noStrike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テストメニュー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774" marR="9774" marT="97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メイリオ" charset="-128"/>
                      </a:endParaRPr>
                    </a:p>
                  </a:txBody>
                  <a:tcPr marL="9774" marR="9774" marT="97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ja-JP" altLang="en-US" sz="1100" b="0" i="0" u="none" strike="noStrike">
                        <a:solidFill>
                          <a:srgbClr val="FFFFFF"/>
                        </a:solidFill>
                        <a:effectLst/>
                        <a:latin typeface="メイリオ" charset="-128"/>
                      </a:endParaRPr>
                    </a:p>
                  </a:txBody>
                  <a:tcPr marL="9774" marR="9774" marT="97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ja-JP" altLang="en-US" sz="1100" b="0" i="0" u="none" strike="noStrike">
                        <a:solidFill>
                          <a:srgbClr val="FFFFFF"/>
                        </a:solidFill>
                        <a:effectLst/>
                        <a:latin typeface="メイリオ" charset="-128"/>
                      </a:endParaRPr>
                    </a:p>
                  </a:txBody>
                  <a:tcPr marL="9774" marR="9774" marT="97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42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テスト種別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A039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ja-JP" altLang="en-US" sz="1300" b="1" i="0" u="none" strike="noStrike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表示項目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A039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100" b="1" i="0" u="none" strike="noStrike" err="1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トランザクション</a:t>
                      </a:r>
                      <a:endParaRPr lang="en-US" sz="1100" b="1" i="0" u="none" strike="noStrike">
                        <a:solidFill>
                          <a:schemeClr val="bg2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ja-JP" altLang="en-US" sz="1100" b="1" i="0" u="none" strike="noStrike" baseline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ページロード</a:t>
                      </a:r>
                      <a:endParaRPr lang="en-US" sz="1100" b="1" i="0" u="none" strike="noStrike">
                        <a:solidFill>
                          <a:schemeClr val="bg2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Web</a:t>
                      </a:r>
                      <a:r>
                        <a:rPr lang="en-US" sz="1100" b="1" i="0" u="none" strike="noStrike" baseline="0" dirty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HTTP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altLang="ja-JP" sz="1100" b="1" i="0" u="none" strike="noStrike" dirty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DNS</a:t>
                      </a:r>
                      <a:r>
                        <a:rPr lang="ja-JP" altLang="en-US" sz="1100" b="1" i="0" u="none" strike="noStrike" dirty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サーバ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ja-JP" altLang="en-US" sz="1100" b="1" i="0" u="none" strike="noStrike" dirty="0">
                          <a:solidFill>
                            <a:schemeClr val="bg2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ネットワーク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3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トランザクション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Transaction Time:</a:t>
                      </a:r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トランザクション時間</a:t>
                      </a:r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(s)</a:t>
                      </a:r>
                    </a:p>
                    <a:p>
                      <a:pPr algn="just" rtl="0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Errors:</a:t>
                      </a:r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エラー数（回数）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just" rtl="0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Completion:</a:t>
                      </a:r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処理成功（％）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  <a:endParaRPr lang="mr-IN" sz="1200" b="0" i="0" u="none" strike="noStrike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  <a:endParaRPr lang="mr-IN" sz="1200" b="0" i="0" u="none" strike="noStrike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  <a:endParaRPr lang="mr-IN" sz="1200" b="0" i="0" u="none" strike="noStrike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414732"/>
                  </a:ext>
                </a:extLst>
              </a:tr>
              <a:tr h="392741"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Web </a:t>
                      </a: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ページロード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Page Load Time : </a:t>
                      </a:r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ダウンロード時間</a:t>
                      </a:r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(s)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mr-IN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mr-IN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mr-IN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76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+ </a:t>
                      </a:r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ウォーターフォール可視化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760"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Web HTTP</a:t>
                      </a: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サーバ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Availability :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HTTP成功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(%)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  <a:p>
                      <a:pPr algn="ctr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mr-IN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mr-IN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76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Response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Time :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応答時間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(s, ms)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Throughput : </a:t>
                      </a: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ダウンロード速度</a:t>
                      </a:r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(bps)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760"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DNS – Server Metrics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Availability :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DNS成功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(%)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ctr" fontAlgn="ctr"/>
                      <a:endParaRPr lang="mr-IN" sz="1200" b="0" i="0" u="none" strike="noStrike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mr-IN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mr-IN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mr-IN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4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Resolution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Time :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応答時間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(ms)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760"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ネットワークアクセス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Loss : </a:t>
                      </a: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パケットロス</a:t>
                      </a:r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(%)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76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Latency :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遅延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ms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4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Jitter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: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揺らぎ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(ms)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42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ネットワーク経路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ネットワーク経路の可視化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760"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altLang="ja-JP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BGP</a:t>
                      </a: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ルーティング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Path Changes :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ASパスの変更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回数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76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Reachability :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ASパスの到達性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(%)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274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rtl="0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Updates : </a:t>
                      </a:r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ルーティング情報の更新</a:t>
                      </a:r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(%)</a:t>
                      </a:r>
                    </a:p>
                  </a:txBody>
                  <a:tcPr marL="96000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テキスト プレースホルダー 3">
            <a:extLst>
              <a:ext uri="{FF2B5EF4-FFF2-40B4-BE49-F238E27FC236}">
                <a16:creationId xmlns:a16="http://schemas.microsoft.com/office/drawing/2014/main" id="{F40EAE98-7436-475B-8AD9-84BDBA74E7C3}"/>
              </a:ext>
            </a:extLst>
          </p:cNvPr>
          <p:cNvSpPr txBox="1">
            <a:spLocks/>
          </p:cNvSpPr>
          <p:nvPr/>
        </p:nvSpPr>
        <p:spPr>
          <a:xfrm>
            <a:off x="336273" y="129288"/>
            <a:ext cx="6365123" cy="619048"/>
          </a:xfrm>
          <a:prstGeom prst="rect">
            <a:avLst/>
          </a:prstGeom>
        </p:spPr>
        <p:txBody>
          <a:bodyPr/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685800" rtl="0" eaLnBrk="1" latinLnBrk="0" hangingPunct="1">
              <a:lnSpc>
                <a:spcPct val="100000"/>
              </a:lnSpc>
              <a:spcBef>
                <a:spcPts val="48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 spc="2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2pPr>
            <a:lvl3pPr marL="822960" indent="-228600" algn="l" defTabSz="6858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 spc="2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 fontAlgn="auto">
              <a:spcBef>
                <a:spcPts val="1600"/>
              </a:spcBef>
              <a:spcAft>
                <a:spcPts val="0"/>
              </a:spcAft>
              <a:buClr>
                <a:srgbClr val="0892A0"/>
              </a:buClr>
              <a:buNone/>
              <a:defRPr/>
            </a:pPr>
            <a:r>
              <a:rPr kumimoji="1" lang="en-US" altLang="ja-JP" sz="2667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Cloud/Enterprise </a:t>
            </a:r>
            <a:r>
              <a:rPr kumimoji="1" lang="ja-JP" altLang="en-US" sz="2667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エージェント</a:t>
            </a:r>
            <a:r>
              <a:rPr kumimoji="1" lang="en-US" altLang="ja-JP" sz="2667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kumimoji="1" lang="ja-JP" altLang="en-US" sz="2667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取得データ</a:t>
            </a:r>
            <a:endParaRPr lang="ja-JP" altLang="en-US" sz="2667">
              <a:solidFill>
                <a:srgbClr val="282828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A10CBD-29C6-FDDD-701C-5B404718B555}"/>
              </a:ext>
            </a:extLst>
          </p:cNvPr>
          <p:cNvGrpSpPr/>
          <p:nvPr/>
        </p:nvGrpSpPr>
        <p:grpSpPr>
          <a:xfrm>
            <a:off x="6174659" y="1309049"/>
            <a:ext cx="5336271" cy="5097908"/>
            <a:chOff x="4630994" y="981786"/>
            <a:chExt cx="4002203" cy="382343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5B07237-80CE-BC9D-7CE7-65C388D9615E}"/>
                </a:ext>
              </a:extLst>
            </p:cNvPr>
            <p:cNvSpPr/>
            <p:nvPr/>
          </p:nvSpPr>
          <p:spPr>
            <a:xfrm>
              <a:off x="4630994" y="981786"/>
              <a:ext cx="883764" cy="38234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latin typeface="Helvetica Neue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5B9D6DE-C0A3-CC4B-FE49-3670A69FEEB4}"/>
                </a:ext>
              </a:extLst>
            </p:cNvPr>
            <p:cNvSpPr/>
            <p:nvPr/>
          </p:nvSpPr>
          <p:spPr>
            <a:xfrm>
              <a:off x="5570806" y="981786"/>
              <a:ext cx="652346" cy="38234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latin typeface="Helvetica Neue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5D4910-C6F7-ED8D-BEEA-F8F3AE465F7F}"/>
                </a:ext>
              </a:extLst>
            </p:cNvPr>
            <p:cNvSpPr/>
            <p:nvPr/>
          </p:nvSpPr>
          <p:spPr>
            <a:xfrm>
              <a:off x="6353345" y="981786"/>
              <a:ext cx="652347" cy="38234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latin typeface="Helvetica Neue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0998CB-4B09-3835-6869-42C32F78EB84}"/>
                </a:ext>
              </a:extLst>
            </p:cNvPr>
            <p:cNvSpPr/>
            <p:nvPr/>
          </p:nvSpPr>
          <p:spPr>
            <a:xfrm>
              <a:off x="7172067" y="981786"/>
              <a:ext cx="652348" cy="38234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latin typeface="Helvetica Neue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B5616D-FAA6-18A1-E5E4-2ECEF49A3C4F}"/>
                </a:ext>
              </a:extLst>
            </p:cNvPr>
            <p:cNvSpPr/>
            <p:nvPr/>
          </p:nvSpPr>
          <p:spPr>
            <a:xfrm>
              <a:off x="7927259" y="981786"/>
              <a:ext cx="705938" cy="38234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latin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9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3">
            <a:extLst>
              <a:ext uri="{FF2B5EF4-FFF2-40B4-BE49-F238E27FC236}">
                <a16:creationId xmlns:a16="http://schemas.microsoft.com/office/drawing/2014/main" id="{52C18AF1-8080-4C0A-B072-A4F370F0A0B2}"/>
              </a:ext>
            </a:extLst>
          </p:cNvPr>
          <p:cNvSpPr txBox="1">
            <a:spLocks/>
          </p:cNvSpPr>
          <p:nvPr/>
        </p:nvSpPr>
        <p:spPr>
          <a:xfrm>
            <a:off x="329184" y="140827"/>
            <a:ext cx="5499557" cy="615919"/>
          </a:xfrm>
          <a:prstGeom prst="rect">
            <a:avLst/>
          </a:prstGeom>
        </p:spPr>
        <p:txBody>
          <a:bodyPr/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685800" rtl="0" eaLnBrk="1" latinLnBrk="0" hangingPunct="1">
              <a:lnSpc>
                <a:spcPct val="100000"/>
              </a:lnSpc>
              <a:spcBef>
                <a:spcPts val="48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 spc="2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2pPr>
            <a:lvl3pPr marL="822960" indent="-228600" algn="l" defTabSz="6858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 spc="2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 fontAlgn="auto">
              <a:spcBef>
                <a:spcPts val="1600"/>
              </a:spcBef>
              <a:spcAft>
                <a:spcPts val="0"/>
              </a:spcAft>
              <a:buClr>
                <a:srgbClr val="0892A0"/>
              </a:buClr>
              <a:buNone/>
              <a:defRPr/>
            </a:pPr>
            <a:r>
              <a:rPr kumimoji="1" lang="en-US" altLang="ja-JP" sz="2667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Endpoint </a:t>
            </a:r>
            <a:r>
              <a:rPr kumimoji="1" lang="ja-JP" altLang="en-US" sz="2667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エージェント</a:t>
            </a:r>
            <a:r>
              <a:rPr kumimoji="1" lang="en-US" altLang="ja-JP" sz="2667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kumimoji="1" lang="ja-JP" altLang="en-US" sz="2667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取得データ</a:t>
            </a:r>
            <a:endParaRPr lang="ja-JP" altLang="en-US" sz="2667">
              <a:solidFill>
                <a:srgbClr val="282828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7A33AF2F-58B7-49FF-8E45-0CDCBB6D13BF}"/>
              </a:ext>
            </a:extLst>
          </p:cNvPr>
          <p:cNvGraphicFramePr>
            <a:graphicFrameLocks noGrp="1"/>
          </p:cNvGraphicFramePr>
          <p:nvPr/>
        </p:nvGraphicFramePr>
        <p:xfrm>
          <a:off x="620840" y="1253547"/>
          <a:ext cx="5499558" cy="5028069"/>
        </p:xfrm>
        <a:graphic>
          <a:graphicData uri="http://schemas.openxmlformats.org/drawingml/2006/table">
            <a:tbl>
              <a:tblPr/>
              <a:tblGrid>
                <a:gridCol w="1394531">
                  <a:extLst>
                    <a:ext uri="{9D8B030D-6E8A-4147-A177-3AD203B41FA5}">
                      <a16:colId xmlns:a16="http://schemas.microsoft.com/office/drawing/2014/main" val="1214776346"/>
                    </a:ext>
                  </a:extLst>
                </a:gridCol>
                <a:gridCol w="2690855">
                  <a:extLst>
                    <a:ext uri="{9D8B030D-6E8A-4147-A177-3AD203B41FA5}">
                      <a16:colId xmlns:a16="http://schemas.microsoft.com/office/drawing/2014/main" val="2829558003"/>
                    </a:ext>
                  </a:extLst>
                </a:gridCol>
                <a:gridCol w="1414172">
                  <a:extLst>
                    <a:ext uri="{9D8B030D-6E8A-4147-A177-3AD203B41FA5}">
                      <a16:colId xmlns:a16="http://schemas.microsoft.com/office/drawing/2014/main" val="1393486567"/>
                    </a:ext>
                  </a:extLst>
                </a:gridCol>
              </a:tblGrid>
              <a:tr h="28952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項目</a:t>
                      </a:r>
                      <a:endParaRPr lang="ja-JP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A32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100" u="none" strike="noStrike">
                          <a:solidFill>
                            <a:schemeClr val="bg1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補足</a:t>
                      </a:r>
                      <a:endParaRPr lang="ja-JP" altLang="en-US" sz="1100" b="1" i="0" u="none" strike="noStrike">
                        <a:solidFill>
                          <a:schemeClr val="bg1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A32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100" u="none" strike="noStrike">
                          <a:solidFill>
                            <a:schemeClr val="bg1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表示例</a:t>
                      </a:r>
                      <a:endParaRPr lang="ja-JP" altLang="en-US" sz="1100" b="1" i="0" u="none" strike="noStrike">
                        <a:solidFill>
                          <a:schemeClr val="bg1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A3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203283"/>
                  </a:ext>
                </a:extLst>
              </a:tr>
              <a:tr h="28952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プラットフォーム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ベースのオペレーティングシステム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Windows / Mac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042238"/>
                  </a:ext>
                </a:extLst>
              </a:tr>
              <a:tr h="418904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OS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バージョン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オペレーティングシステムの</a:t>
                      </a:r>
                      <a:b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</a:br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メジャー</a:t>
                      </a:r>
                      <a:r>
                        <a:rPr lang="en-US" altLang="ja-JP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/</a:t>
                      </a:r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マイナーバージョン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Microsoft Windows 8.1 Enterprise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09872"/>
                  </a:ext>
                </a:extLst>
              </a:tr>
              <a:tr h="390269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カーネル</a:t>
                      </a:r>
                      <a:endParaRPr lang="en-US" altLang="ja-JP" sz="1100" u="none" strike="noStrike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バージョン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カーネルバージョン番号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6.3.9600</a:t>
                      </a:r>
                      <a:endParaRPr lang="en-US" altLang="ja-JP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233810"/>
                  </a:ext>
                </a:extLst>
              </a:tr>
              <a:tr h="57904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ブラウザ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データ収集に使用されるブラウザ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Google Chrome (46.0.2490.80)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016504"/>
                  </a:ext>
                </a:extLst>
              </a:tr>
              <a:tr h="418904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エンドポイント</a:t>
                      </a:r>
                      <a:b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</a:b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バージョン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Endpoint 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エージェントの</a:t>
                      </a:r>
                      <a:b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</a:b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メジャー</a:t>
                      </a:r>
                      <a:r>
                        <a:rPr lang="en-US" altLang="ja-JP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/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マイナーバージョン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0.24.1</a:t>
                      </a:r>
                      <a:endParaRPr lang="en-US" altLang="ja-JP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39452"/>
                  </a:ext>
                </a:extLst>
              </a:tr>
              <a:tr h="28952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IP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アドレス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プライベート</a:t>
                      </a:r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IP</a:t>
                      </a:r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アドレス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10.1.1.100</a:t>
                      </a:r>
                      <a:endParaRPr lang="en-US" altLang="ja-JP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101732"/>
                  </a:ext>
                </a:extLst>
              </a:tr>
              <a:tr h="57904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DNS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サーバー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構成された</a:t>
                      </a:r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DNS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サーバーアドレス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10.1.1.253, 10.1.1.254</a:t>
                      </a:r>
                      <a:endParaRPr lang="en-US" altLang="ja-JP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336518"/>
                  </a:ext>
                </a:extLst>
              </a:tr>
              <a:tr h="28952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メーカー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ハードウェアメーカー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Lenovo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610741"/>
                  </a:ext>
                </a:extLst>
              </a:tr>
              <a:tr h="28952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モデル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ハードウェアモデル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20ARS18N00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669073"/>
                  </a:ext>
                </a:extLst>
              </a:tr>
              <a:tr h="61523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メモリ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オペレーティングシステムで</a:t>
                      </a:r>
                      <a:endParaRPr lang="en-US" altLang="ja-JP" sz="1100" u="none" strike="noStrike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使用可能な合計メモリ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8192 MB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43931"/>
                  </a:ext>
                </a:extLst>
              </a:tr>
              <a:tr h="28952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コンピューター名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コンピューター名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win81-1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165673"/>
                  </a:ext>
                </a:extLst>
              </a:tr>
              <a:tr h="289523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ログインユーザー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ユーザー名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boulders\</a:t>
                      </a:r>
                      <a:r>
                        <a:rPr lang="en-US" sz="1100" u="none" strike="noStrike" dirty="0" err="1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dave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971" marT="8971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604712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D2C04668-E536-4E00-842B-0BEDC35A5992}"/>
              </a:ext>
            </a:extLst>
          </p:cNvPr>
          <p:cNvGraphicFramePr>
            <a:graphicFrameLocks noGrp="1"/>
          </p:cNvGraphicFramePr>
          <p:nvPr/>
        </p:nvGraphicFramePr>
        <p:xfrm>
          <a:off x="6336374" y="1258297"/>
          <a:ext cx="5646198" cy="5028070"/>
        </p:xfrm>
        <a:graphic>
          <a:graphicData uri="http://schemas.openxmlformats.org/drawingml/2006/table">
            <a:tbl>
              <a:tblPr/>
              <a:tblGrid>
                <a:gridCol w="1431715">
                  <a:extLst>
                    <a:ext uri="{9D8B030D-6E8A-4147-A177-3AD203B41FA5}">
                      <a16:colId xmlns:a16="http://schemas.microsoft.com/office/drawing/2014/main" val="2409887183"/>
                    </a:ext>
                  </a:extLst>
                </a:gridCol>
                <a:gridCol w="2762604">
                  <a:extLst>
                    <a:ext uri="{9D8B030D-6E8A-4147-A177-3AD203B41FA5}">
                      <a16:colId xmlns:a16="http://schemas.microsoft.com/office/drawing/2014/main" val="2154245837"/>
                    </a:ext>
                  </a:extLst>
                </a:gridCol>
                <a:gridCol w="1451879">
                  <a:extLst>
                    <a:ext uri="{9D8B030D-6E8A-4147-A177-3AD203B41FA5}">
                      <a16:colId xmlns:a16="http://schemas.microsoft.com/office/drawing/2014/main" val="1164863411"/>
                    </a:ext>
                  </a:extLst>
                </a:gridCol>
              </a:tblGrid>
              <a:tr h="2734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項目</a:t>
                      </a:r>
                      <a:endParaRPr lang="ja-JP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A32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100" u="none" strike="noStrike">
                          <a:solidFill>
                            <a:schemeClr val="bg1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補足</a:t>
                      </a:r>
                      <a:endParaRPr lang="ja-JP" altLang="en-US" sz="1100" b="1" i="0" u="none" strike="noStrike">
                        <a:solidFill>
                          <a:schemeClr val="bg1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A324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100" u="none" strike="noStrike">
                          <a:solidFill>
                            <a:schemeClr val="bg1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表示例</a:t>
                      </a:r>
                      <a:endParaRPr lang="ja-JP" altLang="en-US" sz="1100" b="1" i="0" u="none" strike="noStrike">
                        <a:solidFill>
                          <a:schemeClr val="bg1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A3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472638"/>
                  </a:ext>
                </a:extLst>
              </a:tr>
              <a:tr h="2734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SSID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ワイヤレスネットワーク名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BOULDERS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782501"/>
                  </a:ext>
                </a:extLst>
              </a:tr>
              <a:tr h="2734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BSSID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ベースステーション</a:t>
                      </a:r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ID（MAC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アドレス）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8e:2f:44:4a:ae:bf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614219"/>
                  </a:ext>
                </a:extLst>
              </a:tr>
              <a:tr h="2734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チャネル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ワイヤレスチャネル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2  (2.4 GHz)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635799"/>
                  </a:ext>
                </a:extLst>
              </a:tr>
              <a:tr h="2734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信号強度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信号強度（</a:t>
                      </a:r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dBm）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-32</a:t>
                      </a:r>
                      <a:endParaRPr lang="en-US" altLang="ja-JP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544507"/>
                  </a:ext>
                </a:extLst>
              </a:tr>
              <a:tr h="2734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信号品質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信号品質（パーセンテージで表される）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99%</a:t>
                      </a:r>
                      <a:endParaRPr lang="en-US" altLang="ja-JP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695611"/>
                  </a:ext>
                </a:extLst>
              </a:tr>
              <a:tr h="53544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伝送速度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オペレーティングシステムから見た</a:t>
                      </a:r>
                      <a:endParaRPr lang="en-US" altLang="ja-JP" sz="1100" u="none" strike="noStrike" dirty="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最大伝送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130 Mbps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327042"/>
                  </a:ext>
                </a:extLst>
              </a:tr>
              <a:tr h="2734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物理モード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ワイヤレス接続　</a:t>
                      </a:r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IEEE802.11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仕様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802.11n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887626"/>
                  </a:ext>
                </a:extLst>
              </a:tr>
              <a:tr h="2734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ハードウェアタイプ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接続タイプ（有線</a:t>
                      </a:r>
                      <a:r>
                        <a:rPr lang="en-US" altLang="ja-JP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/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無線）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ワイヤレス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6075"/>
                  </a:ext>
                </a:extLst>
              </a:tr>
              <a:tr h="54683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プロキシ方式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プロキシを使用する場合、</a:t>
                      </a:r>
                      <a:endParaRPr lang="en-US" altLang="ja-JP" sz="1100" u="none" strike="noStrike" dirty="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方式（</a:t>
                      </a:r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PAC</a:t>
                      </a:r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ファイル、</a:t>
                      </a:r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WPAD、</a:t>
                      </a:r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手動）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ネットワーク</a:t>
                      </a:r>
                      <a:endParaRPr lang="en-US" altLang="ja-JP" sz="1100" u="none" strike="noStrike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PAC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スクリプト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89796"/>
                  </a:ext>
                </a:extLst>
              </a:tr>
              <a:tr h="54683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プロキシ設定</a:t>
                      </a:r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URL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プロキシ自動設定が使用されている場合、ファイルのソースとなる</a:t>
                      </a:r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URL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http://10.1.1.1/scripts/autoproxy.pac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33814"/>
                  </a:ext>
                </a:extLst>
              </a:tr>
              <a:tr h="391332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ネットワーク</a:t>
                      </a:r>
                      <a:b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</a:b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ゲートウェイ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デフォルトネットワークゲートウェイ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10.1.1.1</a:t>
                      </a:r>
                      <a:endParaRPr lang="en-US" altLang="ja-JP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85582"/>
                  </a:ext>
                </a:extLst>
              </a:tr>
              <a:tr h="54683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VPN 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アドレス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VPN</a:t>
                      </a:r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ゲートウェイによって提供される</a:t>
                      </a:r>
                      <a:endParaRPr lang="en-US" altLang="ja-JP" sz="1100" u="none" strike="noStrike" dirty="0"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IP</a:t>
                      </a:r>
                      <a:r>
                        <a:rPr lang="ja-JP" altLang="en-US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アドレス</a:t>
                      </a:r>
                      <a:endParaRPr lang="ja-JP" alt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172.16.0.25</a:t>
                      </a:r>
                      <a:endParaRPr lang="en-US" altLang="ja-JP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197781"/>
                  </a:ext>
                </a:extLst>
              </a:tr>
              <a:tr h="2734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VPN 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ゲートウェイ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D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VPN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ゲートウェイの</a:t>
                      </a:r>
                      <a:r>
                        <a:rPr 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IP</a:t>
                      </a:r>
                      <a:r>
                        <a:rPr lang="ja-JP" altLang="en-US" sz="1100" u="none" strike="noStrike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アドレス</a:t>
                      </a:r>
                      <a:endParaRPr lang="ja-JP" altLang="en-US" sz="1100" b="0" i="0" u="none" strike="noStrike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100" u="none" strike="noStrike" dirty="0"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80.90.100.200</a:t>
                      </a:r>
                      <a:endParaRPr lang="en-US" altLang="ja-JP" sz="1100" b="0" i="0" u="none" strike="noStrike" dirty="0">
                        <a:solidFill>
                          <a:srgbClr val="333333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96000" marR="8287" marT="8287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872974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B8D9EEE-67BF-4731-A7C3-235ABECEDEC8}"/>
              </a:ext>
            </a:extLst>
          </p:cNvPr>
          <p:cNvSpPr txBox="1"/>
          <p:nvPr/>
        </p:nvSpPr>
        <p:spPr>
          <a:xfrm>
            <a:off x="552587" y="927986"/>
            <a:ext cx="2031325" cy="3200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600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コンピューター情報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3E3231-4309-4241-92DB-C781DA068267}"/>
              </a:ext>
            </a:extLst>
          </p:cNvPr>
          <p:cNvSpPr txBox="1"/>
          <p:nvPr/>
        </p:nvSpPr>
        <p:spPr>
          <a:xfrm>
            <a:off x="6260573" y="917212"/>
            <a:ext cx="1826141" cy="3200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600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ネットワーク情報</a:t>
            </a:r>
          </a:p>
        </p:txBody>
      </p:sp>
    </p:spTree>
    <p:extLst>
      <p:ext uri="{BB962C8B-B14F-4D97-AF65-F5344CB8AC3E}">
        <p14:creationId xmlns:p14="http://schemas.microsoft.com/office/powerpoint/2010/main" val="5700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>
            <a:extLst>
              <a:ext uri="{FF2B5EF4-FFF2-40B4-BE49-F238E27FC236}">
                <a16:creationId xmlns:a16="http://schemas.microsoft.com/office/drawing/2014/main" id="{B3F5D99B-456A-4EC1-9CDF-405437C91E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err="1"/>
              <a:t>ThousandEyes</a:t>
            </a:r>
            <a:r>
              <a:rPr lang="en-US" altLang="ja-JP" dirty="0"/>
              <a:t> </a:t>
            </a:r>
            <a:r>
              <a:rPr lang="ja-JP" altLang="en-US"/>
              <a:t>ライセン</a:t>
            </a:r>
            <a:r>
              <a:rPr lang="zh-CN" altLang="en-US" dirty="0"/>
              <a:t>体系</a:t>
            </a:r>
          </a:p>
        </p:txBody>
      </p:sp>
    </p:spTree>
    <p:extLst>
      <p:ext uri="{BB962C8B-B14F-4D97-AF65-F5344CB8AC3E}">
        <p14:creationId xmlns:p14="http://schemas.microsoft.com/office/powerpoint/2010/main" val="34749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2122488" y="268288"/>
            <a:ext cx="10069512" cy="766762"/>
          </a:xfrm>
        </p:spPr>
        <p:txBody>
          <a:bodyPr anchor="ctr" anchorCtr="0">
            <a:normAutofit/>
          </a:bodyPr>
          <a:lstStyle/>
          <a:p>
            <a:r>
              <a:rPr kumimoji="1" lang="ja-JP" altLang="en-US" sz="4267" dirty="0">
                <a:latin typeface="Meiryo" charset="-128"/>
                <a:ea typeface="Meiryo" charset="-128"/>
                <a:cs typeface="Meiryo" charset="-128"/>
              </a:rPr>
              <a:t>課金の仕組み </a:t>
            </a:r>
            <a:r>
              <a:rPr kumimoji="1" lang="en-US" altLang="ja-JP" sz="1600" dirty="0">
                <a:latin typeface="Meiryo" charset="-128"/>
                <a:ea typeface="Meiryo" charset="-128"/>
                <a:cs typeface="Meiryo" charset="-128"/>
              </a:rPr>
              <a:t>(</a:t>
            </a:r>
            <a:r>
              <a:rPr kumimoji="1" lang="en-US" altLang="ja-JP" sz="1600" dirty="0">
                <a:latin typeface="+mn-ea"/>
              </a:rPr>
              <a:t>Enterprise </a:t>
            </a:r>
            <a:r>
              <a:rPr kumimoji="1" lang="ja-JP" altLang="en-US" sz="1600" dirty="0">
                <a:latin typeface="+mn-ea"/>
              </a:rPr>
              <a:t>エージェントによる月間</a:t>
            </a:r>
            <a:r>
              <a:rPr kumimoji="1" lang="en-US" altLang="ja-JP" sz="1600" dirty="0">
                <a:latin typeface="+mn-ea"/>
              </a:rPr>
              <a:t>UNIT</a:t>
            </a:r>
            <a:r>
              <a:rPr kumimoji="1" lang="ja-JP" altLang="en-US" sz="1600" dirty="0">
                <a:latin typeface="+mn-ea"/>
              </a:rPr>
              <a:t>消費例表付き</a:t>
            </a:r>
            <a:r>
              <a:rPr kumimoji="1" lang="en-US" altLang="ja-JP" sz="1600" dirty="0">
                <a:latin typeface="+mn-ea"/>
              </a:rPr>
              <a:t>)</a:t>
            </a:r>
            <a:endParaRPr kumimoji="1" lang="ja-JP" altLang="en-US" sz="4267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" name="TextBox 112"/>
          <p:cNvSpPr txBox="1"/>
          <p:nvPr/>
        </p:nvSpPr>
        <p:spPr>
          <a:xfrm>
            <a:off x="2638241" y="1306905"/>
            <a:ext cx="1485828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Enterprise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エージェント</a:t>
            </a:r>
            <a:endParaRPr lang="en-US" sz="1600" dirty="0">
              <a:solidFill>
                <a:srgbClr val="F15E22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59699" y="1292170"/>
            <a:ext cx="1654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Cloud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エージェント</a:t>
            </a:r>
            <a:endParaRPr lang="en-US" altLang="ja-JP" sz="1600" dirty="0">
              <a:solidFill>
                <a:srgbClr val="F15E22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74339" y="2051287"/>
            <a:ext cx="6431261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67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1</a:t>
            </a:r>
            <a:r>
              <a:rPr lang="ja-JP" altLang="en-US" sz="1867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年単位のプリペイド</a:t>
            </a:r>
            <a:r>
              <a:rPr lang="ja-JP" altLang="en-US" sz="1867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で</a:t>
            </a:r>
            <a:r>
              <a:rPr lang="en-US" altLang="ja-JP" sz="1867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UNIT</a:t>
            </a:r>
            <a:r>
              <a:rPr lang="ja-JP" altLang="en-US" sz="1867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をご購入</a:t>
            </a:r>
            <a:r>
              <a:rPr lang="ja-JP" altLang="en-US" sz="1867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いただきます。</a:t>
            </a:r>
            <a:endParaRPr lang="en-US" altLang="ja-JP" sz="1867" dirty="0">
              <a:solidFill>
                <a:srgbClr val="4F565C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（最小契約</a:t>
            </a:r>
            <a:r>
              <a:rPr lang="en-US" altLang="ja-JP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UNIT</a:t>
            </a:r>
            <a:r>
              <a:rPr lang="ja-JP" altLang="en-US" sz="160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数</a:t>
            </a:r>
            <a:r>
              <a:rPr lang="en-US" altLang="ja-JP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= 1,500 UNIT/</a:t>
            </a:r>
            <a:r>
              <a:rPr lang="ja-JP" altLang="en-US" sz="160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月）</a:t>
            </a:r>
            <a:endParaRPr lang="en-US" altLang="ja-JP" sz="1600" dirty="0">
              <a:solidFill>
                <a:srgbClr val="4F565C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62" name="Group 33">
            <a:extLst>
              <a:ext uri="{FF2B5EF4-FFF2-40B4-BE49-F238E27FC236}">
                <a16:creationId xmlns:a16="http://schemas.microsoft.com/office/drawing/2014/main" id="{C64FE612-C253-AC48-AE91-2249A150549A}"/>
              </a:ext>
            </a:extLst>
          </p:cNvPr>
          <p:cNvGrpSpPr>
            <a:grpSpLocks noChangeAspect="1"/>
          </p:cNvGrpSpPr>
          <p:nvPr/>
        </p:nvGrpSpPr>
        <p:grpSpPr>
          <a:xfrm>
            <a:off x="4092693" y="1207707"/>
            <a:ext cx="731520" cy="731520"/>
            <a:chOff x="2189723" y="1043004"/>
            <a:chExt cx="443653" cy="443653"/>
          </a:xfrm>
        </p:grpSpPr>
        <p:sp>
          <p:nvSpPr>
            <p:cNvPr id="63" name="Oval 34">
              <a:extLst>
                <a:ext uri="{FF2B5EF4-FFF2-40B4-BE49-F238E27FC236}">
                  <a16:creationId xmlns:a16="http://schemas.microsoft.com/office/drawing/2014/main" id="{33D30C0B-E41A-EE43-8606-3DA68CB96F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9723" y="1043004"/>
              <a:ext cx="443653" cy="443653"/>
            </a:xfrm>
            <a:prstGeom prst="ellipse">
              <a:avLst/>
            </a:prstGeom>
            <a:solidFill>
              <a:srgbClr val="EB5400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64" name="Picture 35">
              <a:extLst>
                <a:ext uri="{FF2B5EF4-FFF2-40B4-BE49-F238E27FC236}">
                  <a16:creationId xmlns:a16="http://schemas.microsoft.com/office/drawing/2014/main" id="{EFCCC545-DECC-4C44-A678-A425DCEEE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02" y="1141887"/>
              <a:ext cx="260277" cy="225399"/>
            </a:xfrm>
            <a:prstGeom prst="rect">
              <a:avLst/>
            </a:prstGeom>
          </p:spPr>
        </p:pic>
      </p:grpSp>
      <p:grpSp>
        <p:nvGrpSpPr>
          <p:cNvPr id="65" name="Group 39">
            <a:extLst>
              <a:ext uri="{FF2B5EF4-FFF2-40B4-BE49-F238E27FC236}">
                <a16:creationId xmlns:a16="http://schemas.microsoft.com/office/drawing/2014/main" id="{F69BF774-D539-584B-B210-A3EFBE165F1D}"/>
              </a:ext>
            </a:extLst>
          </p:cNvPr>
          <p:cNvGrpSpPr>
            <a:grpSpLocks noChangeAspect="1"/>
          </p:cNvGrpSpPr>
          <p:nvPr/>
        </p:nvGrpSpPr>
        <p:grpSpPr>
          <a:xfrm>
            <a:off x="1719963" y="1209296"/>
            <a:ext cx="731520" cy="731520"/>
            <a:chOff x="2882623" y="1988578"/>
            <a:chExt cx="443653" cy="443652"/>
          </a:xfrm>
        </p:grpSpPr>
        <p:sp>
          <p:nvSpPr>
            <p:cNvPr id="66" name="Oval 40">
              <a:extLst>
                <a:ext uri="{FF2B5EF4-FFF2-40B4-BE49-F238E27FC236}">
                  <a16:creationId xmlns:a16="http://schemas.microsoft.com/office/drawing/2014/main" id="{76EE08D4-4D28-2243-8291-175156EA4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623" y="1988578"/>
              <a:ext cx="443653" cy="443652"/>
            </a:xfrm>
            <a:prstGeom prst="ellipse">
              <a:avLst/>
            </a:prstGeom>
            <a:solidFill>
              <a:srgbClr val="EB5400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67" name="Picture 41">
              <a:extLst>
                <a:ext uri="{FF2B5EF4-FFF2-40B4-BE49-F238E27FC236}">
                  <a16:creationId xmlns:a16="http://schemas.microsoft.com/office/drawing/2014/main" id="{00C4E67C-B4F9-C24F-AA42-CC5F54F6F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501" y="2083254"/>
              <a:ext cx="309078" cy="236753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B8C095D-99CB-B44D-8040-5F75736F2D6D}"/>
              </a:ext>
            </a:extLst>
          </p:cNvPr>
          <p:cNvGrpSpPr/>
          <p:nvPr/>
        </p:nvGrpSpPr>
        <p:grpSpPr>
          <a:xfrm>
            <a:off x="6278667" y="1137156"/>
            <a:ext cx="5600894" cy="1180715"/>
            <a:chOff x="4709000" y="852867"/>
            <a:chExt cx="4200670" cy="885536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5CE1E2D0-BD94-EF4B-BA0F-5908BA47C781}"/>
                </a:ext>
              </a:extLst>
            </p:cNvPr>
            <p:cNvGrpSpPr/>
            <p:nvPr/>
          </p:nvGrpSpPr>
          <p:grpSpPr>
            <a:xfrm>
              <a:off x="4709000" y="852867"/>
              <a:ext cx="4200670" cy="885536"/>
              <a:chOff x="4737576" y="776726"/>
              <a:chExt cx="4200670" cy="885536"/>
            </a:xfrm>
          </p:grpSpPr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id="{FB5BB2B4-D253-1E4C-9B2B-4E481D4EBD33}"/>
                  </a:ext>
                </a:extLst>
              </p:cNvPr>
              <p:cNvSpPr/>
              <p:nvPr/>
            </p:nvSpPr>
            <p:spPr>
              <a:xfrm>
                <a:off x="4737576" y="776726"/>
                <a:ext cx="4200670" cy="88553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 sz="1867" dirty="0" err="1">
                  <a:solidFill>
                    <a:srgbClr val="FFFFFF"/>
                  </a:solidFill>
                  <a:latin typeface="Helvetica Neue"/>
                  <a:ea typeface="メイリオ" panose="020B0604030504040204" pitchFamily="34" charset="-128"/>
                </a:endParaRPr>
              </a:p>
            </p:txBody>
          </p:sp>
          <p:grpSp>
            <p:nvGrpSpPr>
              <p:cNvPr id="74" name="Group 36">
                <a:extLst>
                  <a:ext uri="{FF2B5EF4-FFF2-40B4-BE49-F238E27FC236}">
                    <a16:creationId xmlns:a16="http://schemas.microsoft.com/office/drawing/2014/main" id="{342BA05F-4DAB-BA49-AB06-F30E496420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58974" y="904479"/>
                <a:ext cx="548640" cy="548640"/>
                <a:chOff x="5476121" y="2222275"/>
                <a:chExt cx="443653" cy="443653"/>
              </a:xfrm>
            </p:grpSpPr>
            <p:sp>
              <p:nvSpPr>
                <p:cNvPr id="75" name="Oval 37">
                  <a:extLst>
                    <a:ext uri="{FF2B5EF4-FFF2-40B4-BE49-F238E27FC236}">
                      <a16:creationId xmlns:a16="http://schemas.microsoft.com/office/drawing/2014/main" id="{CE82DEE4-DC0D-E547-9731-B8BCF261AF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76121" y="2222275"/>
                  <a:ext cx="443653" cy="443653"/>
                </a:xfrm>
                <a:prstGeom prst="ellipse">
                  <a:avLst/>
                </a:prstGeom>
                <a:solidFill>
                  <a:srgbClr val="EB5400"/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67" kern="0" dirty="0">
                    <a:solidFill>
                      <a:srgbClr val="FFFFFF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pic>
              <p:nvPicPr>
                <p:cNvPr id="76" name="Picture 38">
                  <a:extLst>
                    <a:ext uri="{FF2B5EF4-FFF2-40B4-BE49-F238E27FC236}">
                      <a16:creationId xmlns:a16="http://schemas.microsoft.com/office/drawing/2014/main" id="{6EEC5911-0030-B64E-859E-E933BFC1EE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biLevel thresh="2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163" y="2319133"/>
                  <a:ext cx="332740" cy="237576"/>
                </a:xfrm>
                <a:prstGeom prst="rect">
                  <a:avLst/>
                </a:prstGeom>
              </p:spPr>
            </p:pic>
          </p:grpSp>
          <p:sp>
            <p:nvSpPr>
              <p:cNvPr id="77" name="TextBox 112">
                <a:extLst>
                  <a:ext uri="{FF2B5EF4-FFF2-40B4-BE49-F238E27FC236}">
                    <a16:creationId xmlns:a16="http://schemas.microsoft.com/office/drawing/2014/main" id="{332CB9D3-72A7-0841-8FE7-4C58DDCF44D5}"/>
                  </a:ext>
                </a:extLst>
              </p:cNvPr>
              <p:cNvSpPr txBox="1"/>
              <p:nvPr/>
            </p:nvSpPr>
            <p:spPr>
              <a:xfrm>
                <a:off x="4890616" y="950041"/>
                <a:ext cx="1114371" cy="4385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F15E22"/>
                    </a:solidFill>
                    <a:latin typeface="Meiryo" charset="-128"/>
                    <a:ea typeface="Meiryo" charset="-128"/>
                    <a:cs typeface="Meiryo" charset="-128"/>
                  </a:rPr>
                  <a:t>Endpoint</a:t>
                </a:r>
              </a:p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err="1">
                    <a:solidFill>
                      <a:srgbClr val="F15E22"/>
                    </a:solidFill>
                    <a:latin typeface="Meiryo" charset="-128"/>
                    <a:ea typeface="Meiryo" charset="-128"/>
                    <a:cs typeface="Meiryo" charset="-128"/>
                  </a:rPr>
                  <a:t>エージェント</a:t>
                </a:r>
                <a:endParaRPr lang="en-US" sz="1600" dirty="0">
                  <a:solidFill>
                    <a:srgbClr val="F15E22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BED7D211-E53F-E342-9039-D6905F65C64A}"/>
                  </a:ext>
                </a:extLst>
              </p:cNvPr>
              <p:cNvSpPr/>
              <p:nvPr/>
            </p:nvSpPr>
            <p:spPr>
              <a:xfrm>
                <a:off x="6650087" y="891644"/>
                <a:ext cx="2217688" cy="623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1</a:t>
                </a:r>
                <a:r>
                  <a:rPr lang="ja-JP" altLang="en-US" sz="160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端末＝１ライセンス</a:t>
                </a:r>
                <a:endParaRPr lang="en-US" altLang="ja-JP" sz="16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  <a:p>
                <a:pPr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100</a:t>
                </a:r>
                <a:r>
                  <a:rPr lang="ja-JP" altLang="en-US" sz="160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ライセンス単位でご契約</a:t>
                </a:r>
                <a:endParaRPr lang="en-US" altLang="ja-JP" sz="16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  <a:p>
                <a:pPr algn="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ja-JP" sz="16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EE27339-F73F-C440-AC2D-2435490EAAFB}"/>
                </a:ext>
              </a:extLst>
            </p:cNvPr>
            <p:cNvSpPr txBox="1"/>
            <p:nvPr/>
          </p:nvSpPr>
          <p:spPr>
            <a:xfrm>
              <a:off x="6559842" y="1524225"/>
              <a:ext cx="2345834" cy="168844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933">
                  <a:solidFill>
                    <a:srgbClr val="E13426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＊左記、ベース</a:t>
              </a:r>
              <a:r>
                <a:rPr kumimoji="1" lang="en-US" altLang="ja-JP" sz="933" dirty="0">
                  <a:solidFill>
                    <a:srgbClr val="E13426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UNIT</a:t>
              </a:r>
              <a:r>
                <a:rPr kumimoji="1" lang="ja-JP" altLang="en-US" sz="933">
                  <a:solidFill>
                    <a:srgbClr val="E13426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への追加ライセンスとなります。</a:t>
              </a:r>
              <a:endParaRPr kumimoji="1" lang="ja-JP" altLang="en-US" sz="933" dirty="0">
                <a:solidFill>
                  <a:srgbClr val="E134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</p:grpSp>
      <p:graphicFrame>
        <p:nvGraphicFramePr>
          <p:cNvPr id="52" name="表 51">
            <a:extLst>
              <a:ext uri="{FF2B5EF4-FFF2-40B4-BE49-F238E27FC236}">
                <a16:creationId xmlns:a16="http://schemas.microsoft.com/office/drawing/2014/main" id="{A737F897-D544-C24A-AAE6-A888DB8EB916}"/>
              </a:ext>
            </a:extLst>
          </p:cNvPr>
          <p:cNvGraphicFramePr>
            <a:graphicFrameLocks noGrp="1"/>
          </p:cNvGraphicFramePr>
          <p:nvPr/>
        </p:nvGraphicFramePr>
        <p:xfrm>
          <a:off x="356382" y="3932383"/>
          <a:ext cx="11308676" cy="2354112"/>
        </p:xfrm>
        <a:graphic>
          <a:graphicData uri="http://schemas.openxmlformats.org/drawingml/2006/table">
            <a:tbl>
              <a:tblPr/>
              <a:tblGrid>
                <a:gridCol w="4781191">
                  <a:extLst>
                    <a:ext uri="{9D8B030D-6E8A-4147-A177-3AD203B41FA5}">
                      <a16:colId xmlns:a16="http://schemas.microsoft.com/office/drawing/2014/main" val="2838966346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3305647934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3504586142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987122869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442591462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3412844650"/>
                    </a:ext>
                  </a:extLst>
                </a:gridCol>
              </a:tblGrid>
              <a:tr h="392352"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テスト種別 </a:t>
                      </a:r>
                      <a:r>
                        <a:rPr lang="en-US" altLang="ja-JP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/ </a:t>
                      </a:r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テスト間隔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10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  <a:endParaRPr lang="en-US" altLang="ja-JP" sz="16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16007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HTTP（5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秒タイムアウト）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56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025709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ページロード 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+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HTTP (10+5 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秒タイムアウト）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223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7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888460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トランザクション（</a:t>
                      </a:r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</a:t>
                      </a:r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秒タイムアウト）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　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335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134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67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664548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ネットワーク（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Agent-to-Server) 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テスト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56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092198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DNS </a:t>
                      </a:r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サーバ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56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050319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A26FD3-A3DD-F443-9FA2-B617AC9F3205}"/>
              </a:ext>
            </a:extLst>
          </p:cNvPr>
          <p:cNvSpPr txBox="1"/>
          <p:nvPr/>
        </p:nvSpPr>
        <p:spPr>
          <a:xfrm>
            <a:off x="159699" y="3612295"/>
            <a:ext cx="5632439" cy="3200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 dirty="0">
                <a:solidFill>
                  <a:srgbClr val="4F565C"/>
                </a:solidFill>
                <a:latin typeface="メイリオ" panose="020B0604030504040204" pitchFamily="34" charset="-128"/>
                <a:ea typeface="メイリオ" panose="020B0604030504040204" pitchFamily="34" charset="-128"/>
                <a:cs typeface="+mn-cs"/>
              </a:rPr>
              <a:t>【</a:t>
            </a:r>
            <a:r>
              <a:rPr kumimoji="1" lang="ja-JP" altLang="en-US" sz="1600" b="1" dirty="0">
                <a:solidFill>
                  <a:srgbClr val="4F565C"/>
                </a:solidFill>
                <a:latin typeface="メイリオ" panose="020B0604030504040204" pitchFamily="34" charset="-128"/>
                <a:ea typeface="メイリオ" panose="020B0604030504040204" pitchFamily="34" charset="-128"/>
                <a:cs typeface="+mn-cs"/>
              </a:rPr>
              <a:t>参考</a:t>
            </a:r>
            <a:r>
              <a:rPr kumimoji="1" lang="en-US" altLang="ja-JP" sz="1600" b="1" dirty="0">
                <a:solidFill>
                  <a:srgbClr val="4F565C"/>
                </a:solidFill>
                <a:latin typeface="メイリオ" panose="020B0604030504040204" pitchFamily="34" charset="-128"/>
                <a:ea typeface="メイリオ" panose="020B0604030504040204" pitchFamily="34" charset="-128"/>
                <a:cs typeface="+mn-cs"/>
              </a:rPr>
              <a:t>】Enterprise </a:t>
            </a:r>
            <a:r>
              <a:rPr kumimoji="1" lang="ja-JP" altLang="en-US" sz="1600" b="1" dirty="0">
                <a:solidFill>
                  <a:srgbClr val="4F565C"/>
                </a:solidFill>
                <a:latin typeface="メイリオ" panose="020B0604030504040204" pitchFamily="34" charset="-128"/>
                <a:ea typeface="メイリオ" panose="020B0604030504040204" pitchFamily="34" charset="-128"/>
                <a:cs typeface="+mn-cs"/>
              </a:rPr>
              <a:t>エージェントによる月間</a:t>
            </a:r>
            <a:r>
              <a:rPr kumimoji="1" lang="en-US" altLang="ja-JP" sz="1600" b="1" dirty="0">
                <a:solidFill>
                  <a:srgbClr val="4F565C"/>
                </a:solidFill>
                <a:latin typeface="メイリオ" panose="020B0604030504040204" pitchFamily="34" charset="-128"/>
                <a:ea typeface="メイリオ" panose="020B0604030504040204" pitchFamily="34" charset="-128"/>
                <a:cs typeface="+mn-cs"/>
              </a:rPr>
              <a:t>UNIT</a:t>
            </a:r>
            <a:r>
              <a:rPr kumimoji="1" lang="ja-JP" altLang="en-US" sz="1600" b="1" dirty="0">
                <a:solidFill>
                  <a:srgbClr val="4F565C"/>
                </a:solidFill>
                <a:latin typeface="メイリオ" panose="020B0604030504040204" pitchFamily="34" charset="-128"/>
                <a:ea typeface="メイリオ" panose="020B0604030504040204" pitchFamily="34" charset="-128"/>
                <a:cs typeface="+mn-cs"/>
              </a:rPr>
              <a:t>消費例</a:t>
            </a:r>
          </a:p>
        </p:txBody>
      </p:sp>
      <p:sp>
        <p:nvSpPr>
          <p:cNvPr id="7" name="正方形/長方形 40">
            <a:extLst>
              <a:ext uri="{FF2B5EF4-FFF2-40B4-BE49-F238E27FC236}">
                <a16:creationId xmlns:a16="http://schemas.microsoft.com/office/drawing/2014/main" id="{9FB978D1-4DFD-F210-297C-CEAF85966A8F}"/>
              </a:ext>
            </a:extLst>
          </p:cNvPr>
          <p:cNvSpPr/>
          <p:nvPr/>
        </p:nvSpPr>
        <p:spPr>
          <a:xfrm>
            <a:off x="6377736" y="2807431"/>
            <a:ext cx="5822057" cy="98507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391150" indent="-380990" defTabSz="914377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２拠点間のネットワークテストを</a:t>
            </a: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Enterprise Agent 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から</a:t>
            </a: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1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分間隔で実行</a:t>
            </a:r>
            <a:endParaRPr lang="en-US" altLang="ja-JP" sz="1867" dirty="0">
              <a:solidFill>
                <a:srgbClr val="4F565C"/>
              </a:solidFill>
              <a:latin typeface="Meiryo"/>
              <a:ea typeface="Meiryo"/>
              <a:cs typeface="Meiryo" charset="-128"/>
            </a:endParaRPr>
          </a:p>
          <a:p>
            <a:pPr marL="10160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	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→　</a:t>
            </a: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112 x 2 = 224 UNIT/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月</a:t>
            </a:r>
            <a:endParaRPr lang="en-US" altLang="ja-JP" sz="1867" dirty="0">
              <a:solidFill>
                <a:srgbClr val="4F565C"/>
              </a:solidFill>
              <a:latin typeface="Meiryo"/>
              <a:ea typeface="Meiryo"/>
              <a:cs typeface="Meiryo" charset="-128"/>
            </a:endParaRPr>
          </a:p>
        </p:txBody>
      </p:sp>
      <p:sp>
        <p:nvSpPr>
          <p:cNvPr id="8" name="テキスト ボックス 4">
            <a:extLst>
              <a:ext uri="{FF2B5EF4-FFF2-40B4-BE49-F238E27FC236}">
                <a16:creationId xmlns:a16="http://schemas.microsoft.com/office/drawing/2014/main" id="{CEA33040-A954-7B93-3129-A6BC20910B13}"/>
              </a:ext>
            </a:extLst>
          </p:cNvPr>
          <p:cNvSpPr txBox="1"/>
          <p:nvPr/>
        </p:nvSpPr>
        <p:spPr>
          <a:xfrm>
            <a:off x="6244703" y="2527498"/>
            <a:ext cx="1007007" cy="39594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2133" dirty="0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【</a:t>
            </a:r>
            <a:r>
              <a:rPr kumimoji="1" lang="ja-JP" altLang="en-US" sz="2133" dirty="0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例</a:t>
            </a:r>
            <a:r>
              <a:rPr kumimoji="1" lang="en-US" altLang="ja-JP" sz="2133" dirty="0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】</a:t>
            </a:r>
            <a:endParaRPr kumimoji="1" lang="ja-JP" altLang="en-US" sz="2133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</p:txBody>
      </p:sp>
      <p:sp>
        <p:nvSpPr>
          <p:cNvPr id="9" name="テキスト ボックス 39">
            <a:extLst>
              <a:ext uri="{FF2B5EF4-FFF2-40B4-BE49-F238E27FC236}">
                <a16:creationId xmlns:a16="http://schemas.microsoft.com/office/drawing/2014/main" id="{8DB88E0D-0BA6-CC93-1BD2-82C9E1292702}"/>
              </a:ext>
            </a:extLst>
          </p:cNvPr>
          <p:cNvSpPr txBox="1"/>
          <p:nvPr/>
        </p:nvSpPr>
        <p:spPr>
          <a:xfrm>
            <a:off x="567660" y="2630656"/>
            <a:ext cx="5621409" cy="7632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28594" indent="-228594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テスト種別</a:t>
            </a:r>
            <a:r>
              <a:rPr lang="en-US" altLang="ja-JP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* </a:t>
            </a:r>
            <a:r>
              <a:rPr lang="ja-JP" altLang="en-US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テスト間隔</a:t>
            </a:r>
            <a:r>
              <a:rPr lang="en-US" altLang="ja-JP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(</a:t>
            </a:r>
            <a:r>
              <a:rPr lang="ja-JP" altLang="en-US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分）</a:t>
            </a:r>
            <a:r>
              <a:rPr lang="en-US" altLang="ja-JP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* </a:t>
            </a:r>
            <a:r>
              <a:rPr lang="ja-JP" altLang="en-US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エージェント数</a:t>
            </a:r>
            <a:r>
              <a:rPr lang="en-US" altLang="ja-JP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の選択によって</a:t>
            </a:r>
            <a:r>
              <a:rPr lang="en-US" altLang="ja-JP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UNIT</a:t>
            </a:r>
            <a:r>
              <a:rPr lang="ja-JP" altLang="en-US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数が変動</a:t>
            </a:r>
            <a:endParaRPr lang="en-US" altLang="ja-JP" sz="1600" dirty="0">
              <a:solidFill>
                <a:srgbClr val="4F565C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228594" indent="-228594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ja-JP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Cloud </a:t>
            </a:r>
            <a:r>
              <a:rPr kumimoji="1" lang="ja-JP" altLang="en-US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エージェントでのテストは２倍の</a:t>
            </a:r>
            <a:r>
              <a:rPr kumimoji="1" lang="en-US" altLang="ja-JP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UNIT</a:t>
            </a:r>
            <a:r>
              <a:rPr kumimoji="1" lang="ja-JP" altLang="en-US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数で換算</a:t>
            </a:r>
          </a:p>
        </p:txBody>
      </p:sp>
      <p:sp>
        <p:nvSpPr>
          <p:cNvPr id="10" name="正方形/長方形 29">
            <a:extLst>
              <a:ext uri="{FF2B5EF4-FFF2-40B4-BE49-F238E27FC236}">
                <a16:creationId xmlns:a16="http://schemas.microsoft.com/office/drawing/2014/main" id="{CE254F9C-6FC1-7115-B2FF-0D8E173A2E9A}"/>
              </a:ext>
            </a:extLst>
          </p:cNvPr>
          <p:cNvSpPr/>
          <p:nvPr/>
        </p:nvSpPr>
        <p:spPr>
          <a:xfrm>
            <a:off x="5203012" y="5546996"/>
            <a:ext cx="1184101" cy="3203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8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1" name="正方形/長方形 29">
            <a:extLst>
              <a:ext uri="{FF2B5EF4-FFF2-40B4-BE49-F238E27FC236}">
                <a16:creationId xmlns:a16="http://schemas.microsoft.com/office/drawing/2014/main" id="{06AD65C0-7F39-D2B1-E000-8F96D71D1C16}"/>
              </a:ext>
            </a:extLst>
          </p:cNvPr>
          <p:cNvSpPr/>
          <p:nvPr/>
        </p:nvSpPr>
        <p:spPr>
          <a:xfrm>
            <a:off x="6406869" y="2507189"/>
            <a:ext cx="5357300" cy="12851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8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47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2"/>
          <p:cNvSpPr txBox="1"/>
          <p:nvPr/>
        </p:nvSpPr>
        <p:spPr>
          <a:xfrm>
            <a:off x="2638241" y="1306905"/>
            <a:ext cx="1485828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Enterprise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エージェント</a:t>
            </a:r>
            <a:endParaRPr lang="en-US" sz="1600" dirty="0">
              <a:solidFill>
                <a:srgbClr val="F15E22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59699" y="1292170"/>
            <a:ext cx="1654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Cloud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エージェント</a:t>
            </a:r>
            <a:endParaRPr lang="en-US" altLang="ja-JP" sz="1600" dirty="0">
              <a:solidFill>
                <a:srgbClr val="F15E22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74339" y="2051287"/>
            <a:ext cx="6431261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67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1</a:t>
            </a:r>
            <a:r>
              <a:rPr lang="ja-JP" altLang="en-US" sz="1867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年単位のプリペイド</a:t>
            </a:r>
            <a:r>
              <a:rPr lang="ja-JP" altLang="en-US" sz="1867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で</a:t>
            </a:r>
            <a:r>
              <a:rPr lang="en-US" altLang="ja-JP" sz="1867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UNIT</a:t>
            </a:r>
            <a:r>
              <a:rPr lang="ja-JP" altLang="en-US" sz="1867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をご購入</a:t>
            </a:r>
            <a:r>
              <a:rPr lang="ja-JP" altLang="en-US" sz="1867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いただきます。</a:t>
            </a:r>
            <a:endParaRPr lang="en-US" altLang="ja-JP" sz="1867" dirty="0">
              <a:solidFill>
                <a:srgbClr val="4F565C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（最小契約</a:t>
            </a:r>
            <a:r>
              <a:rPr lang="en-US" altLang="ja-JP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UNIT</a:t>
            </a:r>
            <a:r>
              <a:rPr lang="ja-JP" altLang="en-US" sz="160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数</a:t>
            </a:r>
            <a:r>
              <a:rPr lang="en-US" altLang="ja-JP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= 1,500 UNIT/</a:t>
            </a:r>
            <a:r>
              <a:rPr lang="ja-JP" altLang="en-US" sz="160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月）</a:t>
            </a:r>
            <a:endParaRPr lang="en-US" altLang="ja-JP" sz="1600" dirty="0">
              <a:solidFill>
                <a:srgbClr val="4F565C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67660" y="2630656"/>
            <a:ext cx="5621409" cy="7632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28594" indent="-228594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テスト種別</a:t>
            </a:r>
            <a:r>
              <a:rPr lang="en-US" altLang="ja-JP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* </a:t>
            </a:r>
            <a:r>
              <a:rPr lang="ja-JP" altLang="en-US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テスト間隔</a:t>
            </a:r>
            <a:r>
              <a:rPr lang="en-US" altLang="ja-JP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(</a:t>
            </a:r>
            <a:r>
              <a:rPr lang="ja-JP" altLang="en-US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分）</a:t>
            </a:r>
            <a:r>
              <a:rPr lang="en-US" altLang="ja-JP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* </a:t>
            </a:r>
            <a:r>
              <a:rPr lang="ja-JP" altLang="en-US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エージェント数</a:t>
            </a:r>
            <a:r>
              <a:rPr lang="en-US" altLang="ja-JP" sz="1600" u="sng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の選択によって</a:t>
            </a:r>
            <a:r>
              <a:rPr lang="en-US" altLang="ja-JP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UNIT</a:t>
            </a:r>
            <a:r>
              <a:rPr lang="ja-JP" altLang="en-US" sz="16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数が変動</a:t>
            </a:r>
            <a:endParaRPr lang="en-US" altLang="ja-JP" sz="1600" dirty="0">
              <a:solidFill>
                <a:srgbClr val="4F565C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228594" indent="-228594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ja-JP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Cloud </a:t>
            </a:r>
            <a:r>
              <a:rPr kumimoji="1" lang="ja-JP" altLang="en-US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エージェントでのテストは２倍の</a:t>
            </a:r>
            <a:r>
              <a:rPr kumimoji="1" lang="en-US" altLang="ja-JP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UNIT</a:t>
            </a:r>
            <a:r>
              <a:rPr kumimoji="1" lang="ja-JP" altLang="en-US" sz="1600" dirty="0">
                <a:solidFill>
                  <a:srgbClr val="F15E22"/>
                </a:solidFill>
                <a:latin typeface="Meiryo" charset="-128"/>
                <a:ea typeface="Meiryo" charset="-128"/>
                <a:cs typeface="Meiryo" charset="-128"/>
              </a:rPr>
              <a:t>数で換算</a:t>
            </a:r>
          </a:p>
        </p:txBody>
      </p:sp>
      <p:grpSp>
        <p:nvGrpSpPr>
          <p:cNvPr id="62" name="Group 33">
            <a:extLst>
              <a:ext uri="{FF2B5EF4-FFF2-40B4-BE49-F238E27FC236}">
                <a16:creationId xmlns:a16="http://schemas.microsoft.com/office/drawing/2014/main" id="{C64FE612-C253-AC48-AE91-2249A150549A}"/>
              </a:ext>
            </a:extLst>
          </p:cNvPr>
          <p:cNvGrpSpPr>
            <a:grpSpLocks noChangeAspect="1"/>
          </p:cNvGrpSpPr>
          <p:nvPr/>
        </p:nvGrpSpPr>
        <p:grpSpPr>
          <a:xfrm>
            <a:off x="4092693" y="1207707"/>
            <a:ext cx="731520" cy="731520"/>
            <a:chOff x="2189723" y="1043004"/>
            <a:chExt cx="443653" cy="443653"/>
          </a:xfrm>
        </p:grpSpPr>
        <p:sp>
          <p:nvSpPr>
            <p:cNvPr id="63" name="Oval 34">
              <a:extLst>
                <a:ext uri="{FF2B5EF4-FFF2-40B4-BE49-F238E27FC236}">
                  <a16:creationId xmlns:a16="http://schemas.microsoft.com/office/drawing/2014/main" id="{33D30C0B-E41A-EE43-8606-3DA68CB96F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9723" y="1043004"/>
              <a:ext cx="443653" cy="443653"/>
            </a:xfrm>
            <a:prstGeom prst="ellipse">
              <a:avLst/>
            </a:prstGeom>
            <a:solidFill>
              <a:srgbClr val="EB5400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64" name="Picture 35">
              <a:extLst>
                <a:ext uri="{FF2B5EF4-FFF2-40B4-BE49-F238E27FC236}">
                  <a16:creationId xmlns:a16="http://schemas.microsoft.com/office/drawing/2014/main" id="{EFCCC545-DECC-4C44-A678-A425DCEEE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02" y="1141887"/>
              <a:ext cx="260277" cy="225399"/>
            </a:xfrm>
            <a:prstGeom prst="rect">
              <a:avLst/>
            </a:prstGeom>
          </p:spPr>
        </p:pic>
      </p:grpSp>
      <p:grpSp>
        <p:nvGrpSpPr>
          <p:cNvPr id="65" name="Group 39">
            <a:extLst>
              <a:ext uri="{FF2B5EF4-FFF2-40B4-BE49-F238E27FC236}">
                <a16:creationId xmlns:a16="http://schemas.microsoft.com/office/drawing/2014/main" id="{F69BF774-D539-584B-B210-A3EFBE165F1D}"/>
              </a:ext>
            </a:extLst>
          </p:cNvPr>
          <p:cNvGrpSpPr>
            <a:grpSpLocks noChangeAspect="1"/>
          </p:cNvGrpSpPr>
          <p:nvPr/>
        </p:nvGrpSpPr>
        <p:grpSpPr>
          <a:xfrm>
            <a:off x="1719963" y="1209296"/>
            <a:ext cx="731520" cy="731520"/>
            <a:chOff x="2882623" y="1988578"/>
            <a:chExt cx="443653" cy="443652"/>
          </a:xfrm>
        </p:grpSpPr>
        <p:sp>
          <p:nvSpPr>
            <p:cNvPr id="66" name="Oval 40">
              <a:extLst>
                <a:ext uri="{FF2B5EF4-FFF2-40B4-BE49-F238E27FC236}">
                  <a16:creationId xmlns:a16="http://schemas.microsoft.com/office/drawing/2014/main" id="{76EE08D4-4D28-2243-8291-175156EA4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623" y="1988578"/>
              <a:ext cx="443653" cy="443652"/>
            </a:xfrm>
            <a:prstGeom prst="ellipse">
              <a:avLst/>
            </a:prstGeom>
            <a:solidFill>
              <a:srgbClr val="EB5400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67" name="Picture 41">
              <a:extLst>
                <a:ext uri="{FF2B5EF4-FFF2-40B4-BE49-F238E27FC236}">
                  <a16:creationId xmlns:a16="http://schemas.microsoft.com/office/drawing/2014/main" id="{00C4E67C-B4F9-C24F-AA42-CC5F54F6F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501" y="2083254"/>
              <a:ext cx="309078" cy="236753"/>
            </a:xfrm>
            <a:prstGeom prst="rect">
              <a:avLst/>
            </a:prstGeom>
          </p:spPr>
        </p:pic>
      </p:grpSp>
      <p:graphicFrame>
        <p:nvGraphicFramePr>
          <p:cNvPr id="52" name="表 51">
            <a:extLst>
              <a:ext uri="{FF2B5EF4-FFF2-40B4-BE49-F238E27FC236}">
                <a16:creationId xmlns:a16="http://schemas.microsoft.com/office/drawing/2014/main" id="{A737F897-D544-C24A-AAE6-A888DB8EB916}"/>
              </a:ext>
            </a:extLst>
          </p:cNvPr>
          <p:cNvGraphicFramePr>
            <a:graphicFrameLocks noGrp="1"/>
          </p:cNvGraphicFramePr>
          <p:nvPr/>
        </p:nvGraphicFramePr>
        <p:xfrm>
          <a:off x="356382" y="3932383"/>
          <a:ext cx="11308676" cy="2354112"/>
        </p:xfrm>
        <a:graphic>
          <a:graphicData uri="http://schemas.openxmlformats.org/drawingml/2006/table">
            <a:tbl>
              <a:tblPr/>
              <a:tblGrid>
                <a:gridCol w="4781191">
                  <a:extLst>
                    <a:ext uri="{9D8B030D-6E8A-4147-A177-3AD203B41FA5}">
                      <a16:colId xmlns:a16="http://schemas.microsoft.com/office/drawing/2014/main" val="2838966346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3305647934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3504586142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987122869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442591462"/>
                    </a:ext>
                  </a:extLst>
                </a:gridCol>
                <a:gridCol w="1305497">
                  <a:extLst>
                    <a:ext uri="{9D8B030D-6E8A-4147-A177-3AD203B41FA5}">
                      <a16:colId xmlns:a16="http://schemas.microsoft.com/office/drawing/2014/main" val="3412844650"/>
                    </a:ext>
                  </a:extLst>
                </a:gridCol>
              </a:tblGrid>
              <a:tr h="392352"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テスト種別 </a:t>
                      </a:r>
                      <a:r>
                        <a:rPr lang="en-US" altLang="ja-JP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/ </a:t>
                      </a:r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テスト間隔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10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</a:t>
                      </a:r>
                      <a:r>
                        <a:rPr lang="ja-JP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分</a:t>
                      </a:r>
                      <a:endParaRPr lang="en-US" altLang="ja-JP" sz="16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16007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HTTP（5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秒タイムアウト）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223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7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025709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ページロード 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+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HTTP (10+5 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秒タイムアウト）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446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223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89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888460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トランザクション（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秒タイムアウト）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　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670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268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134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664548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ネットワーク（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Agent-to-Server) 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テスト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223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7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092198"/>
                  </a:ext>
                </a:extLst>
              </a:tr>
              <a:tr h="39235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DNS 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サーバ</a:t>
                      </a:r>
                    </a:p>
                  </a:txBody>
                  <a:tcPr marL="9559" marR="9559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223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7</a:t>
                      </a:r>
                    </a:p>
                  </a:txBody>
                  <a:tcPr marL="121920" marR="121920" marT="95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050319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A26FD3-A3DD-F443-9FA2-B617AC9F3205}"/>
              </a:ext>
            </a:extLst>
          </p:cNvPr>
          <p:cNvSpPr txBox="1"/>
          <p:nvPr/>
        </p:nvSpPr>
        <p:spPr>
          <a:xfrm>
            <a:off x="159699" y="3612295"/>
            <a:ext cx="5126724" cy="3200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600" b="1" dirty="0">
                <a:solidFill>
                  <a:srgbClr val="F15E22"/>
                </a:solidFill>
                <a:latin typeface="Meiryo" charset="-128"/>
                <a:ea typeface="Meiryo" charset="-128"/>
                <a:cs typeface="+mn-cs"/>
              </a:rPr>
              <a:t>【</a:t>
            </a:r>
            <a:r>
              <a:rPr kumimoji="1" lang="ja-JP" altLang="en-US" sz="1600" b="1" dirty="0">
                <a:solidFill>
                  <a:srgbClr val="F15E22"/>
                </a:solidFill>
                <a:latin typeface="Meiryo" charset="-128"/>
                <a:ea typeface="Meiryo" charset="-128"/>
                <a:cs typeface="+mn-cs"/>
              </a:rPr>
              <a:t>参考</a:t>
            </a:r>
            <a:r>
              <a:rPr kumimoji="1" lang="en-US" altLang="ja-JP" sz="1600" b="1" dirty="0">
                <a:solidFill>
                  <a:srgbClr val="F15E22"/>
                </a:solidFill>
                <a:latin typeface="Meiryo" charset="-128"/>
                <a:ea typeface="Meiryo" charset="-128"/>
                <a:cs typeface="+mn-cs"/>
              </a:rPr>
              <a:t>】Cloud </a:t>
            </a:r>
            <a:r>
              <a:rPr kumimoji="1" lang="ja-JP" altLang="en-US" sz="1600" b="1" dirty="0">
                <a:solidFill>
                  <a:srgbClr val="F15E22"/>
                </a:solidFill>
                <a:latin typeface="Meiryo" charset="-128"/>
                <a:ea typeface="Meiryo" charset="-128"/>
                <a:cs typeface="+mn-cs"/>
              </a:rPr>
              <a:t>エージェントによる月間</a:t>
            </a:r>
            <a:r>
              <a:rPr kumimoji="1" lang="en-US" altLang="ja-JP" sz="1600" b="1" dirty="0">
                <a:solidFill>
                  <a:srgbClr val="F15E22"/>
                </a:solidFill>
                <a:latin typeface="Meiryo" charset="-128"/>
                <a:ea typeface="Meiryo" charset="-128"/>
                <a:cs typeface="+mn-cs"/>
              </a:rPr>
              <a:t>UNIT</a:t>
            </a:r>
            <a:r>
              <a:rPr kumimoji="1" lang="ja-JP" altLang="en-US" sz="1600" b="1" dirty="0">
                <a:solidFill>
                  <a:srgbClr val="F15E22"/>
                </a:solidFill>
                <a:latin typeface="Meiryo" charset="-128"/>
                <a:ea typeface="Meiryo" charset="-128"/>
                <a:cs typeface="+mn-cs"/>
              </a:rPr>
              <a:t>消費例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019A1722-1581-50C1-2050-BAD570A7AB4B}"/>
              </a:ext>
            </a:extLst>
          </p:cNvPr>
          <p:cNvSpPr txBox="1">
            <a:spLocks/>
          </p:cNvSpPr>
          <p:nvPr/>
        </p:nvSpPr>
        <p:spPr>
          <a:xfrm>
            <a:off x="1120079" y="267539"/>
            <a:ext cx="10070789" cy="768096"/>
          </a:xfrm>
          <a:prstGeom prst="rect">
            <a:avLst/>
          </a:prstGeom>
        </p:spPr>
        <p:txBody>
          <a:bodyPr vert="horz" lIns="97536" tIns="48768" rIns="97536" bIns="48768" rtlCol="0" anchor="ctr" anchorCtr="0">
            <a:normAutofit/>
          </a:bodyPr>
          <a:lstStyle>
            <a:lvl1pPr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None/>
              <a:defRPr lang="en-US" sz="2700" b="1" kern="1200" spc="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377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kumimoji="1" lang="ja-JP" altLang="en-US" sz="4267" dirty="0">
                <a:solidFill>
                  <a:srgbClr val="0D5D70"/>
                </a:solidFill>
                <a:latin typeface="Meiryo" charset="-128"/>
                <a:ea typeface="Meiryo" charset="-128"/>
                <a:cs typeface="Meiryo" charset="-128"/>
              </a:rPr>
              <a:t>課金の仕組み </a:t>
            </a:r>
            <a:r>
              <a:rPr kumimoji="1" lang="en-US" altLang="ja-JP" sz="1600" dirty="0">
                <a:solidFill>
                  <a:srgbClr val="0D5D70"/>
                </a:solidFill>
                <a:latin typeface="Meiryo" charset="-128"/>
                <a:ea typeface="Meiryo" charset="-128"/>
                <a:cs typeface="Meiryo" charset="-128"/>
              </a:rPr>
              <a:t>(</a:t>
            </a:r>
            <a:r>
              <a:rPr kumimoji="1" lang="en-US" altLang="ja-JP" sz="1600" dirty="0">
                <a:solidFill>
                  <a:srgbClr val="0D5D70"/>
                </a:solidFill>
                <a:latin typeface="メイリオ" panose="020B0604030504040204" pitchFamily="34" charset="-128"/>
                <a:ea typeface="メイリオ" panose="020B0604030504040204" pitchFamily="34" charset="-128"/>
              </a:rPr>
              <a:t>Cloud </a:t>
            </a:r>
            <a:r>
              <a:rPr kumimoji="1" lang="ja-JP" altLang="en-US" sz="1600" dirty="0">
                <a:solidFill>
                  <a:srgbClr val="0D5D70"/>
                </a:solidFill>
                <a:latin typeface="メイリオ" panose="020B0604030504040204" pitchFamily="34" charset="-128"/>
                <a:ea typeface="メイリオ" panose="020B0604030504040204" pitchFamily="34" charset="-128"/>
              </a:rPr>
              <a:t>エージェントによる月間</a:t>
            </a:r>
            <a:r>
              <a:rPr kumimoji="1" lang="en-US" altLang="ja-JP" sz="1600" dirty="0">
                <a:solidFill>
                  <a:srgbClr val="0D5D70"/>
                </a:solidFill>
                <a:latin typeface="メイリオ" panose="020B0604030504040204" pitchFamily="34" charset="-128"/>
                <a:ea typeface="メイリオ" panose="020B0604030504040204" pitchFamily="34" charset="-128"/>
              </a:rPr>
              <a:t>UNIT</a:t>
            </a:r>
            <a:r>
              <a:rPr kumimoji="1" lang="ja-JP" altLang="en-US" sz="1600" dirty="0">
                <a:solidFill>
                  <a:srgbClr val="0D5D70"/>
                </a:solidFill>
                <a:latin typeface="メイリオ" panose="020B0604030504040204" pitchFamily="34" charset="-128"/>
                <a:ea typeface="メイリオ" panose="020B0604030504040204" pitchFamily="34" charset="-128"/>
              </a:rPr>
              <a:t>消費例表付き</a:t>
            </a:r>
            <a:r>
              <a:rPr kumimoji="1" lang="en-US" altLang="ja-JP" sz="1600" dirty="0">
                <a:solidFill>
                  <a:srgbClr val="0D5D70"/>
                </a:solidFill>
                <a:latin typeface="メイリオ" panose="020B0604030504040204" pitchFamily="34" charset="-128"/>
                <a:ea typeface="メイリオ" panose="020B0604030504040204" pitchFamily="34" charset="-128"/>
              </a:rPr>
              <a:t>)</a:t>
            </a:r>
            <a:endParaRPr kumimoji="1" lang="ja-JP" altLang="en-US" sz="4267" dirty="0">
              <a:solidFill>
                <a:srgbClr val="0D5D7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0" name="正方形/長方形 30">
            <a:extLst>
              <a:ext uri="{FF2B5EF4-FFF2-40B4-BE49-F238E27FC236}">
                <a16:creationId xmlns:a16="http://schemas.microsoft.com/office/drawing/2014/main" id="{0F5298A9-501C-D79C-FEE9-2BA853A79729}"/>
              </a:ext>
            </a:extLst>
          </p:cNvPr>
          <p:cNvSpPr/>
          <p:nvPr/>
        </p:nvSpPr>
        <p:spPr>
          <a:xfrm>
            <a:off x="6509104" y="2865050"/>
            <a:ext cx="5418321" cy="98507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391150" indent="-380990" defTabSz="914377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HTTP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テストを</a:t>
            </a: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 </a:t>
            </a: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  <a:hlinkClick r:id="rId5"/>
              </a:rPr>
              <a:t>www.test.co.jp</a:t>
            </a: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 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に５ヶ所の</a:t>
            </a: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Cloud Agent 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から</a:t>
            </a: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2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分間隔で実行</a:t>
            </a:r>
            <a:endParaRPr lang="en-US" altLang="ja-JP" sz="1867" dirty="0">
              <a:solidFill>
                <a:srgbClr val="4F565C"/>
              </a:solidFill>
              <a:latin typeface="Meiryo"/>
              <a:ea typeface="Meiryo"/>
              <a:cs typeface="Meiryo" charset="-128"/>
            </a:endParaRPr>
          </a:p>
          <a:p>
            <a:pPr marL="10160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	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→　</a:t>
            </a:r>
            <a:r>
              <a:rPr lang="en-US" altLang="ja-JP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112 x 5 = 558 UNIT/</a:t>
            </a:r>
            <a:r>
              <a:rPr lang="ja-JP" altLang="en-US" sz="1867" dirty="0">
                <a:solidFill>
                  <a:srgbClr val="4F565C"/>
                </a:solidFill>
                <a:latin typeface="Meiryo"/>
                <a:ea typeface="Meiryo"/>
                <a:cs typeface="Meiryo" charset="-128"/>
              </a:rPr>
              <a:t>月</a:t>
            </a:r>
            <a:endParaRPr lang="en-US" altLang="ja-JP" sz="1867" dirty="0">
              <a:solidFill>
                <a:srgbClr val="4F565C"/>
              </a:solidFill>
              <a:latin typeface="Meiryo"/>
              <a:ea typeface="Meiryo"/>
              <a:cs typeface="Meiryo" charset="-128"/>
            </a:endParaRPr>
          </a:p>
        </p:txBody>
      </p:sp>
      <p:sp>
        <p:nvSpPr>
          <p:cNvPr id="12" name="テキスト ボックス 4">
            <a:extLst>
              <a:ext uri="{FF2B5EF4-FFF2-40B4-BE49-F238E27FC236}">
                <a16:creationId xmlns:a16="http://schemas.microsoft.com/office/drawing/2014/main" id="{F16AC813-A262-66DD-804B-B3683B2664A5}"/>
              </a:ext>
            </a:extLst>
          </p:cNvPr>
          <p:cNvSpPr txBox="1"/>
          <p:nvPr/>
        </p:nvSpPr>
        <p:spPr>
          <a:xfrm>
            <a:off x="6259909" y="2548958"/>
            <a:ext cx="1007007" cy="39594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2133" dirty="0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【</a:t>
            </a:r>
            <a:r>
              <a:rPr kumimoji="1" lang="ja-JP" altLang="en-US" sz="2133" dirty="0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例</a:t>
            </a:r>
            <a:r>
              <a:rPr kumimoji="1" lang="en-US" altLang="ja-JP" sz="2133" dirty="0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】</a:t>
            </a:r>
            <a:endParaRPr kumimoji="1" lang="ja-JP" altLang="en-US" sz="2133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</p:txBody>
      </p:sp>
      <p:grpSp>
        <p:nvGrpSpPr>
          <p:cNvPr id="13" name="グループ化 4">
            <a:extLst>
              <a:ext uri="{FF2B5EF4-FFF2-40B4-BE49-F238E27FC236}">
                <a16:creationId xmlns:a16="http://schemas.microsoft.com/office/drawing/2014/main" id="{26EA4162-2F27-9E18-5106-83AB09591E28}"/>
              </a:ext>
            </a:extLst>
          </p:cNvPr>
          <p:cNvGrpSpPr/>
          <p:nvPr/>
        </p:nvGrpSpPr>
        <p:grpSpPr>
          <a:xfrm>
            <a:off x="6278667" y="1137156"/>
            <a:ext cx="5600894" cy="1180715"/>
            <a:chOff x="4709000" y="852867"/>
            <a:chExt cx="4200670" cy="885536"/>
          </a:xfrm>
        </p:grpSpPr>
        <p:grpSp>
          <p:nvGrpSpPr>
            <p:cNvPr id="14" name="グループ化 36">
              <a:extLst>
                <a:ext uri="{FF2B5EF4-FFF2-40B4-BE49-F238E27FC236}">
                  <a16:creationId xmlns:a16="http://schemas.microsoft.com/office/drawing/2014/main" id="{DC3BC7B9-7778-BE96-B06A-732F3160A43C}"/>
                </a:ext>
              </a:extLst>
            </p:cNvPr>
            <p:cNvGrpSpPr/>
            <p:nvPr/>
          </p:nvGrpSpPr>
          <p:grpSpPr>
            <a:xfrm>
              <a:off x="4709000" y="852867"/>
              <a:ext cx="4200670" cy="885536"/>
              <a:chOff x="4737576" y="776726"/>
              <a:chExt cx="4200670" cy="885536"/>
            </a:xfrm>
          </p:grpSpPr>
          <p:sp>
            <p:nvSpPr>
              <p:cNvPr id="16" name="正方形/長方形 77">
                <a:extLst>
                  <a:ext uri="{FF2B5EF4-FFF2-40B4-BE49-F238E27FC236}">
                    <a16:creationId xmlns:a16="http://schemas.microsoft.com/office/drawing/2014/main" id="{8BF22696-CA0C-E9FD-6639-19C0F0404E58}"/>
                  </a:ext>
                </a:extLst>
              </p:cNvPr>
              <p:cNvSpPr/>
              <p:nvPr/>
            </p:nvSpPr>
            <p:spPr>
              <a:xfrm>
                <a:off x="4737576" y="776726"/>
                <a:ext cx="4200670" cy="88553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 sz="1867" dirty="0" err="1">
                  <a:solidFill>
                    <a:srgbClr val="FFFFFF"/>
                  </a:solidFill>
                  <a:latin typeface="Helvetica Neue"/>
                  <a:ea typeface="メイリオ" panose="020B0604030504040204" pitchFamily="34" charset="-128"/>
                </a:endParaRPr>
              </a:p>
            </p:txBody>
          </p:sp>
          <p:grpSp>
            <p:nvGrpSpPr>
              <p:cNvPr id="18" name="Group 36">
                <a:extLst>
                  <a:ext uri="{FF2B5EF4-FFF2-40B4-BE49-F238E27FC236}">
                    <a16:creationId xmlns:a16="http://schemas.microsoft.com/office/drawing/2014/main" id="{7B1CB56A-4698-3824-168B-C2192A8F185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58974" y="904479"/>
                <a:ext cx="548640" cy="548640"/>
                <a:chOff x="5476121" y="2222275"/>
                <a:chExt cx="443653" cy="443653"/>
              </a:xfrm>
            </p:grpSpPr>
            <p:sp>
              <p:nvSpPr>
                <p:cNvPr id="21" name="Oval 37">
                  <a:extLst>
                    <a:ext uri="{FF2B5EF4-FFF2-40B4-BE49-F238E27FC236}">
                      <a16:creationId xmlns:a16="http://schemas.microsoft.com/office/drawing/2014/main" id="{060D73CB-6AF3-6DAB-A25C-6ACCACB9D4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76121" y="2222275"/>
                  <a:ext cx="443653" cy="443653"/>
                </a:xfrm>
                <a:prstGeom prst="ellipse">
                  <a:avLst/>
                </a:prstGeom>
                <a:solidFill>
                  <a:srgbClr val="EB5400"/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67" kern="0" dirty="0">
                    <a:solidFill>
                      <a:srgbClr val="FFFFFF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pic>
              <p:nvPicPr>
                <p:cNvPr id="22" name="Picture 38">
                  <a:extLst>
                    <a:ext uri="{FF2B5EF4-FFF2-40B4-BE49-F238E27FC236}">
                      <a16:creationId xmlns:a16="http://schemas.microsoft.com/office/drawing/2014/main" id="{2912C098-AE5F-A7E7-2163-05CC14E970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biLevel thresh="2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163" y="2319133"/>
                  <a:ext cx="332740" cy="237576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12">
                <a:extLst>
                  <a:ext uri="{FF2B5EF4-FFF2-40B4-BE49-F238E27FC236}">
                    <a16:creationId xmlns:a16="http://schemas.microsoft.com/office/drawing/2014/main" id="{B6A4B57A-F33B-93E8-1B99-B6E00B4A291B}"/>
                  </a:ext>
                </a:extLst>
              </p:cNvPr>
              <p:cNvSpPr txBox="1"/>
              <p:nvPr/>
            </p:nvSpPr>
            <p:spPr>
              <a:xfrm>
                <a:off x="4890616" y="950041"/>
                <a:ext cx="1114371" cy="4385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F15E22"/>
                    </a:solidFill>
                    <a:latin typeface="Meiryo" charset="-128"/>
                    <a:ea typeface="Meiryo" charset="-128"/>
                    <a:cs typeface="Meiryo" charset="-128"/>
                  </a:rPr>
                  <a:t>Endpoint</a:t>
                </a:r>
              </a:p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err="1">
                    <a:solidFill>
                      <a:srgbClr val="F15E22"/>
                    </a:solidFill>
                    <a:latin typeface="Meiryo" charset="-128"/>
                    <a:ea typeface="Meiryo" charset="-128"/>
                    <a:cs typeface="Meiryo" charset="-128"/>
                  </a:rPr>
                  <a:t>エージェント</a:t>
                </a:r>
                <a:endParaRPr lang="en-US" sz="1600" dirty="0">
                  <a:solidFill>
                    <a:srgbClr val="F15E22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20" name="正方形/長方形 78">
                <a:extLst>
                  <a:ext uri="{FF2B5EF4-FFF2-40B4-BE49-F238E27FC236}">
                    <a16:creationId xmlns:a16="http://schemas.microsoft.com/office/drawing/2014/main" id="{40134FFE-88BF-092B-09B6-56C18380BE2B}"/>
                  </a:ext>
                </a:extLst>
              </p:cNvPr>
              <p:cNvSpPr/>
              <p:nvPr/>
            </p:nvSpPr>
            <p:spPr>
              <a:xfrm>
                <a:off x="6650087" y="891644"/>
                <a:ext cx="2217688" cy="623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1</a:t>
                </a:r>
                <a:r>
                  <a:rPr lang="ja-JP" altLang="en-US" sz="160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端末＝１ライセンス</a:t>
                </a:r>
                <a:endParaRPr lang="en-US" altLang="ja-JP" sz="16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  <a:p>
                <a:pPr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100</a:t>
                </a:r>
                <a:r>
                  <a:rPr lang="ja-JP" altLang="en-US" sz="160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ライセンス単位でご契約</a:t>
                </a:r>
                <a:endParaRPr lang="en-US" altLang="ja-JP" sz="16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  <a:p>
                <a:pPr algn="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ja-JP" sz="16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15" name="テキスト ボックス 2">
              <a:extLst>
                <a:ext uri="{FF2B5EF4-FFF2-40B4-BE49-F238E27FC236}">
                  <a16:creationId xmlns:a16="http://schemas.microsoft.com/office/drawing/2014/main" id="{1A1EEF47-51B2-C17B-8961-6D6851940FD5}"/>
                </a:ext>
              </a:extLst>
            </p:cNvPr>
            <p:cNvSpPr txBox="1"/>
            <p:nvPr/>
          </p:nvSpPr>
          <p:spPr>
            <a:xfrm>
              <a:off x="6559842" y="1524225"/>
              <a:ext cx="2345834" cy="168844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933">
                  <a:solidFill>
                    <a:srgbClr val="E13426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＊左記、ベース</a:t>
              </a:r>
              <a:r>
                <a:rPr kumimoji="1" lang="en-US" altLang="ja-JP" sz="933" dirty="0">
                  <a:solidFill>
                    <a:srgbClr val="E13426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UNIT</a:t>
              </a:r>
              <a:r>
                <a:rPr kumimoji="1" lang="ja-JP" altLang="en-US" sz="933">
                  <a:solidFill>
                    <a:srgbClr val="E13426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への追加ライセンスとなります。</a:t>
              </a:r>
              <a:endParaRPr kumimoji="1" lang="ja-JP" altLang="en-US" sz="933" dirty="0">
                <a:solidFill>
                  <a:srgbClr val="E134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</p:grpSp>
      <p:sp>
        <p:nvSpPr>
          <p:cNvPr id="23" name="正方形/長方形 29">
            <a:extLst>
              <a:ext uri="{FF2B5EF4-FFF2-40B4-BE49-F238E27FC236}">
                <a16:creationId xmlns:a16="http://schemas.microsoft.com/office/drawing/2014/main" id="{985FF53D-5F22-8F07-032B-91005DBC4E90}"/>
              </a:ext>
            </a:extLst>
          </p:cNvPr>
          <p:cNvSpPr/>
          <p:nvPr/>
        </p:nvSpPr>
        <p:spPr>
          <a:xfrm>
            <a:off x="6406869" y="2507189"/>
            <a:ext cx="5357300" cy="12851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8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24" name="正方形/長方形 29">
            <a:extLst>
              <a:ext uri="{FF2B5EF4-FFF2-40B4-BE49-F238E27FC236}">
                <a16:creationId xmlns:a16="http://schemas.microsoft.com/office/drawing/2014/main" id="{82946573-66D3-F5CB-8DB2-2A4FCC0D4AA8}"/>
              </a:ext>
            </a:extLst>
          </p:cNvPr>
          <p:cNvSpPr/>
          <p:nvPr/>
        </p:nvSpPr>
        <p:spPr>
          <a:xfrm>
            <a:off x="6510856" y="4369619"/>
            <a:ext cx="1184101" cy="3203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8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00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317500" y="911015"/>
          <a:ext cx="11453558" cy="5377958"/>
        </p:xfrm>
        <a:graphic>
          <a:graphicData uri="http://schemas.openxmlformats.org/drawingml/2006/table">
            <a:tbl>
              <a:tblPr/>
              <a:tblGrid>
                <a:gridCol w="2013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8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408">
                  <a:extLst>
                    <a:ext uri="{9D8B030D-6E8A-4147-A177-3AD203B41FA5}">
                      <a16:colId xmlns:a16="http://schemas.microsoft.com/office/drawing/2014/main" val="2653440653"/>
                    </a:ext>
                  </a:extLst>
                </a:gridCol>
                <a:gridCol w="1070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8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57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44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944">
                <a:tc gridSpan="2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  <a:cs typeface="Meiryo" charset="-128"/>
                        </a:rPr>
                        <a:t>アプリ・</a:t>
                      </a: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  <a:cs typeface="Meiryo" charset="-128"/>
                        </a:rPr>
                        <a:t>DNS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  <a:cs typeface="Meiryo" charset="-128"/>
                        </a:rPr>
                        <a:t>サーバ・拠点間ネットワーク監視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03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ja-JP" alt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メイリオ" charset="-128"/>
                      </a:endParaRPr>
                    </a:p>
                  </a:txBody>
                  <a:tcPr marL="9774" marR="9774" marT="97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03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ThousandEyes</a:t>
                      </a: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 </a:t>
                      </a: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テストメニュー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ThousandEyes </a:t>
                      </a:r>
                      <a:r>
                        <a:rPr lang="ja-JP" altLang="en-US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テストメニュー</a:t>
                      </a:r>
                      <a:endParaRPr lang="en-US" sz="1050" b="0" i="0" u="none" strike="noStrike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774" marR="9774" marT="97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メイリオ" charset="-128"/>
                      </a:endParaRPr>
                    </a:p>
                  </a:txBody>
                  <a:tcPr marL="9774" marR="9774" marT="97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ja-JP" alt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メイリオ" charset="-128"/>
                      </a:endParaRPr>
                    </a:p>
                  </a:txBody>
                  <a:tcPr marL="9774" marR="9774" marT="97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ja-JP" alt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メイリオ" charset="-128"/>
                      </a:endParaRPr>
                    </a:p>
                  </a:txBody>
                  <a:tcPr marL="9774" marR="9774" marT="97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423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テスト種別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0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表示項目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03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トランザクション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2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ページロード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Web</a:t>
                      </a:r>
                      <a:r>
                        <a:rPr lang="en-US" sz="12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HTTP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DNS</a:t>
                      </a:r>
                      <a:r>
                        <a:rPr lang="ja-JP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サーバ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ネットワーク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トランザクション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Transaction Time:</a:t>
                      </a:r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トランザクション時間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(s)</a:t>
                      </a:r>
                    </a:p>
                    <a:p>
                      <a:pPr algn="just" rtl="0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Errors:</a:t>
                      </a:r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エラー数（回数）</a:t>
                      </a:r>
                      <a:endParaRPr lang="en-US" altLang="ja-JP" sz="1300" b="0" i="0" u="none" strike="noStrike" dirty="0">
                        <a:solidFill>
                          <a:srgbClr val="000000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  <a:p>
                      <a:pPr algn="just" rtl="0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Completion:</a:t>
                      </a:r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処理成功（％）</a:t>
                      </a:r>
                      <a:endParaRPr lang="en-US" altLang="ja-JP" sz="1300" b="0" i="0" u="none" strike="noStrike" dirty="0">
                        <a:solidFill>
                          <a:srgbClr val="000000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414732"/>
                  </a:ext>
                </a:extLst>
              </a:tr>
              <a:tr h="392741"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Web </a:t>
                      </a:r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ページロード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Page Load Time : </a:t>
                      </a:r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ダウンロード時間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(s)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76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+ </a:t>
                      </a:r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ウォーターフォール可視化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760">
                <a:tc rowSpan="3">
                  <a:txBody>
                    <a:bodyPr/>
                    <a:lstStyle/>
                    <a:p>
                      <a:pPr algn="just" rtl="0" fontAlgn="ctr"/>
                      <a:r>
                        <a:rPr lang="en-US" altLang="ja-JP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Web HTTP</a:t>
                      </a:r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サーバ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Availability : HTTP成功(%)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76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fr-FR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Response</a:t>
                      </a:r>
                      <a:r>
                        <a:rPr lang="fr-F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 Time : </a:t>
                      </a:r>
                      <a:r>
                        <a:rPr lang="fr-FR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応答時間</a:t>
                      </a:r>
                      <a:r>
                        <a:rPr lang="fr-F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(s, ms)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Throughput : 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ダウンロード速度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(bps)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760">
                <a:tc rowSpan="2">
                  <a:txBody>
                    <a:bodyPr/>
                    <a:lstStyle/>
                    <a:p>
                      <a:pPr algn="just" rtl="0" fontAlgn="ctr"/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DNS – Server Metrics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Availability : DNS成功(%)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  <a:p>
                      <a:pPr algn="ctr" fontAlgn="ctr"/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4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fr-FR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Resolution Time : 応答時間(ms)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760">
                <a:tc rowSpan="3">
                  <a:txBody>
                    <a:bodyPr/>
                    <a:lstStyle/>
                    <a:p>
                      <a:pPr algn="just" rtl="0" fontAlgn="ctr"/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ネットワークアクセス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altLang="ja-JP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Loss : </a:t>
                      </a:r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パケットロス</a:t>
                      </a:r>
                      <a:r>
                        <a:rPr lang="en-US" altLang="ja-JP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(%)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76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Latency : 遅延(ms)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4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fr-FR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Jitter</a:t>
                      </a:r>
                      <a:r>
                        <a:rPr lang="fr-F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 : </a:t>
                      </a:r>
                      <a:r>
                        <a:rPr lang="fr-FR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揺らぎ</a:t>
                      </a:r>
                      <a:r>
                        <a:rPr lang="fr-F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(ms)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423">
                <a:tc>
                  <a:txBody>
                    <a:bodyPr/>
                    <a:lstStyle/>
                    <a:p>
                      <a:pPr algn="just" rtl="0" fontAlgn="ctr"/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ネットワーク経路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ネットワーク経路の可視化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760">
                <a:tc rowSpan="3">
                  <a:txBody>
                    <a:bodyPr/>
                    <a:lstStyle/>
                    <a:p>
                      <a:pPr algn="just" rtl="0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BGP</a:t>
                      </a:r>
                      <a:r>
                        <a:rPr lang="ja-JP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ルーティング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fr-F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Path Changes : </a:t>
                      </a:r>
                      <a:r>
                        <a:rPr lang="fr-FR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ASパスの変更</a:t>
                      </a:r>
                      <a:r>
                        <a:rPr lang="fr-F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</a:t>
                      </a:r>
                      <a:r>
                        <a:rPr lang="fr-FR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回数</a:t>
                      </a:r>
                      <a:r>
                        <a:rPr lang="fr-F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◯</a:t>
                      </a:r>
                    </a:p>
                  </a:txBody>
                  <a:tcPr marL="13032" marR="13032" marT="1303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76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Reachability :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ASパスの到達性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(%)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274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Updates : 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ルーティング情報の更新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(%)</a:t>
                      </a:r>
                    </a:p>
                  </a:txBody>
                  <a:tcPr marL="13032" marR="13032" marT="130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テキスト プレースホルダー 3">
            <a:extLst>
              <a:ext uri="{FF2B5EF4-FFF2-40B4-BE49-F238E27FC236}">
                <a16:creationId xmlns:a16="http://schemas.microsoft.com/office/drawing/2014/main" id="{253D7463-3E60-6B4F-BFA5-4D95324EAF9B}"/>
              </a:ext>
            </a:extLst>
          </p:cNvPr>
          <p:cNvSpPr txBox="1">
            <a:spLocks/>
          </p:cNvSpPr>
          <p:nvPr/>
        </p:nvSpPr>
        <p:spPr>
          <a:xfrm>
            <a:off x="317500" y="149013"/>
            <a:ext cx="11533632" cy="762000"/>
          </a:xfrm>
          <a:prstGeom prst="rect">
            <a:avLst/>
          </a:prstGeom>
        </p:spPr>
        <p:txBody>
          <a:bodyPr/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685800" rtl="0" eaLnBrk="1" latinLnBrk="0" hangingPunct="1">
              <a:lnSpc>
                <a:spcPct val="100000"/>
              </a:lnSpc>
              <a:spcBef>
                <a:spcPts val="48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 spc="2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2pPr>
            <a:lvl3pPr marL="822960" indent="-228600" algn="l" defTabSz="6858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 spc="2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 fontAlgn="auto">
              <a:spcBef>
                <a:spcPts val="1600"/>
              </a:spcBef>
              <a:spcAft>
                <a:spcPts val="0"/>
              </a:spcAft>
              <a:buClr>
                <a:srgbClr val="0892A0"/>
              </a:buClr>
              <a:buNone/>
              <a:defRPr/>
            </a:pPr>
            <a:r>
              <a:rPr kumimoji="1" lang="en-US" altLang="ja-JP" sz="3733" b="1" dirty="0">
                <a:solidFill>
                  <a:srgbClr val="0D5D7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Cloud/Enterprise </a:t>
            </a:r>
            <a:r>
              <a:rPr kumimoji="1" lang="ja-JP" altLang="en-US" sz="3733" b="1">
                <a:solidFill>
                  <a:srgbClr val="0D5D7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エージェント</a:t>
            </a:r>
            <a:r>
              <a:rPr kumimoji="1" lang="en-US" altLang="ja-JP" sz="3733" b="1" dirty="0">
                <a:solidFill>
                  <a:srgbClr val="0D5D7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kumimoji="1" lang="ja-JP" altLang="en-US" sz="3733" b="1">
                <a:solidFill>
                  <a:srgbClr val="0D5D7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取得データ一覧</a:t>
            </a:r>
            <a:endParaRPr lang="ja-JP" altLang="en-US" sz="2800" b="1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32C7E8-2D2A-4405-9106-728DCBAA4079}"/>
              </a:ext>
            </a:extLst>
          </p:cNvPr>
          <p:cNvSpPr/>
          <p:nvPr/>
        </p:nvSpPr>
        <p:spPr>
          <a:xfrm>
            <a:off x="6095999" y="1191065"/>
            <a:ext cx="1257012" cy="5097908"/>
          </a:xfrm>
          <a:prstGeom prst="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 err="1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62949-0435-4FD6-B4AD-E01A5EA86F37}"/>
              </a:ext>
            </a:extLst>
          </p:cNvPr>
          <p:cNvSpPr/>
          <p:nvPr/>
        </p:nvSpPr>
        <p:spPr>
          <a:xfrm>
            <a:off x="7425804" y="1191065"/>
            <a:ext cx="962571" cy="5097908"/>
          </a:xfrm>
          <a:prstGeom prst="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 err="1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A4CCA-9939-3E58-522E-06CB2E9FC450}"/>
              </a:ext>
            </a:extLst>
          </p:cNvPr>
          <p:cNvSpPr/>
          <p:nvPr/>
        </p:nvSpPr>
        <p:spPr>
          <a:xfrm>
            <a:off x="8468449" y="1191065"/>
            <a:ext cx="1064384" cy="5097908"/>
          </a:xfrm>
          <a:prstGeom prst="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 err="1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4B3B1-D870-7823-CDAF-0D841EA16872}"/>
              </a:ext>
            </a:extLst>
          </p:cNvPr>
          <p:cNvSpPr/>
          <p:nvPr/>
        </p:nvSpPr>
        <p:spPr>
          <a:xfrm>
            <a:off x="9637331" y="1191065"/>
            <a:ext cx="1018836" cy="5097908"/>
          </a:xfrm>
          <a:prstGeom prst="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 err="1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EABE3-018E-CF36-CCA0-40E6318E0CFB}"/>
              </a:ext>
            </a:extLst>
          </p:cNvPr>
          <p:cNvSpPr/>
          <p:nvPr/>
        </p:nvSpPr>
        <p:spPr>
          <a:xfrm>
            <a:off x="10728960" y="1191065"/>
            <a:ext cx="1018835" cy="5097908"/>
          </a:xfrm>
          <a:prstGeom prst="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 err="1">
              <a:solidFill>
                <a:srgbClr val="FFFFFF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737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C5F82-94DB-AFCF-9975-C6ED3B0974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A204ABD0-8207-1147-9E2D-4CB03FC04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54" y="111776"/>
            <a:ext cx="10972800" cy="685800"/>
          </a:xfrm>
        </p:spPr>
        <p:txBody>
          <a:bodyPr>
            <a:normAutofit/>
          </a:bodyPr>
          <a:lstStyle/>
          <a:p>
            <a:r>
              <a:rPr kumimoji="1" lang="ja-JP" altLang="en-US" sz="4267" dirty="0">
                <a:latin typeface="Meiryo" charset="-128"/>
                <a:ea typeface="Meiryo" charset="-128"/>
              </a:rPr>
              <a:t>監視事例、</a:t>
            </a:r>
            <a:r>
              <a:rPr kumimoji="1" lang="ja-JP" altLang="en-US" sz="4267">
                <a:latin typeface="Meiryo" charset="-128"/>
                <a:ea typeface="Meiryo" charset="-128"/>
              </a:rPr>
              <a:t>パターン </a:t>
            </a:r>
            <a:r>
              <a:rPr kumimoji="1" lang="en-US" altLang="ja-JP" sz="4267" dirty="0">
                <a:latin typeface="Meiryo" charset="-128"/>
                <a:ea typeface="Meiryo" charset="-128"/>
              </a:rPr>
              <a:t>1~3</a:t>
            </a:r>
            <a:endParaRPr kumimoji="1" lang="ja-JP" altLang="en-US" sz="4267" dirty="0">
              <a:latin typeface="Meiryo" charset="-128"/>
              <a:ea typeface="Meiryo" charset="-128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A0E4E8E5-A21D-3D73-8136-C4DAC8956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038446"/>
              </p:ext>
            </p:extLst>
          </p:nvPr>
        </p:nvGraphicFramePr>
        <p:xfrm>
          <a:off x="108999" y="781222"/>
          <a:ext cx="11974002" cy="5559205"/>
        </p:xfrm>
        <a:graphic>
          <a:graphicData uri="http://schemas.openxmlformats.org/drawingml/2006/table">
            <a:tbl>
              <a:tblPr firstRow="1" bandRow="1"/>
              <a:tblGrid>
                <a:gridCol w="1048703">
                  <a:extLst>
                    <a:ext uri="{9D8B030D-6E8A-4147-A177-3AD203B41FA5}">
                      <a16:colId xmlns:a16="http://schemas.microsoft.com/office/drawing/2014/main" val="3535595096"/>
                    </a:ext>
                  </a:extLst>
                </a:gridCol>
                <a:gridCol w="8582884">
                  <a:extLst>
                    <a:ext uri="{9D8B030D-6E8A-4147-A177-3AD203B41FA5}">
                      <a16:colId xmlns:a16="http://schemas.microsoft.com/office/drawing/2014/main" val="456501898"/>
                    </a:ext>
                  </a:extLst>
                </a:gridCol>
                <a:gridCol w="2342415">
                  <a:extLst>
                    <a:ext uri="{9D8B030D-6E8A-4147-A177-3AD203B41FA5}">
                      <a16:colId xmlns:a16="http://schemas.microsoft.com/office/drawing/2014/main" val="3715843083"/>
                    </a:ext>
                  </a:extLst>
                </a:gridCol>
              </a:tblGrid>
              <a:tr h="398073"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1" lang="ja-JP" altLang="en-US" sz="1500" b="1" dirty="0">
                          <a:latin typeface="+mn-ea"/>
                          <a:ea typeface="+mn-ea"/>
                        </a:rPr>
                        <a:t>パターン</a:t>
                      </a:r>
                      <a:endParaRPr lang="en-US" sz="1500" dirty="0">
                        <a:latin typeface="+mn-ea"/>
                        <a:ea typeface="+mn-ea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/>
                    </a:solidFill>
                  </a:tcPr>
                </a:tc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kumimoji="1" lang="ja-JP" altLang="en-US" sz="1600" b="1" dirty="0">
                          <a:latin typeface="+mn-ea"/>
                          <a:ea typeface="+mn-ea"/>
                        </a:rPr>
                        <a:t>パターン内容</a:t>
                      </a:r>
                      <a:endParaRPr kumimoji="1" lang="en-US" altLang="ja-JP" sz="1600" b="1" dirty="0">
                        <a:latin typeface="+mn-ea"/>
                        <a:ea typeface="+mn-ea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/>
                    </a:solidFill>
                  </a:tcPr>
                </a:tc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ja-JP" altLang="en-US" sz="1600" b="1" dirty="0">
                          <a:latin typeface="+mn-ea"/>
                          <a:ea typeface="+mn-ea"/>
                        </a:rPr>
                        <a:t>ライセンス数</a:t>
                      </a:r>
                      <a:endParaRPr lang="en-US" sz="1600" b="1" dirty="0">
                        <a:latin typeface="+mn-ea"/>
                        <a:ea typeface="+mn-ea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00621"/>
                  </a:ext>
                </a:extLst>
              </a:tr>
              <a:tr h="1957783"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500" dirty="0">
                          <a:latin typeface="+mn-ea"/>
                          <a:ea typeface="+mn-ea"/>
                        </a:rPr>
                        <a:t>1.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56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kumimoji="1" lang="ja-JP" altLang="en-US" sz="2000" b="0" u="sng" dirty="0">
                          <a:latin typeface="+mn-ea"/>
                          <a:ea typeface="+mn-ea"/>
                        </a:rPr>
                        <a:t>外部公開</a:t>
                      </a:r>
                      <a:r>
                        <a:rPr kumimoji="1" lang="en-US" altLang="ja-JP" sz="2000" b="0" u="sng" dirty="0">
                          <a:latin typeface="+mn-ea"/>
                          <a:ea typeface="+mn-ea"/>
                        </a:rPr>
                        <a:t>Web</a:t>
                      </a:r>
                      <a:r>
                        <a:rPr kumimoji="1" lang="ja-JP" altLang="en-US" sz="2000" b="0" u="sng" dirty="0">
                          <a:latin typeface="+mn-ea"/>
                          <a:ea typeface="+mn-ea"/>
                        </a:rPr>
                        <a:t>オンラインサイト</a:t>
                      </a: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のパフォーマンス監視</a:t>
                      </a:r>
                      <a:endParaRPr kumimoji="1" lang="en-US" altLang="ja-JP" sz="2000" b="0" dirty="0">
                        <a:latin typeface="+mn-ea"/>
                        <a:ea typeface="+mn-ea"/>
                      </a:endParaRPr>
                    </a:p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箇所のクラウドエージェント監視ポイントから</a:t>
                      </a: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 4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サイトへのテスト</a:t>
                      </a:r>
                      <a:endParaRPr kumimoji="1" lang="en-US" altLang="ja-JP" sz="1200" b="0" dirty="0">
                        <a:latin typeface="+mn-ea"/>
                        <a:ea typeface="+mn-ea"/>
                      </a:endParaRPr>
                    </a:p>
                    <a:p>
                      <a:pPr marL="1028700" lvl="2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毎試験構成：</a:t>
                      </a: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HTTP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試験、</a:t>
                      </a: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分間隔、タイムアウト</a:t>
                      </a: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秒</a:t>
                      </a:r>
                      <a:endParaRPr kumimoji="1" lang="en-US" altLang="ja-JP" sz="1200" b="0" u="none" dirty="0">
                        <a:latin typeface="+mn-ea"/>
                        <a:ea typeface="+mn-ea"/>
                      </a:endParaRPr>
                    </a:p>
                    <a:p>
                      <a:pPr marL="0" lvl="2" indent="0">
                        <a:buFont typeface="Arial" panose="020B0604020202020204" pitchFamily="34" charset="0"/>
                        <a:buNone/>
                      </a:pPr>
                      <a:r>
                        <a:rPr kumimoji="1" lang="ja-JP" altLang="en-US" sz="2000" b="0" u="sng" dirty="0">
                          <a:latin typeface="+mn-ea"/>
                          <a:ea typeface="+mn-ea"/>
                        </a:rPr>
                        <a:t>クラウドサービス</a:t>
                      </a: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の社内からのパフォーマンス監視</a:t>
                      </a:r>
                      <a:endParaRPr kumimoji="1" lang="en-US" altLang="ja-JP" sz="2000" b="0" dirty="0">
                        <a:latin typeface="+mn-ea"/>
                        <a:ea typeface="+mn-ea"/>
                      </a:endParaRPr>
                    </a:p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箇所のエンタープライズエージェント監視ポイントから</a:t>
                      </a: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 3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サイトへのテスト</a:t>
                      </a:r>
                      <a:endParaRPr kumimoji="1" lang="en-US" altLang="ja-JP" sz="1200" b="0" dirty="0">
                        <a:latin typeface="+mn-ea"/>
                        <a:ea typeface="+mn-ea"/>
                      </a:endParaRPr>
                    </a:p>
                    <a:p>
                      <a:pPr marL="1028700" lvl="2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毎試験構成：</a:t>
                      </a: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HTTP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試験、</a:t>
                      </a: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分間隔、タイムアウト</a:t>
                      </a: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秒</a:t>
                      </a:r>
                      <a:endParaRPr kumimoji="1" lang="en-US" altLang="ja-JP" sz="1200" b="0" dirty="0">
                        <a:latin typeface="+mn-ea"/>
                        <a:ea typeface="+mn-ea"/>
                      </a:endParaRPr>
                    </a:p>
                    <a:p>
                      <a:pPr marL="0" lvl="1" indent="0"/>
                      <a:r>
                        <a:rPr kumimoji="1" lang="ja-JP" altLang="en-US" sz="2000" b="0" u="sng" dirty="0">
                          <a:latin typeface="+mn-ea"/>
                          <a:ea typeface="+mn-ea"/>
                        </a:rPr>
                        <a:t>公務員</a:t>
                      </a:r>
                      <a:r>
                        <a:rPr kumimoji="1" lang="ja-JP" altLang="en-US" sz="2000" b="0" dirty="0">
                          <a:latin typeface="+mn-ea"/>
                          <a:ea typeface="+mn-ea"/>
                        </a:rPr>
                        <a:t>の目線からのパフォーマンス監視</a:t>
                      </a:r>
                      <a:endParaRPr kumimoji="1" lang="en-US" altLang="ja-JP" sz="2000" b="0" dirty="0">
                        <a:latin typeface="+mn-ea"/>
                        <a:ea typeface="+mn-ea"/>
                      </a:endParaRPr>
                    </a:p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200" b="0" dirty="0">
                          <a:latin typeface="+mn-ea"/>
                          <a:ea typeface="+mn-ea"/>
                        </a:rPr>
                        <a:t>100 PC </a:t>
                      </a:r>
                      <a:r>
                        <a:rPr kumimoji="1" lang="ja-JP" altLang="en-US" sz="1200" b="0" dirty="0">
                          <a:latin typeface="+mn-ea"/>
                          <a:ea typeface="+mn-ea"/>
                        </a:rPr>
                        <a:t>端末からのテスト</a:t>
                      </a:r>
                      <a:endParaRPr kumimoji="1" lang="en-US" altLang="ja-JP" sz="1200" b="0" dirty="0">
                        <a:latin typeface="+mn-ea"/>
                        <a:ea typeface="+mn-ea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56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500" dirty="0">
                          <a:latin typeface="+mn-ea"/>
                          <a:ea typeface="+mn-ea"/>
                        </a:rPr>
                        <a:t>500 TE-UNITS</a:t>
                      </a:r>
                    </a:p>
                    <a:p>
                      <a:r>
                        <a:rPr lang="en-US" sz="2500" dirty="0">
                          <a:latin typeface="+mn-ea"/>
                          <a:ea typeface="+mn-ea"/>
                        </a:rPr>
                        <a:t>100 TE-USERS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565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982149"/>
                  </a:ext>
                </a:extLst>
              </a:tr>
              <a:tr h="1506174"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500" dirty="0">
                          <a:latin typeface="+mn-ea"/>
                          <a:ea typeface="+mn-ea"/>
                        </a:rPr>
                        <a:t>2.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kumimoji="1" lang="ja-JP" altLang="en-US" sz="2000" u="sng" dirty="0">
                          <a:latin typeface="+mn-ea"/>
                          <a:ea typeface="+mn-ea"/>
                        </a:rPr>
                        <a:t>外部公開</a:t>
                      </a:r>
                      <a:r>
                        <a:rPr kumimoji="1" lang="en-US" altLang="ja-JP" sz="2000" u="sng" dirty="0">
                          <a:latin typeface="+mn-ea"/>
                          <a:ea typeface="+mn-ea"/>
                        </a:rPr>
                        <a:t>Web</a:t>
                      </a:r>
                      <a:r>
                        <a:rPr kumimoji="1" lang="ja-JP" altLang="en-US" sz="2000" u="sng" dirty="0">
                          <a:latin typeface="+mn-ea"/>
                          <a:ea typeface="+mn-ea"/>
                        </a:rPr>
                        <a:t>オンラインサイト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のパフォーマンス監視</a:t>
                      </a:r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箇所のクラウドエージェント監視ポイントから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 5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サイトへのテスト</a:t>
                      </a:r>
                      <a:endParaRPr kumimoji="1" lang="en-US" altLang="ja-JP" sz="1200" dirty="0">
                        <a:latin typeface="+mn-ea"/>
                        <a:ea typeface="+mn-ea"/>
                      </a:endParaRPr>
                    </a:p>
                    <a:p>
                      <a:pPr marL="1028700" lvl="2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毎試験構成：ページロード試験、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分間隔、タイムアウト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秒</a:t>
                      </a:r>
                      <a:endParaRPr kumimoji="1" lang="en-US" altLang="ja-JP" sz="1200" dirty="0">
                        <a:latin typeface="+mn-ea"/>
                        <a:ea typeface="+mn-ea"/>
                      </a:endParaRPr>
                    </a:p>
                    <a:p>
                      <a:pPr marL="0" lvl="1" indent="0"/>
                      <a:r>
                        <a:rPr kumimoji="1" lang="ja-JP" altLang="en-US" sz="2000" u="sng" dirty="0">
                          <a:latin typeface="+mn-ea"/>
                          <a:ea typeface="+mn-ea"/>
                        </a:rPr>
                        <a:t>クラウドサービス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の社内からのパフォーマンス監視</a:t>
                      </a:r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箇所のエンタープライズエージェント監視ポイントから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 5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サイトへのテスト</a:t>
                      </a:r>
                      <a:endParaRPr kumimoji="1" lang="en-US" altLang="ja-JP" sz="1200" dirty="0">
                        <a:latin typeface="+mn-ea"/>
                        <a:ea typeface="+mn-ea"/>
                      </a:endParaRPr>
                    </a:p>
                    <a:p>
                      <a:pPr marL="1028700" lvl="2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毎試験構成：ページロード試験、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分間隔、タイムアウト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秒</a:t>
                      </a:r>
                      <a:endParaRPr kumimoji="1" lang="en-US" altLang="ja-JP" sz="1200" dirty="0">
                        <a:latin typeface="+mn-ea"/>
                        <a:ea typeface="+mn-ea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+mn-ea"/>
                          <a:ea typeface="+mn-ea"/>
                        </a:rPr>
                        <a:t>1500 TE-UNITS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410771"/>
                  </a:ext>
                </a:extLst>
              </a:tr>
              <a:tr h="1697175"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500" dirty="0">
                          <a:latin typeface="+mn-ea"/>
                          <a:ea typeface="+mn-ea"/>
                        </a:rPr>
                        <a:t>3.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56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kumimoji="1" lang="ja-JP" altLang="en-US" sz="2000" u="sng" dirty="0">
                          <a:latin typeface="+mn-ea"/>
                          <a:ea typeface="+mn-ea"/>
                        </a:rPr>
                        <a:t>外部公開</a:t>
                      </a:r>
                      <a:r>
                        <a:rPr kumimoji="1" lang="en-US" altLang="ja-JP" sz="2000" u="sng" dirty="0">
                          <a:latin typeface="+mn-ea"/>
                          <a:ea typeface="+mn-ea"/>
                        </a:rPr>
                        <a:t>Web</a:t>
                      </a:r>
                      <a:r>
                        <a:rPr kumimoji="1" lang="ja-JP" altLang="en-US" sz="2000" u="sng" dirty="0">
                          <a:latin typeface="+mn-ea"/>
                          <a:ea typeface="+mn-ea"/>
                        </a:rPr>
                        <a:t>オンラインサイト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のパフォーマンス監視</a:t>
                      </a:r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箇所のクラウドエージェント監視ポイントから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 5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サイトへのテスト</a:t>
                      </a:r>
                      <a:endParaRPr kumimoji="1" lang="en-US" altLang="ja-JP" sz="1200" dirty="0">
                        <a:latin typeface="+mn-ea"/>
                        <a:ea typeface="+mn-ea"/>
                      </a:endParaRPr>
                    </a:p>
                    <a:p>
                      <a:pPr marL="1028700" lvl="2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毎試験構成：ページロード試験、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分間隔、タイムアウト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秒</a:t>
                      </a:r>
                      <a:endParaRPr kumimoji="1" lang="en-US" altLang="ja-JP" sz="1200" dirty="0">
                        <a:latin typeface="+mn-ea"/>
                        <a:ea typeface="+mn-ea"/>
                      </a:endParaRPr>
                    </a:p>
                    <a:p>
                      <a:pPr marL="0" lvl="1" indent="0"/>
                      <a:r>
                        <a:rPr kumimoji="1" lang="ja-JP" altLang="en-US" sz="2000" u="sng" dirty="0">
                          <a:latin typeface="+mn-ea"/>
                          <a:ea typeface="+mn-ea"/>
                        </a:rPr>
                        <a:t>クラウドサービス</a:t>
                      </a: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の社内からのパフォーマンス監視</a:t>
                      </a:r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箇所のエンタープライズエージェント監視ポイントから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 5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サイトへのテスト</a:t>
                      </a:r>
                      <a:endParaRPr kumimoji="1" lang="en-US" altLang="ja-JP" sz="1200" dirty="0">
                        <a:latin typeface="+mn-ea"/>
                        <a:ea typeface="+mn-ea"/>
                      </a:endParaRPr>
                    </a:p>
                    <a:p>
                      <a:pPr marL="1028700" lvl="2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毎試験構成：ページロード試験、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分間隔、タイムアウト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200" dirty="0">
                          <a:latin typeface="+mn-ea"/>
                          <a:ea typeface="+mn-ea"/>
                        </a:rPr>
                        <a:t>秒</a:t>
                      </a:r>
                      <a:endParaRPr kumimoji="1" lang="en-US" altLang="ja-JP" sz="1200" dirty="0">
                        <a:latin typeface="+mn-ea"/>
                        <a:ea typeface="+mn-ea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565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8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6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42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25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03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86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67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50" algn="l" defTabSz="914362" rtl="0" eaLnBrk="1" latinLnBrk="0" hangingPunct="1">
                        <a:defRPr sz="186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+mn-ea"/>
                          <a:ea typeface="+mn-ea"/>
                        </a:rPr>
                        <a:t>2000 TE-UNITS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5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565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91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7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9FD2F2C-6B9E-0A4C-99E2-B5BD6D4A144F}"/>
              </a:ext>
            </a:extLst>
          </p:cNvPr>
          <p:cNvSpPr/>
          <p:nvPr/>
        </p:nvSpPr>
        <p:spPr>
          <a:xfrm>
            <a:off x="127085" y="1093080"/>
            <a:ext cx="1532233" cy="439441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2E88145-223B-6340-9584-C620EE9F9237}"/>
              </a:ext>
            </a:extLst>
          </p:cNvPr>
          <p:cNvSpPr/>
          <p:nvPr/>
        </p:nvSpPr>
        <p:spPr>
          <a:xfrm>
            <a:off x="1677217" y="1097704"/>
            <a:ext cx="1693148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1E13DE-935D-FC4E-8965-D71921F19C15}"/>
              </a:ext>
            </a:extLst>
          </p:cNvPr>
          <p:cNvSpPr/>
          <p:nvPr/>
        </p:nvSpPr>
        <p:spPr>
          <a:xfrm>
            <a:off x="4701605" y="1092206"/>
            <a:ext cx="1896052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99DED7F-51EC-6247-AE0C-0417F3CE7E12}"/>
              </a:ext>
            </a:extLst>
          </p:cNvPr>
          <p:cNvSpPr/>
          <p:nvPr/>
        </p:nvSpPr>
        <p:spPr>
          <a:xfrm>
            <a:off x="6615555" y="1097116"/>
            <a:ext cx="2700880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7D6A3B7-517F-C243-BC17-15A5E0BAC149}"/>
              </a:ext>
            </a:extLst>
          </p:cNvPr>
          <p:cNvSpPr/>
          <p:nvPr/>
        </p:nvSpPr>
        <p:spPr>
          <a:xfrm>
            <a:off x="9315939" y="1093038"/>
            <a:ext cx="2722549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DFF8ABA-DA87-6047-ACFD-B474AAB63F0A}"/>
              </a:ext>
            </a:extLst>
          </p:cNvPr>
          <p:cNvSpPr/>
          <p:nvPr/>
        </p:nvSpPr>
        <p:spPr>
          <a:xfrm>
            <a:off x="3396536" y="1090789"/>
            <a:ext cx="1278896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テキスト プレースホルダー 1">
            <a:extLst>
              <a:ext uri="{FF2B5EF4-FFF2-40B4-BE49-F238E27FC236}">
                <a16:creationId xmlns:a16="http://schemas.microsoft.com/office/drawing/2014/main" id="{9A155CEF-DFA1-8C45-BEE1-498A4CAD7C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9063" y="269875"/>
            <a:ext cx="12072937" cy="598488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267" dirty="0">
                <a:latin typeface="Meiryo" charset="-128"/>
                <a:ea typeface="Meiryo" charset="-128"/>
                <a:cs typeface="Meiryo" charset="-128"/>
              </a:rPr>
              <a:t>パターン</a:t>
            </a:r>
            <a:r>
              <a:rPr kumimoji="1" lang="en-US" altLang="ja-JP" sz="4267" dirty="0">
                <a:latin typeface="Meiryo" charset="-128"/>
                <a:ea typeface="Meiryo" charset="-128"/>
                <a:cs typeface="Meiryo" charset="-128"/>
              </a:rPr>
              <a:t>1</a:t>
            </a:r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867" dirty="0">
                <a:latin typeface="Meiryo" charset="-128"/>
                <a:ea typeface="Meiryo" charset="-128"/>
                <a:cs typeface="Meiryo" charset="-128"/>
              </a:rPr>
              <a:t>(4xWeb</a:t>
            </a:r>
            <a:r>
              <a:rPr kumimoji="1" lang="ja-JP" altLang="en-US" sz="1867" dirty="0">
                <a:latin typeface="Meiryo" charset="-128"/>
                <a:ea typeface="Meiryo" charset="-128"/>
                <a:cs typeface="Meiryo" charset="-128"/>
              </a:rPr>
              <a:t>サービス</a:t>
            </a:r>
            <a:r>
              <a:rPr kumimoji="1" lang="en-US" altLang="ja-JP" sz="1867" dirty="0">
                <a:latin typeface="Meiryo" charset="-128"/>
                <a:ea typeface="Meiryo" charset="-128"/>
                <a:cs typeface="Meiryo" charset="-128"/>
              </a:rPr>
              <a:t>HTTP+3xSaaS HTTP+100</a:t>
            </a:r>
            <a:r>
              <a:rPr kumimoji="1" lang="ja-JP" altLang="en-US" sz="1867" dirty="0">
                <a:latin typeface="Meiryo" charset="-128"/>
                <a:ea typeface="Meiryo" charset="-128"/>
                <a:cs typeface="Meiryo" charset="-128"/>
              </a:rPr>
              <a:t>端末）</a:t>
            </a:r>
            <a:endParaRPr kumimoji="1" lang="en-US" altLang="ja-JP" sz="4267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3E0C9C-6B58-6C42-A851-1F046BCBFB3B}"/>
              </a:ext>
            </a:extLst>
          </p:cNvPr>
          <p:cNvCxnSpPr>
            <a:cxnSpLocks/>
          </p:cNvCxnSpPr>
          <p:nvPr/>
        </p:nvCxnSpPr>
        <p:spPr>
          <a:xfrm>
            <a:off x="119772" y="1534158"/>
            <a:ext cx="7313" cy="174731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0336E7D-2831-FD4E-826D-903C0D172BF8}"/>
              </a:ext>
            </a:extLst>
          </p:cNvPr>
          <p:cNvCxnSpPr>
            <a:cxnSpLocks/>
          </p:cNvCxnSpPr>
          <p:nvPr/>
        </p:nvCxnSpPr>
        <p:spPr>
          <a:xfrm flipH="1">
            <a:off x="3370364" y="1642738"/>
            <a:ext cx="1837" cy="14641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8F480E-6FCD-4949-AEA9-2F53B4312D9D}"/>
              </a:ext>
            </a:extLst>
          </p:cNvPr>
          <p:cNvSpPr txBox="1"/>
          <p:nvPr/>
        </p:nvSpPr>
        <p:spPr>
          <a:xfrm>
            <a:off x="5018364" y="1181656"/>
            <a:ext cx="1083951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DC</a:t>
            </a: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・</a:t>
            </a: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NOC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3675BD-B8ED-2041-A5A1-F8B7582EDBCA}"/>
              </a:ext>
            </a:extLst>
          </p:cNvPr>
          <p:cNvSpPr txBox="1"/>
          <p:nvPr/>
        </p:nvSpPr>
        <p:spPr>
          <a:xfrm>
            <a:off x="415310" y="1200388"/>
            <a:ext cx="934871" cy="301173"/>
          </a:xfrm>
          <a:prstGeom prst="rect">
            <a:avLst/>
          </a:prstGeom>
          <a:solidFill>
            <a:schemeClr val="accent3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ユーザー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E7C6F6B-93FC-E14F-B2CA-9CDDFD116613}"/>
              </a:ext>
            </a:extLst>
          </p:cNvPr>
          <p:cNvSpPr txBox="1"/>
          <p:nvPr/>
        </p:nvSpPr>
        <p:spPr>
          <a:xfrm>
            <a:off x="2223239" y="1192997"/>
            <a:ext cx="590226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LAN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96B4A18-28A5-1B4D-858A-39983A9950B6}"/>
              </a:ext>
            </a:extLst>
          </p:cNvPr>
          <p:cNvSpPr txBox="1"/>
          <p:nvPr/>
        </p:nvSpPr>
        <p:spPr>
          <a:xfrm>
            <a:off x="7169990" y="1194182"/>
            <a:ext cx="1497526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インターネット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30733F94-D263-8341-B817-DEBF71010F6C}"/>
              </a:ext>
            </a:extLst>
          </p:cNvPr>
          <p:cNvSpPr/>
          <p:nvPr/>
        </p:nvSpPr>
        <p:spPr>
          <a:xfrm>
            <a:off x="3623215" y="1162219"/>
            <a:ext cx="668132" cy="301173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WAN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F4C2821C-A4CF-BD4D-A2DB-3C9177D555EE}"/>
              </a:ext>
            </a:extLst>
          </p:cNvPr>
          <p:cNvSpPr txBox="1"/>
          <p:nvPr/>
        </p:nvSpPr>
        <p:spPr>
          <a:xfrm>
            <a:off x="9835039" y="1189750"/>
            <a:ext cx="1685077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クラウドサービス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A7BD256D-138A-344D-A790-4B9FA1D92535}"/>
              </a:ext>
            </a:extLst>
          </p:cNvPr>
          <p:cNvCxnSpPr>
            <a:cxnSpLocks/>
          </p:cNvCxnSpPr>
          <p:nvPr/>
        </p:nvCxnSpPr>
        <p:spPr>
          <a:xfrm>
            <a:off x="12007523" y="1504890"/>
            <a:ext cx="0" cy="1766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4743BDB-DAAA-AD4A-BCDE-FC0EFFECC23B}"/>
              </a:ext>
            </a:extLst>
          </p:cNvPr>
          <p:cNvCxnSpPr>
            <a:cxnSpLocks/>
            <a:endCxn id="162" idx="2"/>
          </p:cNvCxnSpPr>
          <p:nvPr/>
        </p:nvCxnSpPr>
        <p:spPr>
          <a:xfrm>
            <a:off x="6561431" y="2287155"/>
            <a:ext cx="2925261" cy="725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1D3D4EFC-8B3B-BF46-94B3-BF29717D9C20}"/>
              </a:ext>
            </a:extLst>
          </p:cNvPr>
          <p:cNvCxnSpPr>
            <a:cxnSpLocks/>
            <a:stCxn id="121" idx="6"/>
            <a:endCxn id="154" idx="2"/>
          </p:cNvCxnSpPr>
          <p:nvPr/>
        </p:nvCxnSpPr>
        <p:spPr>
          <a:xfrm flipV="1">
            <a:off x="3299617" y="2513518"/>
            <a:ext cx="253699" cy="46626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9C986A79-8BC7-8347-8C27-E3BEAA976DE9}"/>
              </a:ext>
            </a:extLst>
          </p:cNvPr>
          <p:cNvCxnSpPr>
            <a:cxnSpLocks/>
            <a:stCxn id="94" idx="6"/>
            <a:endCxn id="154" idx="2"/>
          </p:cNvCxnSpPr>
          <p:nvPr/>
        </p:nvCxnSpPr>
        <p:spPr>
          <a:xfrm>
            <a:off x="3326822" y="1879645"/>
            <a:ext cx="226495" cy="6338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4BA0C211-7C20-9842-B560-73D9275451FF}"/>
              </a:ext>
            </a:extLst>
          </p:cNvPr>
          <p:cNvGrpSpPr/>
          <p:nvPr/>
        </p:nvGrpSpPr>
        <p:grpSpPr>
          <a:xfrm>
            <a:off x="3550475" y="2160390"/>
            <a:ext cx="915824" cy="706255"/>
            <a:chOff x="1808884" y="2112038"/>
            <a:chExt cx="686868" cy="529691"/>
          </a:xfrm>
        </p:grpSpPr>
        <p:sp>
          <p:nvSpPr>
            <p:cNvPr id="154" name="雲 153">
              <a:extLst>
                <a:ext uri="{FF2B5EF4-FFF2-40B4-BE49-F238E27FC236}">
                  <a16:creationId xmlns:a16="http://schemas.microsoft.com/office/drawing/2014/main" id="{A849557D-5FA2-F94E-A2D3-410315E78D5A}"/>
                </a:ext>
              </a:extLst>
            </p:cNvPr>
            <p:cNvSpPr/>
            <p:nvPr/>
          </p:nvSpPr>
          <p:spPr>
            <a:xfrm>
              <a:off x="1808884" y="2112038"/>
              <a:ext cx="686868" cy="529691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467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6D4C3A07-6819-414C-BCB8-901FAD8BEE69}"/>
                </a:ext>
              </a:extLst>
            </p:cNvPr>
            <p:cNvSpPr txBox="1"/>
            <p:nvPr/>
          </p:nvSpPr>
          <p:spPr>
            <a:xfrm>
              <a:off x="1904421" y="2281223"/>
              <a:ext cx="484607" cy="218713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WAN</a:t>
              </a:r>
              <a:endParaRPr kumimoji="1" lang="ja-JP" altLang="en-US" sz="14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2552989E-0186-2340-9B63-708BEA7233FE}"/>
              </a:ext>
            </a:extLst>
          </p:cNvPr>
          <p:cNvCxnSpPr>
            <a:cxnSpLocks/>
            <a:stCxn id="154" idx="0"/>
          </p:cNvCxnSpPr>
          <p:nvPr/>
        </p:nvCxnSpPr>
        <p:spPr>
          <a:xfrm flipV="1">
            <a:off x="4465537" y="1982720"/>
            <a:ext cx="383511" cy="53079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665F2F5-908D-FB4D-B5EA-C1269D05C648}"/>
              </a:ext>
            </a:extLst>
          </p:cNvPr>
          <p:cNvSpPr txBox="1"/>
          <p:nvPr/>
        </p:nvSpPr>
        <p:spPr>
          <a:xfrm>
            <a:off x="2736836" y="3154477"/>
            <a:ext cx="606256" cy="244234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0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SOHO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1D09252-1CEB-A640-95B3-68E698A88779}"/>
              </a:ext>
            </a:extLst>
          </p:cNvPr>
          <p:cNvGrpSpPr/>
          <p:nvPr/>
        </p:nvGrpSpPr>
        <p:grpSpPr>
          <a:xfrm>
            <a:off x="246344" y="1576653"/>
            <a:ext cx="3080477" cy="605991"/>
            <a:chOff x="239266" y="1283972"/>
            <a:chExt cx="2310358" cy="454493"/>
          </a:xfrm>
        </p:grpSpPr>
        <p:sp>
          <p:nvSpPr>
            <p:cNvPr id="201" name="角丸四角形 200">
              <a:extLst>
                <a:ext uri="{FF2B5EF4-FFF2-40B4-BE49-F238E27FC236}">
                  <a16:creationId xmlns:a16="http://schemas.microsoft.com/office/drawing/2014/main" id="{E22DDC40-F0D3-C648-999E-306ADB2DF9C1}"/>
                </a:ext>
              </a:extLst>
            </p:cNvPr>
            <p:cNvSpPr/>
            <p:nvPr/>
          </p:nvSpPr>
          <p:spPr>
            <a:xfrm>
              <a:off x="239266" y="1301376"/>
              <a:ext cx="2270987" cy="39511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1E4E289A-9DFA-BC4C-8BD2-ECD6B0B2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755" y="1357850"/>
              <a:ext cx="324978" cy="303819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0DA49C51-34F1-9449-8D27-5F5CCEE2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48" y="1347250"/>
              <a:ext cx="317531" cy="296858"/>
            </a:xfrm>
            <a:prstGeom prst="rect">
              <a:avLst/>
            </a:prstGeom>
          </p:spPr>
        </p:pic>
        <p:grpSp>
          <p:nvGrpSpPr>
            <p:cNvPr id="93" name="図形グループ 17">
              <a:extLst>
                <a:ext uri="{FF2B5EF4-FFF2-40B4-BE49-F238E27FC236}">
                  <a16:creationId xmlns:a16="http://schemas.microsoft.com/office/drawing/2014/main" id="{DA5B03BA-ABB6-3A48-8F4E-058104D7033C}"/>
                </a:ext>
              </a:extLst>
            </p:cNvPr>
            <p:cNvGrpSpPr/>
            <p:nvPr/>
          </p:nvGrpSpPr>
          <p:grpSpPr>
            <a:xfrm>
              <a:off x="2014863" y="1283972"/>
              <a:ext cx="534761" cy="454493"/>
              <a:chOff x="6729714" y="3653589"/>
              <a:chExt cx="680612" cy="618735"/>
            </a:xfrm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3F89B0BD-2634-BF4C-8620-B2FCBE702BB9}"/>
                  </a:ext>
                </a:extLst>
              </p:cNvPr>
              <p:cNvSpPr/>
              <p:nvPr/>
            </p:nvSpPr>
            <p:spPr>
              <a:xfrm>
                <a:off x="6729714" y="3653589"/>
                <a:ext cx="680612" cy="61873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67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95" name="TextBox 240">
                <a:extLst>
                  <a:ext uri="{FF2B5EF4-FFF2-40B4-BE49-F238E27FC236}">
                    <a16:creationId xmlns:a16="http://schemas.microsoft.com/office/drawing/2014/main" id="{A05A4795-3FB2-8C4D-A353-7A3A8DEF20A9}"/>
                  </a:ext>
                </a:extLst>
              </p:cNvPr>
              <p:cNvSpPr txBox="1"/>
              <p:nvPr/>
            </p:nvSpPr>
            <p:spPr>
              <a:xfrm>
                <a:off x="6859165" y="4006105"/>
                <a:ext cx="421711" cy="261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67" spc="-60">
                    <a:solidFill>
                      <a:srgbClr val="FFFFFF"/>
                    </a:solidFill>
                    <a:latin typeface="Meiryo" charset="-128"/>
                    <a:ea typeface="Meiryo" charset="-128"/>
                    <a:cs typeface="Meiryo" charset="-128"/>
                  </a:rPr>
                  <a:t>本社</a:t>
                </a:r>
                <a:endParaRPr lang="en-US" sz="1067" spc="-60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96" name="Shape 491">
                <a:extLst>
                  <a:ext uri="{FF2B5EF4-FFF2-40B4-BE49-F238E27FC236}">
                    <a16:creationId xmlns:a16="http://schemas.microsoft.com/office/drawing/2014/main" id="{A1F52C6A-29C0-7F4F-A55F-5BC50374EABF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52347" y="3751249"/>
                <a:ext cx="229201" cy="258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BF55B200-665E-FB44-8DBC-29E835EE28C8}"/>
                </a:ext>
              </a:extLst>
            </p:cNvPr>
            <p:cNvGrpSpPr/>
            <p:nvPr/>
          </p:nvGrpSpPr>
          <p:grpSpPr>
            <a:xfrm>
              <a:off x="1184568" y="1346207"/>
              <a:ext cx="347658" cy="321627"/>
              <a:chOff x="2061639" y="3871445"/>
              <a:chExt cx="483705" cy="520801"/>
            </a:xfrm>
          </p:grpSpPr>
          <p:sp>
            <p:nvSpPr>
              <p:cNvPr id="42" name="円/楕円 41">
                <a:extLst>
                  <a:ext uri="{FF2B5EF4-FFF2-40B4-BE49-F238E27FC236}">
                    <a16:creationId xmlns:a16="http://schemas.microsoft.com/office/drawing/2014/main" id="{281F2C24-61DC-E34C-A858-7136CA5EEC5B}"/>
                  </a:ext>
                </a:extLst>
              </p:cNvPr>
              <p:cNvSpPr/>
              <p:nvPr/>
            </p:nvSpPr>
            <p:spPr>
              <a:xfrm>
                <a:off x="2061639" y="3871445"/>
                <a:ext cx="483705" cy="5208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 sz="1867" dirty="0">
                  <a:solidFill>
                    <a:srgbClr val="FFFFFF"/>
                  </a:solidFill>
                  <a:latin typeface="Helvetica Neue"/>
                  <a:ea typeface="メイリオ" panose="020B0604030504040204" pitchFamily="34" charset="-128"/>
                </a:endParaRPr>
              </a:p>
            </p:txBody>
          </p:sp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05671D7B-16F5-D146-B0DA-320F9BF66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9128" y="3990113"/>
                <a:ext cx="425059" cy="312817"/>
              </a:xfrm>
              <a:prstGeom prst="rect">
                <a:avLst/>
              </a:prstGeom>
            </p:spPr>
          </p:pic>
        </p:grp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38BE73B7-8E79-0748-B565-30C6E24DA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59014" y="1309535"/>
              <a:ext cx="400447" cy="400447"/>
            </a:xfrm>
            <a:prstGeom prst="rect">
              <a:avLst/>
            </a:prstGeom>
          </p:spPr>
        </p:pic>
      </p:grp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708D02FB-D563-D848-A06F-7F38E1059042}"/>
              </a:ext>
            </a:extLst>
          </p:cNvPr>
          <p:cNvSpPr txBox="1"/>
          <p:nvPr/>
        </p:nvSpPr>
        <p:spPr>
          <a:xfrm>
            <a:off x="1771834" y="2294202"/>
            <a:ext cx="1056700" cy="29161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区役所</a:t>
            </a:r>
            <a:r>
              <a:rPr kumimoji="1" lang="en-US" altLang="ja-JP" sz="14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x 2</a:t>
            </a:r>
            <a:endParaRPr kumimoji="1" lang="ja-JP" altLang="en-US" sz="1400" dirty="0">
              <a:solidFill>
                <a:srgbClr val="4F565C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3C7EDCB3-48F0-5342-BD7D-1D0E7782B9FB}"/>
              </a:ext>
            </a:extLst>
          </p:cNvPr>
          <p:cNvGrpSpPr/>
          <p:nvPr/>
        </p:nvGrpSpPr>
        <p:grpSpPr>
          <a:xfrm>
            <a:off x="219140" y="2676784"/>
            <a:ext cx="3080477" cy="605991"/>
            <a:chOff x="239266" y="1283972"/>
            <a:chExt cx="2310358" cy="454493"/>
          </a:xfrm>
        </p:grpSpPr>
        <p:sp>
          <p:nvSpPr>
            <p:cNvPr id="111" name="角丸四角形 110">
              <a:extLst>
                <a:ext uri="{FF2B5EF4-FFF2-40B4-BE49-F238E27FC236}">
                  <a16:creationId xmlns:a16="http://schemas.microsoft.com/office/drawing/2014/main" id="{3E476DC0-BAFF-444D-BFCA-5DE30A23B277}"/>
                </a:ext>
              </a:extLst>
            </p:cNvPr>
            <p:cNvSpPr/>
            <p:nvPr/>
          </p:nvSpPr>
          <p:spPr>
            <a:xfrm>
              <a:off x="239266" y="1301376"/>
              <a:ext cx="2270987" cy="39511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pic>
          <p:nvPicPr>
            <p:cNvPr id="112" name="図 111">
              <a:extLst>
                <a:ext uri="{FF2B5EF4-FFF2-40B4-BE49-F238E27FC236}">
                  <a16:creationId xmlns:a16="http://schemas.microsoft.com/office/drawing/2014/main" id="{83B6007D-7DB4-384C-B582-82F9CF548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755" y="1357850"/>
              <a:ext cx="324978" cy="303819"/>
            </a:xfrm>
            <a:prstGeom prst="rect">
              <a:avLst/>
            </a:prstGeom>
          </p:spPr>
        </p:pic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9A38B5D0-83AE-5C46-82EE-4B3EB6FF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48" y="1347250"/>
              <a:ext cx="317531" cy="296858"/>
            </a:xfrm>
            <a:prstGeom prst="rect">
              <a:avLst/>
            </a:prstGeom>
          </p:spPr>
        </p:pic>
        <p:grpSp>
          <p:nvGrpSpPr>
            <p:cNvPr id="116" name="図形グループ 17">
              <a:extLst>
                <a:ext uri="{FF2B5EF4-FFF2-40B4-BE49-F238E27FC236}">
                  <a16:creationId xmlns:a16="http://schemas.microsoft.com/office/drawing/2014/main" id="{0FDAFC90-822E-5745-9230-126137B459FC}"/>
                </a:ext>
              </a:extLst>
            </p:cNvPr>
            <p:cNvGrpSpPr/>
            <p:nvPr/>
          </p:nvGrpSpPr>
          <p:grpSpPr>
            <a:xfrm>
              <a:off x="2014863" y="1283972"/>
              <a:ext cx="534761" cy="454493"/>
              <a:chOff x="6729714" y="3653589"/>
              <a:chExt cx="680612" cy="618735"/>
            </a:xfrm>
          </p:grpSpPr>
          <p:sp>
            <p:nvSpPr>
              <p:cNvPr id="121" name="Oval 1">
                <a:extLst>
                  <a:ext uri="{FF2B5EF4-FFF2-40B4-BE49-F238E27FC236}">
                    <a16:creationId xmlns:a16="http://schemas.microsoft.com/office/drawing/2014/main" id="{BC319061-E2D7-874A-B964-B647DE700285}"/>
                  </a:ext>
                </a:extLst>
              </p:cNvPr>
              <p:cNvSpPr/>
              <p:nvPr/>
            </p:nvSpPr>
            <p:spPr>
              <a:xfrm>
                <a:off x="6729714" y="3653589"/>
                <a:ext cx="680612" cy="61873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67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122" name="TextBox 240">
                <a:extLst>
                  <a:ext uri="{FF2B5EF4-FFF2-40B4-BE49-F238E27FC236}">
                    <a16:creationId xmlns:a16="http://schemas.microsoft.com/office/drawing/2014/main" id="{738284EA-DA07-1643-9251-4F8FA885E89A}"/>
                  </a:ext>
                </a:extLst>
              </p:cNvPr>
              <p:cNvSpPr txBox="1"/>
              <p:nvPr/>
            </p:nvSpPr>
            <p:spPr>
              <a:xfrm>
                <a:off x="6859164" y="4006105"/>
                <a:ext cx="421711" cy="261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67" spc="-60" dirty="0">
                    <a:solidFill>
                      <a:srgbClr val="FFFFFF"/>
                    </a:solidFill>
                    <a:latin typeface="Meiryo" charset="-128"/>
                    <a:ea typeface="Meiryo" charset="-128"/>
                    <a:cs typeface="Meiryo" charset="-128"/>
                  </a:rPr>
                  <a:t>支社</a:t>
                </a:r>
                <a:endParaRPr lang="en-US" sz="1067" spc="-60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123" name="Shape 491">
                <a:extLst>
                  <a:ext uri="{FF2B5EF4-FFF2-40B4-BE49-F238E27FC236}">
                    <a16:creationId xmlns:a16="http://schemas.microsoft.com/office/drawing/2014/main" id="{6754CAF7-404A-144C-A7AF-A7CF656A8922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52347" y="3751249"/>
                <a:ext cx="229201" cy="258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7" name="グループ化 116">
              <a:extLst>
                <a:ext uri="{FF2B5EF4-FFF2-40B4-BE49-F238E27FC236}">
                  <a16:creationId xmlns:a16="http://schemas.microsoft.com/office/drawing/2014/main" id="{50FD93DE-5496-5C47-93BB-08E7FCE55CF4}"/>
                </a:ext>
              </a:extLst>
            </p:cNvPr>
            <p:cNvGrpSpPr/>
            <p:nvPr/>
          </p:nvGrpSpPr>
          <p:grpSpPr>
            <a:xfrm>
              <a:off x="1184568" y="1346207"/>
              <a:ext cx="347658" cy="321627"/>
              <a:chOff x="2061639" y="3871445"/>
              <a:chExt cx="483705" cy="520801"/>
            </a:xfrm>
          </p:grpSpPr>
          <p:sp>
            <p:nvSpPr>
              <p:cNvPr id="119" name="円/楕円 118">
                <a:extLst>
                  <a:ext uri="{FF2B5EF4-FFF2-40B4-BE49-F238E27FC236}">
                    <a16:creationId xmlns:a16="http://schemas.microsoft.com/office/drawing/2014/main" id="{25F89F4E-F8D3-DF4D-BD32-95EE98E070AD}"/>
                  </a:ext>
                </a:extLst>
              </p:cNvPr>
              <p:cNvSpPr/>
              <p:nvPr/>
            </p:nvSpPr>
            <p:spPr>
              <a:xfrm>
                <a:off x="2061639" y="3871445"/>
                <a:ext cx="483705" cy="5208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 sz="1867" dirty="0">
                  <a:solidFill>
                    <a:srgbClr val="FFFFFF"/>
                  </a:solidFill>
                  <a:latin typeface="Helvetica Neue"/>
                  <a:ea typeface="メイリオ" panose="020B0604030504040204" pitchFamily="34" charset="-128"/>
                </a:endParaRPr>
              </a:p>
            </p:txBody>
          </p:sp>
          <p:pic>
            <p:nvPicPr>
              <p:cNvPr id="120" name="図 119">
                <a:extLst>
                  <a:ext uri="{FF2B5EF4-FFF2-40B4-BE49-F238E27FC236}">
                    <a16:creationId xmlns:a16="http://schemas.microsoft.com/office/drawing/2014/main" id="{BD88A938-BCDA-FE4D-A82C-ABA15D095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9128" y="3990113"/>
                <a:ext cx="425059" cy="312817"/>
              </a:xfrm>
              <a:prstGeom prst="rect">
                <a:avLst/>
              </a:prstGeom>
            </p:spPr>
          </p:pic>
        </p:grpSp>
        <p:pic>
          <p:nvPicPr>
            <p:cNvPr id="118" name="図 117">
              <a:extLst>
                <a:ext uri="{FF2B5EF4-FFF2-40B4-BE49-F238E27FC236}">
                  <a16:creationId xmlns:a16="http://schemas.microsoft.com/office/drawing/2014/main" id="{32B13FF5-2ACD-C940-96A9-685E2E39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59014" y="1309535"/>
              <a:ext cx="400447" cy="400447"/>
            </a:xfrm>
            <a:prstGeom prst="rect">
              <a:avLst/>
            </a:prstGeom>
          </p:spPr>
        </p:pic>
      </p:grp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C45162CC-AC61-E24B-AA23-7A911EC8D7A0}"/>
              </a:ext>
            </a:extLst>
          </p:cNvPr>
          <p:cNvSpPr/>
          <p:nvPr/>
        </p:nvSpPr>
        <p:spPr>
          <a:xfrm>
            <a:off x="-26484" y="3648679"/>
            <a:ext cx="5199800" cy="167161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lvl="1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8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【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2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クラウドエージェントから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4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サイト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】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marL="463539" lvl="2" indent="-158747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毎試験構成：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HTTP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試験、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分間隔、タイムアウト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秒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marL="0" lvl="1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altLang="ja-JP" sz="18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marL="0" lvl="1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8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【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2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エンタープライズエージェントから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3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サイト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】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marL="463539" lvl="2" indent="-158747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毎試験構成：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HTTP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試験、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分間隔、タイムアウト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秒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1" lang="en-US" altLang="ja-JP" sz="18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4B61F851-0959-E34F-AD7F-1B4F8F303F27}"/>
              </a:ext>
            </a:extLst>
          </p:cNvPr>
          <p:cNvSpPr/>
          <p:nvPr/>
        </p:nvSpPr>
        <p:spPr>
          <a:xfrm>
            <a:off x="219141" y="5152077"/>
            <a:ext cx="2777171" cy="358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合計</a:t>
            </a:r>
            <a:r>
              <a:rPr kumimoji="1" lang="en-US" altLang="ja-JP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500 TE-UNITS/</a:t>
            </a:r>
            <a:r>
              <a:rPr kumimoji="1" lang="ja-JP" altLang="en-US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月</a:t>
            </a:r>
            <a:endParaRPr kumimoji="1" lang="en-US" altLang="ja-JP" sz="1867" u="sng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E3B1E18-0BB9-D34F-A2B6-A2B146951383}"/>
              </a:ext>
            </a:extLst>
          </p:cNvPr>
          <p:cNvSpPr txBox="1"/>
          <p:nvPr/>
        </p:nvSpPr>
        <p:spPr>
          <a:xfrm>
            <a:off x="1530936" y="2114282"/>
            <a:ext cx="356188" cy="65126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・</a:t>
            </a:r>
            <a:endParaRPr kumimoji="1" lang="en-US" altLang="ja-JP" sz="1333" b="1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・</a:t>
            </a:r>
            <a:endParaRPr kumimoji="1" lang="en-US" altLang="ja-JP" sz="1333" b="1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・</a:t>
            </a:r>
            <a:endParaRPr kumimoji="1" lang="ja-JP" altLang="en-US" sz="1333" b="1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</p:txBody>
      </p:sp>
      <p:grpSp>
        <p:nvGrpSpPr>
          <p:cNvPr id="91" name="Group 308">
            <a:extLst>
              <a:ext uri="{FF2B5EF4-FFF2-40B4-BE49-F238E27FC236}">
                <a16:creationId xmlns:a16="http://schemas.microsoft.com/office/drawing/2014/main" id="{FD4127F5-C176-2347-9A0B-EEC526E35E8C}"/>
              </a:ext>
            </a:extLst>
          </p:cNvPr>
          <p:cNvGrpSpPr>
            <a:grpSpLocks noChangeAspect="1"/>
          </p:cNvGrpSpPr>
          <p:nvPr/>
        </p:nvGrpSpPr>
        <p:grpSpPr>
          <a:xfrm>
            <a:off x="2339183" y="1810922"/>
            <a:ext cx="415509" cy="415509"/>
            <a:chOff x="2189723" y="1043004"/>
            <a:chExt cx="443653" cy="443653"/>
          </a:xfrm>
        </p:grpSpPr>
        <p:sp>
          <p:nvSpPr>
            <p:cNvPr id="92" name="Oval 309">
              <a:extLst>
                <a:ext uri="{FF2B5EF4-FFF2-40B4-BE49-F238E27FC236}">
                  <a16:creationId xmlns:a16="http://schemas.microsoft.com/office/drawing/2014/main" id="{17E1C729-864A-AD4B-8857-C0E01C539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9723" y="1043004"/>
              <a:ext cx="443653" cy="443653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97" name="Picture 313">
              <a:extLst>
                <a:ext uri="{FF2B5EF4-FFF2-40B4-BE49-F238E27FC236}">
                  <a16:creationId xmlns:a16="http://schemas.microsoft.com/office/drawing/2014/main" id="{12CB5690-F453-7848-A5E5-68429F8DB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02" y="1141887"/>
              <a:ext cx="260277" cy="225399"/>
            </a:xfrm>
            <a:prstGeom prst="rect">
              <a:avLst/>
            </a:prstGeom>
          </p:spPr>
        </p:pic>
      </p:grpSp>
      <p:grpSp>
        <p:nvGrpSpPr>
          <p:cNvPr id="101" name="Group 308">
            <a:extLst>
              <a:ext uri="{FF2B5EF4-FFF2-40B4-BE49-F238E27FC236}">
                <a16:creationId xmlns:a16="http://schemas.microsoft.com/office/drawing/2014/main" id="{46AF783A-2B40-FD4E-9CB5-4AEEF1E60861}"/>
              </a:ext>
            </a:extLst>
          </p:cNvPr>
          <p:cNvGrpSpPr>
            <a:grpSpLocks noChangeAspect="1"/>
          </p:cNvGrpSpPr>
          <p:nvPr/>
        </p:nvGrpSpPr>
        <p:grpSpPr>
          <a:xfrm>
            <a:off x="2329998" y="2936620"/>
            <a:ext cx="415509" cy="415509"/>
            <a:chOff x="2189723" y="1043004"/>
            <a:chExt cx="443653" cy="443653"/>
          </a:xfrm>
        </p:grpSpPr>
        <p:sp>
          <p:nvSpPr>
            <p:cNvPr id="102" name="Oval 309">
              <a:extLst>
                <a:ext uri="{FF2B5EF4-FFF2-40B4-BE49-F238E27FC236}">
                  <a16:creationId xmlns:a16="http://schemas.microsoft.com/office/drawing/2014/main" id="{45A08CD8-8918-4B41-B9C4-18E1A7D7B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9723" y="1043004"/>
              <a:ext cx="443653" cy="443653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105" name="Picture 313">
              <a:extLst>
                <a:ext uri="{FF2B5EF4-FFF2-40B4-BE49-F238E27FC236}">
                  <a16:creationId xmlns:a16="http://schemas.microsoft.com/office/drawing/2014/main" id="{59EAEE32-D22D-2F43-9E01-C560CCB76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02" y="1141887"/>
              <a:ext cx="260277" cy="225399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DB90D8E-DF89-0C4F-9750-4D9493D2D3F3}"/>
              </a:ext>
            </a:extLst>
          </p:cNvPr>
          <p:cNvGrpSpPr/>
          <p:nvPr/>
        </p:nvGrpSpPr>
        <p:grpSpPr>
          <a:xfrm>
            <a:off x="4839789" y="1534159"/>
            <a:ext cx="1834368" cy="1628508"/>
            <a:chOff x="3629842" y="1150619"/>
            <a:chExt cx="1375776" cy="1221381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57D4BE96-E5D8-B045-A5DB-59CA317DB2F6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97" y="1150619"/>
              <a:ext cx="18796" cy="122138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角丸四角形 114">
              <a:extLst>
                <a:ext uri="{FF2B5EF4-FFF2-40B4-BE49-F238E27FC236}">
                  <a16:creationId xmlns:a16="http://schemas.microsoft.com/office/drawing/2014/main" id="{E11ECB50-D22E-7640-AAF2-1037D198D189}"/>
                </a:ext>
              </a:extLst>
            </p:cNvPr>
            <p:cNvSpPr/>
            <p:nvPr/>
          </p:nvSpPr>
          <p:spPr>
            <a:xfrm>
              <a:off x="3629842" y="1221975"/>
              <a:ext cx="1291231" cy="1108154"/>
            </a:xfrm>
            <a:prstGeom prst="roundRect">
              <a:avLst>
                <a:gd name="adj" fmla="val 9962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71F7B39F-83AD-BE40-8B11-F243D7E5F377}"/>
                </a:ext>
              </a:extLst>
            </p:cNvPr>
            <p:cNvGrpSpPr/>
            <p:nvPr/>
          </p:nvGrpSpPr>
          <p:grpSpPr>
            <a:xfrm>
              <a:off x="3727232" y="1205338"/>
              <a:ext cx="1087639" cy="655999"/>
              <a:chOff x="3663357" y="1883295"/>
              <a:chExt cx="1232430" cy="800709"/>
            </a:xfrm>
          </p:grpSpPr>
          <p:pic>
            <p:nvPicPr>
              <p:cNvPr id="159" name="図 158">
                <a:extLst>
                  <a:ext uri="{FF2B5EF4-FFF2-40B4-BE49-F238E27FC236}">
                    <a16:creationId xmlns:a16="http://schemas.microsoft.com/office/drawing/2014/main" id="{61C334B1-27F1-AE41-B055-637CA9F0D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5914" y="1982681"/>
                <a:ext cx="369259" cy="443805"/>
              </a:xfrm>
              <a:prstGeom prst="rect">
                <a:avLst/>
              </a:prstGeom>
            </p:spPr>
          </p:pic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E1F01F64-38FC-3546-9827-0DC20AA4D80D}"/>
                  </a:ext>
                </a:extLst>
              </p:cNvPr>
              <p:cNvSpPr txBox="1"/>
              <p:nvPr/>
            </p:nvSpPr>
            <p:spPr>
              <a:xfrm>
                <a:off x="3663357" y="2443106"/>
                <a:ext cx="634636" cy="2408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Proxy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175" name="テキスト ボックス 174">
                <a:extLst>
                  <a:ext uri="{FF2B5EF4-FFF2-40B4-BE49-F238E27FC236}">
                    <a16:creationId xmlns:a16="http://schemas.microsoft.com/office/drawing/2014/main" id="{BB08B5F1-1AE1-414C-9EA0-A81A4AF461F4}"/>
                  </a:ext>
                </a:extLst>
              </p:cNvPr>
              <p:cNvSpPr txBox="1"/>
              <p:nvPr/>
            </p:nvSpPr>
            <p:spPr>
              <a:xfrm>
                <a:off x="4233046" y="2433632"/>
                <a:ext cx="634636" cy="2408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FW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178" name="図 177">
                <a:extLst>
                  <a:ext uri="{FF2B5EF4-FFF2-40B4-BE49-F238E27FC236}">
                    <a16:creationId xmlns:a16="http://schemas.microsoft.com/office/drawing/2014/main" id="{58056B6C-3587-E24B-9FAF-50E07A800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50158" y="1883295"/>
                <a:ext cx="645629" cy="645629"/>
              </a:xfrm>
              <a:prstGeom prst="rect">
                <a:avLst/>
              </a:prstGeom>
            </p:spPr>
          </p:pic>
        </p:grp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D37B7B72-1409-794A-BC35-44FC6AC66235}"/>
                </a:ext>
              </a:extLst>
            </p:cNvPr>
            <p:cNvSpPr txBox="1"/>
            <p:nvPr/>
          </p:nvSpPr>
          <p:spPr>
            <a:xfrm>
              <a:off x="4168476" y="1956528"/>
              <a:ext cx="675031" cy="32201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業務</a:t>
              </a:r>
              <a:endParaRPr kumimoji="1" lang="en-US" altLang="ja-JP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システム</a:t>
              </a:r>
              <a:endParaRPr kumimoji="1" lang="ja-JP" altLang="en-US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220252E-3D58-F04F-AC1B-2EFDABD00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2205" y="1877704"/>
              <a:ext cx="316057" cy="373348"/>
            </a:xfrm>
            <a:prstGeom prst="rect">
              <a:avLst/>
            </a:prstGeom>
          </p:spPr>
        </p:pic>
        <p:grpSp>
          <p:nvGrpSpPr>
            <p:cNvPr id="109" name="Group 308">
              <a:extLst>
                <a:ext uri="{FF2B5EF4-FFF2-40B4-BE49-F238E27FC236}">
                  <a16:creationId xmlns:a16="http://schemas.microsoft.com/office/drawing/2014/main" id="{7C0B3467-852A-BA49-BBCC-B3ECE45E5B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986" y="1564991"/>
              <a:ext cx="311632" cy="311632"/>
              <a:chOff x="2189723" y="1043004"/>
              <a:chExt cx="443653" cy="443653"/>
            </a:xfrm>
          </p:grpSpPr>
          <p:sp>
            <p:nvSpPr>
              <p:cNvPr id="124" name="Oval 309">
                <a:extLst>
                  <a:ext uri="{FF2B5EF4-FFF2-40B4-BE49-F238E27FC236}">
                    <a16:creationId xmlns:a16="http://schemas.microsoft.com/office/drawing/2014/main" id="{4EF99FEB-0732-0D41-BF23-004C35989A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89723" y="1043004"/>
                <a:ext cx="443653" cy="443653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>
                  <a:solidFill>
                    <a:srgbClr val="FFFF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  <p:pic>
            <p:nvPicPr>
              <p:cNvPr id="125" name="Picture 313">
                <a:extLst>
                  <a:ext uri="{FF2B5EF4-FFF2-40B4-BE49-F238E27FC236}">
                    <a16:creationId xmlns:a16="http://schemas.microsoft.com/office/drawing/2014/main" id="{19E3AA64-6DD6-654A-B5C5-CBA3F0D7A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802" y="1141887"/>
                <a:ext cx="260277" cy="225399"/>
              </a:xfrm>
              <a:prstGeom prst="rect">
                <a:avLst/>
              </a:prstGeom>
            </p:spPr>
          </p:pic>
        </p:grpSp>
      </p:grp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88D508EA-83E3-854D-8447-62605924C6FB}"/>
              </a:ext>
            </a:extLst>
          </p:cNvPr>
          <p:cNvSpPr txBox="1"/>
          <p:nvPr/>
        </p:nvSpPr>
        <p:spPr>
          <a:xfrm>
            <a:off x="6674855" y="1704995"/>
            <a:ext cx="1646605" cy="48551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0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Proxy </a:t>
            </a:r>
            <a:r>
              <a:rPr kumimoji="1" lang="ja-JP" altLang="en-US" sz="140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経由しない</a:t>
            </a:r>
            <a:endParaRPr kumimoji="1" lang="en-US" altLang="ja-JP" sz="1400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0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Enterprise Agent</a:t>
            </a:r>
            <a:endParaRPr kumimoji="1" lang="ja-JP" altLang="en-US" sz="1400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grpSp>
        <p:nvGrpSpPr>
          <p:cNvPr id="147" name="グループ化 146">
            <a:extLst>
              <a:ext uri="{FF2B5EF4-FFF2-40B4-BE49-F238E27FC236}">
                <a16:creationId xmlns:a16="http://schemas.microsoft.com/office/drawing/2014/main" id="{446090D4-916F-5845-8D07-A0A7383832A9}"/>
              </a:ext>
            </a:extLst>
          </p:cNvPr>
          <p:cNvGrpSpPr/>
          <p:nvPr/>
        </p:nvGrpSpPr>
        <p:grpSpPr>
          <a:xfrm>
            <a:off x="4644489" y="1874051"/>
            <a:ext cx="1834368" cy="1628508"/>
            <a:chOff x="3629842" y="1150619"/>
            <a:chExt cx="1375776" cy="1221381"/>
          </a:xfrm>
        </p:grpSpPr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DD5001EA-B3B6-7048-ABE6-2A716942FB19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97" y="1150619"/>
              <a:ext cx="18796" cy="122138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角丸四角形 148">
              <a:extLst>
                <a:ext uri="{FF2B5EF4-FFF2-40B4-BE49-F238E27FC236}">
                  <a16:creationId xmlns:a16="http://schemas.microsoft.com/office/drawing/2014/main" id="{2E804C54-5B98-6E42-BCF5-D11F87244519}"/>
                </a:ext>
              </a:extLst>
            </p:cNvPr>
            <p:cNvSpPr/>
            <p:nvPr/>
          </p:nvSpPr>
          <p:spPr>
            <a:xfrm>
              <a:off x="3629842" y="1221975"/>
              <a:ext cx="1291231" cy="1108154"/>
            </a:xfrm>
            <a:prstGeom prst="roundRect">
              <a:avLst>
                <a:gd name="adj" fmla="val 9962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293849F7-A652-5B49-A4AF-CD596B136701}"/>
                </a:ext>
              </a:extLst>
            </p:cNvPr>
            <p:cNvGrpSpPr/>
            <p:nvPr/>
          </p:nvGrpSpPr>
          <p:grpSpPr>
            <a:xfrm>
              <a:off x="3727232" y="1205338"/>
              <a:ext cx="1087639" cy="655999"/>
              <a:chOff x="3663357" y="1883295"/>
              <a:chExt cx="1232430" cy="800709"/>
            </a:xfrm>
          </p:grpSpPr>
          <p:pic>
            <p:nvPicPr>
              <p:cNvPr id="171" name="図 170">
                <a:extLst>
                  <a:ext uri="{FF2B5EF4-FFF2-40B4-BE49-F238E27FC236}">
                    <a16:creationId xmlns:a16="http://schemas.microsoft.com/office/drawing/2014/main" id="{6F71CE4E-7F90-1A4F-A727-CE053C939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5914" y="1982681"/>
                <a:ext cx="369259" cy="443805"/>
              </a:xfrm>
              <a:prstGeom prst="rect">
                <a:avLst/>
              </a:prstGeom>
            </p:spPr>
          </p:pic>
          <p:sp>
            <p:nvSpPr>
              <p:cNvPr id="172" name="テキスト ボックス 171">
                <a:extLst>
                  <a:ext uri="{FF2B5EF4-FFF2-40B4-BE49-F238E27FC236}">
                    <a16:creationId xmlns:a16="http://schemas.microsoft.com/office/drawing/2014/main" id="{42FA6271-5F4F-8E4D-98FD-8F72DB09C6B2}"/>
                  </a:ext>
                </a:extLst>
              </p:cNvPr>
              <p:cNvSpPr txBox="1"/>
              <p:nvPr/>
            </p:nvSpPr>
            <p:spPr>
              <a:xfrm>
                <a:off x="3663357" y="2443106"/>
                <a:ext cx="634636" cy="2408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Proxy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173" name="テキスト ボックス 172">
                <a:extLst>
                  <a:ext uri="{FF2B5EF4-FFF2-40B4-BE49-F238E27FC236}">
                    <a16:creationId xmlns:a16="http://schemas.microsoft.com/office/drawing/2014/main" id="{7E2A4492-1864-3B41-9CE8-644F0314E001}"/>
                  </a:ext>
                </a:extLst>
              </p:cNvPr>
              <p:cNvSpPr txBox="1"/>
              <p:nvPr/>
            </p:nvSpPr>
            <p:spPr>
              <a:xfrm>
                <a:off x="4233046" y="2433632"/>
                <a:ext cx="634636" cy="2408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FW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174" name="図 173">
                <a:extLst>
                  <a:ext uri="{FF2B5EF4-FFF2-40B4-BE49-F238E27FC236}">
                    <a16:creationId xmlns:a16="http://schemas.microsoft.com/office/drawing/2014/main" id="{7A5855C4-5A41-EE45-B2EF-3B9A51F7F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50158" y="1883295"/>
                <a:ext cx="645629" cy="645629"/>
              </a:xfrm>
              <a:prstGeom prst="rect">
                <a:avLst/>
              </a:prstGeom>
            </p:spPr>
          </p:pic>
        </p:grp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8DA55163-4D9D-2E40-A7E3-BFED2B52F6AB}"/>
                </a:ext>
              </a:extLst>
            </p:cNvPr>
            <p:cNvSpPr txBox="1"/>
            <p:nvPr/>
          </p:nvSpPr>
          <p:spPr>
            <a:xfrm>
              <a:off x="4168476" y="1956528"/>
              <a:ext cx="675031" cy="32201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業務</a:t>
              </a:r>
              <a:endParaRPr kumimoji="1" lang="en-US" altLang="ja-JP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システム</a:t>
              </a:r>
              <a:endParaRPr kumimoji="1" lang="ja-JP" altLang="en-US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pic>
          <p:nvPicPr>
            <p:cNvPr id="152" name="図 151">
              <a:extLst>
                <a:ext uri="{FF2B5EF4-FFF2-40B4-BE49-F238E27FC236}">
                  <a16:creationId xmlns:a16="http://schemas.microsoft.com/office/drawing/2014/main" id="{B8222E7A-4CD0-AB41-B3FF-E01B6C5CD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2205" y="1877704"/>
              <a:ext cx="316057" cy="373348"/>
            </a:xfrm>
            <a:prstGeom prst="rect">
              <a:avLst/>
            </a:prstGeom>
          </p:spPr>
        </p:pic>
        <p:grpSp>
          <p:nvGrpSpPr>
            <p:cNvPr id="158" name="Group 308">
              <a:extLst>
                <a:ext uri="{FF2B5EF4-FFF2-40B4-BE49-F238E27FC236}">
                  <a16:creationId xmlns:a16="http://schemas.microsoft.com/office/drawing/2014/main" id="{00FF3300-2E52-AC4D-A5A9-7CE1A73C37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986" y="1564991"/>
              <a:ext cx="311632" cy="311632"/>
              <a:chOff x="2189723" y="1043004"/>
              <a:chExt cx="443653" cy="443653"/>
            </a:xfrm>
          </p:grpSpPr>
          <p:sp>
            <p:nvSpPr>
              <p:cNvPr id="161" name="Oval 309">
                <a:extLst>
                  <a:ext uri="{FF2B5EF4-FFF2-40B4-BE49-F238E27FC236}">
                    <a16:creationId xmlns:a16="http://schemas.microsoft.com/office/drawing/2014/main" id="{239BB670-9C72-3A4E-B570-0F327F142F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89723" y="1043004"/>
                <a:ext cx="443653" cy="443653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>
                  <a:solidFill>
                    <a:srgbClr val="FFFF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  <p:pic>
            <p:nvPicPr>
              <p:cNvPr id="163" name="Picture 313">
                <a:extLst>
                  <a:ext uri="{FF2B5EF4-FFF2-40B4-BE49-F238E27FC236}">
                    <a16:creationId xmlns:a16="http://schemas.microsoft.com/office/drawing/2014/main" id="{4A36A893-F050-0840-955E-415076C86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802" y="1141887"/>
                <a:ext cx="260277" cy="225399"/>
              </a:xfrm>
              <a:prstGeom prst="rect">
                <a:avLst/>
              </a:prstGeom>
            </p:spPr>
          </p:pic>
        </p:grpSp>
      </p:grpSp>
      <p:cxnSp>
        <p:nvCxnSpPr>
          <p:cNvPr id="176" name="直線コネクタ 175">
            <a:extLst>
              <a:ext uri="{FF2B5EF4-FFF2-40B4-BE49-F238E27FC236}">
                <a16:creationId xmlns:a16="http://schemas.microsoft.com/office/drawing/2014/main" id="{9A950296-6478-D141-8620-0F32F763DE9F}"/>
              </a:ext>
            </a:extLst>
          </p:cNvPr>
          <p:cNvCxnSpPr>
            <a:cxnSpLocks/>
          </p:cNvCxnSpPr>
          <p:nvPr/>
        </p:nvCxnSpPr>
        <p:spPr>
          <a:xfrm flipV="1">
            <a:off x="6484323" y="2633517"/>
            <a:ext cx="1559147" cy="2136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5E9CA2B-AB82-7142-BAAF-E42F8FBDC054}"/>
              </a:ext>
            </a:extLst>
          </p:cNvPr>
          <p:cNvCxnSpPr>
            <a:cxnSpLocks/>
          </p:cNvCxnSpPr>
          <p:nvPr/>
        </p:nvCxnSpPr>
        <p:spPr>
          <a:xfrm>
            <a:off x="9328528" y="1663833"/>
            <a:ext cx="0" cy="16176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雲 140">
            <a:extLst>
              <a:ext uri="{FF2B5EF4-FFF2-40B4-BE49-F238E27FC236}">
                <a16:creationId xmlns:a16="http://schemas.microsoft.com/office/drawing/2014/main" id="{1C97468B-1FD4-0D4E-8095-CDDA7D6B8EF3}"/>
              </a:ext>
            </a:extLst>
          </p:cNvPr>
          <p:cNvSpPr/>
          <p:nvPr/>
        </p:nvSpPr>
        <p:spPr>
          <a:xfrm>
            <a:off x="7604188" y="2057945"/>
            <a:ext cx="3014648" cy="112270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62" name="円/楕円 161">
            <a:extLst>
              <a:ext uri="{FF2B5EF4-FFF2-40B4-BE49-F238E27FC236}">
                <a16:creationId xmlns:a16="http://schemas.microsoft.com/office/drawing/2014/main" id="{BF229DF4-31BF-C844-8923-296A3E8940F8}"/>
              </a:ext>
            </a:extLst>
          </p:cNvPr>
          <p:cNvSpPr/>
          <p:nvPr/>
        </p:nvSpPr>
        <p:spPr>
          <a:xfrm>
            <a:off x="9486693" y="2032046"/>
            <a:ext cx="1574223" cy="5247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grpSp>
        <p:nvGrpSpPr>
          <p:cNvPr id="164" name="図形グループ 181">
            <a:extLst>
              <a:ext uri="{FF2B5EF4-FFF2-40B4-BE49-F238E27FC236}">
                <a16:creationId xmlns:a16="http://schemas.microsoft.com/office/drawing/2014/main" id="{80DD5316-D1C7-D944-8625-E61718158394}"/>
              </a:ext>
            </a:extLst>
          </p:cNvPr>
          <p:cNvGrpSpPr/>
          <p:nvPr/>
        </p:nvGrpSpPr>
        <p:grpSpPr>
          <a:xfrm>
            <a:off x="10159705" y="2349873"/>
            <a:ext cx="788998" cy="626352"/>
            <a:chOff x="7047300" y="1354242"/>
            <a:chExt cx="731589" cy="548245"/>
          </a:xfrm>
        </p:grpSpPr>
        <p:sp>
          <p:nvSpPr>
            <p:cNvPr id="169" name="Oval 114">
              <a:extLst>
                <a:ext uri="{FF2B5EF4-FFF2-40B4-BE49-F238E27FC236}">
                  <a16:creationId xmlns:a16="http://schemas.microsoft.com/office/drawing/2014/main" id="{4982CCEE-0F7D-9442-8698-F24A316BB0E1}"/>
                </a:ext>
              </a:extLst>
            </p:cNvPr>
            <p:cNvSpPr/>
            <p:nvPr/>
          </p:nvSpPr>
          <p:spPr>
            <a:xfrm>
              <a:off x="7103857" y="1354242"/>
              <a:ext cx="622896" cy="548245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" dirty="0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70" name="TextBox 115">
              <a:extLst>
                <a:ext uri="{FF2B5EF4-FFF2-40B4-BE49-F238E27FC236}">
                  <a16:creationId xmlns:a16="http://schemas.microsoft.com/office/drawing/2014/main" id="{2F0DC942-80A9-964E-A87C-2CED5E7B0D02}"/>
                </a:ext>
              </a:extLst>
            </p:cNvPr>
            <p:cNvSpPr txBox="1"/>
            <p:nvPr/>
          </p:nvSpPr>
          <p:spPr>
            <a:xfrm>
              <a:off x="7047300" y="1507736"/>
              <a:ext cx="731589" cy="224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spc="-60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rPr>
                <a:t>Office 365</a:t>
              </a:r>
            </a:p>
          </p:txBody>
        </p:sp>
      </p:grpSp>
      <p:sp>
        <p:nvSpPr>
          <p:cNvPr id="165" name="雲 164">
            <a:extLst>
              <a:ext uri="{FF2B5EF4-FFF2-40B4-BE49-F238E27FC236}">
                <a16:creationId xmlns:a16="http://schemas.microsoft.com/office/drawing/2014/main" id="{F63B6798-3E1F-7D48-8098-3A8D9B390776}"/>
              </a:ext>
            </a:extLst>
          </p:cNvPr>
          <p:cNvSpPr/>
          <p:nvPr/>
        </p:nvSpPr>
        <p:spPr>
          <a:xfrm>
            <a:off x="9525896" y="1662992"/>
            <a:ext cx="1211761" cy="497397"/>
          </a:xfrm>
          <a:prstGeom prst="cloud">
            <a:avLst/>
          </a:prstGeom>
          <a:solidFill>
            <a:srgbClr val="00B0F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6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4E60B0CC-B087-994F-B254-DEED8F42A949}"/>
              </a:ext>
            </a:extLst>
          </p:cNvPr>
          <p:cNvSpPr txBox="1"/>
          <p:nvPr/>
        </p:nvSpPr>
        <p:spPr>
          <a:xfrm>
            <a:off x="9599199" y="1781890"/>
            <a:ext cx="1035861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FFFFF"/>
                </a:solidFill>
                <a:latin typeface="Meiryo" charset="-128"/>
                <a:ea typeface="Meiryo" charset="-128"/>
                <a:cs typeface="Meiryo" charset="-128"/>
              </a:rPr>
              <a:t>Salesforce</a:t>
            </a:r>
            <a:endParaRPr kumimoji="1" lang="ja-JP" altLang="en-US" sz="1333" dirty="0">
              <a:solidFill>
                <a:srgbClr val="FFFFFF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7" name="雲 166">
            <a:extLst>
              <a:ext uri="{FF2B5EF4-FFF2-40B4-BE49-F238E27FC236}">
                <a16:creationId xmlns:a16="http://schemas.microsoft.com/office/drawing/2014/main" id="{CD47AB5E-F870-2347-8711-48A0BA68AEEF}"/>
              </a:ext>
            </a:extLst>
          </p:cNvPr>
          <p:cNvSpPr/>
          <p:nvPr/>
        </p:nvSpPr>
        <p:spPr>
          <a:xfrm>
            <a:off x="10798710" y="1968570"/>
            <a:ext cx="824644" cy="497397"/>
          </a:xfrm>
          <a:prstGeom prst="cloud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6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7D11ACC3-745F-9543-849E-5CC659248093}"/>
              </a:ext>
            </a:extLst>
          </p:cNvPr>
          <p:cNvSpPr txBox="1"/>
          <p:nvPr/>
        </p:nvSpPr>
        <p:spPr>
          <a:xfrm>
            <a:off x="10926441" y="2092660"/>
            <a:ext cx="576503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FFFFF"/>
                </a:solidFill>
                <a:latin typeface="Meiryo" charset="-128"/>
                <a:ea typeface="Meiryo" charset="-128"/>
                <a:cs typeface="Meiryo" charset="-128"/>
              </a:rPr>
              <a:t>AWS</a:t>
            </a:r>
            <a:endParaRPr kumimoji="1" lang="ja-JP" altLang="en-US" sz="1333" dirty="0">
              <a:solidFill>
                <a:srgbClr val="FFFFFF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F962BDA1-3125-2341-A8BF-848D9A2005F7}"/>
              </a:ext>
            </a:extLst>
          </p:cNvPr>
          <p:cNvSpPr txBox="1"/>
          <p:nvPr/>
        </p:nvSpPr>
        <p:spPr>
          <a:xfrm>
            <a:off x="8223343" y="2500455"/>
            <a:ext cx="1385316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インターネット</a:t>
            </a:r>
          </a:p>
        </p:txBody>
      </p:sp>
      <p:grpSp>
        <p:nvGrpSpPr>
          <p:cNvPr id="98" name="Group 318">
            <a:extLst>
              <a:ext uri="{FF2B5EF4-FFF2-40B4-BE49-F238E27FC236}">
                <a16:creationId xmlns:a16="http://schemas.microsoft.com/office/drawing/2014/main" id="{6984DAD9-64C8-2046-81E2-D9AC7C3A6187}"/>
              </a:ext>
            </a:extLst>
          </p:cNvPr>
          <p:cNvGrpSpPr>
            <a:grpSpLocks noChangeAspect="1"/>
          </p:cNvGrpSpPr>
          <p:nvPr/>
        </p:nvGrpSpPr>
        <p:grpSpPr>
          <a:xfrm>
            <a:off x="7727176" y="2826582"/>
            <a:ext cx="413749" cy="413749"/>
            <a:chOff x="2882623" y="1988578"/>
            <a:chExt cx="443653" cy="443652"/>
          </a:xfrm>
        </p:grpSpPr>
        <p:sp>
          <p:nvSpPr>
            <p:cNvPr id="99" name="Oval 319">
              <a:extLst>
                <a:ext uri="{FF2B5EF4-FFF2-40B4-BE49-F238E27FC236}">
                  <a16:creationId xmlns:a16="http://schemas.microsoft.com/office/drawing/2014/main" id="{158E9AE8-EA04-634D-87B2-54EA4C931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623" y="1988578"/>
              <a:ext cx="443653" cy="443652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100" name="Picture 320">
              <a:extLst>
                <a:ext uri="{FF2B5EF4-FFF2-40B4-BE49-F238E27FC236}">
                  <a16:creationId xmlns:a16="http://schemas.microsoft.com/office/drawing/2014/main" id="{B40F3857-7EAA-7540-A7D7-6C010DD80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501" y="2083254"/>
              <a:ext cx="309078" cy="236753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CF0FE59-877E-4044-868F-FCF868174108}"/>
              </a:ext>
            </a:extLst>
          </p:cNvPr>
          <p:cNvSpPr txBox="1"/>
          <p:nvPr/>
        </p:nvSpPr>
        <p:spPr>
          <a:xfrm>
            <a:off x="8021658" y="2912641"/>
            <a:ext cx="1305164" cy="50436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比較用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</a:t>
            </a: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Cloud Agent</a:t>
            </a:r>
            <a:endParaRPr kumimoji="1" lang="ja-JP" altLang="en-US" sz="14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CF690C8A-78DF-5442-8452-75576E9C82A0}"/>
              </a:ext>
            </a:extLst>
          </p:cNvPr>
          <p:cNvCxnSpPr>
            <a:cxnSpLocks/>
            <a:stCxn id="154" idx="0"/>
          </p:cNvCxnSpPr>
          <p:nvPr/>
        </p:nvCxnSpPr>
        <p:spPr>
          <a:xfrm>
            <a:off x="4465537" y="2513518"/>
            <a:ext cx="196063" cy="35312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37">
            <a:extLst>
              <a:ext uri="{FF2B5EF4-FFF2-40B4-BE49-F238E27FC236}">
                <a16:creationId xmlns:a16="http://schemas.microsoft.com/office/drawing/2014/main" id="{E6DD6428-1CA8-A546-FEA5-6F4853D16315}"/>
              </a:ext>
            </a:extLst>
          </p:cNvPr>
          <p:cNvSpPr>
            <a:spLocks noChangeAspect="1"/>
          </p:cNvSpPr>
          <p:nvPr/>
        </p:nvSpPr>
        <p:spPr>
          <a:xfrm>
            <a:off x="207327" y="2001327"/>
            <a:ext cx="512191" cy="512191"/>
          </a:xfrm>
          <a:prstGeom prst="ellipse">
            <a:avLst/>
          </a:prstGeom>
          <a:solidFill>
            <a:srgbClr val="EB540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kern="0" dirty="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5" name="Picture 38">
            <a:extLst>
              <a:ext uri="{FF2B5EF4-FFF2-40B4-BE49-F238E27FC236}">
                <a16:creationId xmlns:a16="http://schemas.microsoft.com/office/drawing/2014/main" id="{5AD49CD5-6415-ADAF-224D-8A067012C8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1" y="2142275"/>
            <a:ext cx="384143" cy="274277"/>
          </a:xfrm>
          <a:prstGeom prst="rect">
            <a:avLst/>
          </a:prstGeom>
        </p:spPr>
      </p:pic>
      <p:sp>
        <p:nvSpPr>
          <p:cNvPr id="26" name="Oval 37">
            <a:extLst>
              <a:ext uri="{FF2B5EF4-FFF2-40B4-BE49-F238E27FC236}">
                <a16:creationId xmlns:a16="http://schemas.microsoft.com/office/drawing/2014/main" id="{9C090206-2E88-D00C-6301-24FC3D2F60E6}"/>
              </a:ext>
            </a:extLst>
          </p:cNvPr>
          <p:cNvSpPr>
            <a:spLocks noChangeAspect="1"/>
          </p:cNvSpPr>
          <p:nvPr/>
        </p:nvSpPr>
        <p:spPr>
          <a:xfrm>
            <a:off x="207763" y="3020918"/>
            <a:ext cx="512191" cy="512191"/>
          </a:xfrm>
          <a:prstGeom prst="ellipse">
            <a:avLst/>
          </a:prstGeom>
          <a:solidFill>
            <a:srgbClr val="EB540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kern="0" dirty="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7" name="Picture 38">
            <a:extLst>
              <a:ext uri="{FF2B5EF4-FFF2-40B4-BE49-F238E27FC236}">
                <a16:creationId xmlns:a16="http://schemas.microsoft.com/office/drawing/2014/main" id="{92119888-785B-8332-7547-45C6BF4AA7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7" y="3161866"/>
            <a:ext cx="384143" cy="274277"/>
          </a:xfrm>
          <a:prstGeom prst="rect">
            <a:avLst/>
          </a:prstGeom>
        </p:spPr>
      </p:pic>
      <p:sp>
        <p:nvSpPr>
          <p:cNvPr id="28" name="正方形/長方形 24">
            <a:extLst>
              <a:ext uri="{FF2B5EF4-FFF2-40B4-BE49-F238E27FC236}">
                <a16:creationId xmlns:a16="http://schemas.microsoft.com/office/drawing/2014/main" id="{4E4C6097-B38F-F98E-3D79-9E6E5A480733}"/>
              </a:ext>
            </a:extLst>
          </p:cNvPr>
          <p:cNvSpPr/>
          <p:nvPr/>
        </p:nvSpPr>
        <p:spPr>
          <a:xfrm>
            <a:off x="18902" y="5770778"/>
            <a:ext cx="3883114" cy="301173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【100 </a:t>
            </a:r>
            <a:r>
              <a:rPr kumimoji="1" lang="ja-JP" altLang="en-US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従業員端末から 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Web</a:t>
            </a:r>
            <a:r>
              <a:rPr kumimoji="1" lang="ja-JP" altLang="en-US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サービスの監視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】</a:t>
            </a:r>
          </a:p>
        </p:txBody>
      </p:sp>
      <p:sp>
        <p:nvSpPr>
          <p:cNvPr id="29" name="正方形/長方形 318">
            <a:extLst>
              <a:ext uri="{FF2B5EF4-FFF2-40B4-BE49-F238E27FC236}">
                <a16:creationId xmlns:a16="http://schemas.microsoft.com/office/drawing/2014/main" id="{2FA7F9EF-E4B5-CF3D-5819-EDA0442535D9}"/>
              </a:ext>
            </a:extLst>
          </p:cNvPr>
          <p:cNvSpPr/>
          <p:nvPr/>
        </p:nvSpPr>
        <p:spPr>
          <a:xfrm>
            <a:off x="247401" y="6138129"/>
            <a:ext cx="2815194" cy="358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合計</a:t>
            </a:r>
            <a:r>
              <a:rPr kumimoji="1" lang="en-US" altLang="ja-JP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100 TE-USERS/</a:t>
            </a:r>
            <a:r>
              <a:rPr kumimoji="1" lang="ja-JP" altLang="en-US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月</a:t>
            </a:r>
            <a:endParaRPr kumimoji="1" lang="en-US" altLang="ja-JP" sz="1867" u="sng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373EC3F-4D8C-3D48-A005-340DED2D2D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2701" y="3949205"/>
            <a:ext cx="7097627" cy="2114632"/>
          </a:xfrm>
          <a:prstGeom prst="rect">
            <a:avLst/>
          </a:prstGeom>
          <a:ln>
            <a:solidFill>
              <a:srgbClr val="F15E22"/>
            </a:solidFill>
          </a:ln>
        </p:spPr>
      </p:pic>
      <p:grpSp>
        <p:nvGrpSpPr>
          <p:cNvPr id="32" name="Group 318">
            <a:extLst>
              <a:ext uri="{FF2B5EF4-FFF2-40B4-BE49-F238E27FC236}">
                <a16:creationId xmlns:a16="http://schemas.microsoft.com/office/drawing/2014/main" id="{6346643B-E812-542B-E9C0-130D36D8C748}"/>
              </a:ext>
            </a:extLst>
          </p:cNvPr>
          <p:cNvGrpSpPr>
            <a:grpSpLocks noChangeAspect="1"/>
          </p:cNvGrpSpPr>
          <p:nvPr/>
        </p:nvGrpSpPr>
        <p:grpSpPr>
          <a:xfrm>
            <a:off x="8743263" y="1887723"/>
            <a:ext cx="413749" cy="413749"/>
            <a:chOff x="2882623" y="1988578"/>
            <a:chExt cx="443653" cy="443652"/>
          </a:xfrm>
        </p:grpSpPr>
        <p:sp>
          <p:nvSpPr>
            <p:cNvPr id="33" name="Oval 319">
              <a:extLst>
                <a:ext uri="{FF2B5EF4-FFF2-40B4-BE49-F238E27FC236}">
                  <a16:creationId xmlns:a16="http://schemas.microsoft.com/office/drawing/2014/main" id="{6F0449BA-54C6-60F9-13F3-0A94B7243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623" y="1988578"/>
              <a:ext cx="443653" cy="443652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34" name="Picture 320">
              <a:extLst>
                <a:ext uri="{FF2B5EF4-FFF2-40B4-BE49-F238E27FC236}">
                  <a16:creationId xmlns:a16="http://schemas.microsoft.com/office/drawing/2014/main" id="{C54FF6B2-5A30-C730-C886-235D56A88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501" y="2083254"/>
              <a:ext cx="309078" cy="236753"/>
            </a:xfrm>
            <a:prstGeom prst="rect">
              <a:avLst/>
            </a:prstGeom>
          </p:spPr>
        </p:pic>
      </p:grpSp>
      <p:sp>
        <p:nvSpPr>
          <p:cNvPr id="18" name="テキスト ボックス 25">
            <a:extLst>
              <a:ext uri="{FF2B5EF4-FFF2-40B4-BE49-F238E27FC236}">
                <a16:creationId xmlns:a16="http://schemas.microsoft.com/office/drawing/2014/main" id="{B40B6479-EA70-4B14-A9DE-67652D49B75D}"/>
              </a:ext>
            </a:extLst>
          </p:cNvPr>
          <p:cNvSpPr txBox="1"/>
          <p:nvPr/>
        </p:nvSpPr>
        <p:spPr>
          <a:xfrm>
            <a:off x="6414927" y="5282819"/>
            <a:ext cx="805029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分間隔</a:t>
            </a:r>
          </a:p>
        </p:txBody>
      </p:sp>
      <p:sp>
        <p:nvSpPr>
          <p:cNvPr id="30" name="テキスト ボックス 98">
            <a:extLst>
              <a:ext uri="{FF2B5EF4-FFF2-40B4-BE49-F238E27FC236}">
                <a16:creationId xmlns:a16="http://schemas.microsoft.com/office/drawing/2014/main" id="{2BC4C7AB-687D-BE75-EEE0-2152420EA1EA}"/>
              </a:ext>
            </a:extLst>
          </p:cNvPr>
          <p:cNvSpPr txBox="1"/>
          <p:nvPr/>
        </p:nvSpPr>
        <p:spPr>
          <a:xfrm>
            <a:off x="8219293" y="5237912"/>
            <a:ext cx="2005677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2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クラウドエージェント</a:t>
            </a:r>
          </a:p>
        </p:txBody>
      </p:sp>
      <p:sp>
        <p:nvSpPr>
          <p:cNvPr id="35" name="テキスト ボックス 105">
            <a:extLst>
              <a:ext uri="{FF2B5EF4-FFF2-40B4-BE49-F238E27FC236}">
                <a16:creationId xmlns:a16="http://schemas.microsoft.com/office/drawing/2014/main" id="{1F590535-5F70-97FB-921F-65DAD987F7F5}"/>
              </a:ext>
            </a:extLst>
          </p:cNvPr>
          <p:cNvSpPr txBox="1"/>
          <p:nvPr/>
        </p:nvSpPr>
        <p:spPr>
          <a:xfrm>
            <a:off x="10177568" y="5237912"/>
            <a:ext cx="805029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4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サイト</a:t>
            </a:r>
          </a:p>
        </p:txBody>
      </p:sp>
      <p:sp>
        <p:nvSpPr>
          <p:cNvPr id="36" name="テキスト ボックス 25">
            <a:extLst>
              <a:ext uri="{FF2B5EF4-FFF2-40B4-BE49-F238E27FC236}">
                <a16:creationId xmlns:a16="http://schemas.microsoft.com/office/drawing/2014/main" id="{90E5A5F9-1BD4-0B0D-0809-7116EA3B0399}"/>
              </a:ext>
            </a:extLst>
          </p:cNvPr>
          <p:cNvSpPr txBox="1"/>
          <p:nvPr/>
        </p:nvSpPr>
        <p:spPr>
          <a:xfrm>
            <a:off x="6414927" y="6005728"/>
            <a:ext cx="805029" cy="2820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分間隔</a:t>
            </a:r>
          </a:p>
        </p:txBody>
      </p:sp>
      <p:sp>
        <p:nvSpPr>
          <p:cNvPr id="37" name="テキスト ボックス 98">
            <a:extLst>
              <a:ext uri="{FF2B5EF4-FFF2-40B4-BE49-F238E27FC236}">
                <a16:creationId xmlns:a16="http://schemas.microsoft.com/office/drawing/2014/main" id="{5C277286-DB11-40DF-316A-9D3E9CA13C68}"/>
              </a:ext>
            </a:extLst>
          </p:cNvPr>
          <p:cNvSpPr txBox="1"/>
          <p:nvPr/>
        </p:nvSpPr>
        <p:spPr>
          <a:xfrm>
            <a:off x="9523084" y="5956939"/>
            <a:ext cx="691215" cy="2820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2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支店</a:t>
            </a: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</a:t>
            </a:r>
            <a:endParaRPr kumimoji="1" lang="ja-JP" altLang="en-US" sz="1333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38" name="テキスト ボックス 105">
            <a:extLst>
              <a:ext uri="{FF2B5EF4-FFF2-40B4-BE49-F238E27FC236}">
                <a16:creationId xmlns:a16="http://schemas.microsoft.com/office/drawing/2014/main" id="{E802349E-8ACC-66E0-26E3-A2850ECF2EC4}"/>
              </a:ext>
            </a:extLst>
          </p:cNvPr>
          <p:cNvSpPr txBox="1"/>
          <p:nvPr/>
        </p:nvSpPr>
        <p:spPr>
          <a:xfrm>
            <a:off x="10177568" y="5960822"/>
            <a:ext cx="805029" cy="2820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3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サイト</a:t>
            </a:r>
          </a:p>
        </p:txBody>
      </p:sp>
    </p:spTree>
    <p:extLst>
      <p:ext uri="{BB962C8B-B14F-4D97-AF65-F5344CB8AC3E}">
        <p14:creationId xmlns:p14="http://schemas.microsoft.com/office/powerpoint/2010/main" val="258092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9FD2F2C-6B9E-0A4C-99E2-B5BD6D4A144F}"/>
              </a:ext>
            </a:extLst>
          </p:cNvPr>
          <p:cNvSpPr/>
          <p:nvPr/>
        </p:nvSpPr>
        <p:spPr>
          <a:xfrm>
            <a:off x="127085" y="1093080"/>
            <a:ext cx="1532233" cy="439441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2E88145-223B-6340-9584-C620EE9F9237}"/>
              </a:ext>
            </a:extLst>
          </p:cNvPr>
          <p:cNvSpPr/>
          <p:nvPr/>
        </p:nvSpPr>
        <p:spPr>
          <a:xfrm>
            <a:off x="1677217" y="1097704"/>
            <a:ext cx="1693148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1E13DE-935D-FC4E-8965-D71921F19C15}"/>
              </a:ext>
            </a:extLst>
          </p:cNvPr>
          <p:cNvSpPr/>
          <p:nvPr/>
        </p:nvSpPr>
        <p:spPr>
          <a:xfrm>
            <a:off x="4701605" y="1092206"/>
            <a:ext cx="1896052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99DED7F-51EC-6247-AE0C-0417F3CE7E12}"/>
              </a:ext>
            </a:extLst>
          </p:cNvPr>
          <p:cNvSpPr/>
          <p:nvPr/>
        </p:nvSpPr>
        <p:spPr>
          <a:xfrm>
            <a:off x="6615555" y="1097116"/>
            <a:ext cx="2700880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7D6A3B7-517F-C243-BC17-15A5E0BAC149}"/>
              </a:ext>
            </a:extLst>
          </p:cNvPr>
          <p:cNvSpPr/>
          <p:nvPr/>
        </p:nvSpPr>
        <p:spPr>
          <a:xfrm>
            <a:off x="9315939" y="1093038"/>
            <a:ext cx="2722549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DFF8ABA-DA87-6047-ACFD-B474AAB63F0A}"/>
              </a:ext>
            </a:extLst>
          </p:cNvPr>
          <p:cNvSpPr/>
          <p:nvPr/>
        </p:nvSpPr>
        <p:spPr>
          <a:xfrm>
            <a:off x="3396536" y="1090789"/>
            <a:ext cx="1278896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テキスト プレースホルダー 1">
            <a:extLst>
              <a:ext uri="{FF2B5EF4-FFF2-40B4-BE49-F238E27FC236}">
                <a16:creationId xmlns:a16="http://schemas.microsoft.com/office/drawing/2014/main" id="{9A155CEF-DFA1-8C45-BEE1-498A4CAD7C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9063" y="269875"/>
            <a:ext cx="12072937" cy="598488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267" dirty="0">
                <a:latin typeface="Meiryo" charset="-128"/>
                <a:ea typeface="Meiryo" charset="-128"/>
                <a:cs typeface="Meiryo" charset="-128"/>
              </a:rPr>
              <a:t>パターン</a:t>
            </a:r>
            <a:r>
              <a:rPr kumimoji="1" lang="en-US" altLang="ja-JP" sz="4267" dirty="0">
                <a:latin typeface="Meiryo" charset="-128"/>
                <a:ea typeface="Meiryo" charset="-128"/>
                <a:cs typeface="Meiryo" charset="-128"/>
              </a:rPr>
              <a:t>2</a:t>
            </a:r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867" dirty="0">
                <a:latin typeface="Meiryo" charset="-128"/>
                <a:ea typeface="Meiryo" charset="-128"/>
                <a:cs typeface="Meiryo" charset="-128"/>
              </a:rPr>
              <a:t>(5xWeb</a:t>
            </a:r>
            <a:r>
              <a:rPr kumimoji="1" lang="ja-JP" altLang="en-US" sz="1867" dirty="0">
                <a:latin typeface="Meiryo" charset="-128"/>
                <a:ea typeface="Meiryo" charset="-128"/>
                <a:cs typeface="Meiryo" charset="-128"/>
              </a:rPr>
              <a:t>サービス</a:t>
            </a:r>
            <a:r>
              <a:rPr kumimoji="1" lang="ja-JP" altLang="en-US" sz="1467" dirty="0">
                <a:latin typeface="Meiryo" charset="-128"/>
                <a:ea typeface="Meiryo" charset="-128"/>
                <a:cs typeface="Meiryo" charset="-128"/>
              </a:rPr>
              <a:t>ページロード</a:t>
            </a:r>
            <a:r>
              <a:rPr kumimoji="1" lang="en-US" altLang="ja-JP" sz="1867" dirty="0">
                <a:latin typeface="Meiryo" charset="-128"/>
                <a:ea typeface="Meiryo" charset="-128"/>
                <a:cs typeface="Meiryo" charset="-128"/>
              </a:rPr>
              <a:t>+5xSaaS</a:t>
            </a:r>
            <a:r>
              <a:rPr kumimoji="1" lang="ja-JP" altLang="en-US" sz="1467" dirty="0">
                <a:latin typeface="Meiryo" charset="-128"/>
                <a:ea typeface="Meiryo" charset="-128"/>
                <a:cs typeface="Meiryo" charset="-128"/>
              </a:rPr>
              <a:t>ページロード</a:t>
            </a:r>
            <a:r>
              <a:rPr kumimoji="1" lang="ja-JP" altLang="en-US" sz="1867" dirty="0">
                <a:latin typeface="Meiryo" charset="-128"/>
                <a:ea typeface="Meiryo" charset="-128"/>
                <a:cs typeface="Meiryo" charset="-128"/>
              </a:rPr>
              <a:t>）</a:t>
            </a:r>
            <a:endParaRPr kumimoji="1" lang="en-US" altLang="ja-JP" sz="4267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3E0C9C-6B58-6C42-A851-1F046BCBFB3B}"/>
              </a:ext>
            </a:extLst>
          </p:cNvPr>
          <p:cNvCxnSpPr>
            <a:cxnSpLocks/>
          </p:cNvCxnSpPr>
          <p:nvPr/>
        </p:nvCxnSpPr>
        <p:spPr>
          <a:xfrm>
            <a:off x="119772" y="1534158"/>
            <a:ext cx="7313" cy="174731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0336E7D-2831-FD4E-826D-903C0D172BF8}"/>
              </a:ext>
            </a:extLst>
          </p:cNvPr>
          <p:cNvCxnSpPr>
            <a:cxnSpLocks/>
          </p:cNvCxnSpPr>
          <p:nvPr/>
        </p:nvCxnSpPr>
        <p:spPr>
          <a:xfrm flipH="1">
            <a:off x="3370364" y="1642738"/>
            <a:ext cx="1837" cy="14641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8F480E-6FCD-4949-AEA9-2F53B4312D9D}"/>
              </a:ext>
            </a:extLst>
          </p:cNvPr>
          <p:cNvSpPr txBox="1"/>
          <p:nvPr/>
        </p:nvSpPr>
        <p:spPr>
          <a:xfrm>
            <a:off x="5018364" y="1181656"/>
            <a:ext cx="1083951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DC</a:t>
            </a: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・</a:t>
            </a: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NOC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3675BD-B8ED-2041-A5A1-F8B7582EDBCA}"/>
              </a:ext>
            </a:extLst>
          </p:cNvPr>
          <p:cNvSpPr txBox="1"/>
          <p:nvPr/>
        </p:nvSpPr>
        <p:spPr>
          <a:xfrm>
            <a:off x="415310" y="1200388"/>
            <a:ext cx="934871" cy="301173"/>
          </a:xfrm>
          <a:prstGeom prst="rect">
            <a:avLst/>
          </a:prstGeom>
          <a:solidFill>
            <a:schemeClr val="accent3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ユーザー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E7C6F6B-93FC-E14F-B2CA-9CDDFD116613}"/>
              </a:ext>
            </a:extLst>
          </p:cNvPr>
          <p:cNvSpPr txBox="1"/>
          <p:nvPr/>
        </p:nvSpPr>
        <p:spPr>
          <a:xfrm>
            <a:off x="2223239" y="1192997"/>
            <a:ext cx="590226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LAN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96B4A18-28A5-1B4D-858A-39983A9950B6}"/>
              </a:ext>
            </a:extLst>
          </p:cNvPr>
          <p:cNvSpPr txBox="1"/>
          <p:nvPr/>
        </p:nvSpPr>
        <p:spPr>
          <a:xfrm>
            <a:off x="7169990" y="1194182"/>
            <a:ext cx="1497526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インターネット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30733F94-D263-8341-B817-DEBF71010F6C}"/>
              </a:ext>
            </a:extLst>
          </p:cNvPr>
          <p:cNvSpPr/>
          <p:nvPr/>
        </p:nvSpPr>
        <p:spPr>
          <a:xfrm>
            <a:off x="3623215" y="1162219"/>
            <a:ext cx="668132" cy="301173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WAN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F4C2821C-A4CF-BD4D-A2DB-3C9177D555EE}"/>
              </a:ext>
            </a:extLst>
          </p:cNvPr>
          <p:cNvSpPr txBox="1"/>
          <p:nvPr/>
        </p:nvSpPr>
        <p:spPr>
          <a:xfrm>
            <a:off x="9835039" y="1189750"/>
            <a:ext cx="1685077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クラウドサービス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A7BD256D-138A-344D-A790-4B9FA1D92535}"/>
              </a:ext>
            </a:extLst>
          </p:cNvPr>
          <p:cNvCxnSpPr>
            <a:cxnSpLocks/>
          </p:cNvCxnSpPr>
          <p:nvPr/>
        </p:nvCxnSpPr>
        <p:spPr>
          <a:xfrm>
            <a:off x="12007523" y="1504890"/>
            <a:ext cx="0" cy="1766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4743BDB-DAAA-AD4A-BCDE-FC0EFFECC23B}"/>
              </a:ext>
            </a:extLst>
          </p:cNvPr>
          <p:cNvCxnSpPr>
            <a:cxnSpLocks/>
            <a:endCxn id="162" idx="2"/>
          </p:cNvCxnSpPr>
          <p:nvPr/>
        </p:nvCxnSpPr>
        <p:spPr>
          <a:xfrm>
            <a:off x="6561431" y="2287155"/>
            <a:ext cx="2925261" cy="725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1D3D4EFC-8B3B-BF46-94B3-BF29717D9C20}"/>
              </a:ext>
            </a:extLst>
          </p:cNvPr>
          <p:cNvCxnSpPr>
            <a:cxnSpLocks/>
            <a:stCxn id="121" idx="6"/>
            <a:endCxn id="154" idx="2"/>
          </p:cNvCxnSpPr>
          <p:nvPr/>
        </p:nvCxnSpPr>
        <p:spPr>
          <a:xfrm flipV="1">
            <a:off x="3299617" y="2513518"/>
            <a:ext cx="253699" cy="46626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9C986A79-8BC7-8347-8C27-E3BEAA976DE9}"/>
              </a:ext>
            </a:extLst>
          </p:cNvPr>
          <p:cNvCxnSpPr>
            <a:cxnSpLocks/>
            <a:stCxn id="94" idx="6"/>
            <a:endCxn id="154" idx="2"/>
          </p:cNvCxnSpPr>
          <p:nvPr/>
        </p:nvCxnSpPr>
        <p:spPr>
          <a:xfrm>
            <a:off x="3326822" y="1879645"/>
            <a:ext cx="226495" cy="6338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4BA0C211-7C20-9842-B560-73D9275451FF}"/>
              </a:ext>
            </a:extLst>
          </p:cNvPr>
          <p:cNvGrpSpPr/>
          <p:nvPr/>
        </p:nvGrpSpPr>
        <p:grpSpPr>
          <a:xfrm>
            <a:off x="3550475" y="2160390"/>
            <a:ext cx="915824" cy="706255"/>
            <a:chOff x="1808884" y="2112038"/>
            <a:chExt cx="686868" cy="529691"/>
          </a:xfrm>
        </p:grpSpPr>
        <p:sp>
          <p:nvSpPr>
            <p:cNvPr id="154" name="雲 153">
              <a:extLst>
                <a:ext uri="{FF2B5EF4-FFF2-40B4-BE49-F238E27FC236}">
                  <a16:creationId xmlns:a16="http://schemas.microsoft.com/office/drawing/2014/main" id="{A849557D-5FA2-F94E-A2D3-410315E78D5A}"/>
                </a:ext>
              </a:extLst>
            </p:cNvPr>
            <p:cNvSpPr/>
            <p:nvPr/>
          </p:nvSpPr>
          <p:spPr>
            <a:xfrm>
              <a:off x="1808884" y="2112038"/>
              <a:ext cx="686868" cy="529691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467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6D4C3A07-6819-414C-BCB8-901FAD8BEE69}"/>
                </a:ext>
              </a:extLst>
            </p:cNvPr>
            <p:cNvSpPr txBox="1"/>
            <p:nvPr/>
          </p:nvSpPr>
          <p:spPr>
            <a:xfrm>
              <a:off x="1904421" y="2281223"/>
              <a:ext cx="484607" cy="218713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WAN</a:t>
              </a:r>
              <a:endParaRPr kumimoji="1" lang="ja-JP" altLang="en-US" sz="14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2552989E-0186-2340-9B63-708BEA7233FE}"/>
              </a:ext>
            </a:extLst>
          </p:cNvPr>
          <p:cNvCxnSpPr>
            <a:cxnSpLocks/>
            <a:stCxn id="154" idx="0"/>
          </p:cNvCxnSpPr>
          <p:nvPr/>
        </p:nvCxnSpPr>
        <p:spPr>
          <a:xfrm flipV="1">
            <a:off x="4465537" y="1982720"/>
            <a:ext cx="383511" cy="53079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665F2F5-908D-FB4D-B5EA-C1269D05C648}"/>
              </a:ext>
            </a:extLst>
          </p:cNvPr>
          <p:cNvSpPr txBox="1"/>
          <p:nvPr/>
        </p:nvSpPr>
        <p:spPr>
          <a:xfrm>
            <a:off x="2736836" y="3154477"/>
            <a:ext cx="606256" cy="244234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0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SOHO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1D09252-1CEB-A640-95B3-68E698A88779}"/>
              </a:ext>
            </a:extLst>
          </p:cNvPr>
          <p:cNvGrpSpPr/>
          <p:nvPr/>
        </p:nvGrpSpPr>
        <p:grpSpPr>
          <a:xfrm>
            <a:off x="246344" y="1576653"/>
            <a:ext cx="3080477" cy="605991"/>
            <a:chOff x="239266" y="1283972"/>
            <a:chExt cx="2310358" cy="454493"/>
          </a:xfrm>
        </p:grpSpPr>
        <p:sp>
          <p:nvSpPr>
            <p:cNvPr id="201" name="角丸四角形 200">
              <a:extLst>
                <a:ext uri="{FF2B5EF4-FFF2-40B4-BE49-F238E27FC236}">
                  <a16:creationId xmlns:a16="http://schemas.microsoft.com/office/drawing/2014/main" id="{E22DDC40-F0D3-C648-999E-306ADB2DF9C1}"/>
                </a:ext>
              </a:extLst>
            </p:cNvPr>
            <p:cNvSpPr/>
            <p:nvPr/>
          </p:nvSpPr>
          <p:spPr>
            <a:xfrm>
              <a:off x="239266" y="1301376"/>
              <a:ext cx="2270987" cy="39511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1E4E289A-9DFA-BC4C-8BD2-ECD6B0B2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755" y="1357850"/>
              <a:ext cx="324978" cy="303819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0DA49C51-34F1-9449-8D27-5F5CCEE2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48" y="1347250"/>
              <a:ext cx="317531" cy="296858"/>
            </a:xfrm>
            <a:prstGeom prst="rect">
              <a:avLst/>
            </a:prstGeom>
          </p:spPr>
        </p:pic>
        <p:grpSp>
          <p:nvGrpSpPr>
            <p:cNvPr id="93" name="図形グループ 17">
              <a:extLst>
                <a:ext uri="{FF2B5EF4-FFF2-40B4-BE49-F238E27FC236}">
                  <a16:creationId xmlns:a16="http://schemas.microsoft.com/office/drawing/2014/main" id="{DA5B03BA-ABB6-3A48-8F4E-058104D7033C}"/>
                </a:ext>
              </a:extLst>
            </p:cNvPr>
            <p:cNvGrpSpPr/>
            <p:nvPr/>
          </p:nvGrpSpPr>
          <p:grpSpPr>
            <a:xfrm>
              <a:off x="2014863" y="1283972"/>
              <a:ext cx="534761" cy="454493"/>
              <a:chOff x="6729714" y="3653589"/>
              <a:chExt cx="680612" cy="618735"/>
            </a:xfrm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3F89B0BD-2634-BF4C-8620-B2FCBE702BB9}"/>
                  </a:ext>
                </a:extLst>
              </p:cNvPr>
              <p:cNvSpPr/>
              <p:nvPr/>
            </p:nvSpPr>
            <p:spPr>
              <a:xfrm>
                <a:off x="6729714" y="3653589"/>
                <a:ext cx="680612" cy="61873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67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95" name="TextBox 240">
                <a:extLst>
                  <a:ext uri="{FF2B5EF4-FFF2-40B4-BE49-F238E27FC236}">
                    <a16:creationId xmlns:a16="http://schemas.microsoft.com/office/drawing/2014/main" id="{A05A4795-3FB2-8C4D-A353-7A3A8DEF20A9}"/>
                  </a:ext>
                </a:extLst>
              </p:cNvPr>
              <p:cNvSpPr txBox="1"/>
              <p:nvPr/>
            </p:nvSpPr>
            <p:spPr>
              <a:xfrm>
                <a:off x="6859165" y="4006105"/>
                <a:ext cx="421711" cy="261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67" spc="-60">
                    <a:solidFill>
                      <a:srgbClr val="FFFFFF"/>
                    </a:solidFill>
                    <a:latin typeface="Meiryo" charset="-128"/>
                    <a:ea typeface="Meiryo" charset="-128"/>
                    <a:cs typeface="Meiryo" charset="-128"/>
                  </a:rPr>
                  <a:t>本社</a:t>
                </a:r>
                <a:endParaRPr lang="en-US" sz="1067" spc="-60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96" name="Shape 491">
                <a:extLst>
                  <a:ext uri="{FF2B5EF4-FFF2-40B4-BE49-F238E27FC236}">
                    <a16:creationId xmlns:a16="http://schemas.microsoft.com/office/drawing/2014/main" id="{A1F52C6A-29C0-7F4F-A55F-5BC50374EABF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52347" y="3751249"/>
                <a:ext cx="229201" cy="258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BF55B200-665E-FB44-8DBC-29E835EE28C8}"/>
                </a:ext>
              </a:extLst>
            </p:cNvPr>
            <p:cNvGrpSpPr/>
            <p:nvPr/>
          </p:nvGrpSpPr>
          <p:grpSpPr>
            <a:xfrm>
              <a:off x="1184568" y="1346207"/>
              <a:ext cx="347658" cy="321627"/>
              <a:chOff x="2061639" y="3871445"/>
              <a:chExt cx="483705" cy="520801"/>
            </a:xfrm>
          </p:grpSpPr>
          <p:sp>
            <p:nvSpPr>
              <p:cNvPr id="42" name="円/楕円 41">
                <a:extLst>
                  <a:ext uri="{FF2B5EF4-FFF2-40B4-BE49-F238E27FC236}">
                    <a16:creationId xmlns:a16="http://schemas.microsoft.com/office/drawing/2014/main" id="{281F2C24-61DC-E34C-A858-7136CA5EEC5B}"/>
                  </a:ext>
                </a:extLst>
              </p:cNvPr>
              <p:cNvSpPr/>
              <p:nvPr/>
            </p:nvSpPr>
            <p:spPr>
              <a:xfrm>
                <a:off x="2061639" y="3871445"/>
                <a:ext cx="483705" cy="5208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 sz="1867" dirty="0">
                  <a:solidFill>
                    <a:srgbClr val="FFFFFF"/>
                  </a:solidFill>
                  <a:latin typeface="Helvetica Neue"/>
                  <a:ea typeface="メイリオ" panose="020B0604030504040204" pitchFamily="34" charset="-128"/>
                </a:endParaRPr>
              </a:p>
            </p:txBody>
          </p:sp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05671D7B-16F5-D146-B0DA-320F9BF66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9128" y="3990113"/>
                <a:ext cx="425059" cy="312817"/>
              </a:xfrm>
              <a:prstGeom prst="rect">
                <a:avLst/>
              </a:prstGeom>
            </p:spPr>
          </p:pic>
        </p:grp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38BE73B7-8E79-0748-B565-30C6E24DA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59014" y="1309535"/>
              <a:ext cx="400447" cy="400447"/>
            </a:xfrm>
            <a:prstGeom prst="rect">
              <a:avLst/>
            </a:prstGeom>
          </p:spPr>
        </p:pic>
      </p:grp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3C7EDCB3-48F0-5342-BD7D-1D0E7782B9FB}"/>
              </a:ext>
            </a:extLst>
          </p:cNvPr>
          <p:cNvGrpSpPr/>
          <p:nvPr/>
        </p:nvGrpSpPr>
        <p:grpSpPr>
          <a:xfrm>
            <a:off x="219140" y="2676784"/>
            <a:ext cx="3080477" cy="605991"/>
            <a:chOff x="239266" y="1283972"/>
            <a:chExt cx="2310358" cy="454493"/>
          </a:xfrm>
        </p:grpSpPr>
        <p:sp>
          <p:nvSpPr>
            <p:cNvPr id="111" name="角丸四角形 110">
              <a:extLst>
                <a:ext uri="{FF2B5EF4-FFF2-40B4-BE49-F238E27FC236}">
                  <a16:creationId xmlns:a16="http://schemas.microsoft.com/office/drawing/2014/main" id="{3E476DC0-BAFF-444D-BFCA-5DE30A23B277}"/>
                </a:ext>
              </a:extLst>
            </p:cNvPr>
            <p:cNvSpPr/>
            <p:nvPr/>
          </p:nvSpPr>
          <p:spPr>
            <a:xfrm>
              <a:off x="239266" y="1301376"/>
              <a:ext cx="2270987" cy="39511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pic>
          <p:nvPicPr>
            <p:cNvPr id="112" name="図 111">
              <a:extLst>
                <a:ext uri="{FF2B5EF4-FFF2-40B4-BE49-F238E27FC236}">
                  <a16:creationId xmlns:a16="http://schemas.microsoft.com/office/drawing/2014/main" id="{83B6007D-7DB4-384C-B582-82F9CF548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755" y="1357850"/>
              <a:ext cx="324978" cy="303819"/>
            </a:xfrm>
            <a:prstGeom prst="rect">
              <a:avLst/>
            </a:prstGeom>
          </p:spPr>
        </p:pic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9A38B5D0-83AE-5C46-82EE-4B3EB6FF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48" y="1347250"/>
              <a:ext cx="317531" cy="296858"/>
            </a:xfrm>
            <a:prstGeom prst="rect">
              <a:avLst/>
            </a:prstGeom>
          </p:spPr>
        </p:pic>
        <p:grpSp>
          <p:nvGrpSpPr>
            <p:cNvPr id="116" name="図形グループ 17">
              <a:extLst>
                <a:ext uri="{FF2B5EF4-FFF2-40B4-BE49-F238E27FC236}">
                  <a16:creationId xmlns:a16="http://schemas.microsoft.com/office/drawing/2014/main" id="{0FDAFC90-822E-5745-9230-126137B459FC}"/>
                </a:ext>
              </a:extLst>
            </p:cNvPr>
            <p:cNvGrpSpPr/>
            <p:nvPr/>
          </p:nvGrpSpPr>
          <p:grpSpPr>
            <a:xfrm>
              <a:off x="2014863" y="1283972"/>
              <a:ext cx="534761" cy="454493"/>
              <a:chOff x="6729714" y="3653589"/>
              <a:chExt cx="680612" cy="618735"/>
            </a:xfrm>
          </p:grpSpPr>
          <p:sp>
            <p:nvSpPr>
              <p:cNvPr id="121" name="Oval 1">
                <a:extLst>
                  <a:ext uri="{FF2B5EF4-FFF2-40B4-BE49-F238E27FC236}">
                    <a16:creationId xmlns:a16="http://schemas.microsoft.com/office/drawing/2014/main" id="{BC319061-E2D7-874A-B964-B647DE700285}"/>
                  </a:ext>
                </a:extLst>
              </p:cNvPr>
              <p:cNvSpPr/>
              <p:nvPr/>
            </p:nvSpPr>
            <p:spPr>
              <a:xfrm>
                <a:off x="6729714" y="3653589"/>
                <a:ext cx="680612" cy="61873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67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122" name="TextBox 240">
                <a:extLst>
                  <a:ext uri="{FF2B5EF4-FFF2-40B4-BE49-F238E27FC236}">
                    <a16:creationId xmlns:a16="http://schemas.microsoft.com/office/drawing/2014/main" id="{738284EA-DA07-1643-9251-4F8FA885E89A}"/>
                  </a:ext>
                </a:extLst>
              </p:cNvPr>
              <p:cNvSpPr txBox="1"/>
              <p:nvPr/>
            </p:nvSpPr>
            <p:spPr>
              <a:xfrm>
                <a:off x="6859164" y="4006105"/>
                <a:ext cx="421711" cy="261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67" spc="-60" dirty="0">
                    <a:solidFill>
                      <a:srgbClr val="FFFFFF"/>
                    </a:solidFill>
                    <a:latin typeface="Meiryo" charset="-128"/>
                    <a:ea typeface="Meiryo" charset="-128"/>
                    <a:cs typeface="Meiryo" charset="-128"/>
                  </a:rPr>
                  <a:t>支社</a:t>
                </a:r>
                <a:endParaRPr lang="en-US" sz="1067" spc="-60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123" name="Shape 491">
                <a:extLst>
                  <a:ext uri="{FF2B5EF4-FFF2-40B4-BE49-F238E27FC236}">
                    <a16:creationId xmlns:a16="http://schemas.microsoft.com/office/drawing/2014/main" id="{6754CAF7-404A-144C-A7AF-A7CF656A8922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52347" y="3751249"/>
                <a:ext cx="229201" cy="258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7" name="グループ化 116">
              <a:extLst>
                <a:ext uri="{FF2B5EF4-FFF2-40B4-BE49-F238E27FC236}">
                  <a16:creationId xmlns:a16="http://schemas.microsoft.com/office/drawing/2014/main" id="{50FD93DE-5496-5C47-93BB-08E7FCE55CF4}"/>
                </a:ext>
              </a:extLst>
            </p:cNvPr>
            <p:cNvGrpSpPr/>
            <p:nvPr/>
          </p:nvGrpSpPr>
          <p:grpSpPr>
            <a:xfrm>
              <a:off x="1184568" y="1346207"/>
              <a:ext cx="347658" cy="321627"/>
              <a:chOff x="2061639" y="3871445"/>
              <a:chExt cx="483705" cy="520801"/>
            </a:xfrm>
          </p:grpSpPr>
          <p:sp>
            <p:nvSpPr>
              <p:cNvPr id="119" name="円/楕円 118">
                <a:extLst>
                  <a:ext uri="{FF2B5EF4-FFF2-40B4-BE49-F238E27FC236}">
                    <a16:creationId xmlns:a16="http://schemas.microsoft.com/office/drawing/2014/main" id="{25F89F4E-F8D3-DF4D-BD32-95EE98E070AD}"/>
                  </a:ext>
                </a:extLst>
              </p:cNvPr>
              <p:cNvSpPr/>
              <p:nvPr/>
            </p:nvSpPr>
            <p:spPr>
              <a:xfrm>
                <a:off x="2061639" y="3871445"/>
                <a:ext cx="483705" cy="5208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 sz="1867" dirty="0">
                  <a:solidFill>
                    <a:srgbClr val="FFFFFF"/>
                  </a:solidFill>
                  <a:latin typeface="Helvetica Neue"/>
                  <a:ea typeface="メイリオ" panose="020B0604030504040204" pitchFamily="34" charset="-128"/>
                </a:endParaRPr>
              </a:p>
            </p:txBody>
          </p:sp>
          <p:pic>
            <p:nvPicPr>
              <p:cNvPr id="120" name="図 119">
                <a:extLst>
                  <a:ext uri="{FF2B5EF4-FFF2-40B4-BE49-F238E27FC236}">
                    <a16:creationId xmlns:a16="http://schemas.microsoft.com/office/drawing/2014/main" id="{BD88A938-BCDA-FE4D-A82C-ABA15D095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9128" y="3990113"/>
                <a:ext cx="425059" cy="312817"/>
              </a:xfrm>
              <a:prstGeom prst="rect">
                <a:avLst/>
              </a:prstGeom>
            </p:spPr>
          </p:pic>
        </p:grpSp>
        <p:pic>
          <p:nvPicPr>
            <p:cNvPr id="118" name="図 117">
              <a:extLst>
                <a:ext uri="{FF2B5EF4-FFF2-40B4-BE49-F238E27FC236}">
                  <a16:creationId xmlns:a16="http://schemas.microsoft.com/office/drawing/2014/main" id="{32B13FF5-2ACD-C940-96A9-685E2E39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59014" y="1309535"/>
              <a:ext cx="400447" cy="400447"/>
            </a:xfrm>
            <a:prstGeom prst="rect">
              <a:avLst/>
            </a:prstGeom>
          </p:spPr>
        </p:pic>
      </p:grp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C45162CC-AC61-E24B-AA23-7A911EC8D7A0}"/>
              </a:ext>
            </a:extLst>
          </p:cNvPr>
          <p:cNvSpPr/>
          <p:nvPr/>
        </p:nvSpPr>
        <p:spPr>
          <a:xfrm>
            <a:off x="-26483" y="3648680"/>
            <a:ext cx="4649033" cy="212314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lvl="1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8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【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2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クラウドエージェントから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サイト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】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marL="463539" lvl="2" indent="-158747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毎試験構成：ページロード試験、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分間隔、</a:t>
            </a:r>
            <a:b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</a:b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タイムアウト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10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秒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marL="0" lvl="1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altLang="ja-JP" sz="18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marL="0" lvl="1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8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【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2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エンタープライズエージェントから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サイト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】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marL="463539" lvl="2" indent="-158747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毎試験構成：ページロード試験、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分間隔、</a:t>
            </a:r>
            <a:b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</a:b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タイムアウト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10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秒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1" lang="en-US" altLang="ja-JP" sz="18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4B61F851-0959-E34F-AD7F-1B4F8F303F27}"/>
              </a:ext>
            </a:extLst>
          </p:cNvPr>
          <p:cNvSpPr/>
          <p:nvPr/>
        </p:nvSpPr>
        <p:spPr>
          <a:xfrm>
            <a:off x="195420" y="5673706"/>
            <a:ext cx="2926250" cy="358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合計</a:t>
            </a:r>
            <a:r>
              <a:rPr kumimoji="1" lang="en-US" altLang="ja-JP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1500 TE-UNITS/</a:t>
            </a:r>
            <a:r>
              <a:rPr kumimoji="1" lang="ja-JP" altLang="en-US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月</a:t>
            </a:r>
            <a:endParaRPr kumimoji="1" lang="en-US" altLang="ja-JP" sz="1867" u="sng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E3B1E18-0BB9-D34F-A2B6-A2B146951383}"/>
              </a:ext>
            </a:extLst>
          </p:cNvPr>
          <p:cNvSpPr txBox="1"/>
          <p:nvPr/>
        </p:nvSpPr>
        <p:spPr>
          <a:xfrm>
            <a:off x="1530936" y="2114282"/>
            <a:ext cx="356188" cy="65126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・</a:t>
            </a:r>
            <a:endParaRPr kumimoji="1" lang="en-US" altLang="ja-JP" sz="1333" b="1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・</a:t>
            </a:r>
            <a:endParaRPr kumimoji="1" lang="en-US" altLang="ja-JP" sz="1333" b="1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・</a:t>
            </a:r>
            <a:endParaRPr kumimoji="1" lang="ja-JP" altLang="en-US" sz="1333" b="1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</p:txBody>
      </p:sp>
      <p:grpSp>
        <p:nvGrpSpPr>
          <p:cNvPr id="91" name="Group 308">
            <a:extLst>
              <a:ext uri="{FF2B5EF4-FFF2-40B4-BE49-F238E27FC236}">
                <a16:creationId xmlns:a16="http://schemas.microsoft.com/office/drawing/2014/main" id="{FD4127F5-C176-2347-9A0B-EEC526E35E8C}"/>
              </a:ext>
            </a:extLst>
          </p:cNvPr>
          <p:cNvGrpSpPr>
            <a:grpSpLocks noChangeAspect="1"/>
          </p:cNvGrpSpPr>
          <p:nvPr/>
        </p:nvGrpSpPr>
        <p:grpSpPr>
          <a:xfrm>
            <a:off x="2339183" y="1810922"/>
            <a:ext cx="415509" cy="415509"/>
            <a:chOff x="2189723" y="1043004"/>
            <a:chExt cx="443653" cy="443653"/>
          </a:xfrm>
        </p:grpSpPr>
        <p:sp>
          <p:nvSpPr>
            <p:cNvPr id="92" name="Oval 309">
              <a:extLst>
                <a:ext uri="{FF2B5EF4-FFF2-40B4-BE49-F238E27FC236}">
                  <a16:creationId xmlns:a16="http://schemas.microsoft.com/office/drawing/2014/main" id="{17E1C729-864A-AD4B-8857-C0E01C539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9723" y="1043004"/>
              <a:ext cx="443653" cy="443653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97" name="Picture 313">
              <a:extLst>
                <a:ext uri="{FF2B5EF4-FFF2-40B4-BE49-F238E27FC236}">
                  <a16:creationId xmlns:a16="http://schemas.microsoft.com/office/drawing/2014/main" id="{12CB5690-F453-7848-A5E5-68429F8DB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02" y="1141887"/>
              <a:ext cx="260277" cy="225399"/>
            </a:xfrm>
            <a:prstGeom prst="rect">
              <a:avLst/>
            </a:prstGeom>
          </p:spPr>
        </p:pic>
      </p:grpSp>
      <p:grpSp>
        <p:nvGrpSpPr>
          <p:cNvPr id="101" name="Group 308">
            <a:extLst>
              <a:ext uri="{FF2B5EF4-FFF2-40B4-BE49-F238E27FC236}">
                <a16:creationId xmlns:a16="http://schemas.microsoft.com/office/drawing/2014/main" id="{46AF783A-2B40-FD4E-9CB5-4AEEF1E60861}"/>
              </a:ext>
            </a:extLst>
          </p:cNvPr>
          <p:cNvGrpSpPr>
            <a:grpSpLocks noChangeAspect="1"/>
          </p:cNvGrpSpPr>
          <p:nvPr/>
        </p:nvGrpSpPr>
        <p:grpSpPr>
          <a:xfrm>
            <a:off x="2329998" y="2936620"/>
            <a:ext cx="415509" cy="415509"/>
            <a:chOff x="2189723" y="1043004"/>
            <a:chExt cx="443653" cy="443653"/>
          </a:xfrm>
        </p:grpSpPr>
        <p:sp>
          <p:nvSpPr>
            <p:cNvPr id="102" name="Oval 309">
              <a:extLst>
                <a:ext uri="{FF2B5EF4-FFF2-40B4-BE49-F238E27FC236}">
                  <a16:creationId xmlns:a16="http://schemas.microsoft.com/office/drawing/2014/main" id="{45A08CD8-8918-4B41-B9C4-18E1A7D7B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9723" y="1043004"/>
              <a:ext cx="443653" cy="443653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105" name="Picture 313">
              <a:extLst>
                <a:ext uri="{FF2B5EF4-FFF2-40B4-BE49-F238E27FC236}">
                  <a16:creationId xmlns:a16="http://schemas.microsoft.com/office/drawing/2014/main" id="{59EAEE32-D22D-2F43-9E01-C560CCB76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02" y="1141887"/>
              <a:ext cx="260277" cy="225399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DB90D8E-DF89-0C4F-9750-4D9493D2D3F3}"/>
              </a:ext>
            </a:extLst>
          </p:cNvPr>
          <p:cNvGrpSpPr/>
          <p:nvPr/>
        </p:nvGrpSpPr>
        <p:grpSpPr>
          <a:xfrm>
            <a:off x="4839789" y="1534159"/>
            <a:ext cx="1834368" cy="1628508"/>
            <a:chOff x="3629842" y="1150619"/>
            <a:chExt cx="1375776" cy="1221381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57D4BE96-E5D8-B045-A5DB-59CA317DB2F6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97" y="1150619"/>
              <a:ext cx="18796" cy="122138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角丸四角形 114">
              <a:extLst>
                <a:ext uri="{FF2B5EF4-FFF2-40B4-BE49-F238E27FC236}">
                  <a16:creationId xmlns:a16="http://schemas.microsoft.com/office/drawing/2014/main" id="{E11ECB50-D22E-7640-AAF2-1037D198D189}"/>
                </a:ext>
              </a:extLst>
            </p:cNvPr>
            <p:cNvSpPr/>
            <p:nvPr/>
          </p:nvSpPr>
          <p:spPr>
            <a:xfrm>
              <a:off x="3629842" y="1221975"/>
              <a:ext cx="1291231" cy="1108154"/>
            </a:xfrm>
            <a:prstGeom prst="roundRect">
              <a:avLst>
                <a:gd name="adj" fmla="val 9962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71F7B39F-83AD-BE40-8B11-F243D7E5F377}"/>
                </a:ext>
              </a:extLst>
            </p:cNvPr>
            <p:cNvGrpSpPr/>
            <p:nvPr/>
          </p:nvGrpSpPr>
          <p:grpSpPr>
            <a:xfrm>
              <a:off x="3727232" y="1205338"/>
              <a:ext cx="1087639" cy="655999"/>
              <a:chOff x="3663357" y="1883295"/>
              <a:chExt cx="1232430" cy="800709"/>
            </a:xfrm>
          </p:grpSpPr>
          <p:pic>
            <p:nvPicPr>
              <p:cNvPr id="159" name="図 158">
                <a:extLst>
                  <a:ext uri="{FF2B5EF4-FFF2-40B4-BE49-F238E27FC236}">
                    <a16:creationId xmlns:a16="http://schemas.microsoft.com/office/drawing/2014/main" id="{61C334B1-27F1-AE41-B055-637CA9F0D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5914" y="1982681"/>
                <a:ext cx="369259" cy="443805"/>
              </a:xfrm>
              <a:prstGeom prst="rect">
                <a:avLst/>
              </a:prstGeom>
            </p:spPr>
          </p:pic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E1F01F64-38FC-3546-9827-0DC20AA4D80D}"/>
                  </a:ext>
                </a:extLst>
              </p:cNvPr>
              <p:cNvSpPr txBox="1"/>
              <p:nvPr/>
            </p:nvSpPr>
            <p:spPr>
              <a:xfrm>
                <a:off x="3663357" y="2443106"/>
                <a:ext cx="634636" cy="2408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Proxy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175" name="テキスト ボックス 174">
                <a:extLst>
                  <a:ext uri="{FF2B5EF4-FFF2-40B4-BE49-F238E27FC236}">
                    <a16:creationId xmlns:a16="http://schemas.microsoft.com/office/drawing/2014/main" id="{BB08B5F1-1AE1-414C-9EA0-A81A4AF461F4}"/>
                  </a:ext>
                </a:extLst>
              </p:cNvPr>
              <p:cNvSpPr txBox="1"/>
              <p:nvPr/>
            </p:nvSpPr>
            <p:spPr>
              <a:xfrm>
                <a:off x="4233046" y="2433632"/>
                <a:ext cx="634636" cy="2408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FW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178" name="図 177">
                <a:extLst>
                  <a:ext uri="{FF2B5EF4-FFF2-40B4-BE49-F238E27FC236}">
                    <a16:creationId xmlns:a16="http://schemas.microsoft.com/office/drawing/2014/main" id="{58056B6C-3587-E24B-9FAF-50E07A800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50158" y="1883295"/>
                <a:ext cx="645629" cy="645629"/>
              </a:xfrm>
              <a:prstGeom prst="rect">
                <a:avLst/>
              </a:prstGeom>
            </p:spPr>
          </p:pic>
        </p:grp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D37B7B72-1409-794A-BC35-44FC6AC66235}"/>
                </a:ext>
              </a:extLst>
            </p:cNvPr>
            <p:cNvSpPr txBox="1"/>
            <p:nvPr/>
          </p:nvSpPr>
          <p:spPr>
            <a:xfrm>
              <a:off x="4168476" y="1956528"/>
              <a:ext cx="675031" cy="32201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業務</a:t>
              </a:r>
              <a:endParaRPr kumimoji="1" lang="en-US" altLang="ja-JP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システム</a:t>
              </a:r>
              <a:endParaRPr kumimoji="1" lang="ja-JP" altLang="en-US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220252E-3D58-F04F-AC1B-2EFDABD00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2205" y="1877704"/>
              <a:ext cx="316057" cy="373348"/>
            </a:xfrm>
            <a:prstGeom prst="rect">
              <a:avLst/>
            </a:prstGeom>
          </p:spPr>
        </p:pic>
        <p:grpSp>
          <p:nvGrpSpPr>
            <p:cNvPr id="109" name="Group 308">
              <a:extLst>
                <a:ext uri="{FF2B5EF4-FFF2-40B4-BE49-F238E27FC236}">
                  <a16:creationId xmlns:a16="http://schemas.microsoft.com/office/drawing/2014/main" id="{7C0B3467-852A-BA49-BBCC-B3ECE45E5B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986" y="1564991"/>
              <a:ext cx="311632" cy="311632"/>
              <a:chOff x="2189723" y="1043004"/>
              <a:chExt cx="443653" cy="443653"/>
            </a:xfrm>
          </p:grpSpPr>
          <p:sp>
            <p:nvSpPr>
              <p:cNvPr id="124" name="Oval 309">
                <a:extLst>
                  <a:ext uri="{FF2B5EF4-FFF2-40B4-BE49-F238E27FC236}">
                    <a16:creationId xmlns:a16="http://schemas.microsoft.com/office/drawing/2014/main" id="{4EF99FEB-0732-0D41-BF23-004C35989A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89723" y="1043004"/>
                <a:ext cx="443653" cy="443653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>
                  <a:solidFill>
                    <a:srgbClr val="FFFF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  <p:pic>
            <p:nvPicPr>
              <p:cNvPr id="125" name="Picture 313">
                <a:extLst>
                  <a:ext uri="{FF2B5EF4-FFF2-40B4-BE49-F238E27FC236}">
                    <a16:creationId xmlns:a16="http://schemas.microsoft.com/office/drawing/2014/main" id="{19E3AA64-6DD6-654A-B5C5-CBA3F0D7A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802" y="1141887"/>
                <a:ext cx="260277" cy="225399"/>
              </a:xfrm>
              <a:prstGeom prst="rect">
                <a:avLst/>
              </a:prstGeom>
            </p:spPr>
          </p:pic>
        </p:grpSp>
      </p:grp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88D508EA-83E3-854D-8447-62605924C6FB}"/>
              </a:ext>
            </a:extLst>
          </p:cNvPr>
          <p:cNvSpPr txBox="1"/>
          <p:nvPr/>
        </p:nvSpPr>
        <p:spPr>
          <a:xfrm>
            <a:off x="6674855" y="1704995"/>
            <a:ext cx="1646605" cy="48551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0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Proxy </a:t>
            </a:r>
            <a:r>
              <a:rPr kumimoji="1" lang="ja-JP" altLang="en-US" sz="140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経由しない</a:t>
            </a:r>
            <a:endParaRPr kumimoji="1" lang="en-US" altLang="ja-JP" sz="1400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0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Enterprise Agent</a:t>
            </a:r>
            <a:endParaRPr kumimoji="1" lang="ja-JP" altLang="en-US" sz="1400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grpSp>
        <p:nvGrpSpPr>
          <p:cNvPr id="147" name="グループ化 146">
            <a:extLst>
              <a:ext uri="{FF2B5EF4-FFF2-40B4-BE49-F238E27FC236}">
                <a16:creationId xmlns:a16="http://schemas.microsoft.com/office/drawing/2014/main" id="{446090D4-916F-5845-8D07-A0A7383832A9}"/>
              </a:ext>
            </a:extLst>
          </p:cNvPr>
          <p:cNvGrpSpPr/>
          <p:nvPr/>
        </p:nvGrpSpPr>
        <p:grpSpPr>
          <a:xfrm>
            <a:off x="4644489" y="1874051"/>
            <a:ext cx="1834368" cy="1628508"/>
            <a:chOff x="3629842" y="1150619"/>
            <a:chExt cx="1375776" cy="1221381"/>
          </a:xfrm>
        </p:grpSpPr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DD5001EA-B3B6-7048-ABE6-2A716942FB19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97" y="1150619"/>
              <a:ext cx="18796" cy="122138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角丸四角形 148">
              <a:extLst>
                <a:ext uri="{FF2B5EF4-FFF2-40B4-BE49-F238E27FC236}">
                  <a16:creationId xmlns:a16="http://schemas.microsoft.com/office/drawing/2014/main" id="{2E804C54-5B98-6E42-BCF5-D11F87244519}"/>
                </a:ext>
              </a:extLst>
            </p:cNvPr>
            <p:cNvSpPr/>
            <p:nvPr/>
          </p:nvSpPr>
          <p:spPr>
            <a:xfrm>
              <a:off x="3629842" y="1221975"/>
              <a:ext cx="1291231" cy="1108154"/>
            </a:xfrm>
            <a:prstGeom prst="roundRect">
              <a:avLst>
                <a:gd name="adj" fmla="val 9962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293849F7-A652-5B49-A4AF-CD596B136701}"/>
                </a:ext>
              </a:extLst>
            </p:cNvPr>
            <p:cNvGrpSpPr/>
            <p:nvPr/>
          </p:nvGrpSpPr>
          <p:grpSpPr>
            <a:xfrm>
              <a:off x="3727232" y="1205338"/>
              <a:ext cx="1087639" cy="655999"/>
              <a:chOff x="3663357" y="1883295"/>
              <a:chExt cx="1232430" cy="800709"/>
            </a:xfrm>
          </p:grpSpPr>
          <p:pic>
            <p:nvPicPr>
              <p:cNvPr id="171" name="図 170">
                <a:extLst>
                  <a:ext uri="{FF2B5EF4-FFF2-40B4-BE49-F238E27FC236}">
                    <a16:creationId xmlns:a16="http://schemas.microsoft.com/office/drawing/2014/main" id="{6F71CE4E-7F90-1A4F-A727-CE053C939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5914" y="1982681"/>
                <a:ext cx="369259" cy="443805"/>
              </a:xfrm>
              <a:prstGeom prst="rect">
                <a:avLst/>
              </a:prstGeom>
            </p:spPr>
          </p:pic>
          <p:sp>
            <p:nvSpPr>
              <p:cNvPr id="172" name="テキスト ボックス 171">
                <a:extLst>
                  <a:ext uri="{FF2B5EF4-FFF2-40B4-BE49-F238E27FC236}">
                    <a16:creationId xmlns:a16="http://schemas.microsoft.com/office/drawing/2014/main" id="{42FA6271-5F4F-8E4D-98FD-8F72DB09C6B2}"/>
                  </a:ext>
                </a:extLst>
              </p:cNvPr>
              <p:cNvSpPr txBox="1"/>
              <p:nvPr/>
            </p:nvSpPr>
            <p:spPr>
              <a:xfrm>
                <a:off x="3663357" y="2443106"/>
                <a:ext cx="634636" cy="2408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Proxy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173" name="テキスト ボックス 172">
                <a:extLst>
                  <a:ext uri="{FF2B5EF4-FFF2-40B4-BE49-F238E27FC236}">
                    <a16:creationId xmlns:a16="http://schemas.microsoft.com/office/drawing/2014/main" id="{7E2A4492-1864-3B41-9CE8-644F0314E001}"/>
                  </a:ext>
                </a:extLst>
              </p:cNvPr>
              <p:cNvSpPr txBox="1"/>
              <p:nvPr/>
            </p:nvSpPr>
            <p:spPr>
              <a:xfrm>
                <a:off x="4233046" y="2433632"/>
                <a:ext cx="634636" cy="2408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FW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174" name="図 173">
                <a:extLst>
                  <a:ext uri="{FF2B5EF4-FFF2-40B4-BE49-F238E27FC236}">
                    <a16:creationId xmlns:a16="http://schemas.microsoft.com/office/drawing/2014/main" id="{7A5855C4-5A41-EE45-B2EF-3B9A51F7F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50158" y="1883295"/>
                <a:ext cx="645629" cy="645629"/>
              </a:xfrm>
              <a:prstGeom prst="rect">
                <a:avLst/>
              </a:prstGeom>
            </p:spPr>
          </p:pic>
        </p:grp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8DA55163-4D9D-2E40-A7E3-BFED2B52F6AB}"/>
                </a:ext>
              </a:extLst>
            </p:cNvPr>
            <p:cNvSpPr txBox="1"/>
            <p:nvPr/>
          </p:nvSpPr>
          <p:spPr>
            <a:xfrm>
              <a:off x="4168476" y="1956528"/>
              <a:ext cx="675031" cy="32201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業務</a:t>
              </a:r>
              <a:endParaRPr kumimoji="1" lang="en-US" altLang="ja-JP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システム</a:t>
              </a:r>
              <a:endParaRPr kumimoji="1" lang="ja-JP" altLang="en-US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pic>
          <p:nvPicPr>
            <p:cNvPr id="152" name="図 151">
              <a:extLst>
                <a:ext uri="{FF2B5EF4-FFF2-40B4-BE49-F238E27FC236}">
                  <a16:creationId xmlns:a16="http://schemas.microsoft.com/office/drawing/2014/main" id="{B8222E7A-4CD0-AB41-B3FF-E01B6C5CD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2205" y="1877704"/>
              <a:ext cx="316057" cy="373348"/>
            </a:xfrm>
            <a:prstGeom prst="rect">
              <a:avLst/>
            </a:prstGeom>
          </p:spPr>
        </p:pic>
        <p:grpSp>
          <p:nvGrpSpPr>
            <p:cNvPr id="158" name="Group 308">
              <a:extLst>
                <a:ext uri="{FF2B5EF4-FFF2-40B4-BE49-F238E27FC236}">
                  <a16:creationId xmlns:a16="http://schemas.microsoft.com/office/drawing/2014/main" id="{00FF3300-2E52-AC4D-A5A9-7CE1A73C37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986" y="1564991"/>
              <a:ext cx="311632" cy="311632"/>
              <a:chOff x="2189723" y="1043004"/>
              <a:chExt cx="443653" cy="443653"/>
            </a:xfrm>
          </p:grpSpPr>
          <p:sp>
            <p:nvSpPr>
              <p:cNvPr id="161" name="Oval 309">
                <a:extLst>
                  <a:ext uri="{FF2B5EF4-FFF2-40B4-BE49-F238E27FC236}">
                    <a16:creationId xmlns:a16="http://schemas.microsoft.com/office/drawing/2014/main" id="{239BB670-9C72-3A4E-B570-0F327F142F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89723" y="1043004"/>
                <a:ext cx="443653" cy="443653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>
                  <a:solidFill>
                    <a:srgbClr val="FFFF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  <p:pic>
            <p:nvPicPr>
              <p:cNvPr id="163" name="Picture 313">
                <a:extLst>
                  <a:ext uri="{FF2B5EF4-FFF2-40B4-BE49-F238E27FC236}">
                    <a16:creationId xmlns:a16="http://schemas.microsoft.com/office/drawing/2014/main" id="{4A36A893-F050-0840-955E-415076C86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802" y="1141887"/>
                <a:ext cx="260277" cy="225399"/>
              </a:xfrm>
              <a:prstGeom prst="rect">
                <a:avLst/>
              </a:prstGeom>
            </p:spPr>
          </p:pic>
        </p:grpSp>
      </p:grpSp>
      <p:cxnSp>
        <p:nvCxnSpPr>
          <p:cNvPr id="176" name="直線コネクタ 175">
            <a:extLst>
              <a:ext uri="{FF2B5EF4-FFF2-40B4-BE49-F238E27FC236}">
                <a16:creationId xmlns:a16="http://schemas.microsoft.com/office/drawing/2014/main" id="{9A950296-6478-D141-8620-0F32F763DE9F}"/>
              </a:ext>
            </a:extLst>
          </p:cNvPr>
          <p:cNvCxnSpPr>
            <a:cxnSpLocks/>
          </p:cNvCxnSpPr>
          <p:nvPr/>
        </p:nvCxnSpPr>
        <p:spPr>
          <a:xfrm flipV="1">
            <a:off x="6484323" y="2633517"/>
            <a:ext cx="1559147" cy="2136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5E9CA2B-AB82-7142-BAAF-E42F8FBDC054}"/>
              </a:ext>
            </a:extLst>
          </p:cNvPr>
          <p:cNvCxnSpPr>
            <a:cxnSpLocks/>
          </p:cNvCxnSpPr>
          <p:nvPr/>
        </p:nvCxnSpPr>
        <p:spPr>
          <a:xfrm>
            <a:off x="9328528" y="1663833"/>
            <a:ext cx="0" cy="16176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雲 140">
            <a:extLst>
              <a:ext uri="{FF2B5EF4-FFF2-40B4-BE49-F238E27FC236}">
                <a16:creationId xmlns:a16="http://schemas.microsoft.com/office/drawing/2014/main" id="{1C97468B-1FD4-0D4E-8095-CDDA7D6B8EF3}"/>
              </a:ext>
            </a:extLst>
          </p:cNvPr>
          <p:cNvSpPr/>
          <p:nvPr/>
        </p:nvSpPr>
        <p:spPr>
          <a:xfrm>
            <a:off x="7604188" y="2057945"/>
            <a:ext cx="3014648" cy="112270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62" name="円/楕円 161">
            <a:extLst>
              <a:ext uri="{FF2B5EF4-FFF2-40B4-BE49-F238E27FC236}">
                <a16:creationId xmlns:a16="http://schemas.microsoft.com/office/drawing/2014/main" id="{BF229DF4-31BF-C844-8923-296A3E8940F8}"/>
              </a:ext>
            </a:extLst>
          </p:cNvPr>
          <p:cNvSpPr/>
          <p:nvPr/>
        </p:nvSpPr>
        <p:spPr>
          <a:xfrm>
            <a:off x="9486693" y="2032046"/>
            <a:ext cx="1574223" cy="5247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grpSp>
        <p:nvGrpSpPr>
          <p:cNvPr id="164" name="図形グループ 181">
            <a:extLst>
              <a:ext uri="{FF2B5EF4-FFF2-40B4-BE49-F238E27FC236}">
                <a16:creationId xmlns:a16="http://schemas.microsoft.com/office/drawing/2014/main" id="{80DD5316-D1C7-D944-8625-E61718158394}"/>
              </a:ext>
            </a:extLst>
          </p:cNvPr>
          <p:cNvGrpSpPr/>
          <p:nvPr/>
        </p:nvGrpSpPr>
        <p:grpSpPr>
          <a:xfrm>
            <a:off x="10159705" y="2349873"/>
            <a:ext cx="788998" cy="626352"/>
            <a:chOff x="7047300" y="1354242"/>
            <a:chExt cx="731589" cy="548245"/>
          </a:xfrm>
        </p:grpSpPr>
        <p:sp>
          <p:nvSpPr>
            <p:cNvPr id="169" name="Oval 114">
              <a:extLst>
                <a:ext uri="{FF2B5EF4-FFF2-40B4-BE49-F238E27FC236}">
                  <a16:creationId xmlns:a16="http://schemas.microsoft.com/office/drawing/2014/main" id="{4982CCEE-0F7D-9442-8698-F24A316BB0E1}"/>
                </a:ext>
              </a:extLst>
            </p:cNvPr>
            <p:cNvSpPr/>
            <p:nvPr/>
          </p:nvSpPr>
          <p:spPr>
            <a:xfrm>
              <a:off x="7103857" y="1354242"/>
              <a:ext cx="622896" cy="548245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" dirty="0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70" name="TextBox 115">
              <a:extLst>
                <a:ext uri="{FF2B5EF4-FFF2-40B4-BE49-F238E27FC236}">
                  <a16:creationId xmlns:a16="http://schemas.microsoft.com/office/drawing/2014/main" id="{2F0DC942-80A9-964E-A87C-2CED5E7B0D02}"/>
                </a:ext>
              </a:extLst>
            </p:cNvPr>
            <p:cNvSpPr txBox="1"/>
            <p:nvPr/>
          </p:nvSpPr>
          <p:spPr>
            <a:xfrm>
              <a:off x="7047300" y="1507736"/>
              <a:ext cx="731589" cy="224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spc="-60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rPr>
                <a:t>Office 365</a:t>
              </a:r>
            </a:p>
          </p:txBody>
        </p:sp>
      </p:grpSp>
      <p:sp>
        <p:nvSpPr>
          <p:cNvPr id="165" name="雲 164">
            <a:extLst>
              <a:ext uri="{FF2B5EF4-FFF2-40B4-BE49-F238E27FC236}">
                <a16:creationId xmlns:a16="http://schemas.microsoft.com/office/drawing/2014/main" id="{F63B6798-3E1F-7D48-8098-3A8D9B390776}"/>
              </a:ext>
            </a:extLst>
          </p:cNvPr>
          <p:cNvSpPr/>
          <p:nvPr/>
        </p:nvSpPr>
        <p:spPr>
          <a:xfrm>
            <a:off x="9525896" y="1662992"/>
            <a:ext cx="1211761" cy="497397"/>
          </a:xfrm>
          <a:prstGeom prst="cloud">
            <a:avLst/>
          </a:prstGeom>
          <a:solidFill>
            <a:srgbClr val="00B0F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6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4E60B0CC-B087-994F-B254-DEED8F42A949}"/>
              </a:ext>
            </a:extLst>
          </p:cNvPr>
          <p:cNvSpPr txBox="1"/>
          <p:nvPr/>
        </p:nvSpPr>
        <p:spPr>
          <a:xfrm>
            <a:off x="9599199" y="1781890"/>
            <a:ext cx="1035861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FFFFF"/>
                </a:solidFill>
                <a:latin typeface="Meiryo" charset="-128"/>
                <a:ea typeface="Meiryo" charset="-128"/>
                <a:cs typeface="Meiryo" charset="-128"/>
              </a:rPr>
              <a:t>Salesforce</a:t>
            </a:r>
            <a:endParaRPr kumimoji="1" lang="ja-JP" altLang="en-US" sz="1333" dirty="0">
              <a:solidFill>
                <a:srgbClr val="FFFFFF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7" name="雲 166">
            <a:extLst>
              <a:ext uri="{FF2B5EF4-FFF2-40B4-BE49-F238E27FC236}">
                <a16:creationId xmlns:a16="http://schemas.microsoft.com/office/drawing/2014/main" id="{CD47AB5E-F870-2347-8711-48A0BA68AEEF}"/>
              </a:ext>
            </a:extLst>
          </p:cNvPr>
          <p:cNvSpPr/>
          <p:nvPr/>
        </p:nvSpPr>
        <p:spPr>
          <a:xfrm>
            <a:off x="10798710" y="1968570"/>
            <a:ext cx="824644" cy="497397"/>
          </a:xfrm>
          <a:prstGeom prst="cloud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6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7D11ACC3-745F-9543-849E-5CC659248093}"/>
              </a:ext>
            </a:extLst>
          </p:cNvPr>
          <p:cNvSpPr txBox="1"/>
          <p:nvPr/>
        </p:nvSpPr>
        <p:spPr>
          <a:xfrm>
            <a:off x="10926441" y="2092660"/>
            <a:ext cx="576503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FFFFF"/>
                </a:solidFill>
                <a:latin typeface="Meiryo" charset="-128"/>
                <a:ea typeface="Meiryo" charset="-128"/>
                <a:cs typeface="Meiryo" charset="-128"/>
              </a:rPr>
              <a:t>AWS</a:t>
            </a:r>
            <a:endParaRPr kumimoji="1" lang="ja-JP" altLang="en-US" sz="1333" dirty="0">
              <a:solidFill>
                <a:srgbClr val="FFFFFF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F962BDA1-3125-2341-A8BF-848D9A2005F7}"/>
              </a:ext>
            </a:extLst>
          </p:cNvPr>
          <p:cNvSpPr txBox="1"/>
          <p:nvPr/>
        </p:nvSpPr>
        <p:spPr>
          <a:xfrm>
            <a:off x="8223343" y="2500455"/>
            <a:ext cx="1385316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インターネット</a:t>
            </a:r>
          </a:p>
        </p:txBody>
      </p:sp>
      <p:grpSp>
        <p:nvGrpSpPr>
          <p:cNvPr id="98" name="Group 318">
            <a:extLst>
              <a:ext uri="{FF2B5EF4-FFF2-40B4-BE49-F238E27FC236}">
                <a16:creationId xmlns:a16="http://schemas.microsoft.com/office/drawing/2014/main" id="{6984DAD9-64C8-2046-81E2-D9AC7C3A6187}"/>
              </a:ext>
            </a:extLst>
          </p:cNvPr>
          <p:cNvGrpSpPr>
            <a:grpSpLocks noChangeAspect="1"/>
          </p:cNvGrpSpPr>
          <p:nvPr/>
        </p:nvGrpSpPr>
        <p:grpSpPr>
          <a:xfrm>
            <a:off x="7727176" y="2826582"/>
            <a:ext cx="413749" cy="413749"/>
            <a:chOff x="2882623" y="1988578"/>
            <a:chExt cx="443653" cy="443652"/>
          </a:xfrm>
        </p:grpSpPr>
        <p:sp>
          <p:nvSpPr>
            <p:cNvPr id="99" name="Oval 319">
              <a:extLst>
                <a:ext uri="{FF2B5EF4-FFF2-40B4-BE49-F238E27FC236}">
                  <a16:creationId xmlns:a16="http://schemas.microsoft.com/office/drawing/2014/main" id="{158E9AE8-EA04-634D-87B2-54EA4C931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623" y="1988578"/>
              <a:ext cx="443653" cy="443652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100" name="Picture 320">
              <a:extLst>
                <a:ext uri="{FF2B5EF4-FFF2-40B4-BE49-F238E27FC236}">
                  <a16:creationId xmlns:a16="http://schemas.microsoft.com/office/drawing/2014/main" id="{B40F3857-7EAA-7540-A7D7-6C010DD80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501" y="2083254"/>
              <a:ext cx="309078" cy="236753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CF0FE59-877E-4044-868F-FCF868174108}"/>
              </a:ext>
            </a:extLst>
          </p:cNvPr>
          <p:cNvSpPr txBox="1"/>
          <p:nvPr/>
        </p:nvSpPr>
        <p:spPr>
          <a:xfrm>
            <a:off x="8021658" y="2912641"/>
            <a:ext cx="1305164" cy="50436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比較用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</a:t>
            </a: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Cloud Agent</a:t>
            </a:r>
            <a:endParaRPr kumimoji="1" lang="ja-JP" altLang="en-US" sz="14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CF690C8A-78DF-5442-8452-75576E9C82A0}"/>
              </a:ext>
            </a:extLst>
          </p:cNvPr>
          <p:cNvCxnSpPr>
            <a:cxnSpLocks/>
            <a:stCxn id="154" idx="0"/>
          </p:cNvCxnSpPr>
          <p:nvPr/>
        </p:nvCxnSpPr>
        <p:spPr>
          <a:xfrm>
            <a:off x="4465537" y="2513518"/>
            <a:ext cx="196063" cy="35312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Graphical user interface, text, application">
            <a:extLst>
              <a:ext uri="{FF2B5EF4-FFF2-40B4-BE49-F238E27FC236}">
                <a16:creationId xmlns:a16="http://schemas.microsoft.com/office/drawing/2014/main" id="{0E8819BA-A664-A102-FEF5-25DDAEA61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4343" y="3542930"/>
            <a:ext cx="6835879" cy="2933508"/>
          </a:xfrm>
          <a:prstGeom prst="rect">
            <a:avLst/>
          </a:prstGeom>
          <a:ln>
            <a:solidFill>
              <a:srgbClr val="F15E22"/>
            </a:solidFill>
          </a:ln>
        </p:spPr>
      </p:pic>
      <p:grpSp>
        <p:nvGrpSpPr>
          <p:cNvPr id="35" name="Group 318">
            <a:extLst>
              <a:ext uri="{FF2B5EF4-FFF2-40B4-BE49-F238E27FC236}">
                <a16:creationId xmlns:a16="http://schemas.microsoft.com/office/drawing/2014/main" id="{F8DD3195-825B-9FEA-CA67-92549B9B6BE0}"/>
              </a:ext>
            </a:extLst>
          </p:cNvPr>
          <p:cNvGrpSpPr>
            <a:grpSpLocks noChangeAspect="1"/>
          </p:cNvGrpSpPr>
          <p:nvPr/>
        </p:nvGrpSpPr>
        <p:grpSpPr>
          <a:xfrm>
            <a:off x="8743263" y="1887723"/>
            <a:ext cx="413749" cy="413749"/>
            <a:chOff x="2882623" y="1988578"/>
            <a:chExt cx="443653" cy="443652"/>
          </a:xfrm>
        </p:grpSpPr>
        <p:sp>
          <p:nvSpPr>
            <p:cNvPr id="36" name="Oval 319">
              <a:extLst>
                <a:ext uri="{FF2B5EF4-FFF2-40B4-BE49-F238E27FC236}">
                  <a16:creationId xmlns:a16="http://schemas.microsoft.com/office/drawing/2014/main" id="{A95599E0-8C78-3379-17B4-86CA8A54E0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623" y="1988578"/>
              <a:ext cx="443653" cy="443652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37" name="Picture 320">
              <a:extLst>
                <a:ext uri="{FF2B5EF4-FFF2-40B4-BE49-F238E27FC236}">
                  <a16:creationId xmlns:a16="http://schemas.microsoft.com/office/drawing/2014/main" id="{0F3636BA-E0CA-0912-6DEB-8666D9BB6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501" y="2083254"/>
              <a:ext cx="309078" cy="236753"/>
            </a:xfrm>
            <a:prstGeom prst="rect">
              <a:avLst/>
            </a:prstGeom>
          </p:spPr>
        </p:pic>
      </p:grpSp>
      <p:sp>
        <p:nvSpPr>
          <p:cNvPr id="38" name="テキスト ボックス 112">
            <a:extLst>
              <a:ext uri="{FF2B5EF4-FFF2-40B4-BE49-F238E27FC236}">
                <a16:creationId xmlns:a16="http://schemas.microsoft.com/office/drawing/2014/main" id="{878AD7FB-513F-7709-2E3C-6FD452711C80}"/>
              </a:ext>
            </a:extLst>
          </p:cNvPr>
          <p:cNvSpPr txBox="1"/>
          <p:nvPr/>
        </p:nvSpPr>
        <p:spPr>
          <a:xfrm>
            <a:off x="1771834" y="2294202"/>
            <a:ext cx="1056700" cy="29161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区役所</a:t>
            </a:r>
            <a:r>
              <a:rPr kumimoji="1" lang="en-US" altLang="ja-JP" sz="14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x 2</a:t>
            </a:r>
            <a:endParaRPr kumimoji="1" lang="ja-JP" altLang="en-US" sz="1400" dirty="0">
              <a:solidFill>
                <a:srgbClr val="4F565C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" name="テキスト ボックス 25">
            <a:extLst>
              <a:ext uri="{FF2B5EF4-FFF2-40B4-BE49-F238E27FC236}">
                <a16:creationId xmlns:a16="http://schemas.microsoft.com/office/drawing/2014/main" id="{9B8D1719-437C-859A-0AA8-47D3F3AD987F}"/>
              </a:ext>
            </a:extLst>
          </p:cNvPr>
          <p:cNvSpPr txBox="1"/>
          <p:nvPr/>
        </p:nvSpPr>
        <p:spPr>
          <a:xfrm>
            <a:off x="6077300" y="5226547"/>
            <a:ext cx="805029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分間隔</a:t>
            </a:r>
          </a:p>
        </p:txBody>
      </p:sp>
      <p:sp>
        <p:nvSpPr>
          <p:cNvPr id="18" name="テキスト ボックス 98">
            <a:extLst>
              <a:ext uri="{FF2B5EF4-FFF2-40B4-BE49-F238E27FC236}">
                <a16:creationId xmlns:a16="http://schemas.microsoft.com/office/drawing/2014/main" id="{C92B18B1-442D-5A05-18E6-65A245DAE5C9}"/>
              </a:ext>
            </a:extLst>
          </p:cNvPr>
          <p:cNvSpPr txBox="1"/>
          <p:nvPr/>
        </p:nvSpPr>
        <p:spPr>
          <a:xfrm>
            <a:off x="8022341" y="4797124"/>
            <a:ext cx="2005677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2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クラウドエージェント</a:t>
            </a:r>
          </a:p>
        </p:txBody>
      </p:sp>
      <p:sp>
        <p:nvSpPr>
          <p:cNvPr id="25" name="テキスト ボックス 105">
            <a:extLst>
              <a:ext uri="{FF2B5EF4-FFF2-40B4-BE49-F238E27FC236}">
                <a16:creationId xmlns:a16="http://schemas.microsoft.com/office/drawing/2014/main" id="{F86F428D-4E73-DD9C-953F-94953A82F686}"/>
              </a:ext>
            </a:extLst>
          </p:cNvPr>
          <p:cNvSpPr txBox="1"/>
          <p:nvPr/>
        </p:nvSpPr>
        <p:spPr>
          <a:xfrm>
            <a:off x="9980616" y="4797124"/>
            <a:ext cx="805029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サイト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7CD88D6-D72E-F225-4E5A-39E34A5A83C2}"/>
              </a:ext>
            </a:extLst>
          </p:cNvPr>
          <p:cNvSpPr txBox="1"/>
          <p:nvPr/>
        </p:nvSpPr>
        <p:spPr>
          <a:xfrm>
            <a:off x="6104985" y="6320358"/>
            <a:ext cx="805029" cy="2820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分間隔</a:t>
            </a:r>
          </a:p>
        </p:txBody>
      </p:sp>
      <p:sp>
        <p:nvSpPr>
          <p:cNvPr id="27" name="テキスト ボックス 98">
            <a:extLst>
              <a:ext uri="{FF2B5EF4-FFF2-40B4-BE49-F238E27FC236}">
                <a16:creationId xmlns:a16="http://schemas.microsoft.com/office/drawing/2014/main" id="{C85ED44A-DE79-A08C-81C4-4728518AE82D}"/>
              </a:ext>
            </a:extLst>
          </p:cNvPr>
          <p:cNvSpPr txBox="1"/>
          <p:nvPr/>
        </p:nvSpPr>
        <p:spPr>
          <a:xfrm>
            <a:off x="9157321" y="5928803"/>
            <a:ext cx="691215" cy="2820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2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支店</a:t>
            </a: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</a:t>
            </a:r>
            <a:endParaRPr kumimoji="1" lang="ja-JP" altLang="en-US" sz="1333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28" name="テキスト ボックス 105">
            <a:extLst>
              <a:ext uri="{FF2B5EF4-FFF2-40B4-BE49-F238E27FC236}">
                <a16:creationId xmlns:a16="http://schemas.microsoft.com/office/drawing/2014/main" id="{127B3681-07FA-CC4B-6B8A-1607B2795295}"/>
              </a:ext>
            </a:extLst>
          </p:cNvPr>
          <p:cNvSpPr txBox="1"/>
          <p:nvPr/>
        </p:nvSpPr>
        <p:spPr>
          <a:xfrm>
            <a:off x="9830563" y="5932686"/>
            <a:ext cx="805029" cy="2820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サイト</a:t>
            </a:r>
          </a:p>
        </p:txBody>
      </p:sp>
    </p:spTree>
    <p:extLst>
      <p:ext uri="{BB962C8B-B14F-4D97-AF65-F5344CB8AC3E}">
        <p14:creationId xmlns:p14="http://schemas.microsoft.com/office/powerpoint/2010/main" val="97654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838;p101">
            <a:extLst>
              <a:ext uri="{FF2B5EF4-FFF2-40B4-BE49-F238E27FC236}">
                <a16:creationId xmlns:a16="http://schemas.microsoft.com/office/drawing/2014/main" id="{EA92F234-E5CD-1F76-048F-AE0F1E389639}"/>
              </a:ext>
            </a:extLst>
          </p:cNvPr>
          <p:cNvSpPr txBox="1"/>
          <p:nvPr/>
        </p:nvSpPr>
        <p:spPr>
          <a:xfrm>
            <a:off x="2137314" y="1054439"/>
            <a:ext cx="2307409" cy="52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sz="3200" b="1" dirty="0" err="1">
                <a:solidFill>
                  <a:schemeClr val="accent2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/>
                <a:sym typeface="Arial"/>
              </a:rPr>
              <a:t>かつては</a:t>
            </a:r>
            <a:r>
              <a:rPr lang="en-US" sz="3200" b="1" dirty="0">
                <a:solidFill>
                  <a:schemeClr val="accent2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/>
                <a:sym typeface="Arial"/>
              </a:rPr>
              <a:t>・・・</a:t>
            </a:r>
            <a:endParaRPr sz="3200" b="1" dirty="0">
              <a:solidFill>
                <a:schemeClr val="accent2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/>
              <a:sym typeface="Arial"/>
            </a:endParaRPr>
          </a:p>
        </p:txBody>
      </p:sp>
      <p:sp>
        <p:nvSpPr>
          <p:cNvPr id="41" name="Google Shape;840;p101">
            <a:extLst>
              <a:ext uri="{FF2B5EF4-FFF2-40B4-BE49-F238E27FC236}">
                <a16:creationId xmlns:a16="http://schemas.microsoft.com/office/drawing/2014/main" id="{FD939778-A1AD-D8BF-AC62-5C665DBFBAD4}"/>
              </a:ext>
            </a:extLst>
          </p:cNvPr>
          <p:cNvSpPr txBox="1"/>
          <p:nvPr/>
        </p:nvSpPr>
        <p:spPr>
          <a:xfrm>
            <a:off x="-29121" y="4562251"/>
            <a:ext cx="5867100" cy="154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3234" indent="-380990">
              <a:lnSpc>
                <a:spcPct val="150000"/>
              </a:lnSpc>
              <a:buClr>
                <a:schemeClr val="accent1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schemeClr val="tx2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/>
                <a:sym typeface="Arial"/>
              </a:rPr>
              <a:t>基幹系システムは自社データセンターで運用</a:t>
            </a:r>
            <a:endParaRPr lang="en-US" sz="2133" dirty="0">
              <a:solidFill>
                <a:schemeClr val="tx2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/>
              <a:sym typeface="Arial"/>
            </a:endParaRPr>
          </a:p>
          <a:p>
            <a:pPr marL="603234" indent="-380990">
              <a:lnSpc>
                <a:spcPct val="150000"/>
              </a:lnSpc>
              <a:buClr>
                <a:schemeClr val="accent1"/>
              </a:buClr>
              <a:buSzPts val="1300"/>
              <a:buFont typeface="Arial" panose="020B0604020202020204" pitchFamily="34" charset="0"/>
              <a:buChar char="•"/>
            </a:pPr>
            <a:r>
              <a:rPr lang="ja-JP" altLang="en-US" sz="2133">
                <a:solidFill>
                  <a:schemeClr val="tx2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/>
                <a:sym typeface="Arial"/>
              </a:rPr>
              <a:t>高価かつ固定の</a:t>
            </a:r>
            <a:r>
              <a:rPr lang="en-US" altLang="ja-JP" sz="2133" dirty="0">
                <a:solidFill>
                  <a:schemeClr val="tx2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/>
                <a:sym typeface="Arial"/>
              </a:rPr>
              <a:t>WAN </a:t>
            </a:r>
            <a:r>
              <a:rPr lang="ja-JP" altLang="en-US" sz="2133">
                <a:solidFill>
                  <a:schemeClr val="tx2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/>
                <a:sym typeface="Arial"/>
              </a:rPr>
              <a:t>サービスを利用</a:t>
            </a:r>
          </a:p>
          <a:p>
            <a:pPr marL="603234" indent="-380990">
              <a:lnSpc>
                <a:spcPct val="150000"/>
              </a:lnSpc>
              <a:buClr>
                <a:schemeClr val="accent1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schemeClr val="tx2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Arial"/>
                <a:sym typeface="Arial"/>
              </a:rPr>
              <a:t>アプリ、ネットワーク、基盤の全てが制御可能</a:t>
            </a:r>
            <a:endParaRPr lang="en-US" sz="2133" dirty="0">
              <a:solidFill>
                <a:schemeClr val="tx2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300"/>
            </a:pPr>
            <a:endParaRPr sz="2133" dirty="0">
              <a:solidFill>
                <a:schemeClr val="tx2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300"/>
            </a:pPr>
            <a:endParaRPr sz="2133" dirty="0">
              <a:solidFill>
                <a:schemeClr val="tx2"/>
              </a:solidFill>
              <a:latin typeface="Meiryo UI" panose="020B0604030504040204" pitchFamily="34" charset="-128"/>
              <a:ea typeface="Meiryo UI" panose="020B0604030504040204" pitchFamily="34" charset="-128"/>
              <a:cs typeface="Arial"/>
              <a:sym typeface="Arial"/>
            </a:endParaRP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8D6F6302-D631-166E-D614-5F4EC07FDF0F}"/>
              </a:ext>
            </a:extLst>
          </p:cNvPr>
          <p:cNvSpPr txBox="1">
            <a:spLocks/>
          </p:cNvSpPr>
          <p:nvPr/>
        </p:nvSpPr>
        <p:spPr>
          <a:xfrm>
            <a:off x="389669" y="209123"/>
            <a:ext cx="11533632" cy="762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685800" rtl="0" eaLnBrk="1" latinLnBrk="0" hangingPunct="1">
              <a:lnSpc>
                <a:spcPct val="100000"/>
              </a:lnSpc>
              <a:spcBef>
                <a:spcPts val="48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 spc="2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2pPr>
            <a:lvl3pPr marL="822960" indent="-228600" algn="l" defTabSz="685800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 spc="2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3733" b="1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企業</a:t>
            </a:r>
            <a:r>
              <a:rPr lang="en-US" altLang="ja-JP" sz="3733" b="1" dirty="0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IT </a:t>
            </a:r>
            <a:r>
              <a:rPr lang="ja-JP" altLang="en-US" sz="3733" b="1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</a:t>
            </a:r>
            <a:r>
              <a:rPr lang="en-US" sz="3733" b="1" dirty="0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3733" b="1">
                <a:solidFill>
                  <a:schemeClr val="accent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見えない・制御できない」世界に依存</a:t>
            </a:r>
            <a:endParaRPr lang="en-US" sz="3733" b="1" dirty="0">
              <a:solidFill>
                <a:schemeClr val="accent3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43" name="グループ化 3">
            <a:extLst>
              <a:ext uri="{FF2B5EF4-FFF2-40B4-BE49-F238E27FC236}">
                <a16:creationId xmlns:a16="http://schemas.microsoft.com/office/drawing/2014/main" id="{8D149D6E-90A7-CCA0-CE67-94D7059C7EC5}"/>
              </a:ext>
            </a:extLst>
          </p:cNvPr>
          <p:cNvGrpSpPr/>
          <p:nvPr/>
        </p:nvGrpSpPr>
        <p:grpSpPr>
          <a:xfrm>
            <a:off x="5333003" y="1099264"/>
            <a:ext cx="7055309" cy="5301675"/>
            <a:chOff x="3999752" y="629462"/>
            <a:chExt cx="5291482" cy="3976256"/>
          </a:xfrm>
        </p:grpSpPr>
        <p:grpSp>
          <p:nvGrpSpPr>
            <p:cNvPr id="44" name="グループ化 2">
              <a:extLst>
                <a:ext uri="{FF2B5EF4-FFF2-40B4-BE49-F238E27FC236}">
                  <a16:creationId xmlns:a16="http://schemas.microsoft.com/office/drawing/2014/main" id="{DB3C37DA-F71D-A795-B0C7-3EF9DAC6746F}"/>
                </a:ext>
              </a:extLst>
            </p:cNvPr>
            <p:cNvGrpSpPr/>
            <p:nvPr/>
          </p:nvGrpSpPr>
          <p:grpSpPr>
            <a:xfrm>
              <a:off x="4252676" y="629462"/>
              <a:ext cx="5038558" cy="3976256"/>
              <a:chOff x="4252676" y="629462"/>
              <a:chExt cx="5038558" cy="3976256"/>
            </a:xfrm>
          </p:grpSpPr>
          <p:sp>
            <p:nvSpPr>
              <p:cNvPr id="46" name="Google Shape;833;p101">
                <a:extLst>
                  <a:ext uri="{FF2B5EF4-FFF2-40B4-BE49-F238E27FC236}">
                    <a16:creationId xmlns:a16="http://schemas.microsoft.com/office/drawing/2014/main" id="{C3B1C1B2-BAC5-465E-31F2-2BD9661E7C7C}"/>
                  </a:ext>
                </a:extLst>
              </p:cNvPr>
              <p:cNvSpPr txBox="1"/>
              <p:nvPr/>
            </p:nvSpPr>
            <p:spPr>
              <a:xfrm>
                <a:off x="4252676" y="3210464"/>
                <a:ext cx="5038558" cy="13952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603234" indent="-380990">
                  <a:lnSpc>
                    <a:spcPct val="150000"/>
                  </a:lnSpc>
                  <a:buClr>
                    <a:schemeClr val="accent1"/>
                  </a:buClr>
                  <a:buSzPts val="1300"/>
                  <a:buFont typeface="Arial" panose="020B0604020202020204" pitchFamily="34" charset="0"/>
                  <a:buChar char="•"/>
                </a:pPr>
                <a:r>
                  <a:rPr lang="en-US" sz="2133" dirty="0" err="1">
                    <a:solidFill>
                      <a:schemeClr val="tx2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Arial"/>
                    <a:sym typeface="Arial"/>
                  </a:rPr>
                  <a:t>アプリやサービスはデータセンターの外の世界に</a:t>
                </a:r>
                <a:endParaRPr lang="en-US" sz="2133" dirty="0">
                  <a:solidFill>
                    <a:schemeClr val="tx2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Arial"/>
                  <a:sym typeface="Arial"/>
                </a:endParaRPr>
              </a:p>
              <a:p>
                <a:pPr marL="603234" indent="-380990">
                  <a:lnSpc>
                    <a:spcPct val="150000"/>
                  </a:lnSpc>
                  <a:buClr>
                    <a:schemeClr val="accent1"/>
                  </a:buClr>
                  <a:buSzPts val="1300"/>
                  <a:buFont typeface="Arial" panose="020B0604020202020204" pitchFamily="34" charset="0"/>
                  <a:buChar char="•"/>
                </a:pPr>
                <a:r>
                  <a:rPr lang="en-US" sz="2133" dirty="0" err="1">
                    <a:solidFill>
                      <a:schemeClr val="tx2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Arial"/>
                    <a:sym typeface="Arial"/>
                  </a:rPr>
                  <a:t>ビジネス成功と品質向上の大事な役割を担うSaaS</a:t>
                </a:r>
                <a:endParaRPr lang="en-US" sz="2133" dirty="0">
                  <a:solidFill>
                    <a:schemeClr val="tx2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Arial"/>
                  <a:sym typeface="Arial"/>
                </a:endParaRPr>
              </a:p>
              <a:p>
                <a:pPr marL="603234" indent="-380990">
                  <a:lnSpc>
                    <a:spcPct val="150000"/>
                  </a:lnSpc>
                  <a:buClr>
                    <a:schemeClr val="accent1"/>
                  </a:buClr>
                  <a:buSzPts val="1300"/>
                  <a:buFont typeface="Arial" panose="020B0604020202020204" pitchFamily="34" charset="0"/>
                  <a:buChar char="•"/>
                </a:pPr>
                <a:r>
                  <a:rPr lang="en-US" sz="2133" dirty="0" err="1">
                    <a:solidFill>
                      <a:schemeClr val="tx2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Arial"/>
                    <a:sym typeface="Arial"/>
                  </a:rPr>
                  <a:t>既存の監視ツールでは見えないエリアが急増</a:t>
                </a:r>
                <a:endParaRPr sz="2133" dirty="0">
                  <a:solidFill>
                    <a:schemeClr val="tx2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Arial"/>
                  <a:sym typeface="Arial"/>
                </a:endParaRPr>
              </a:p>
            </p:txBody>
          </p:sp>
          <p:pic>
            <p:nvPicPr>
              <p:cNvPr id="47" name="Google Shape;837;p101">
                <a:extLst>
                  <a:ext uri="{FF2B5EF4-FFF2-40B4-BE49-F238E27FC236}">
                    <a16:creationId xmlns:a16="http://schemas.microsoft.com/office/drawing/2014/main" id="{1A7C5428-7B27-FA68-EC95-B96C28F0986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560013" y="1224694"/>
                <a:ext cx="4374065" cy="17890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" name="Google Shape;839;p101">
                <a:extLst>
                  <a:ext uri="{FF2B5EF4-FFF2-40B4-BE49-F238E27FC236}">
                    <a16:creationId xmlns:a16="http://schemas.microsoft.com/office/drawing/2014/main" id="{6CF10783-9FD6-7129-5D33-05601394A8F9}"/>
                  </a:ext>
                </a:extLst>
              </p:cNvPr>
              <p:cNvSpPr txBox="1"/>
              <p:nvPr/>
            </p:nvSpPr>
            <p:spPr>
              <a:xfrm>
                <a:off x="5823908" y="629462"/>
                <a:ext cx="1730556" cy="394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300"/>
                </a:pPr>
                <a:r>
                  <a:rPr lang="en-US" sz="3200" b="1" dirty="0" err="1">
                    <a:solidFill>
                      <a:schemeClr val="accent2"/>
                    </a:solidFill>
                    <a:latin typeface="Meiryo UI" panose="020B0604030504040204" pitchFamily="34" charset="-128"/>
                    <a:ea typeface="Meiryo UI" panose="020B0604030504040204" pitchFamily="34" charset="-128"/>
                    <a:cs typeface="Arial"/>
                    <a:sym typeface="Arial"/>
                  </a:rPr>
                  <a:t>そして、今</a:t>
                </a:r>
                <a:endParaRPr sz="3200" b="1" dirty="0">
                  <a:solidFill>
                    <a:schemeClr val="accent2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Arial"/>
                  <a:sym typeface="Arial"/>
                </a:endParaRPr>
              </a:p>
            </p:txBody>
          </p:sp>
        </p:grpSp>
        <p:sp>
          <p:nvSpPr>
            <p:cNvPr id="45" name="右矢印 1">
              <a:extLst>
                <a:ext uri="{FF2B5EF4-FFF2-40B4-BE49-F238E27FC236}">
                  <a16:creationId xmlns:a16="http://schemas.microsoft.com/office/drawing/2014/main" id="{D6AF4579-B6DF-40CD-6619-905370C0FFE2}"/>
                </a:ext>
              </a:extLst>
            </p:cNvPr>
            <p:cNvSpPr/>
            <p:nvPr/>
          </p:nvSpPr>
          <p:spPr>
            <a:xfrm>
              <a:off x="3999752" y="1960064"/>
              <a:ext cx="476093" cy="468535"/>
            </a:xfrm>
            <a:prstGeom prst="rightArrow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err="1">
                <a:latin typeface="Helvetica Neue"/>
              </a:endParaRPr>
            </a:p>
          </p:txBody>
        </p:sp>
      </p:grpSp>
      <p:pic>
        <p:nvPicPr>
          <p:cNvPr id="49" name="図 4">
            <a:extLst>
              <a:ext uri="{FF2B5EF4-FFF2-40B4-BE49-F238E27FC236}">
                <a16:creationId xmlns:a16="http://schemas.microsoft.com/office/drawing/2014/main" id="{6EFB0F0B-0B22-C2A2-A7BF-29C941F2B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89" y="1772129"/>
            <a:ext cx="4739656" cy="27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9FD2F2C-6B9E-0A4C-99E2-B5BD6D4A144F}"/>
              </a:ext>
            </a:extLst>
          </p:cNvPr>
          <p:cNvSpPr/>
          <p:nvPr/>
        </p:nvSpPr>
        <p:spPr>
          <a:xfrm>
            <a:off x="127085" y="1093080"/>
            <a:ext cx="1532233" cy="439441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2E88145-223B-6340-9584-C620EE9F9237}"/>
              </a:ext>
            </a:extLst>
          </p:cNvPr>
          <p:cNvSpPr/>
          <p:nvPr/>
        </p:nvSpPr>
        <p:spPr>
          <a:xfrm>
            <a:off x="1677217" y="1097704"/>
            <a:ext cx="1693148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1E13DE-935D-FC4E-8965-D71921F19C15}"/>
              </a:ext>
            </a:extLst>
          </p:cNvPr>
          <p:cNvSpPr/>
          <p:nvPr/>
        </p:nvSpPr>
        <p:spPr>
          <a:xfrm>
            <a:off x="4701605" y="1092206"/>
            <a:ext cx="1896052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99DED7F-51EC-6247-AE0C-0417F3CE7E12}"/>
              </a:ext>
            </a:extLst>
          </p:cNvPr>
          <p:cNvSpPr/>
          <p:nvPr/>
        </p:nvSpPr>
        <p:spPr>
          <a:xfrm>
            <a:off x="6615555" y="1097116"/>
            <a:ext cx="2700880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7D6A3B7-517F-C243-BC17-15A5E0BAC149}"/>
              </a:ext>
            </a:extLst>
          </p:cNvPr>
          <p:cNvSpPr/>
          <p:nvPr/>
        </p:nvSpPr>
        <p:spPr>
          <a:xfrm>
            <a:off x="9315939" y="1093038"/>
            <a:ext cx="2722549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DFF8ABA-DA87-6047-ACFD-B474AAB63F0A}"/>
              </a:ext>
            </a:extLst>
          </p:cNvPr>
          <p:cNvSpPr/>
          <p:nvPr/>
        </p:nvSpPr>
        <p:spPr>
          <a:xfrm>
            <a:off x="3396536" y="1090789"/>
            <a:ext cx="1278896" cy="43944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テキスト プレースホルダー 1">
            <a:extLst>
              <a:ext uri="{FF2B5EF4-FFF2-40B4-BE49-F238E27FC236}">
                <a16:creationId xmlns:a16="http://schemas.microsoft.com/office/drawing/2014/main" id="{9A155CEF-DFA1-8C45-BEE1-498A4CAD7C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9063" y="269875"/>
            <a:ext cx="12072937" cy="598488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267" dirty="0">
                <a:latin typeface="Meiryo" charset="-128"/>
                <a:ea typeface="Meiryo" charset="-128"/>
                <a:cs typeface="Meiryo" charset="-128"/>
              </a:rPr>
              <a:t>パターン</a:t>
            </a:r>
            <a:r>
              <a:rPr kumimoji="1" lang="en-US" altLang="ja-JP" sz="4267" dirty="0">
                <a:latin typeface="Meiryo" charset="-128"/>
                <a:ea typeface="Meiryo" charset="-128"/>
                <a:cs typeface="Meiryo" charset="-128"/>
              </a:rPr>
              <a:t>3</a:t>
            </a:r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867" dirty="0">
                <a:latin typeface="Meiryo" charset="-128"/>
                <a:ea typeface="Meiryo" charset="-128"/>
                <a:cs typeface="Meiryo" charset="-128"/>
              </a:rPr>
              <a:t>(5xWeb</a:t>
            </a:r>
            <a:r>
              <a:rPr kumimoji="1" lang="ja-JP" altLang="en-US" sz="1867" dirty="0">
                <a:latin typeface="Meiryo" charset="-128"/>
                <a:ea typeface="Meiryo" charset="-128"/>
                <a:cs typeface="Meiryo" charset="-128"/>
              </a:rPr>
              <a:t>サービス</a:t>
            </a:r>
            <a:r>
              <a:rPr kumimoji="1" lang="ja-JP" altLang="en-US" sz="1467" dirty="0">
                <a:latin typeface="Meiryo" charset="-128"/>
                <a:ea typeface="Meiryo" charset="-128"/>
                <a:cs typeface="Meiryo" charset="-128"/>
              </a:rPr>
              <a:t>ページロード</a:t>
            </a:r>
            <a:r>
              <a:rPr kumimoji="1" lang="en-US" altLang="ja-JP" sz="1867" dirty="0">
                <a:latin typeface="Meiryo" charset="-128"/>
                <a:ea typeface="Meiryo" charset="-128"/>
                <a:cs typeface="Meiryo" charset="-128"/>
              </a:rPr>
              <a:t>+5xSaaS</a:t>
            </a:r>
            <a:r>
              <a:rPr kumimoji="1" lang="ja-JP" altLang="en-US" sz="1467" dirty="0">
                <a:latin typeface="Meiryo" charset="-128"/>
                <a:ea typeface="Meiryo" charset="-128"/>
                <a:cs typeface="Meiryo" charset="-128"/>
              </a:rPr>
              <a:t>ページロード</a:t>
            </a:r>
            <a:r>
              <a:rPr kumimoji="1" lang="ja-JP" altLang="en-US" sz="1867" dirty="0">
                <a:latin typeface="Meiryo" charset="-128"/>
                <a:ea typeface="Meiryo" charset="-128"/>
                <a:cs typeface="Meiryo" charset="-128"/>
              </a:rPr>
              <a:t>）</a:t>
            </a:r>
            <a:endParaRPr kumimoji="1" lang="en-US" altLang="ja-JP" sz="4267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3E0C9C-6B58-6C42-A851-1F046BCBFB3B}"/>
              </a:ext>
            </a:extLst>
          </p:cNvPr>
          <p:cNvCxnSpPr>
            <a:cxnSpLocks/>
          </p:cNvCxnSpPr>
          <p:nvPr/>
        </p:nvCxnSpPr>
        <p:spPr>
          <a:xfrm>
            <a:off x="119772" y="1534158"/>
            <a:ext cx="7313" cy="174731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0336E7D-2831-FD4E-826D-903C0D172BF8}"/>
              </a:ext>
            </a:extLst>
          </p:cNvPr>
          <p:cNvCxnSpPr>
            <a:cxnSpLocks/>
          </p:cNvCxnSpPr>
          <p:nvPr/>
        </p:nvCxnSpPr>
        <p:spPr>
          <a:xfrm flipH="1">
            <a:off x="3370364" y="1642738"/>
            <a:ext cx="1837" cy="14641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8F480E-6FCD-4949-AEA9-2F53B4312D9D}"/>
              </a:ext>
            </a:extLst>
          </p:cNvPr>
          <p:cNvSpPr txBox="1"/>
          <p:nvPr/>
        </p:nvSpPr>
        <p:spPr>
          <a:xfrm>
            <a:off x="5018364" y="1181656"/>
            <a:ext cx="1083951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DC</a:t>
            </a: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・</a:t>
            </a: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NOC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3675BD-B8ED-2041-A5A1-F8B7582EDBCA}"/>
              </a:ext>
            </a:extLst>
          </p:cNvPr>
          <p:cNvSpPr txBox="1"/>
          <p:nvPr/>
        </p:nvSpPr>
        <p:spPr>
          <a:xfrm>
            <a:off x="415310" y="1200388"/>
            <a:ext cx="934871" cy="301173"/>
          </a:xfrm>
          <a:prstGeom prst="rect">
            <a:avLst/>
          </a:prstGeom>
          <a:solidFill>
            <a:schemeClr val="accent3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ユーザー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E7C6F6B-93FC-E14F-B2CA-9CDDFD116613}"/>
              </a:ext>
            </a:extLst>
          </p:cNvPr>
          <p:cNvSpPr txBox="1"/>
          <p:nvPr/>
        </p:nvSpPr>
        <p:spPr>
          <a:xfrm>
            <a:off x="2223239" y="1192997"/>
            <a:ext cx="590226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LAN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96B4A18-28A5-1B4D-858A-39983A9950B6}"/>
              </a:ext>
            </a:extLst>
          </p:cNvPr>
          <p:cNvSpPr txBox="1"/>
          <p:nvPr/>
        </p:nvSpPr>
        <p:spPr>
          <a:xfrm>
            <a:off x="7169990" y="1194182"/>
            <a:ext cx="1497526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インターネット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30733F94-D263-8341-B817-DEBF71010F6C}"/>
              </a:ext>
            </a:extLst>
          </p:cNvPr>
          <p:cNvSpPr/>
          <p:nvPr/>
        </p:nvSpPr>
        <p:spPr>
          <a:xfrm>
            <a:off x="3623215" y="1162219"/>
            <a:ext cx="668132" cy="301173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WAN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F4C2821C-A4CF-BD4D-A2DB-3C9177D555EE}"/>
              </a:ext>
            </a:extLst>
          </p:cNvPr>
          <p:cNvSpPr txBox="1"/>
          <p:nvPr/>
        </p:nvSpPr>
        <p:spPr>
          <a:xfrm>
            <a:off x="9835039" y="1189750"/>
            <a:ext cx="1685077" cy="301173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クラウドサービス</a:t>
            </a:r>
            <a:endParaRPr kumimoji="1" lang="ja-JP" altLang="en-US" sz="1467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A7BD256D-138A-344D-A790-4B9FA1D92535}"/>
              </a:ext>
            </a:extLst>
          </p:cNvPr>
          <p:cNvCxnSpPr>
            <a:cxnSpLocks/>
          </p:cNvCxnSpPr>
          <p:nvPr/>
        </p:nvCxnSpPr>
        <p:spPr>
          <a:xfrm>
            <a:off x="12007523" y="1504890"/>
            <a:ext cx="0" cy="1766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4743BDB-DAAA-AD4A-BCDE-FC0EFFECC23B}"/>
              </a:ext>
            </a:extLst>
          </p:cNvPr>
          <p:cNvCxnSpPr>
            <a:cxnSpLocks/>
            <a:endCxn id="162" idx="2"/>
          </p:cNvCxnSpPr>
          <p:nvPr/>
        </p:nvCxnSpPr>
        <p:spPr>
          <a:xfrm>
            <a:off x="6561431" y="2287155"/>
            <a:ext cx="2925261" cy="725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1D3D4EFC-8B3B-BF46-94B3-BF29717D9C20}"/>
              </a:ext>
            </a:extLst>
          </p:cNvPr>
          <p:cNvCxnSpPr>
            <a:cxnSpLocks/>
            <a:stCxn id="121" idx="6"/>
            <a:endCxn id="154" idx="2"/>
          </p:cNvCxnSpPr>
          <p:nvPr/>
        </p:nvCxnSpPr>
        <p:spPr>
          <a:xfrm flipV="1">
            <a:off x="3299617" y="2513518"/>
            <a:ext cx="253699" cy="46626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9C986A79-8BC7-8347-8C27-E3BEAA976DE9}"/>
              </a:ext>
            </a:extLst>
          </p:cNvPr>
          <p:cNvCxnSpPr>
            <a:cxnSpLocks/>
            <a:stCxn id="94" idx="6"/>
            <a:endCxn id="154" idx="2"/>
          </p:cNvCxnSpPr>
          <p:nvPr/>
        </p:nvCxnSpPr>
        <p:spPr>
          <a:xfrm>
            <a:off x="3326822" y="1879645"/>
            <a:ext cx="226495" cy="6338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4BA0C211-7C20-9842-B560-73D9275451FF}"/>
              </a:ext>
            </a:extLst>
          </p:cNvPr>
          <p:cNvGrpSpPr/>
          <p:nvPr/>
        </p:nvGrpSpPr>
        <p:grpSpPr>
          <a:xfrm>
            <a:off x="3550475" y="2160390"/>
            <a:ext cx="915824" cy="706255"/>
            <a:chOff x="1808884" y="2112038"/>
            <a:chExt cx="686868" cy="529691"/>
          </a:xfrm>
        </p:grpSpPr>
        <p:sp>
          <p:nvSpPr>
            <p:cNvPr id="154" name="雲 153">
              <a:extLst>
                <a:ext uri="{FF2B5EF4-FFF2-40B4-BE49-F238E27FC236}">
                  <a16:creationId xmlns:a16="http://schemas.microsoft.com/office/drawing/2014/main" id="{A849557D-5FA2-F94E-A2D3-410315E78D5A}"/>
                </a:ext>
              </a:extLst>
            </p:cNvPr>
            <p:cNvSpPr/>
            <p:nvPr/>
          </p:nvSpPr>
          <p:spPr>
            <a:xfrm>
              <a:off x="1808884" y="2112038"/>
              <a:ext cx="686868" cy="529691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467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6D4C3A07-6819-414C-BCB8-901FAD8BEE69}"/>
                </a:ext>
              </a:extLst>
            </p:cNvPr>
            <p:cNvSpPr txBox="1"/>
            <p:nvPr/>
          </p:nvSpPr>
          <p:spPr>
            <a:xfrm>
              <a:off x="1904421" y="2281223"/>
              <a:ext cx="484607" cy="218713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4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WAN</a:t>
              </a:r>
              <a:endParaRPr kumimoji="1" lang="ja-JP" altLang="en-US" sz="14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2552989E-0186-2340-9B63-708BEA7233FE}"/>
              </a:ext>
            </a:extLst>
          </p:cNvPr>
          <p:cNvCxnSpPr>
            <a:cxnSpLocks/>
            <a:stCxn id="154" idx="0"/>
          </p:cNvCxnSpPr>
          <p:nvPr/>
        </p:nvCxnSpPr>
        <p:spPr>
          <a:xfrm flipV="1">
            <a:off x="4465537" y="1982720"/>
            <a:ext cx="383511" cy="53079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665F2F5-908D-FB4D-B5EA-C1269D05C648}"/>
              </a:ext>
            </a:extLst>
          </p:cNvPr>
          <p:cNvSpPr txBox="1"/>
          <p:nvPr/>
        </p:nvSpPr>
        <p:spPr>
          <a:xfrm>
            <a:off x="2736836" y="3154477"/>
            <a:ext cx="606256" cy="244234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067" b="1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SOHO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1D09252-1CEB-A640-95B3-68E698A88779}"/>
              </a:ext>
            </a:extLst>
          </p:cNvPr>
          <p:cNvGrpSpPr/>
          <p:nvPr/>
        </p:nvGrpSpPr>
        <p:grpSpPr>
          <a:xfrm>
            <a:off x="246344" y="1576653"/>
            <a:ext cx="3080477" cy="605991"/>
            <a:chOff x="239266" y="1283972"/>
            <a:chExt cx="2310358" cy="454493"/>
          </a:xfrm>
        </p:grpSpPr>
        <p:sp>
          <p:nvSpPr>
            <p:cNvPr id="201" name="角丸四角形 200">
              <a:extLst>
                <a:ext uri="{FF2B5EF4-FFF2-40B4-BE49-F238E27FC236}">
                  <a16:creationId xmlns:a16="http://schemas.microsoft.com/office/drawing/2014/main" id="{E22DDC40-F0D3-C648-999E-306ADB2DF9C1}"/>
                </a:ext>
              </a:extLst>
            </p:cNvPr>
            <p:cNvSpPr/>
            <p:nvPr/>
          </p:nvSpPr>
          <p:spPr>
            <a:xfrm>
              <a:off x="239266" y="1301376"/>
              <a:ext cx="2270987" cy="39511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1E4E289A-9DFA-BC4C-8BD2-ECD6B0B2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755" y="1357850"/>
              <a:ext cx="324978" cy="303819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0DA49C51-34F1-9449-8D27-5F5CCEE2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48" y="1347250"/>
              <a:ext cx="317531" cy="296858"/>
            </a:xfrm>
            <a:prstGeom prst="rect">
              <a:avLst/>
            </a:prstGeom>
          </p:spPr>
        </p:pic>
        <p:grpSp>
          <p:nvGrpSpPr>
            <p:cNvPr id="93" name="図形グループ 17">
              <a:extLst>
                <a:ext uri="{FF2B5EF4-FFF2-40B4-BE49-F238E27FC236}">
                  <a16:creationId xmlns:a16="http://schemas.microsoft.com/office/drawing/2014/main" id="{DA5B03BA-ABB6-3A48-8F4E-058104D7033C}"/>
                </a:ext>
              </a:extLst>
            </p:cNvPr>
            <p:cNvGrpSpPr/>
            <p:nvPr/>
          </p:nvGrpSpPr>
          <p:grpSpPr>
            <a:xfrm>
              <a:off x="2014863" y="1283972"/>
              <a:ext cx="534761" cy="454493"/>
              <a:chOff x="6729714" y="3653589"/>
              <a:chExt cx="680612" cy="618735"/>
            </a:xfrm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3F89B0BD-2634-BF4C-8620-B2FCBE702BB9}"/>
                  </a:ext>
                </a:extLst>
              </p:cNvPr>
              <p:cNvSpPr/>
              <p:nvPr/>
            </p:nvSpPr>
            <p:spPr>
              <a:xfrm>
                <a:off x="6729714" y="3653589"/>
                <a:ext cx="680612" cy="61873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67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95" name="TextBox 240">
                <a:extLst>
                  <a:ext uri="{FF2B5EF4-FFF2-40B4-BE49-F238E27FC236}">
                    <a16:creationId xmlns:a16="http://schemas.microsoft.com/office/drawing/2014/main" id="{A05A4795-3FB2-8C4D-A353-7A3A8DEF20A9}"/>
                  </a:ext>
                </a:extLst>
              </p:cNvPr>
              <p:cNvSpPr txBox="1"/>
              <p:nvPr/>
            </p:nvSpPr>
            <p:spPr>
              <a:xfrm>
                <a:off x="6859165" y="4006105"/>
                <a:ext cx="421711" cy="261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67" spc="-60">
                    <a:solidFill>
                      <a:srgbClr val="FFFFFF"/>
                    </a:solidFill>
                    <a:latin typeface="Meiryo" charset="-128"/>
                    <a:ea typeface="Meiryo" charset="-128"/>
                    <a:cs typeface="Meiryo" charset="-128"/>
                  </a:rPr>
                  <a:t>本社</a:t>
                </a:r>
                <a:endParaRPr lang="en-US" sz="1067" spc="-60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96" name="Shape 491">
                <a:extLst>
                  <a:ext uri="{FF2B5EF4-FFF2-40B4-BE49-F238E27FC236}">
                    <a16:creationId xmlns:a16="http://schemas.microsoft.com/office/drawing/2014/main" id="{A1F52C6A-29C0-7F4F-A55F-5BC50374EABF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52347" y="3751249"/>
                <a:ext cx="229201" cy="258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BF55B200-665E-FB44-8DBC-29E835EE28C8}"/>
                </a:ext>
              </a:extLst>
            </p:cNvPr>
            <p:cNvGrpSpPr/>
            <p:nvPr/>
          </p:nvGrpSpPr>
          <p:grpSpPr>
            <a:xfrm>
              <a:off x="1184568" y="1346207"/>
              <a:ext cx="347658" cy="321627"/>
              <a:chOff x="2061639" y="3871445"/>
              <a:chExt cx="483705" cy="520801"/>
            </a:xfrm>
          </p:grpSpPr>
          <p:sp>
            <p:nvSpPr>
              <p:cNvPr id="42" name="円/楕円 41">
                <a:extLst>
                  <a:ext uri="{FF2B5EF4-FFF2-40B4-BE49-F238E27FC236}">
                    <a16:creationId xmlns:a16="http://schemas.microsoft.com/office/drawing/2014/main" id="{281F2C24-61DC-E34C-A858-7136CA5EEC5B}"/>
                  </a:ext>
                </a:extLst>
              </p:cNvPr>
              <p:cNvSpPr/>
              <p:nvPr/>
            </p:nvSpPr>
            <p:spPr>
              <a:xfrm>
                <a:off x="2061639" y="3871445"/>
                <a:ext cx="483705" cy="5208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 sz="1867" dirty="0">
                  <a:solidFill>
                    <a:srgbClr val="FFFFFF"/>
                  </a:solidFill>
                  <a:latin typeface="Helvetica Neue"/>
                  <a:ea typeface="メイリオ" panose="020B0604030504040204" pitchFamily="34" charset="-128"/>
                </a:endParaRPr>
              </a:p>
            </p:txBody>
          </p:sp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05671D7B-16F5-D146-B0DA-320F9BF66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9128" y="3990113"/>
                <a:ext cx="425059" cy="312817"/>
              </a:xfrm>
              <a:prstGeom prst="rect">
                <a:avLst/>
              </a:prstGeom>
            </p:spPr>
          </p:pic>
        </p:grp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38BE73B7-8E79-0748-B565-30C6E24DA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59014" y="1309535"/>
              <a:ext cx="400447" cy="400447"/>
            </a:xfrm>
            <a:prstGeom prst="rect">
              <a:avLst/>
            </a:prstGeom>
          </p:spPr>
        </p:pic>
      </p:grp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3C7EDCB3-48F0-5342-BD7D-1D0E7782B9FB}"/>
              </a:ext>
            </a:extLst>
          </p:cNvPr>
          <p:cNvGrpSpPr/>
          <p:nvPr/>
        </p:nvGrpSpPr>
        <p:grpSpPr>
          <a:xfrm>
            <a:off x="219140" y="2676784"/>
            <a:ext cx="3080477" cy="605991"/>
            <a:chOff x="239266" y="1283972"/>
            <a:chExt cx="2310358" cy="454493"/>
          </a:xfrm>
        </p:grpSpPr>
        <p:sp>
          <p:nvSpPr>
            <p:cNvPr id="111" name="角丸四角形 110">
              <a:extLst>
                <a:ext uri="{FF2B5EF4-FFF2-40B4-BE49-F238E27FC236}">
                  <a16:creationId xmlns:a16="http://schemas.microsoft.com/office/drawing/2014/main" id="{3E476DC0-BAFF-444D-BFCA-5DE30A23B277}"/>
                </a:ext>
              </a:extLst>
            </p:cNvPr>
            <p:cNvSpPr/>
            <p:nvPr/>
          </p:nvSpPr>
          <p:spPr>
            <a:xfrm>
              <a:off x="239266" y="1301376"/>
              <a:ext cx="2270987" cy="39511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pic>
          <p:nvPicPr>
            <p:cNvPr id="112" name="図 111">
              <a:extLst>
                <a:ext uri="{FF2B5EF4-FFF2-40B4-BE49-F238E27FC236}">
                  <a16:creationId xmlns:a16="http://schemas.microsoft.com/office/drawing/2014/main" id="{83B6007D-7DB4-384C-B582-82F9CF548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755" y="1357850"/>
              <a:ext cx="324978" cy="303819"/>
            </a:xfrm>
            <a:prstGeom prst="rect">
              <a:avLst/>
            </a:prstGeom>
          </p:spPr>
        </p:pic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9A38B5D0-83AE-5C46-82EE-4B3EB6FF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48" y="1347250"/>
              <a:ext cx="317531" cy="296858"/>
            </a:xfrm>
            <a:prstGeom prst="rect">
              <a:avLst/>
            </a:prstGeom>
          </p:spPr>
        </p:pic>
        <p:grpSp>
          <p:nvGrpSpPr>
            <p:cNvPr id="116" name="図形グループ 17">
              <a:extLst>
                <a:ext uri="{FF2B5EF4-FFF2-40B4-BE49-F238E27FC236}">
                  <a16:creationId xmlns:a16="http://schemas.microsoft.com/office/drawing/2014/main" id="{0FDAFC90-822E-5745-9230-126137B459FC}"/>
                </a:ext>
              </a:extLst>
            </p:cNvPr>
            <p:cNvGrpSpPr/>
            <p:nvPr/>
          </p:nvGrpSpPr>
          <p:grpSpPr>
            <a:xfrm>
              <a:off x="2014863" y="1283972"/>
              <a:ext cx="534761" cy="454493"/>
              <a:chOff x="6729714" y="3653589"/>
              <a:chExt cx="680612" cy="618735"/>
            </a:xfrm>
          </p:grpSpPr>
          <p:sp>
            <p:nvSpPr>
              <p:cNvPr id="121" name="Oval 1">
                <a:extLst>
                  <a:ext uri="{FF2B5EF4-FFF2-40B4-BE49-F238E27FC236}">
                    <a16:creationId xmlns:a16="http://schemas.microsoft.com/office/drawing/2014/main" id="{BC319061-E2D7-874A-B964-B647DE700285}"/>
                  </a:ext>
                </a:extLst>
              </p:cNvPr>
              <p:cNvSpPr/>
              <p:nvPr/>
            </p:nvSpPr>
            <p:spPr>
              <a:xfrm>
                <a:off x="6729714" y="3653589"/>
                <a:ext cx="680612" cy="61873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67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122" name="TextBox 240">
                <a:extLst>
                  <a:ext uri="{FF2B5EF4-FFF2-40B4-BE49-F238E27FC236}">
                    <a16:creationId xmlns:a16="http://schemas.microsoft.com/office/drawing/2014/main" id="{738284EA-DA07-1643-9251-4F8FA885E89A}"/>
                  </a:ext>
                </a:extLst>
              </p:cNvPr>
              <p:cNvSpPr txBox="1"/>
              <p:nvPr/>
            </p:nvSpPr>
            <p:spPr>
              <a:xfrm>
                <a:off x="6859164" y="4006105"/>
                <a:ext cx="421711" cy="261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067" spc="-60" dirty="0">
                    <a:solidFill>
                      <a:srgbClr val="FFFFFF"/>
                    </a:solidFill>
                    <a:latin typeface="Meiryo" charset="-128"/>
                    <a:ea typeface="Meiryo" charset="-128"/>
                    <a:cs typeface="Meiryo" charset="-128"/>
                  </a:rPr>
                  <a:t>支社</a:t>
                </a:r>
                <a:endParaRPr lang="en-US" sz="1067" spc="-60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123" name="Shape 491">
                <a:extLst>
                  <a:ext uri="{FF2B5EF4-FFF2-40B4-BE49-F238E27FC236}">
                    <a16:creationId xmlns:a16="http://schemas.microsoft.com/office/drawing/2014/main" id="{6754CAF7-404A-144C-A7AF-A7CF656A8922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52347" y="3751249"/>
                <a:ext cx="229201" cy="258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7" name="グループ化 116">
              <a:extLst>
                <a:ext uri="{FF2B5EF4-FFF2-40B4-BE49-F238E27FC236}">
                  <a16:creationId xmlns:a16="http://schemas.microsoft.com/office/drawing/2014/main" id="{50FD93DE-5496-5C47-93BB-08E7FCE55CF4}"/>
                </a:ext>
              </a:extLst>
            </p:cNvPr>
            <p:cNvGrpSpPr/>
            <p:nvPr/>
          </p:nvGrpSpPr>
          <p:grpSpPr>
            <a:xfrm>
              <a:off x="1184568" y="1346207"/>
              <a:ext cx="347658" cy="321627"/>
              <a:chOff x="2061639" y="3871445"/>
              <a:chExt cx="483705" cy="520801"/>
            </a:xfrm>
          </p:grpSpPr>
          <p:sp>
            <p:nvSpPr>
              <p:cNvPr id="119" name="円/楕円 118">
                <a:extLst>
                  <a:ext uri="{FF2B5EF4-FFF2-40B4-BE49-F238E27FC236}">
                    <a16:creationId xmlns:a16="http://schemas.microsoft.com/office/drawing/2014/main" id="{25F89F4E-F8D3-DF4D-BD32-95EE98E070AD}"/>
                  </a:ext>
                </a:extLst>
              </p:cNvPr>
              <p:cNvSpPr/>
              <p:nvPr/>
            </p:nvSpPr>
            <p:spPr>
              <a:xfrm>
                <a:off x="2061639" y="3871445"/>
                <a:ext cx="483705" cy="5208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ja-JP" altLang="en-US" sz="1867" dirty="0">
                  <a:solidFill>
                    <a:srgbClr val="FFFFFF"/>
                  </a:solidFill>
                  <a:latin typeface="Helvetica Neue"/>
                  <a:ea typeface="メイリオ" panose="020B0604030504040204" pitchFamily="34" charset="-128"/>
                </a:endParaRPr>
              </a:p>
            </p:txBody>
          </p:sp>
          <p:pic>
            <p:nvPicPr>
              <p:cNvPr id="120" name="図 119">
                <a:extLst>
                  <a:ext uri="{FF2B5EF4-FFF2-40B4-BE49-F238E27FC236}">
                    <a16:creationId xmlns:a16="http://schemas.microsoft.com/office/drawing/2014/main" id="{BD88A938-BCDA-FE4D-A82C-ABA15D095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9128" y="3990113"/>
                <a:ext cx="425059" cy="312817"/>
              </a:xfrm>
              <a:prstGeom prst="rect">
                <a:avLst/>
              </a:prstGeom>
            </p:spPr>
          </p:pic>
        </p:grpSp>
        <p:pic>
          <p:nvPicPr>
            <p:cNvPr id="118" name="図 117">
              <a:extLst>
                <a:ext uri="{FF2B5EF4-FFF2-40B4-BE49-F238E27FC236}">
                  <a16:creationId xmlns:a16="http://schemas.microsoft.com/office/drawing/2014/main" id="{32B13FF5-2ACD-C940-96A9-685E2E39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59014" y="1309535"/>
              <a:ext cx="400447" cy="400447"/>
            </a:xfrm>
            <a:prstGeom prst="rect">
              <a:avLst/>
            </a:prstGeom>
          </p:spPr>
        </p:pic>
      </p:grp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C45162CC-AC61-E24B-AA23-7A911EC8D7A0}"/>
              </a:ext>
            </a:extLst>
          </p:cNvPr>
          <p:cNvSpPr/>
          <p:nvPr/>
        </p:nvSpPr>
        <p:spPr>
          <a:xfrm>
            <a:off x="-26483" y="3648680"/>
            <a:ext cx="4649033" cy="212314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lvl="1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8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【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2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クラウドエージェントから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サイト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】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marL="463539" lvl="2" indent="-158747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毎試験構成：ページロード試験、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分間隔、</a:t>
            </a:r>
            <a:b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</a:b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タイムアウト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10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秒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marL="0" lvl="1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altLang="ja-JP" sz="18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marL="0" lvl="1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8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【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4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エンタープライズエージェントから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 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サイト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】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marL="463539" lvl="2" indent="-158747" defTabSz="91437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毎試験構成：ページロード試験、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5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分間隔、</a:t>
            </a:r>
            <a:b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</a:b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タイムアウト</a:t>
            </a:r>
            <a:r>
              <a:rPr kumimoji="1" lang="en-US" altLang="ja-JP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10</a:t>
            </a:r>
            <a:r>
              <a:rPr kumimoji="1" lang="ja-JP" altLang="en-US" sz="1467" dirty="0">
                <a:solidFill>
                  <a:srgbClr val="4F565C"/>
                </a:solidFill>
                <a:latin typeface="Calibri" panose="020F0502020204030204"/>
                <a:ea typeface="メイリオ" panose="020B0604030504040204" pitchFamily="34" charset="-128"/>
                <a:cs typeface="+mn-cs"/>
              </a:rPr>
              <a:t>秒</a:t>
            </a:r>
            <a:endParaRPr kumimoji="1" lang="en-US" altLang="ja-JP" sz="1467" dirty="0">
              <a:solidFill>
                <a:srgbClr val="4F565C"/>
              </a:solidFill>
              <a:latin typeface="Calibri" panose="020F0502020204030204"/>
              <a:ea typeface="メイリオ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1" lang="en-US" altLang="ja-JP" sz="18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4B61F851-0959-E34F-AD7F-1B4F8F303F27}"/>
              </a:ext>
            </a:extLst>
          </p:cNvPr>
          <p:cNvSpPr/>
          <p:nvPr/>
        </p:nvSpPr>
        <p:spPr>
          <a:xfrm>
            <a:off x="195420" y="5673706"/>
            <a:ext cx="2926250" cy="358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合計</a:t>
            </a:r>
            <a:r>
              <a:rPr kumimoji="1" lang="en-US" altLang="ja-JP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2000 TE-UNITS/</a:t>
            </a:r>
            <a:r>
              <a:rPr kumimoji="1" lang="ja-JP" altLang="en-US" sz="1867" u="sng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月</a:t>
            </a:r>
            <a:endParaRPr kumimoji="1" lang="en-US" altLang="ja-JP" sz="1867" u="sng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E3B1E18-0BB9-D34F-A2B6-A2B146951383}"/>
              </a:ext>
            </a:extLst>
          </p:cNvPr>
          <p:cNvSpPr txBox="1"/>
          <p:nvPr/>
        </p:nvSpPr>
        <p:spPr>
          <a:xfrm>
            <a:off x="1530936" y="2114282"/>
            <a:ext cx="356188" cy="65126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・</a:t>
            </a:r>
            <a:endParaRPr kumimoji="1" lang="en-US" altLang="ja-JP" sz="1333" b="1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・</a:t>
            </a:r>
            <a:endParaRPr kumimoji="1" lang="en-US" altLang="ja-JP" sz="1333" b="1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>
                <a:solidFill>
                  <a:srgbClr val="4F565C"/>
                </a:solidFill>
                <a:latin typeface="Helvetica Neue"/>
                <a:ea typeface="メイリオ" panose="020B0604030504040204" pitchFamily="34" charset="-128"/>
                <a:cs typeface="+mn-cs"/>
              </a:rPr>
              <a:t>・</a:t>
            </a:r>
            <a:endParaRPr kumimoji="1" lang="ja-JP" altLang="en-US" sz="1333" b="1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  <a:cs typeface="+mn-cs"/>
            </a:endParaRPr>
          </a:p>
        </p:txBody>
      </p:sp>
      <p:grpSp>
        <p:nvGrpSpPr>
          <p:cNvPr id="91" name="Group 308">
            <a:extLst>
              <a:ext uri="{FF2B5EF4-FFF2-40B4-BE49-F238E27FC236}">
                <a16:creationId xmlns:a16="http://schemas.microsoft.com/office/drawing/2014/main" id="{FD4127F5-C176-2347-9A0B-EEC526E35E8C}"/>
              </a:ext>
            </a:extLst>
          </p:cNvPr>
          <p:cNvGrpSpPr>
            <a:grpSpLocks noChangeAspect="1"/>
          </p:cNvGrpSpPr>
          <p:nvPr/>
        </p:nvGrpSpPr>
        <p:grpSpPr>
          <a:xfrm>
            <a:off x="2339183" y="1810922"/>
            <a:ext cx="415509" cy="415509"/>
            <a:chOff x="2189723" y="1043004"/>
            <a:chExt cx="443653" cy="443653"/>
          </a:xfrm>
        </p:grpSpPr>
        <p:sp>
          <p:nvSpPr>
            <p:cNvPr id="92" name="Oval 309">
              <a:extLst>
                <a:ext uri="{FF2B5EF4-FFF2-40B4-BE49-F238E27FC236}">
                  <a16:creationId xmlns:a16="http://schemas.microsoft.com/office/drawing/2014/main" id="{17E1C729-864A-AD4B-8857-C0E01C539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9723" y="1043004"/>
              <a:ext cx="443653" cy="443653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97" name="Picture 313">
              <a:extLst>
                <a:ext uri="{FF2B5EF4-FFF2-40B4-BE49-F238E27FC236}">
                  <a16:creationId xmlns:a16="http://schemas.microsoft.com/office/drawing/2014/main" id="{12CB5690-F453-7848-A5E5-68429F8DB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02" y="1141887"/>
              <a:ext cx="260277" cy="225399"/>
            </a:xfrm>
            <a:prstGeom prst="rect">
              <a:avLst/>
            </a:prstGeom>
          </p:spPr>
        </p:pic>
      </p:grpSp>
      <p:grpSp>
        <p:nvGrpSpPr>
          <p:cNvPr id="101" name="Group 308">
            <a:extLst>
              <a:ext uri="{FF2B5EF4-FFF2-40B4-BE49-F238E27FC236}">
                <a16:creationId xmlns:a16="http://schemas.microsoft.com/office/drawing/2014/main" id="{46AF783A-2B40-FD4E-9CB5-4AEEF1E60861}"/>
              </a:ext>
            </a:extLst>
          </p:cNvPr>
          <p:cNvGrpSpPr>
            <a:grpSpLocks noChangeAspect="1"/>
          </p:cNvGrpSpPr>
          <p:nvPr/>
        </p:nvGrpSpPr>
        <p:grpSpPr>
          <a:xfrm>
            <a:off x="2329998" y="2936620"/>
            <a:ext cx="415509" cy="415509"/>
            <a:chOff x="2189723" y="1043004"/>
            <a:chExt cx="443653" cy="443653"/>
          </a:xfrm>
        </p:grpSpPr>
        <p:sp>
          <p:nvSpPr>
            <p:cNvPr id="102" name="Oval 309">
              <a:extLst>
                <a:ext uri="{FF2B5EF4-FFF2-40B4-BE49-F238E27FC236}">
                  <a16:creationId xmlns:a16="http://schemas.microsoft.com/office/drawing/2014/main" id="{45A08CD8-8918-4B41-B9C4-18E1A7D7B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9723" y="1043004"/>
              <a:ext cx="443653" cy="443653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dirty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105" name="Picture 313">
              <a:extLst>
                <a:ext uri="{FF2B5EF4-FFF2-40B4-BE49-F238E27FC236}">
                  <a16:creationId xmlns:a16="http://schemas.microsoft.com/office/drawing/2014/main" id="{59EAEE32-D22D-2F43-9E01-C560CCB76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02" y="1141887"/>
              <a:ext cx="260277" cy="225399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DB90D8E-DF89-0C4F-9750-4D9493D2D3F3}"/>
              </a:ext>
            </a:extLst>
          </p:cNvPr>
          <p:cNvGrpSpPr/>
          <p:nvPr/>
        </p:nvGrpSpPr>
        <p:grpSpPr>
          <a:xfrm>
            <a:off x="4839789" y="1534159"/>
            <a:ext cx="1834368" cy="1628508"/>
            <a:chOff x="3629842" y="1150619"/>
            <a:chExt cx="1375776" cy="1221381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57D4BE96-E5D8-B045-A5DB-59CA317DB2F6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97" y="1150619"/>
              <a:ext cx="18796" cy="122138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角丸四角形 114">
              <a:extLst>
                <a:ext uri="{FF2B5EF4-FFF2-40B4-BE49-F238E27FC236}">
                  <a16:creationId xmlns:a16="http://schemas.microsoft.com/office/drawing/2014/main" id="{E11ECB50-D22E-7640-AAF2-1037D198D189}"/>
                </a:ext>
              </a:extLst>
            </p:cNvPr>
            <p:cNvSpPr/>
            <p:nvPr/>
          </p:nvSpPr>
          <p:spPr>
            <a:xfrm>
              <a:off x="3629842" y="1221975"/>
              <a:ext cx="1291231" cy="1108154"/>
            </a:xfrm>
            <a:prstGeom prst="roundRect">
              <a:avLst>
                <a:gd name="adj" fmla="val 9962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71F7B39F-83AD-BE40-8B11-F243D7E5F377}"/>
                </a:ext>
              </a:extLst>
            </p:cNvPr>
            <p:cNvGrpSpPr/>
            <p:nvPr/>
          </p:nvGrpSpPr>
          <p:grpSpPr>
            <a:xfrm>
              <a:off x="3727232" y="1205338"/>
              <a:ext cx="1087639" cy="655999"/>
              <a:chOff x="3663357" y="1883295"/>
              <a:chExt cx="1232430" cy="800709"/>
            </a:xfrm>
          </p:grpSpPr>
          <p:pic>
            <p:nvPicPr>
              <p:cNvPr id="159" name="図 158">
                <a:extLst>
                  <a:ext uri="{FF2B5EF4-FFF2-40B4-BE49-F238E27FC236}">
                    <a16:creationId xmlns:a16="http://schemas.microsoft.com/office/drawing/2014/main" id="{61C334B1-27F1-AE41-B055-637CA9F0D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5914" y="1982681"/>
                <a:ext cx="369259" cy="443805"/>
              </a:xfrm>
              <a:prstGeom prst="rect">
                <a:avLst/>
              </a:prstGeom>
            </p:spPr>
          </p:pic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E1F01F64-38FC-3546-9827-0DC20AA4D80D}"/>
                  </a:ext>
                </a:extLst>
              </p:cNvPr>
              <p:cNvSpPr txBox="1"/>
              <p:nvPr/>
            </p:nvSpPr>
            <p:spPr>
              <a:xfrm>
                <a:off x="3663357" y="2443106"/>
                <a:ext cx="634636" cy="2408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Proxy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175" name="テキスト ボックス 174">
                <a:extLst>
                  <a:ext uri="{FF2B5EF4-FFF2-40B4-BE49-F238E27FC236}">
                    <a16:creationId xmlns:a16="http://schemas.microsoft.com/office/drawing/2014/main" id="{BB08B5F1-1AE1-414C-9EA0-A81A4AF461F4}"/>
                  </a:ext>
                </a:extLst>
              </p:cNvPr>
              <p:cNvSpPr txBox="1"/>
              <p:nvPr/>
            </p:nvSpPr>
            <p:spPr>
              <a:xfrm>
                <a:off x="4233046" y="2433632"/>
                <a:ext cx="634636" cy="2408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FW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178" name="図 177">
                <a:extLst>
                  <a:ext uri="{FF2B5EF4-FFF2-40B4-BE49-F238E27FC236}">
                    <a16:creationId xmlns:a16="http://schemas.microsoft.com/office/drawing/2014/main" id="{58056B6C-3587-E24B-9FAF-50E07A800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50158" y="1883295"/>
                <a:ext cx="645629" cy="645629"/>
              </a:xfrm>
              <a:prstGeom prst="rect">
                <a:avLst/>
              </a:prstGeom>
            </p:spPr>
          </p:pic>
        </p:grp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D37B7B72-1409-794A-BC35-44FC6AC66235}"/>
                </a:ext>
              </a:extLst>
            </p:cNvPr>
            <p:cNvSpPr txBox="1"/>
            <p:nvPr/>
          </p:nvSpPr>
          <p:spPr>
            <a:xfrm>
              <a:off x="4168476" y="1956528"/>
              <a:ext cx="675031" cy="32201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業務</a:t>
              </a:r>
              <a:endParaRPr kumimoji="1" lang="en-US" altLang="ja-JP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システム</a:t>
              </a:r>
              <a:endParaRPr kumimoji="1" lang="ja-JP" altLang="en-US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220252E-3D58-F04F-AC1B-2EFDABD00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2205" y="1877704"/>
              <a:ext cx="316057" cy="373348"/>
            </a:xfrm>
            <a:prstGeom prst="rect">
              <a:avLst/>
            </a:prstGeom>
          </p:spPr>
        </p:pic>
        <p:grpSp>
          <p:nvGrpSpPr>
            <p:cNvPr id="109" name="Group 308">
              <a:extLst>
                <a:ext uri="{FF2B5EF4-FFF2-40B4-BE49-F238E27FC236}">
                  <a16:creationId xmlns:a16="http://schemas.microsoft.com/office/drawing/2014/main" id="{7C0B3467-852A-BA49-BBCC-B3ECE45E5B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986" y="1564991"/>
              <a:ext cx="311632" cy="311632"/>
              <a:chOff x="2189723" y="1043004"/>
              <a:chExt cx="443653" cy="443653"/>
            </a:xfrm>
          </p:grpSpPr>
          <p:sp>
            <p:nvSpPr>
              <p:cNvPr id="124" name="Oval 309">
                <a:extLst>
                  <a:ext uri="{FF2B5EF4-FFF2-40B4-BE49-F238E27FC236}">
                    <a16:creationId xmlns:a16="http://schemas.microsoft.com/office/drawing/2014/main" id="{4EF99FEB-0732-0D41-BF23-004C35989A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89723" y="1043004"/>
                <a:ext cx="443653" cy="443653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>
                  <a:solidFill>
                    <a:srgbClr val="FFFF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  <p:pic>
            <p:nvPicPr>
              <p:cNvPr id="125" name="Picture 313">
                <a:extLst>
                  <a:ext uri="{FF2B5EF4-FFF2-40B4-BE49-F238E27FC236}">
                    <a16:creationId xmlns:a16="http://schemas.microsoft.com/office/drawing/2014/main" id="{19E3AA64-6DD6-654A-B5C5-CBA3F0D7A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802" y="1141887"/>
                <a:ext cx="260277" cy="225399"/>
              </a:xfrm>
              <a:prstGeom prst="rect">
                <a:avLst/>
              </a:prstGeom>
            </p:spPr>
          </p:pic>
        </p:grpSp>
      </p:grp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88D508EA-83E3-854D-8447-62605924C6FB}"/>
              </a:ext>
            </a:extLst>
          </p:cNvPr>
          <p:cNvSpPr txBox="1"/>
          <p:nvPr/>
        </p:nvSpPr>
        <p:spPr>
          <a:xfrm>
            <a:off x="6674855" y="1704995"/>
            <a:ext cx="1646605" cy="48551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0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Proxy </a:t>
            </a:r>
            <a:r>
              <a:rPr kumimoji="1" lang="ja-JP" altLang="en-US" sz="140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経由しない</a:t>
            </a:r>
            <a:endParaRPr kumimoji="1" lang="en-US" altLang="ja-JP" sz="1400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0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Enterprise Agent</a:t>
            </a:r>
            <a:endParaRPr kumimoji="1" lang="ja-JP" altLang="en-US" sz="1400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grpSp>
        <p:nvGrpSpPr>
          <p:cNvPr id="147" name="グループ化 146">
            <a:extLst>
              <a:ext uri="{FF2B5EF4-FFF2-40B4-BE49-F238E27FC236}">
                <a16:creationId xmlns:a16="http://schemas.microsoft.com/office/drawing/2014/main" id="{446090D4-916F-5845-8D07-A0A7383832A9}"/>
              </a:ext>
            </a:extLst>
          </p:cNvPr>
          <p:cNvGrpSpPr/>
          <p:nvPr/>
        </p:nvGrpSpPr>
        <p:grpSpPr>
          <a:xfrm>
            <a:off x="4644489" y="1874051"/>
            <a:ext cx="1834368" cy="1628508"/>
            <a:chOff x="3629842" y="1150619"/>
            <a:chExt cx="1375776" cy="1221381"/>
          </a:xfrm>
        </p:grpSpPr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DD5001EA-B3B6-7048-ABE6-2A716942FB19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97" y="1150619"/>
              <a:ext cx="18796" cy="122138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角丸四角形 148">
              <a:extLst>
                <a:ext uri="{FF2B5EF4-FFF2-40B4-BE49-F238E27FC236}">
                  <a16:creationId xmlns:a16="http://schemas.microsoft.com/office/drawing/2014/main" id="{2E804C54-5B98-6E42-BCF5-D11F87244519}"/>
                </a:ext>
              </a:extLst>
            </p:cNvPr>
            <p:cNvSpPr/>
            <p:nvPr/>
          </p:nvSpPr>
          <p:spPr>
            <a:xfrm>
              <a:off x="3629842" y="1221975"/>
              <a:ext cx="1291231" cy="1108154"/>
            </a:xfrm>
            <a:prstGeom prst="roundRect">
              <a:avLst>
                <a:gd name="adj" fmla="val 9962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dirty="0">
                <a:solidFill>
                  <a:srgbClr val="FFFFFF"/>
                </a:solidFill>
                <a:latin typeface="Helvetica Neue"/>
                <a:ea typeface="メイリオ" panose="020B0604030504040204" pitchFamily="34" charset="-128"/>
              </a:endParaRPr>
            </a:p>
          </p:txBody>
        </p: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293849F7-A652-5B49-A4AF-CD596B136701}"/>
                </a:ext>
              </a:extLst>
            </p:cNvPr>
            <p:cNvGrpSpPr/>
            <p:nvPr/>
          </p:nvGrpSpPr>
          <p:grpSpPr>
            <a:xfrm>
              <a:off x="3727232" y="1205338"/>
              <a:ext cx="1087639" cy="655999"/>
              <a:chOff x="3663357" y="1883295"/>
              <a:chExt cx="1232430" cy="800709"/>
            </a:xfrm>
          </p:grpSpPr>
          <p:pic>
            <p:nvPicPr>
              <p:cNvPr id="171" name="図 170">
                <a:extLst>
                  <a:ext uri="{FF2B5EF4-FFF2-40B4-BE49-F238E27FC236}">
                    <a16:creationId xmlns:a16="http://schemas.microsoft.com/office/drawing/2014/main" id="{6F71CE4E-7F90-1A4F-A727-CE053C939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5914" y="1982681"/>
                <a:ext cx="369259" cy="443805"/>
              </a:xfrm>
              <a:prstGeom prst="rect">
                <a:avLst/>
              </a:prstGeom>
            </p:spPr>
          </p:pic>
          <p:sp>
            <p:nvSpPr>
              <p:cNvPr id="172" name="テキスト ボックス 171">
                <a:extLst>
                  <a:ext uri="{FF2B5EF4-FFF2-40B4-BE49-F238E27FC236}">
                    <a16:creationId xmlns:a16="http://schemas.microsoft.com/office/drawing/2014/main" id="{42FA6271-5F4F-8E4D-98FD-8F72DB09C6B2}"/>
                  </a:ext>
                </a:extLst>
              </p:cNvPr>
              <p:cNvSpPr txBox="1"/>
              <p:nvPr/>
            </p:nvSpPr>
            <p:spPr>
              <a:xfrm>
                <a:off x="3663357" y="2443106"/>
                <a:ext cx="634636" cy="2408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Proxy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173" name="テキスト ボックス 172">
                <a:extLst>
                  <a:ext uri="{FF2B5EF4-FFF2-40B4-BE49-F238E27FC236}">
                    <a16:creationId xmlns:a16="http://schemas.microsoft.com/office/drawing/2014/main" id="{7E2A4492-1864-3B41-9CE8-644F0314E001}"/>
                  </a:ext>
                </a:extLst>
              </p:cNvPr>
              <p:cNvSpPr txBox="1"/>
              <p:nvPr/>
            </p:nvSpPr>
            <p:spPr>
              <a:xfrm>
                <a:off x="4233046" y="2433632"/>
                <a:ext cx="634636" cy="2408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algn="ctr" defTabSz="914377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1200" dirty="0">
                    <a:solidFill>
                      <a:srgbClr val="4F565C"/>
                    </a:solidFill>
                    <a:latin typeface="Meiryo" charset="-128"/>
                    <a:ea typeface="Meiryo" charset="-128"/>
                    <a:cs typeface="Meiryo" charset="-128"/>
                  </a:rPr>
                  <a:t>FW</a:t>
                </a:r>
                <a:endParaRPr kumimoji="1" lang="ja-JP" altLang="en-US" sz="1200" dirty="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pic>
            <p:nvPicPr>
              <p:cNvPr id="174" name="図 173">
                <a:extLst>
                  <a:ext uri="{FF2B5EF4-FFF2-40B4-BE49-F238E27FC236}">
                    <a16:creationId xmlns:a16="http://schemas.microsoft.com/office/drawing/2014/main" id="{7A5855C4-5A41-EE45-B2EF-3B9A51F7F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50158" y="1883295"/>
                <a:ext cx="645629" cy="645629"/>
              </a:xfrm>
              <a:prstGeom prst="rect">
                <a:avLst/>
              </a:prstGeom>
            </p:spPr>
          </p:pic>
        </p:grp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8DA55163-4D9D-2E40-A7E3-BFED2B52F6AB}"/>
                </a:ext>
              </a:extLst>
            </p:cNvPr>
            <p:cNvSpPr txBox="1"/>
            <p:nvPr/>
          </p:nvSpPr>
          <p:spPr>
            <a:xfrm>
              <a:off x="4168476" y="1956528"/>
              <a:ext cx="675031" cy="32201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業務</a:t>
              </a:r>
              <a:endParaRPr kumimoji="1" lang="en-US" altLang="ja-JP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1200">
                  <a:solidFill>
                    <a:srgbClr val="4F565C"/>
                  </a:solidFill>
                  <a:latin typeface="Meiryo" charset="-128"/>
                  <a:ea typeface="Meiryo" charset="-128"/>
                  <a:cs typeface="Meiryo" charset="-128"/>
                </a:rPr>
                <a:t>システム</a:t>
              </a:r>
              <a:endParaRPr kumimoji="1" lang="ja-JP" altLang="en-US" sz="12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pic>
          <p:nvPicPr>
            <p:cNvPr id="152" name="図 151">
              <a:extLst>
                <a:ext uri="{FF2B5EF4-FFF2-40B4-BE49-F238E27FC236}">
                  <a16:creationId xmlns:a16="http://schemas.microsoft.com/office/drawing/2014/main" id="{B8222E7A-4CD0-AB41-B3FF-E01B6C5CD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2205" y="1877704"/>
              <a:ext cx="316057" cy="373348"/>
            </a:xfrm>
            <a:prstGeom prst="rect">
              <a:avLst/>
            </a:prstGeom>
          </p:spPr>
        </p:pic>
        <p:grpSp>
          <p:nvGrpSpPr>
            <p:cNvPr id="158" name="Group 308">
              <a:extLst>
                <a:ext uri="{FF2B5EF4-FFF2-40B4-BE49-F238E27FC236}">
                  <a16:creationId xmlns:a16="http://schemas.microsoft.com/office/drawing/2014/main" id="{00FF3300-2E52-AC4D-A5A9-7CE1A73C37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986" y="1564991"/>
              <a:ext cx="311632" cy="311632"/>
              <a:chOff x="2189723" y="1043004"/>
              <a:chExt cx="443653" cy="443653"/>
            </a:xfrm>
          </p:grpSpPr>
          <p:sp>
            <p:nvSpPr>
              <p:cNvPr id="161" name="Oval 309">
                <a:extLst>
                  <a:ext uri="{FF2B5EF4-FFF2-40B4-BE49-F238E27FC236}">
                    <a16:creationId xmlns:a16="http://schemas.microsoft.com/office/drawing/2014/main" id="{239BB670-9C72-3A4E-B570-0F327F142F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89723" y="1043004"/>
                <a:ext cx="443653" cy="443653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>
                  <a:solidFill>
                    <a:srgbClr val="FFFFFF"/>
                  </a:solidFill>
                  <a:latin typeface="Meiryo" panose="020B0604030504040204" pitchFamily="34" charset="-128"/>
                  <a:ea typeface="Meiryo" panose="020B0604030504040204" pitchFamily="34" charset="-128"/>
                </a:endParaRPr>
              </a:p>
            </p:txBody>
          </p:sp>
          <p:pic>
            <p:nvPicPr>
              <p:cNvPr id="163" name="Picture 313">
                <a:extLst>
                  <a:ext uri="{FF2B5EF4-FFF2-40B4-BE49-F238E27FC236}">
                    <a16:creationId xmlns:a16="http://schemas.microsoft.com/office/drawing/2014/main" id="{4A36A893-F050-0840-955E-415076C86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802" y="1141887"/>
                <a:ext cx="260277" cy="225399"/>
              </a:xfrm>
              <a:prstGeom prst="rect">
                <a:avLst/>
              </a:prstGeom>
            </p:spPr>
          </p:pic>
        </p:grpSp>
      </p:grpSp>
      <p:cxnSp>
        <p:nvCxnSpPr>
          <p:cNvPr id="176" name="直線コネクタ 175">
            <a:extLst>
              <a:ext uri="{FF2B5EF4-FFF2-40B4-BE49-F238E27FC236}">
                <a16:creationId xmlns:a16="http://schemas.microsoft.com/office/drawing/2014/main" id="{9A950296-6478-D141-8620-0F32F763DE9F}"/>
              </a:ext>
            </a:extLst>
          </p:cNvPr>
          <p:cNvCxnSpPr>
            <a:cxnSpLocks/>
          </p:cNvCxnSpPr>
          <p:nvPr/>
        </p:nvCxnSpPr>
        <p:spPr>
          <a:xfrm flipV="1">
            <a:off x="6484323" y="2633517"/>
            <a:ext cx="1559147" cy="2136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5E9CA2B-AB82-7142-BAAF-E42F8FBDC054}"/>
              </a:ext>
            </a:extLst>
          </p:cNvPr>
          <p:cNvCxnSpPr>
            <a:cxnSpLocks/>
          </p:cNvCxnSpPr>
          <p:nvPr/>
        </p:nvCxnSpPr>
        <p:spPr>
          <a:xfrm>
            <a:off x="9328528" y="1663833"/>
            <a:ext cx="0" cy="16176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雲 140">
            <a:extLst>
              <a:ext uri="{FF2B5EF4-FFF2-40B4-BE49-F238E27FC236}">
                <a16:creationId xmlns:a16="http://schemas.microsoft.com/office/drawing/2014/main" id="{1C97468B-1FD4-0D4E-8095-CDDA7D6B8EF3}"/>
              </a:ext>
            </a:extLst>
          </p:cNvPr>
          <p:cNvSpPr/>
          <p:nvPr/>
        </p:nvSpPr>
        <p:spPr>
          <a:xfrm>
            <a:off x="7604188" y="2057945"/>
            <a:ext cx="3014648" cy="112270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dirty="0">
              <a:solidFill>
                <a:srgbClr val="4F565C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62" name="円/楕円 161">
            <a:extLst>
              <a:ext uri="{FF2B5EF4-FFF2-40B4-BE49-F238E27FC236}">
                <a16:creationId xmlns:a16="http://schemas.microsoft.com/office/drawing/2014/main" id="{BF229DF4-31BF-C844-8923-296A3E8940F8}"/>
              </a:ext>
            </a:extLst>
          </p:cNvPr>
          <p:cNvSpPr/>
          <p:nvPr/>
        </p:nvSpPr>
        <p:spPr>
          <a:xfrm>
            <a:off x="9486693" y="2032046"/>
            <a:ext cx="1574223" cy="5247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4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grpSp>
        <p:nvGrpSpPr>
          <p:cNvPr id="164" name="図形グループ 181">
            <a:extLst>
              <a:ext uri="{FF2B5EF4-FFF2-40B4-BE49-F238E27FC236}">
                <a16:creationId xmlns:a16="http://schemas.microsoft.com/office/drawing/2014/main" id="{80DD5316-D1C7-D944-8625-E61718158394}"/>
              </a:ext>
            </a:extLst>
          </p:cNvPr>
          <p:cNvGrpSpPr/>
          <p:nvPr/>
        </p:nvGrpSpPr>
        <p:grpSpPr>
          <a:xfrm>
            <a:off x="10159705" y="2349873"/>
            <a:ext cx="788998" cy="626352"/>
            <a:chOff x="7047300" y="1354242"/>
            <a:chExt cx="731589" cy="548245"/>
          </a:xfrm>
        </p:grpSpPr>
        <p:sp>
          <p:nvSpPr>
            <p:cNvPr id="169" name="Oval 114">
              <a:extLst>
                <a:ext uri="{FF2B5EF4-FFF2-40B4-BE49-F238E27FC236}">
                  <a16:creationId xmlns:a16="http://schemas.microsoft.com/office/drawing/2014/main" id="{4982CCEE-0F7D-9442-8698-F24A316BB0E1}"/>
                </a:ext>
              </a:extLst>
            </p:cNvPr>
            <p:cNvSpPr/>
            <p:nvPr/>
          </p:nvSpPr>
          <p:spPr>
            <a:xfrm>
              <a:off x="7103857" y="1354242"/>
              <a:ext cx="622896" cy="548245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" dirty="0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70" name="TextBox 115">
              <a:extLst>
                <a:ext uri="{FF2B5EF4-FFF2-40B4-BE49-F238E27FC236}">
                  <a16:creationId xmlns:a16="http://schemas.microsoft.com/office/drawing/2014/main" id="{2F0DC942-80A9-964E-A87C-2CED5E7B0D02}"/>
                </a:ext>
              </a:extLst>
            </p:cNvPr>
            <p:cNvSpPr txBox="1"/>
            <p:nvPr/>
          </p:nvSpPr>
          <p:spPr>
            <a:xfrm>
              <a:off x="7047300" y="1507736"/>
              <a:ext cx="731589" cy="224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spc="-60" dirty="0">
                  <a:solidFill>
                    <a:srgbClr val="FFFFFF"/>
                  </a:solidFill>
                  <a:latin typeface="Meiryo" charset="-128"/>
                  <a:ea typeface="Meiryo" charset="-128"/>
                  <a:cs typeface="Meiryo" charset="-128"/>
                </a:rPr>
                <a:t>Office 365</a:t>
              </a:r>
            </a:p>
          </p:txBody>
        </p:sp>
      </p:grpSp>
      <p:sp>
        <p:nvSpPr>
          <p:cNvPr id="165" name="雲 164">
            <a:extLst>
              <a:ext uri="{FF2B5EF4-FFF2-40B4-BE49-F238E27FC236}">
                <a16:creationId xmlns:a16="http://schemas.microsoft.com/office/drawing/2014/main" id="{F63B6798-3E1F-7D48-8098-3A8D9B390776}"/>
              </a:ext>
            </a:extLst>
          </p:cNvPr>
          <p:cNvSpPr/>
          <p:nvPr/>
        </p:nvSpPr>
        <p:spPr>
          <a:xfrm>
            <a:off x="9525896" y="1662992"/>
            <a:ext cx="1211761" cy="497397"/>
          </a:xfrm>
          <a:prstGeom prst="cloud">
            <a:avLst/>
          </a:prstGeom>
          <a:solidFill>
            <a:srgbClr val="00B0F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6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4E60B0CC-B087-994F-B254-DEED8F42A949}"/>
              </a:ext>
            </a:extLst>
          </p:cNvPr>
          <p:cNvSpPr txBox="1"/>
          <p:nvPr/>
        </p:nvSpPr>
        <p:spPr>
          <a:xfrm>
            <a:off x="9599199" y="1781890"/>
            <a:ext cx="1035861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FFFFF"/>
                </a:solidFill>
                <a:latin typeface="Meiryo" charset="-128"/>
                <a:ea typeface="Meiryo" charset="-128"/>
                <a:cs typeface="Meiryo" charset="-128"/>
              </a:rPr>
              <a:t>Salesforce</a:t>
            </a:r>
            <a:endParaRPr kumimoji="1" lang="ja-JP" altLang="en-US" sz="1333" dirty="0">
              <a:solidFill>
                <a:srgbClr val="FFFFFF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7" name="雲 166">
            <a:extLst>
              <a:ext uri="{FF2B5EF4-FFF2-40B4-BE49-F238E27FC236}">
                <a16:creationId xmlns:a16="http://schemas.microsoft.com/office/drawing/2014/main" id="{CD47AB5E-F870-2347-8711-48A0BA68AEEF}"/>
              </a:ext>
            </a:extLst>
          </p:cNvPr>
          <p:cNvSpPr/>
          <p:nvPr/>
        </p:nvSpPr>
        <p:spPr>
          <a:xfrm>
            <a:off x="10798710" y="1968570"/>
            <a:ext cx="824644" cy="497397"/>
          </a:xfrm>
          <a:prstGeom prst="cloud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667" dirty="0">
              <a:solidFill>
                <a:srgbClr val="FFFFFF"/>
              </a:solidFill>
              <a:latin typeface="Helvetica Neue"/>
              <a:ea typeface="メイリオ" panose="020B0604030504040204" pitchFamily="34" charset="-128"/>
            </a:endParaRP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7D11ACC3-745F-9543-849E-5CC659248093}"/>
              </a:ext>
            </a:extLst>
          </p:cNvPr>
          <p:cNvSpPr txBox="1"/>
          <p:nvPr/>
        </p:nvSpPr>
        <p:spPr>
          <a:xfrm>
            <a:off x="10926441" y="2092660"/>
            <a:ext cx="576503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FFFFF"/>
                </a:solidFill>
                <a:latin typeface="Meiryo" charset="-128"/>
                <a:ea typeface="Meiryo" charset="-128"/>
                <a:cs typeface="Meiryo" charset="-128"/>
              </a:rPr>
              <a:t>AWS</a:t>
            </a:r>
            <a:endParaRPr kumimoji="1" lang="ja-JP" altLang="en-US" sz="1333" dirty="0">
              <a:solidFill>
                <a:srgbClr val="FFFFFF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F962BDA1-3125-2341-A8BF-848D9A2005F7}"/>
              </a:ext>
            </a:extLst>
          </p:cNvPr>
          <p:cNvSpPr txBox="1"/>
          <p:nvPr/>
        </p:nvSpPr>
        <p:spPr>
          <a:xfrm>
            <a:off x="8223343" y="2500455"/>
            <a:ext cx="1385316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333" b="1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インターネット</a:t>
            </a:r>
          </a:p>
        </p:txBody>
      </p:sp>
      <p:grpSp>
        <p:nvGrpSpPr>
          <p:cNvPr id="98" name="Group 318">
            <a:extLst>
              <a:ext uri="{FF2B5EF4-FFF2-40B4-BE49-F238E27FC236}">
                <a16:creationId xmlns:a16="http://schemas.microsoft.com/office/drawing/2014/main" id="{6984DAD9-64C8-2046-81E2-D9AC7C3A6187}"/>
              </a:ext>
            </a:extLst>
          </p:cNvPr>
          <p:cNvGrpSpPr>
            <a:grpSpLocks noChangeAspect="1"/>
          </p:cNvGrpSpPr>
          <p:nvPr/>
        </p:nvGrpSpPr>
        <p:grpSpPr>
          <a:xfrm>
            <a:off x="7727176" y="2826582"/>
            <a:ext cx="413749" cy="413749"/>
            <a:chOff x="2882623" y="1988578"/>
            <a:chExt cx="443653" cy="443652"/>
          </a:xfrm>
        </p:grpSpPr>
        <p:sp>
          <p:nvSpPr>
            <p:cNvPr id="99" name="Oval 319">
              <a:extLst>
                <a:ext uri="{FF2B5EF4-FFF2-40B4-BE49-F238E27FC236}">
                  <a16:creationId xmlns:a16="http://schemas.microsoft.com/office/drawing/2014/main" id="{158E9AE8-EA04-634D-87B2-54EA4C931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623" y="1988578"/>
              <a:ext cx="443653" cy="443652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100" name="Picture 320">
              <a:extLst>
                <a:ext uri="{FF2B5EF4-FFF2-40B4-BE49-F238E27FC236}">
                  <a16:creationId xmlns:a16="http://schemas.microsoft.com/office/drawing/2014/main" id="{B40F3857-7EAA-7540-A7D7-6C010DD80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501" y="2083254"/>
              <a:ext cx="309078" cy="236753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CF0FE59-877E-4044-868F-FCF868174108}"/>
              </a:ext>
            </a:extLst>
          </p:cNvPr>
          <p:cNvSpPr txBox="1"/>
          <p:nvPr/>
        </p:nvSpPr>
        <p:spPr>
          <a:xfrm>
            <a:off x="8021658" y="2912641"/>
            <a:ext cx="1305164" cy="50436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67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比較用</a:t>
            </a: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</a:t>
            </a: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Cloud Agent</a:t>
            </a:r>
            <a:endParaRPr kumimoji="1" lang="ja-JP" altLang="en-US" sz="14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CF690C8A-78DF-5442-8452-75576E9C82A0}"/>
              </a:ext>
            </a:extLst>
          </p:cNvPr>
          <p:cNvCxnSpPr>
            <a:cxnSpLocks/>
            <a:stCxn id="154" idx="0"/>
          </p:cNvCxnSpPr>
          <p:nvPr/>
        </p:nvCxnSpPr>
        <p:spPr>
          <a:xfrm>
            <a:off x="4465537" y="2513518"/>
            <a:ext cx="196063" cy="35312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18">
            <a:extLst>
              <a:ext uri="{FF2B5EF4-FFF2-40B4-BE49-F238E27FC236}">
                <a16:creationId xmlns:a16="http://schemas.microsoft.com/office/drawing/2014/main" id="{F8DD3195-825B-9FEA-CA67-92549B9B6BE0}"/>
              </a:ext>
            </a:extLst>
          </p:cNvPr>
          <p:cNvGrpSpPr>
            <a:grpSpLocks noChangeAspect="1"/>
          </p:cNvGrpSpPr>
          <p:nvPr/>
        </p:nvGrpSpPr>
        <p:grpSpPr>
          <a:xfrm>
            <a:off x="8743263" y="1887723"/>
            <a:ext cx="413749" cy="413749"/>
            <a:chOff x="2882623" y="1988578"/>
            <a:chExt cx="443653" cy="443652"/>
          </a:xfrm>
        </p:grpSpPr>
        <p:sp>
          <p:nvSpPr>
            <p:cNvPr id="36" name="Oval 319">
              <a:extLst>
                <a:ext uri="{FF2B5EF4-FFF2-40B4-BE49-F238E27FC236}">
                  <a16:creationId xmlns:a16="http://schemas.microsoft.com/office/drawing/2014/main" id="{A95599E0-8C78-3379-17B4-86CA8A54E0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623" y="1988578"/>
              <a:ext cx="443653" cy="443652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pic>
          <p:nvPicPr>
            <p:cNvPr id="37" name="Picture 320">
              <a:extLst>
                <a:ext uri="{FF2B5EF4-FFF2-40B4-BE49-F238E27FC236}">
                  <a16:creationId xmlns:a16="http://schemas.microsoft.com/office/drawing/2014/main" id="{0F3636BA-E0CA-0912-6DEB-8666D9BB6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501" y="2083254"/>
              <a:ext cx="309078" cy="236753"/>
            </a:xfrm>
            <a:prstGeom prst="rect">
              <a:avLst/>
            </a:prstGeom>
          </p:spPr>
        </p:pic>
      </p:grpSp>
      <p:sp>
        <p:nvSpPr>
          <p:cNvPr id="18" name="テキスト ボックス 112">
            <a:extLst>
              <a:ext uri="{FF2B5EF4-FFF2-40B4-BE49-F238E27FC236}">
                <a16:creationId xmlns:a16="http://schemas.microsoft.com/office/drawing/2014/main" id="{CC69DF11-266A-6396-51EF-3B8134A16F27}"/>
              </a:ext>
            </a:extLst>
          </p:cNvPr>
          <p:cNvSpPr txBox="1"/>
          <p:nvPr/>
        </p:nvSpPr>
        <p:spPr>
          <a:xfrm>
            <a:off x="1771834" y="2294202"/>
            <a:ext cx="1056700" cy="29161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4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区役所</a:t>
            </a:r>
            <a:r>
              <a:rPr kumimoji="1" lang="en-US" altLang="ja-JP" sz="1400" dirty="0">
                <a:solidFill>
                  <a:srgbClr val="4F565C"/>
                </a:solidFill>
                <a:latin typeface="Meiryo" charset="-128"/>
                <a:ea typeface="Meiryo" charset="-128"/>
                <a:cs typeface="Meiryo" charset="-128"/>
              </a:rPr>
              <a:t> x 4</a:t>
            </a:r>
            <a:endParaRPr kumimoji="1" lang="ja-JP" altLang="en-US" sz="1400" dirty="0">
              <a:solidFill>
                <a:srgbClr val="4F565C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26" name="Picture 2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1262B4-B618-EAB4-1049-A28EB26043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0963" y="3550232"/>
            <a:ext cx="6884759" cy="2935045"/>
          </a:xfrm>
          <a:prstGeom prst="rect">
            <a:avLst/>
          </a:prstGeom>
          <a:ln>
            <a:solidFill>
              <a:srgbClr val="F15E22"/>
            </a:solidFill>
          </a:ln>
        </p:spPr>
      </p:pic>
      <p:sp>
        <p:nvSpPr>
          <p:cNvPr id="2" name="テキスト ボックス 25">
            <a:extLst>
              <a:ext uri="{FF2B5EF4-FFF2-40B4-BE49-F238E27FC236}">
                <a16:creationId xmlns:a16="http://schemas.microsoft.com/office/drawing/2014/main" id="{8E5BE09C-54DC-1B1B-902A-32E0AB9A0890}"/>
              </a:ext>
            </a:extLst>
          </p:cNvPr>
          <p:cNvSpPr txBox="1"/>
          <p:nvPr/>
        </p:nvSpPr>
        <p:spPr>
          <a:xfrm>
            <a:off x="6077300" y="5226547"/>
            <a:ext cx="805029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分間隔</a:t>
            </a:r>
          </a:p>
        </p:txBody>
      </p:sp>
      <p:sp>
        <p:nvSpPr>
          <p:cNvPr id="25" name="テキスト ボックス 98">
            <a:extLst>
              <a:ext uri="{FF2B5EF4-FFF2-40B4-BE49-F238E27FC236}">
                <a16:creationId xmlns:a16="http://schemas.microsoft.com/office/drawing/2014/main" id="{FFC13FAD-394D-CDD1-0045-CA334EFC6EFA}"/>
              </a:ext>
            </a:extLst>
          </p:cNvPr>
          <p:cNvSpPr txBox="1"/>
          <p:nvPr/>
        </p:nvSpPr>
        <p:spPr>
          <a:xfrm>
            <a:off x="8022341" y="4797124"/>
            <a:ext cx="2005677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2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クラウドエージェント</a:t>
            </a:r>
          </a:p>
        </p:txBody>
      </p:sp>
      <p:sp>
        <p:nvSpPr>
          <p:cNvPr id="27" name="テキスト ボックス 105">
            <a:extLst>
              <a:ext uri="{FF2B5EF4-FFF2-40B4-BE49-F238E27FC236}">
                <a16:creationId xmlns:a16="http://schemas.microsoft.com/office/drawing/2014/main" id="{20689CCD-F19E-CCCA-48A5-3712FE54F395}"/>
              </a:ext>
            </a:extLst>
          </p:cNvPr>
          <p:cNvSpPr txBox="1"/>
          <p:nvPr/>
        </p:nvSpPr>
        <p:spPr>
          <a:xfrm>
            <a:off x="9980616" y="4797124"/>
            <a:ext cx="805029" cy="2820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サイト</a:t>
            </a:r>
          </a:p>
        </p:txBody>
      </p:sp>
      <p:sp>
        <p:nvSpPr>
          <p:cNvPr id="28" name="テキスト ボックス 25">
            <a:extLst>
              <a:ext uri="{FF2B5EF4-FFF2-40B4-BE49-F238E27FC236}">
                <a16:creationId xmlns:a16="http://schemas.microsoft.com/office/drawing/2014/main" id="{214928B3-4F82-2A64-3847-58183053333E}"/>
              </a:ext>
            </a:extLst>
          </p:cNvPr>
          <p:cNvSpPr txBox="1"/>
          <p:nvPr/>
        </p:nvSpPr>
        <p:spPr>
          <a:xfrm>
            <a:off x="6086228" y="6376630"/>
            <a:ext cx="805029" cy="2820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分間隔</a:t>
            </a:r>
          </a:p>
        </p:txBody>
      </p:sp>
      <p:sp>
        <p:nvSpPr>
          <p:cNvPr id="29" name="テキスト ボックス 98">
            <a:extLst>
              <a:ext uri="{FF2B5EF4-FFF2-40B4-BE49-F238E27FC236}">
                <a16:creationId xmlns:a16="http://schemas.microsoft.com/office/drawing/2014/main" id="{BAF178B2-3432-53D4-A74E-A419C06A675A}"/>
              </a:ext>
            </a:extLst>
          </p:cNvPr>
          <p:cNvSpPr txBox="1"/>
          <p:nvPr/>
        </p:nvSpPr>
        <p:spPr>
          <a:xfrm>
            <a:off x="9194836" y="5928803"/>
            <a:ext cx="691215" cy="2820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4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支店</a:t>
            </a: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 </a:t>
            </a:r>
            <a:endParaRPr kumimoji="1" lang="ja-JP" altLang="en-US" sz="1333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30" name="テキスト ボックス 105">
            <a:extLst>
              <a:ext uri="{FF2B5EF4-FFF2-40B4-BE49-F238E27FC236}">
                <a16:creationId xmlns:a16="http://schemas.microsoft.com/office/drawing/2014/main" id="{2A1B05F9-B5A5-A063-3EA7-07B54EEBCCF6}"/>
              </a:ext>
            </a:extLst>
          </p:cNvPr>
          <p:cNvSpPr txBox="1"/>
          <p:nvPr/>
        </p:nvSpPr>
        <p:spPr>
          <a:xfrm>
            <a:off x="9868077" y="5932686"/>
            <a:ext cx="805029" cy="2820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5</a:t>
            </a:r>
            <a:r>
              <a:rPr kumimoji="1" lang="ja-JP" altLang="en-US" sz="1333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サイト</a:t>
            </a:r>
          </a:p>
        </p:txBody>
      </p:sp>
    </p:spTree>
    <p:extLst>
      <p:ext uri="{BB962C8B-B14F-4D97-AF65-F5344CB8AC3E}">
        <p14:creationId xmlns:p14="http://schemas.microsoft.com/office/powerpoint/2010/main" val="7660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D6CBBA6-ABB5-7849-8D59-2AE20B4EF258}"/>
              </a:ext>
            </a:extLst>
          </p:cNvPr>
          <p:cNvSpPr/>
          <p:nvPr/>
        </p:nvSpPr>
        <p:spPr>
          <a:xfrm>
            <a:off x="392704" y="74708"/>
            <a:ext cx="6615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ja-JP" altLang="en-US" sz="2400" dirty="0">
                <a:solidFill>
                  <a:srgbClr val="0D5D70"/>
                </a:solidFill>
                <a:latin typeface="Meiryo" panose="020B0604030504040204" pitchFamily="34" charset="-128"/>
                <a:ea typeface="Meiryo" panose="020B0604030504040204" pitchFamily="34" charset="-128"/>
                <a:hlinkClick r:id="rId2"/>
              </a:rPr>
              <a:t>https://www.thousandeyes.com/ja/signup</a:t>
            </a:r>
            <a:endParaRPr lang="en-US" altLang="ja-JP" sz="2400" dirty="0">
              <a:solidFill>
                <a:srgbClr val="0D5D7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E1AD70-01D6-2147-9A74-93593D4495A7}"/>
              </a:ext>
            </a:extLst>
          </p:cNvPr>
          <p:cNvSpPr/>
          <p:nvPr/>
        </p:nvSpPr>
        <p:spPr>
          <a:xfrm>
            <a:off x="3956179" y="5785787"/>
            <a:ext cx="7907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altLang="ja-JP" sz="2400" dirty="0">
                <a:solidFill>
                  <a:srgbClr val="4F565C"/>
                </a:solidFill>
                <a:hlinkClick r:id="rId3"/>
              </a:rPr>
              <a:t>https://blog.thousandeyes.jp/quick-configuration-guide-1/</a:t>
            </a:r>
            <a:endParaRPr lang="ja-JP" altLang="en-US" sz="2400" dirty="0">
              <a:solidFill>
                <a:srgbClr val="4F565C"/>
              </a:solidFill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3ECD9364-DD54-328B-1173-9D655E177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45" y="565540"/>
            <a:ext cx="9267691" cy="519108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AAD9B9-EF8A-5F47-87FF-65074D7B07DA}"/>
              </a:ext>
            </a:extLst>
          </p:cNvPr>
          <p:cNvSpPr txBox="1"/>
          <p:nvPr/>
        </p:nvSpPr>
        <p:spPr>
          <a:xfrm>
            <a:off x="1" y="5858495"/>
            <a:ext cx="4185761" cy="4339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609585">
              <a:lnSpc>
                <a:spcPct val="90000"/>
              </a:lnSpc>
            </a:pPr>
            <a:r>
              <a:rPr kumimoji="1" lang="en-US" altLang="ja-JP" sz="2400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【</a:t>
            </a:r>
            <a:r>
              <a:rPr kumimoji="1" lang="ja-JP" altLang="en-US" sz="2400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簡易設定ガイドもご用意</a:t>
            </a:r>
            <a:r>
              <a:rPr kumimoji="1" lang="en-US" altLang="ja-JP" sz="2400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】</a:t>
            </a:r>
            <a:endParaRPr kumimoji="1" lang="ja-JP" altLang="en-US" sz="2400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60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51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2">
            <a:extLst>
              <a:ext uri="{FF2B5EF4-FFF2-40B4-BE49-F238E27FC236}">
                <a16:creationId xmlns:a16="http://schemas.microsoft.com/office/drawing/2014/main" id="{5B049194-7C50-5F1B-FA38-A3175FBD87A8}"/>
              </a:ext>
            </a:extLst>
          </p:cNvPr>
          <p:cNvSpPr/>
          <p:nvPr/>
        </p:nvSpPr>
        <p:spPr>
          <a:xfrm>
            <a:off x="2250028" y="1286886"/>
            <a:ext cx="2819147" cy="2416121"/>
          </a:xfrm>
          <a:prstGeom prst="rect">
            <a:avLst/>
          </a:prstGeom>
          <a:solidFill>
            <a:srgbClr val="F0F3F3">
              <a:lumMod val="75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kern="0">
              <a:solidFill>
                <a:srgbClr val="FFFFFF"/>
              </a:solidFill>
              <a:latin typeface="Helvetica Neue"/>
              <a:ea typeface="+mn-ea"/>
              <a:cs typeface="+mn-cs"/>
            </a:endParaRPr>
          </a:p>
        </p:txBody>
      </p:sp>
      <p:sp>
        <p:nvSpPr>
          <p:cNvPr id="3" name="Rectangle 113">
            <a:extLst>
              <a:ext uri="{FF2B5EF4-FFF2-40B4-BE49-F238E27FC236}">
                <a16:creationId xmlns:a16="http://schemas.microsoft.com/office/drawing/2014/main" id="{FC577F43-42A5-81D0-DA3E-0F312D93A487}"/>
              </a:ext>
            </a:extLst>
          </p:cNvPr>
          <p:cNvSpPr/>
          <p:nvPr/>
        </p:nvSpPr>
        <p:spPr>
          <a:xfrm>
            <a:off x="5159367" y="1286885"/>
            <a:ext cx="2543357" cy="2416123"/>
          </a:xfrm>
          <a:prstGeom prst="rect">
            <a:avLst/>
          </a:prstGeom>
          <a:solidFill>
            <a:srgbClr val="0D5D70">
              <a:lumMod val="40000"/>
              <a:lumOff val="6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kern="0">
              <a:solidFill>
                <a:srgbClr val="FFFFFF"/>
              </a:solidFill>
              <a:latin typeface="Helvetica Neue"/>
              <a:ea typeface="+mn-ea"/>
              <a:cs typeface="+mn-cs"/>
            </a:endParaRPr>
          </a:p>
        </p:txBody>
      </p:sp>
      <p:sp>
        <p:nvSpPr>
          <p:cNvPr id="4" name="Rectangle 114">
            <a:extLst>
              <a:ext uri="{FF2B5EF4-FFF2-40B4-BE49-F238E27FC236}">
                <a16:creationId xmlns:a16="http://schemas.microsoft.com/office/drawing/2014/main" id="{D5C2DA25-A8E1-C5C0-FF54-70F330618ED6}"/>
              </a:ext>
            </a:extLst>
          </p:cNvPr>
          <p:cNvSpPr/>
          <p:nvPr/>
        </p:nvSpPr>
        <p:spPr>
          <a:xfrm>
            <a:off x="7792915" y="1286885"/>
            <a:ext cx="2395167" cy="2416123"/>
          </a:xfrm>
          <a:prstGeom prst="rect">
            <a:avLst/>
          </a:prstGeom>
          <a:solidFill>
            <a:srgbClr val="00B0F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kern="0">
              <a:solidFill>
                <a:srgbClr val="FFFFFF"/>
              </a:solidFill>
              <a:latin typeface="Helvetica Neue"/>
              <a:ea typeface="+mn-ea"/>
              <a:cs typeface="+mn-cs"/>
            </a:endParaRPr>
          </a:p>
        </p:txBody>
      </p:sp>
      <p:grpSp>
        <p:nvGrpSpPr>
          <p:cNvPr id="5" name="Group 115">
            <a:extLst>
              <a:ext uri="{FF2B5EF4-FFF2-40B4-BE49-F238E27FC236}">
                <a16:creationId xmlns:a16="http://schemas.microsoft.com/office/drawing/2014/main" id="{448B66DD-0CAD-DABF-7BFB-7A263B70AE7F}"/>
              </a:ext>
            </a:extLst>
          </p:cNvPr>
          <p:cNvGrpSpPr/>
          <p:nvPr/>
        </p:nvGrpSpPr>
        <p:grpSpPr>
          <a:xfrm>
            <a:off x="2626873" y="1405808"/>
            <a:ext cx="7281523" cy="1763009"/>
            <a:chOff x="1949276" y="1854739"/>
            <a:chExt cx="9409286" cy="2278185"/>
          </a:xfrm>
        </p:grpSpPr>
        <p:cxnSp>
          <p:nvCxnSpPr>
            <p:cNvPr id="6" name="Straight Connector 116">
              <a:extLst>
                <a:ext uri="{FF2B5EF4-FFF2-40B4-BE49-F238E27FC236}">
                  <a16:creationId xmlns:a16="http://schemas.microsoft.com/office/drawing/2014/main" id="{EBB04D30-1DB0-0862-FEC5-147450924803}"/>
                </a:ext>
              </a:extLst>
            </p:cNvPr>
            <p:cNvCxnSpPr/>
            <p:nvPr/>
          </p:nvCxnSpPr>
          <p:spPr>
            <a:xfrm flipV="1">
              <a:off x="2864509" y="3329875"/>
              <a:ext cx="448163" cy="127472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" name="Straight Connector 117">
              <a:extLst>
                <a:ext uri="{FF2B5EF4-FFF2-40B4-BE49-F238E27FC236}">
                  <a16:creationId xmlns:a16="http://schemas.microsoft.com/office/drawing/2014/main" id="{9BE171EA-760B-B602-E9C0-4C11F84D7BC4}"/>
                </a:ext>
              </a:extLst>
            </p:cNvPr>
            <p:cNvCxnSpPr/>
            <p:nvPr/>
          </p:nvCxnSpPr>
          <p:spPr>
            <a:xfrm>
              <a:off x="2864509" y="3650814"/>
              <a:ext cx="488231" cy="247935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8" name="Straight Connector 118">
              <a:extLst>
                <a:ext uri="{FF2B5EF4-FFF2-40B4-BE49-F238E27FC236}">
                  <a16:creationId xmlns:a16="http://schemas.microsoft.com/office/drawing/2014/main" id="{1E4D7055-37EC-6218-ACE4-28F1BE8CC8AE}"/>
                </a:ext>
              </a:extLst>
            </p:cNvPr>
            <p:cNvCxnSpPr>
              <a:cxnSpLocks/>
              <a:endCxn id="91" idx="3"/>
            </p:cNvCxnSpPr>
            <p:nvPr/>
          </p:nvCxnSpPr>
          <p:spPr>
            <a:xfrm flipV="1">
              <a:off x="10403252" y="2141529"/>
              <a:ext cx="704767" cy="657695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9" name="Straight Connector 119">
              <a:extLst>
                <a:ext uri="{FF2B5EF4-FFF2-40B4-BE49-F238E27FC236}">
                  <a16:creationId xmlns:a16="http://schemas.microsoft.com/office/drawing/2014/main" id="{118FD99A-D16E-540A-FEC5-FBFFB471A19D}"/>
                </a:ext>
              </a:extLst>
            </p:cNvPr>
            <p:cNvCxnSpPr/>
            <p:nvPr/>
          </p:nvCxnSpPr>
          <p:spPr>
            <a:xfrm>
              <a:off x="10363184" y="2985207"/>
              <a:ext cx="488240" cy="914182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120">
              <a:extLst>
                <a:ext uri="{FF2B5EF4-FFF2-40B4-BE49-F238E27FC236}">
                  <a16:creationId xmlns:a16="http://schemas.microsoft.com/office/drawing/2014/main" id="{094D2D44-25D2-3A5E-CE98-DC30A9B3DAC5}"/>
                </a:ext>
              </a:extLst>
            </p:cNvPr>
            <p:cNvCxnSpPr/>
            <p:nvPr/>
          </p:nvCxnSpPr>
          <p:spPr>
            <a:xfrm>
              <a:off x="3586275" y="3995482"/>
              <a:ext cx="1089792" cy="0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21">
              <a:extLst>
                <a:ext uri="{FF2B5EF4-FFF2-40B4-BE49-F238E27FC236}">
                  <a16:creationId xmlns:a16="http://schemas.microsoft.com/office/drawing/2014/main" id="{5C30950B-C2BE-EA48-9D57-2D2ABB34D011}"/>
                </a:ext>
              </a:extLst>
            </p:cNvPr>
            <p:cNvCxnSpPr/>
            <p:nvPr/>
          </p:nvCxnSpPr>
          <p:spPr>
            <a:xfrm flipV="1">
              <a:off x="4949670" y="3650814"/>
              <a:ext cx="448163" cy="344668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22">
              <a:extLst>
                <a:ext uri="{FF2B5EF4-FFF2-40B4-BE49-F238E27FC236}">
                  <a16:creationId xmlns:a16="http://schemas.microsoft.com/office/drawing/2014/main" id="{21EAC8A5-C955-C29D-B037-47C188B95116}"/>
                </a:ext>
              </a:extLst>
            </p:cNvPr>
            <p:cNvCxnSpPr/>
            <p:nvPr/>
          </p:nvCxnSpPr>
          <p:spPr>
            <a:xfrm>
              <a:off x="4949670" y="3554080"/>
              <a:ext cx="408095" cy="0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3">
              <a:extLst>
                <a:ext uri="{FF2B5EF4-FFF2-40B4-BE49-F238E27FC236}">
                  <a16:creationId xmlns:a16="http://schemas.microsoft.com/office/drawing/2014/main" id="{F4951BC2-C41F-DB29-CA99-61815E8167D8}"/>
                </a:ext>
              </a:extLst>
            </p:cNvPr>
            <p:cNvCxnSpPr/>
            <p:nvPr/>
          </p:nvCxnSpPr>
          <p:spPr>
            <a:xfrm flipH="1" flipV="1">
              <a:off x="3586275" y="3329875"/>
              <a:ext cx="1089792" cy="224205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24">
              <a:extLst>
                <a:ext uri="{FF2B5EF4-FFF2-40B4-BE49-F238E27FC236}">
                  <a16:creationId xmlns:a16="http://schemas.microsoft.com/office/drawing/2014/main" id="{64A3F9E3-E352-1CF3-70B6-C785B94DAB27}"/>
                </a:ext>
              </a:extLst>
            </p:cNvPr>
            <p:cNvCxnSpPr/>
            <p:nvPr/>
          </p:nvCxnSpPr>
          <p:spPr>
            <a:xfrm flipH="1">
              <a:off x="3546207" y="3112678"/>
              <a:ext cx="1129860" cy="120463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25">
              <a:extLst>
                <a:ext uri="{FF2B5EF4-FFF2-40B4-BE49-F238E27FC236}">
                  <a16:creationId xmlns:a16="http://schemas.microsoft.com/office/drawing/2014/main" id="{89F14D90-CB12-AE4C-11B9-DFF0A4B7CDED}"/>
                </a:ext>
              </a:extLst>
            </p:cNvPr>
            <p:cNvCxnSpPr/>
            <p:nvPr/>
          </p:nvCxnSpPr>
          <p:spPr>
            <a:xfrm flipH="1">
              <a:off x="4949670" y="3112678"/>
              <a:ext cx="408095" cy="0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26">
              <a:extLst>
                <a:ext uri="{FF2B5EF4-FFF2-40B4-BE49-F238E27FC236}">
                  <a16:creationId xmlns:a16="http://schemas.microsoft.com/office/drawing/2014/main" id="{A86EF687-B98A-6F25-DB43-E337EEB0ABF8}"/>
                </a:ext>
              </a:extLst>
            </p:cNvPr>
            <p:cNvCxnSpPr/>
            <p:nvPr/>
          </p:nvCxnSpPr>
          <p:spPr>
            <a:xfrm flipH="1">
              <a:off x="5631368" y="3112678"/>
              <a:ext cx="408095" cy="0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27">
              <a:extLst>
                <a:ext uri="{FF2B5EF4-FFF2-40B4-BE49-F238E27FC236}">
                  <a16:creationId xmlns:a16="http://schemas.microsoft.com/office/drawing/2014/main" id="{DB5623AA-B23F-C446-6AB7-5C6D814F7A05}"/>
                </a:ext>
              </a:extLst>
            </p:cNvPr>
            <p:cNvCxnSpPr/>
            <p:nvPr/>
          </p:nvCxnSpPr>
          <p:spPr>
            <a:xfrm flipH="1" flipV="1">
              <a:off x="5631368" y="3554080"/>
              <a:ext cx="408095" cy="1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28">
              <a:extLst>
                <a:ext uri="{FF2B5EF4-FFF2-40B4-BE49-F238E27FC236}">
                  <a16:creationId xmlns:a16="http://schemas.microsoft.com/office/drawing/2014/main" id="{8955EA49-1391-A2A9-FA66-AB1AD3E54526}"/>
                </a:ext>
              </a:extLst>
            </p:cNvPr>
            <p:cNvCxnSpPr/>
            <p:nvPr/>
          </p:nvCxnSpPr>
          <p:spPr>
            <a:xfrm flipH="1" flipV="1">
              <a:off x="6313066" y="3112678"/>
              <a:ext cx="448163" cy="120463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29">
              <a:extLst>
                <a:ext uri="{FF2B5EF4-FFF2-40B4-BE49-F238E27FC236}">
                  <a16:creationId xmlns:a16="http://schemas.microsoft.com/office/drawing/2014/main" id="{07C33858-BC14-B23C-6B25-C0A7C48CA896}"/>
                </a:ext>
              </a:extLst>
            </p:cNvPr>
            <p:cNvCxnSpPr/>
            <p:nvPr/>
          </p:nvCxnSpPr>
          <p:spPr>
            <a:xfrm flipH="1">
              <a:off x="6313066" y="3426608"/>
              <a:ext cx="448163" cy="127472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30">
              <a:extLst>
                <a:ext uri="{FF2B5EF4-FFF2-40B4-BE49-F238E27FC236}">
                  <a16:creationId xmlns:a16="http://schemas.microsoft.com/office/drawing/2014/main" id="{FF7F09D4-585C-A6EF-13E7-A216BF77485D}"/>
                </a:ext>
              </a:extLst>
            </p:cNvPr>
            <p:cNvCxnSpPr/>
            <p:nvPr/>
          </p:nvCxnSpPr>
          <p:spPr>
            <a:xfrm flipH="1">
              <a:off x="6954695" y="2985207"/>
              <a:ext cx="488231" cy="247935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131">
              <a:extLst>
                <a:ext uri="{FF2B5EF4-FFF2-40B4-BE49-F238E27FC236}">
                  <a16:creationId xmlns:a16="http://schemas.microsoft.com/office/drawing/2014/main" id="{3679BBE6-8B79-F413-2A12-3834E3425A11}"/>
                </a:ext>
              </a:extLst>
            </p:cNvPr>
            <p:cNvCxnSpPr/>
            <p:nvPr/>
          </p:nvCxnSpPr>
          <p:spPr>
            <a:xfrm flipH="1" flipV="1">
              <a:off x="6954695" y="3426608"/>
              <a:ext cx="488231" cy="247935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132">
              <a:extLst>
                <a:ext uri="{FF2B5EF4-FFF2-40B4-BE49-F238E27FC236}">
                  <a16:creationId xmlns:a16="http://schemas.microsoft.com/office/drawing/2014/main" id="{C104D1B7-88EE-4A99-058C-3B5804CD9293}"/>
                </a:ext>
              </a:extLst>
            </p:cNvPr>
            <p:cNvCxnSpPr/>
            <p:nvPr/>
          </p:nvCxnSpPr>
          <p:spPr>
            <a:xfrm flipH="1">
              <a:off x="7676461" y="2888473"/>
              <a:ext cx="408095" cy="0"/>
            </a:xfrm>
            <a:prstGeom prst="line">
              <a:avLst/>
            </a:prstGeom>
            <a:noFill/>
            <a:ln w="25400" cap="sq" cmpd="sng" algn="ctr">
              <a:solidFill>
                <a:srgbClr val="F15E22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133">
              <a:extLst>
                <a:ext uri="{FF2B5EF4-FFF2-40B4-BE49-F238E27FC236}">
                  <a16:creationId xmlns:a16="http://schemas.microsoft.com/office/drawing/2014/main" id="{3CE780EC-DFC9-2BE0-4F15-3E51535E45F1}"/>
                </a:ext>
              </a:extLst>
            </p:cNvPr>
            <p:cNvCxnSpPr/>
            <p:nvPr/>
          </p:nvCxnSpPr>
          <p:spPr>
            <a:xfrm flipH="1">
              <a:off x="8358159" y="2888473"/>
              <a:ext cx="408095" cy="0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134">
              <a:extLst>
                <a:ext uri="{FF2B5EF4-FFF2-40B4-BE49-F238E27FC236}">
                  <a16:creationId xmlns:a16="http://schemas.microsoft.com/office/drawing/2014/main" id="{4B52C1E7-3D38-9E30-9041-0222EE5E540E}"/>
                </a:ext>
              </a:extLst>
            </p:cNvPr>
            <p:cNvCxnSpPr/>
            <p:nvPr/>
          </p:nvCxnSpPr>
          <p:spPr>
            <a:xfrm flipH="1">
              <a:off x="9039857" y="2888473"/>
              <a:ext cx="408095" cy="0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135">
              <a:extLst>
                <a:ext uri="{FF2B5EF4-FFF2-40B4-BE49-F238E27FC236}">
                  <a16:creationId xmlns:a16="http://schemas.microsoft.com/office/drawing/2014/main" id="{8980E143-F066-7EB2-45B1-3AA7C0DC4EAC}"/>
                </a:ext>
              </a:extLst>
            </p:cNvPr>
            <p:cNvCxnSpPr/>
            <p:nvPr/>
          </p:nvCxnSpPr>
          <p:spPr>
            <a:xfrm flipH="1">
              <a:off x="9721554" y="2888473"/>
              <a:ext cx="408095" cy="0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136">
              <a:extLst>
                <a:ext uri="{FF2B5EF4-FFF2-40B4-BE49-F238E27FC236}">
                  <a16:creationId xmlns:a16="http://schemas.microsoft.com/office/drawing/2014/main" id="{C39CA6AF-5F59-B74D-1565-BBD5CB635C79}"/>
                </a:ext>
              </a:extLst>
            </p:cNvPr>
            <p:cNvCxnSpPr/>
            <p:nvPr/>
          </p:nvCxnSpPr>
          <p:spPr>
            <a:xfrm flipH="1">
              <a:off x="8999789" y="2985207"/>
              <a:ext cx="488231" cy="689337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137">
              <a:extLst>
                <a:ext uri="{FF2B5EF4-FFF2-40B4-BE49-F238E27FC236}">
                  <a16:creationId xmlns:a16="http://schemas.microsoft.com/office/drawing/2014/main" id="{44A1CAAA-09E3-5E25-17F1-ED98434F8F95}"/>
                </a:ext>
              </a:extLst>
            </p:cNvPr>
            <p:cNvCxnSpPr/>
            <p:nvPr/>
          </p:nvCxnSpPr>
          <p:spPr>
            <a:xfrm flipH="1">
              <a:off x="8358159" y="3771277"/>
              <a:ext cx="408095" cy="0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138">
              <a:extLst>
                <a:ext uri="{FF2B5EF4-FFF2-40B4-BE49-F238E27FC236}">
                  <a16:creationId xmlns:a16="http://schemas.microsoft.com/office/drawing/2014/main" id="{4609AF5F-411B-E517-A40A-803CF57C1D51}"/>
                </a:ext>
              </a:extLst>
            </p:cNvPr>
            <p:cNvCxnSpPr/>
            <p:nvPr/>
          </p:nvCxnSpPr>
          <p:spPr>
            <a:xfrm flipH="1">
              <a:off x="7676461" y="3771277"/>
              <a:ext cx="408095" cy="0"/>
            </a:xfrm>
            <a:prstGeom prst="line">
              <a:avLst/>
            </a:prstGeom>
            <a:noFill/>
            <a:ln w="25400" cap="sq" cmpd="sng" algn="ctr">
              <a:solidFill>
                <a:srgbClr val="F15E22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139">
              <a:extLst>
                <a:ext uri="{FF2B5EF4-FFF2-40B4-BE49-F238E27FC236}">
                  <a16:creationId xmlns:a16="http://schemas.microsoft.com/office/drawing/2014/main" id="{A415F896-DCEE-2A6E-0F4F-54D105837860}"/>
                </a:ext>
              </a:extLst>
            </p:cNvPr>
            <p:cNvCxnSpPr/>
            <p:nvPr/>
          </p:nvCxnSpPr>
          <p:spPr>
            <a:xfrm>
              <a:off x="2222879" y="3554080"/>
              <a:ext cx="408095" cy="0"/>
            </a:xfrm>
            <a:prstGeom prst="line">
              <a:avLst/>
            </a:prstGeom>
            <a:noFill/>
            <a:ln w="19050" cap="sq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0" name="Oval 140">
              <a:extLst>
                <a:ext uri="{FF2B5EF4-FFF2-40B4-BE49-F238E27FC236}">
                  <a16:creationId xmlns:a16="http://schemas.microsoft.com/office/drawing/2014/main" id="{F07430E5-2E8C-2B61-7271-224EECE30782}"/>
                </a:ext>
              </a:extLst>
            </p:cNvPr>
            <p:cNvSpPr/>
            <p:nvPr/>
          </p:nvSpPr>
          <p:spPr>
            <a:xfrm>
              <a:off x="11084959" y="1854739"/>
              <a:ext cx="273603" cy="273603"/>
            </a:xfrm>
            <a:prstGeom prst="ellipse">
              <a:avLst/>
            </a:prstGeom>
            <a:solidFill>
              <a:srgbClr val="0892A0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1" name="Oval 141">
              <a:extLst>
                <a:ext uri="{FF2B5EF4-FFF2-40B4-BE49-F238E27FC236}">
                  <a16:creationId xmlns:a16="http://schemas.microsoft.com/office/drawing/2014/main" id="{904D4FB5-48E1-C2EC-DDC9-FAABBD19D6EC}"/>
                </a:ext>
              </a:extLst>
            </p:cNvPr>
            <p:cNvSpPr/>
            <p:nvPr/>
          </p:nvSpPr>
          <p:spPr>
            <a:xfrm>
              <a:off x="10129649" y="2751671"/>
              <a:ext cx="273603" cy="273603"/>
            </a:xfrm>
            <a:prstGeom prst="ellipse">
              <a:avLst/>
            </a:prstGeom>
            <a:solidFill>
              <a:srgbClr val="F0F3F3"/>
            </a:solidFill>
            <a:ln w="25400" cap="flat" cmpd="sng" algn="ctr">
              <a:solidFill>
                <a:srgbClr val="F15E2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2" name="Oval 142">
              <a:extLst>
                <a:ext uri="{FF2B5EF4-FFF2-40B4-BE49-F238E27FC236}">
                  <a16:creationId xmlns:a16="http://schemas.microsoft.com/office/drawing/2014/main" id="{8CF0DD8C-D527-BAF6-E371-28D937078717}"/>
                </a:ext>
              </a:extLst>
            </p:cNvPr>
            <p:cNvSpPr/>
            <p:nvPr/>
          </p:nvSpPr>
          <p:spPr>
            <a:xfrm>
              <a:off x="1949276" y="3417279"/>
              <a:ext cx="273603" cy="273603"/>
            </a:xfrm>
            <a:prstGeom prst="ellipse">
              <a:avLst/>
            </a:prstGeom>
            <a:solidFill>
              <a:srgbClr val="0D5D70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3" name="Oval 143">
              <a:extLst>
                <a:ext uri="{FF2B5EF4-FFF2-40B4-BE49-F238E27FC236}">
                  <a16:creationId xmlns:a16="http://schemas.microsoft.com/office/drawing/2014/main" id="{368E4763-8D26-D975-5CA1-C96C45F25692}"/>
                </a:ext>
              </a:extLst>
            </p:cNvPr>
            <p:cNvSpPr/>
            <p:nvPr/>
          </p:nvSpPr>
          <p:spPr>
            <a:xfrm>
              <a:off x="10811356" y="3859321"/>
              <a:ext cx="273603" cy="273603"/>
            </a:xfrm>
            <a:prstGeom prst="ellipse">
              <a:avLst/>
            </a:prstGeom>
            <a:solidFill>
              <a:srgbClr val="0D5D70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4" name="Oval 144">
              <a:extLst>
                <a:ext uri="{FF2B5EF4-FFF2-40B4-BE49-F238E27FC236}">
                  <a16:creationId xmlns:a16="http://schemas.microsoft.com/office/drawing/2014/main" id="{3DCEA05B-9509-ABEF-EA31-6C9553E55864}"/>
                </a:ext>
              </a:extLst>
            </p:cNvPr>
            <p:cNvSpPr/>
            <p:nvPr/>
          </p:nvSpPr>
          <p:spPr>
            <a:xfrm>
              <a:off x="7402858" y="2751671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5" name="Oval 145">
              <a:extLst>
                <a:ext uri="{FF2B5EF4-FFF2-40B4-BE49-F238E27FC236}">
                  <a16:creationId xmlns:a16="http://schemas.microsoft.com/office/drawing/2014/main" id="{545C721F-4FCE-686D-86C7-F1FA361EA75C}"/>
                </a:ext>
              </a:extLst>
            </p:cNvPr>
            <p:cNvSpPr/>
            <p:nvPr/>
          </p:nvSpPr>
          <p:spPr>
            <a:xfrm>
              <a:off x="8084556" y="2751671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" name="Oval 146">
              <a:extLst>
                <a:ext uri="{FF2B5EF4-FFF2-40B4-BE49-F238E27FC236}">
                  <a16:creationId xmlns:a16="http://schemas.microsoft.com/office/drawing/2014/main" id="{5D06C7E4-7F21-2086-EA76-57F66421D341}"/>
                </a:ext>
              </a:extLst>
            </p:cNvPr>
            <p:cNvSpPr/>
            <p:nvPr/>
          </p:nvSpPr>
          <p:spPr>
            <a:xfrm>
              <a:off x="8766254" y="2751671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" name="Oval 147">
              <a:extLst>
                <a:ext uri="{FF2B5EF4-FFF2-40B4-BE49-F238E27FC236}">
                  <a16:creationId xmlns:a16="http://schemas.microsoft.com/office/drawing/2014/main" id="{FF141E96-2162-1251-1208-02AC2A70CB24}"/>
                </a:ext>
              </a:extLst>
            </p:cNvPr>
            <p:cNvSpPr/>
            <p:nvPr/>
          </p:nvSpPr>
          <p:spPr>
            <a:xfrm>
              <a:off x="9447951" y="2751671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" name="Oval 148">
              <a:extLst>
                <a:ext uri="{FF2B5EF4-FFF2-40B4-BE49-F238E27FC236}">
                  <a16:creationId xmlns:a16="http://schemas.microsoft.com/office/drawing/2014/main" id="{E7821F36-8427-0031-31F2-127664C19065}"/>
                </a:ext>
              </a:extLst>
            </p:cNvPr>
            <p:cNvSpPr/>
            <p:nvPr/>
          </p:nvSpPr>
          <p:spPr>
            <a:xfrm>
              <a:off x="3312672" y="3193073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" name="Oval 149">
              <a:extLst>
                <a:ext uri="{FF2B5EF4-FFF2-40B4-BE49-F238E27FC236}">
                  <a16:creationId xmlns:a16="http://schemas.microsoft.com/office/drawing/2014/main" id="{3759B257-EEAC-1D23-C5DA-1C79F0B605B8}"/>
                </a:ext>
              </a:extLst>
            </p:cNvPr>
            <p:cNvSpPr/>
            <p:nvPr/>
          </p:nvSpPr>
          <p:spPr>
            <a:xfrm>
              <a:off x="4676067" y="2975877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78" name="Oval 150">
              <a:extLst>
                <a:ext uri="{FF2B5EF4-FFF2-40B4-BE49-F238E27FC236}">
                  <a16:creationId xmlns:a16="http://schemas.microsoft.com/office/drawing/2014/main" id="{B45CC8BF-807D-B940-A5B0-27E9C39401CE}"/>
                </a:ext>
              </a:extLst>
            </p:cNvPr>
            <p:cNvSpPr/>
            <p:nvPr/>
          </p:nvSpPr>
          <p:spPr>
            <a:xfrm>
              <a:off x="5357765" y="2975877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0" name="Oval 151">
              <a:extLst>
                <a:ext uri="{FF2B5EF4-FFF2-40B4-BE49-F238E27FC236}">
                  <a16:creationId xmlns:a16="http://schemas.microsoft.com/office/drawing/2014/main" id="{995E6CC4-837E-E5E8-C1F8-E9CCBA1D6C61}"/>
                </a:ext>
              </a:extLst>
            </p:cNvPr>
            <p:cNvSpPr/>
            <p:nvPr/>
          </p:nvSpPr>
          <p:spPr>
            <a:xfrm>
              <a:off x="6039463" y="2975877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1" name="Oval 152">
              <a:extLst>
                <a:ext uri="{FF2B5EF4-FFF2-40B4-BE49-F238E27FC236}">
                  <a16:creationId xmlns:a16="http://schemas.microsoft.com/office/drawing/2014/main" id="{C231F980-39B1-0705-A703-3C8E1D96E41F}"/>
                </a:ext>
              </a:extLst>
            </p:cNvPr>
            <p:cNvSpPr/>
            <p:nvPr/>
          </p:nvSpPr>
          <p:spPr>
            <a:xfrm>
              <a:off x="6721160" y="3193073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2" name="Oval 153">
              <a:extLst>
                <a:ext uri="{FF2B5EF4-FFF2-40B4-BE49-F238E27FC236}">
                  <a16:creationId xmlns:a16="http://schemas.microsoft.com/office/drawing/2014/main" id="{2B337EF6-3833-0324-B25E-564AB8C7FD00}"/>
                </a:ext>
              </a:extLst>
            </p:cNvPr>
            <p:cNvSpPr/>
            <p:nvPr/>
          </p:nvSpPr>
          <p:spPr>
            <a:xfrm>
              <a:off x="2630974" y="3417279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3" name="Oval 154">
              <a:extLst>
                <a:ext uri="{FF2B5EF4-FFF2-40B4-BE49-F238E27FC236}">
                  <a16:creationId xmlns:a16="http://schemas.microsoft.com/office/drawing/2014/main" id="{16AFCD5C-AD44-8609-AAFB-76B9DD87EE70}"/>
                </a:ext>
              </a:extLst>
            </p:cNvPr>
            <p:cNvSpPr/>
            <p:nvPr/>
          </p:nvSpPr>
          <p:spPr>
            <a:xfrm>
              <a:off x="4676067" y="3417279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4" name="Oval 155">
              <a:extLst>
                <a:ext uri="{FF2B5EF4-FFF2-40B4-BE49-F238E27FC236}">
                  <a16:creationId xmlns:a16="http://schemas.microsoft.com/office/drawing/2014/main" id="{AF004618-00BB-2B24-E33F-BC65956C140E}"/>
                </a:ext>
              </a:extLst>
            </p:cNvPr>
            <p:cNvSpPr/>
            <p:nvPr/>
          </p:nvSpPr>
          <p:spPr>
            <a:xfrm>
              <a:off x="5357765" y="3417279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5" name="Oval 156">
              <a:extLst>
                <a:ext uri="{FF2B5EF4-FFF2-40B4-BE49-F238E27FC236}">
                  <a16:creationId xmlns:a16="http://schemas.microsoft.com/office/drawing/2014/main" id="{AA3D2995-9797-1F54-598A-9A5302A7FABC}"/>
                </a:ext>
              </a:extLst>
            </p:cNvPr>
            <p:cNvSpPr/>
            <p:nvPr/>
          </p:nvSpPr>
          <p:spPr>
            <a:xfrm>
              <a:off x="6039463" y="3417279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6" name="Oval 157">
              <a:extLst>
                <a:ext uri="{FF2B5EF4-FFF2-40B4-BE49-F238E27FC236}">
                  <a16:creationId xmlns:a16="http://schemas.microsoft.com/office/drawing/2014/main" id="{265C0D8F-89B1-CE38-6C68-3431A5649E7E}"/>
                </a:ext>
              </a:extLst>
            </p:cNvPr>
            <p:cNvSpPr/>
            <p:nvPr/>
          </p:nvSpPr>
          <p:spPr>
            <a:xfrm>
              <a:off x="7402858" y="3634475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7" name="Oval 158">
              <a:extLst>
                <a:ext uri="{FF2B5EF4-FFF2-40B4-BE49-F238E27FC236}">
                  <a16:creationId xmlns:a16="http://schemas.microsoft.com/office/drawing/2014/main" id="{AB4D5AEE-664E-F18E-4E24-DDA810C7E0AE}"/>
                </a:ext>
              </a:extLst>
            </p:cNvPr>
            <p:cNvSpPr/>
            <p:nvPr/>
          </p:nvSpPr>
          <p:spPr>
            <a:xfrm>
              <a:off x="8084556" y="3634475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8" name="Oval 159">
              <a:extLst>
                <a:ext uri="{FF2B5EF4-FFF2-40B4-BE49-F238E27FC236}">
                  <a16:creationId xmlns:a16="http://schemas.microsoft.com/office/drawing/2014/main" id="{1E93565F-8B39-A96A-72C2-DC1C451E5CA9}"/>
                </a:ext>
              </a:extLst>
            </p:cNvPr>
            <p:cNvSpPr/>
            <p:nvPr/>
          </p:nvSpPr>
          <p:spPr>
            <a:xfrm>
              <a:off x="8766254" y="3634475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9" name="Oval 160">
              <a:extLst>
                <a:ext uri="{FF2B5EF4-FFF2-40B4-BE49-F238E27FC236}">
                  <a16:creationId xmlns:a16="http://schemas.microsoft.com/office/drawing/2014/main" id="{90019CAC-BD37-A48F-8003-6E658512BB08}"/>
                </a:ext>
              </a:extLst>
            </p:cNvPr>
            <p:cNvSpPr/>
            <p:nvPr/>
          </p:nvSpPr>
          <p:spPr>
            <a:xfrm>
              <a:off x="3312672" y="3858681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90" name="Oval 161">
              <a:extLst>
                <a:ext uri="{FF2B5EF4-FFF2-40B4-BE49-F238E27FC236}">
                  <a16:creationId xmlns:a16="http://schemas.microsoft.com/office/drawing/2014/main" id="{609CE14B-2340-A306-6B3E-B1B4B8B11532}"/>
                </a:ext>
              </a:extLst>
            </p:cNvPr>
            <p:cNvSpPr/>
            <p:nvPr/>
          </p:nvSpPr>
          <p:spPr>
            <a:xfrm>
              <a:off x="4676067" y="3858681"/>
              <a:ext cx="273603" cy="273603"/>
            </a:xfrm>
            <a:prstGeom prst="ellipse">
              <a:avLst/>
            </a:prstGeom>
            <a:solidFill>
              <a:srgbClr val="F0F3F3"/>
            </a:solidFill>
            <a:ln w="19050" cap="flat" cmpd="sng" algn="ctr">
              <a:solidFill>
                <a:srgbClr val="0892A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91" name="Oval 162">
            <a:extLst>
              <a:ext uri="{FF2B5EF4-FFF2-40B4-BE49-F238E27FC236}">
                <a16:creationId xmlns:a16="http://schemas.microsoft.com/office/drawing/2014/main" id="{3F3E0333-5AC6-235B-7A60-73F6FFB10BDB}"/>
              </a:ext>
            </a:extLst>
          </p:cNvPr>
          <p:cNvSpPr/>
          <p:nvPr/>
        </p:nvSpPr>
        <p:spPr>
          <a:xfrm>
            <a:off x="9672097" y="1394212"/>
            <a:ext cx="289611" cy="273600"/>
          </a:xfrm>
          <a:prstGeom prst="ellipse">
            <a:avLst/>
          </a:prstGeom>
          <a:solidFill>
            <a:srgbClr val="F0F3F3"/>
          </a:solidFill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kern="0">
              <a:solidFill>
                <a:srgbClr val="FFFFFF"/>
              </a:solidFill>
              <a:latin typeface="Helvetica Neue"/>
              <a:ea typeface="+mn-ea"/>
              <a:cs typeface="+mn-cs"/>
            </a:endParaRPr>
          </a:p>
        </p:txBody>
      </p:sp>
      <p:sp>
        <p:nvSpPr>
          <p:cNvPr id="92" name="TextBox 163">
            <a:extLst>
              <a:ext uri="{FF2B5EF4-FFF2-40B4-BE49-F238E27FC236}">
                <a16:creationId xmlns:a16="http://schemas.microsoft.com/office/drawing/2014/main" id="{261F54B1-0527-E50A-8B09-398FB1143A2F}"/>
              </a:ext>
            </a:extLst>
          </p:cNvPr>
          <p:cNvSpPr txBox="1"/>
          <p:nvPr/>
        </p:nvSpPr>
        <p:spPr>
          <a:xfrm>
            <a:off x="2283175" y="880680"/>
            <a:ext cx="2819147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867" dirty="0" err="1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社内ネットワーク</a:t>
            </a:r>
            <a:endParaRPr lang="en-US" sz="18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93" name="TextBox 164">
            <a:extLst>
              <a:ext uri="{FF2B5EF4-FFF2-40B4-BE49-F238E27FC236}">
                <a16:creationId xmlns:a16="http://schemas.microsoft.com/office/drawing/2014/main" id="{88740460-970B-6B62-2BE7-61905435F093}"/>
              </a:ext>
            </a:extLst>
          </p:cNvPr>
          <p:cNvSpPr txBox="1"/>
          <p:nvPr/>
        </p:nvSpPr>
        <p:spPr>
          <a:xfrm>
            <a:off x="5107964" y="880680"/>
            <a:ext cx="2543357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867" dirty="0" err="1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インターネット</a:t>
            </a:r>
            <a:endParaRPr lang="en-US" sz="18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94" name="TextBox 165">
            <a:extLst>
              <a:ext uri="{FF2B5EF4-FFF2-40B4-BE49-F238E27FC236}">
                <a16:creationId xmlns:a16="http://schemas.microsoft.com/office/drawing/2014/main" id="{E54832AC-B631-83A4-4124-580DE675A1FA}"/>
              </a:ext>
            </a:extLst>
          </p:cNvPr>
          <p:cNvSpPr txBox="1"/>
          <p:nvPr/>
        </p:nvSpPr>
        <p:spPr>
          <a:xfrm>
            <a:off x="7770590" y="875549"/>
            <a:ext cx="2395167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867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SaaS </a:t>
            </a:r>
            <a:r>
              <a:rPr lang="en-US" sz="1867" dirty="0" err="1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プロバイダ</a:t>
            </a:r>
            <a:endParaRPr lang="en-US" sz="18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sp>
        <p:nvSpPr>
          <p:cNvPr id="95" name="TextBox 2">
            <a:extLst>
              <a:ext uri="{FF2B5EF4-FFF2-40B4-BE49-F238E27FC236}">
                <a16:creationId xmlns:a16="http://schemas.microsoft.com/office/drawing/2014/main" id="{BC538148-089F-D976-072E-6380F13FE4BC}"/>
              </a:ext>
            </a:extLst>
          </p:cNvPr>
          <p:cNvSpPr txBox="1"/>
          <p:nvPr/>
        </p:nvSpPr>
        <p:spPr>
          <a:xfrm>
            <a:off x="309432" y="3957949"/>
            <a:ext cx="4841867" cy="23907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2667" b="1" dirty="0">
                <a:solidFill>
                  <a:srgbClr val="001936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”</a:t>
            </a:r>
            <a:r>
              <a:rPr lang="ja-JP" altLang="en-US" sz="2667" b="1">
                <a:solidFill>
                  <a:srgbClr val="001936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収集調査型“</a:t>
            </a:r>
            <a:endParaRPr lang="en-US" altLang="ja-JP" sz="2667" b="1" dirty="0">
              <a:solidFill>
                <a:srgbClr val="001936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altLang="ja-JP" sz="1067" b="1" dirty="0">
              <a:solidFill>
                <a:srgbClr val="001936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2667" b="1">
                <a:solidFill>
                  <a:srgbClr val="0D5D70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パッシブ監視</a:t>
            </a:r>
            <a:endParaRPr lang="en-US" altLang="ja-JP" sz="2667" b="1" dirty="0">
              <a:solidFill>
                <a:srgbClr val="0D5D70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altLang="ja-JP" sz="1067" b="1" dirty="0">
              <a:solidFill>
                <a:srgbClr val="0D5D70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JP" sz="1867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SNMP</a:t>
            </a:r>
            <a:r>
              <a:rPr lang="en-US" sz="1867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, </a:t>
            </a:r>
            <a:r>
              <a:rPr lang="en-JP" altLang="ja-JP" sz="1867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NetFlow</a:t>
            </a:r>
            <a:r>
              <a:rPr lang="en-US" altLang="ja-JP" sz="1867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, Syslog</a:t>
            </a:r>
            <a:endParaRPr lang="en-US" sz="1867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JP" sz="1867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パケットキャプチャ</a:t>
            </a:r>
            <a:endParaRPr lang="en-JP" sz="1867" dirty="0">
              <a:solidFill>
                <a:srgbClr val="F15E22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JP" sz="1067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JP" sz="2133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ネットワ</a:t>
            </a:r>
            <a:r>
              <a:rPr lang="en-JP" sz="2133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ーク機器からデータを</a:t>
            </a:r>
            <a:r>
              <a:rPr lang="ja-JP" altLang="en-US" sz="2133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収集</a:t>
            </a:r>
            <a:r>
              <a:rPr lang="en-JP" sz="2133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し</a:t>
            </a:r>
            <a:r>
              <a:rPr lang="ja-JP" altLang="en-US" sz="2133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主に</a:t>
            </a:r>
            <a:r>
              <a:rPr lang="en-JP" sz="2133" b="1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社内ネットワークの監視</a:t>
            </a:r>
            <a:r>
              <a:rPr lang="ja-JP" altLang="en-US" sz="2133" b="1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・診断</a:t>
            </a:r>
            <a:endParaRPr lang="en-JP" sz="2133" b="1" dirty="0">
              <a:solidFill>
                <a:srgbClr val="4F565C"/>
              </a:solidFill>
              <a:latin typeface="Meiryo" panose="020B0604030504040204" pitchFamily="34" charset="-128"/>
              <a:ea typeface="Meiryo" panose="020B0604030504040204" pitchFamily="34" charset="-128"/>
              <a:cs typeface="+mn-cs"/>
            </a:endParaRPr>
          </a:p>
        </p:txBody>
      </p:sp>
      <p:grpSp>
        <p:nvGrpSpPr>
          <p:cNvPr id="96" name="Group 9">
            <a:extLst>
              <a:ext uri="{FF2B5EF4-FFF2-40B4-BE49-F238E27FC236}">
                <a16:creationId xmlns:a16="http://schemas.microsoft.com/office/drawing/2014/main" id="{0317AE18-46E9-8063-7147-5C92B7AD5F77}"/>
              </a:ext>
            </a:extLst>
          </p:cNvPr>
          <p:cNvGrpSpPr/>
          <p:nvPr/>
        </p:nvGrpSpPr>
        <p:grpSpPr>
          <a:xfrm>
            <a:off x="523709" y="2933648"/>
            <a:ext cx="2472803" cy="874192"/>
            <a:chOff x="392782" y="2200236"/>
            <a:chExt cx="1854602" cy="655644"/>
          </a:xfrm>
        </p:grpSpPr>
        <p:cxnSp>
          <p:nvCxnSpPr>
            <p:cNvPr id="97" name="Straight Connector 99">
              <a:extLst>
                <a:ext uri="{FF2B5EF4-FFF2-40B4-BE49-F238E27FC236}">
                  <a16:creationId xmlns:a16="http://schemas.microsoft.com/office/drawing/2014/main" id="{23425C22-44DF-5AF6-383C-890DD6FD573E}"/>
                </a:ext>
              </a:extLst>
            </p:cNvPr>
            <p:cNvCxnSpPr>
              <a:cxnSpLocks/>
            </p:cNvCxnSpPr>
            <p:nvPr/>
          </p:nvCxnSpPr>
          <p:spPr>
            <a:xfrm>
              <a:off x="392782" y="2200236"/>
              <a:ext cx="1854602" cy="1"/>
            </a:xfrm>
            <a:prstGeom prst="line">
              <a:avLst/>
            </a:prstGeom>
            <a:noFill/>
            <a:ln w="12700" cap="flat" cmpd="sng" algn="ctr">
              <a:solidFill>
                <a:srgbClr val="F15E22"/>
              </a:solidFill>
              <a:prstDash val="solid"/>
              <a:miter lim="800000"/>
              <a:tailEnd type="oval"/>
            </a:ln>
            <a:effectLst/>
          </p:spPr>
        </p:cxnSp>
        <p:cxnSp>
          <p:nvCxnSpPr>
            <p:cNvPr id="98" name="Straight Connector 105">
              <a:extLst>
                <a:ext uri="{FF2B5EF4-FFF2-40B4-BE49-F238E27FC236}">
                  <a16:creationId xmlns:a16="http://schemas.microsoft.com/office/drawing/2014/main" id="{686F19F9-B4E3-D3EA-2C81-E6BA10FEF857}"/>
                </a:ext>
              </a:extLst>
            </p:cNvPr>
            <p:cNvCxnSpPr>
              <a:cxnSpLocks/>
            </p:cNvCxnSpPr>
            <p:nvPr/>
          </p:nvCxnSpPr>
          <p:spPr>
            <a:xfrm>
              <a:off x="407459" y="2200236"/>
              <a:ext cx="0" cy="655644"/>
            </a:xfrm>
            <a:prstGeom prst="line">
              <a:avLst/>
            </a:prstGeom>
            <a:noFill/>
            <a:ln w="12700" cap="flat" cmpd="sng" algn="ctr">
              <a:solidFill>
                <a:srgbClr val="F15E22"/>
              </a:solidFill>
              <a:prstDash val="solid"/>
              <a:miter lim="800000"/>
              <a:tailEnd type="oval"/>
            </a:ln>
            <a:effectLst/>
          </p:spPr>
        </p:cxnSp>
      </p:grpSp>
      <p:sp>
        <p:nvSpPr>
          <p:cNvPr id="99" name="Rounded Rectangle 10">
            <a:extLst>
              <a:ext uri="{FF2B5EF4-FFF2-40B4-BE49-F238E27FC236}">
                <a16:creationId xmlns:a16="http://schemas.microsoft.com/office/drawing/2014/main" id="{52689214-EE03-0CBE-6370-09AFBD104DF9}"/>
              </a:ext>
            </a:extLst>
          </p:cNvPr>
          <p:cNvSpPr/>
          <p:nvPr/>
        </p:nvSpPr>
        <p:spPr>
          <a:xfrm>
            <a:off x="317499" y="3807842"/>
            <a:ext cx="4841868" cy="2609601"/>
          </a:xfrm>
          <a:prstGeom prst="roundRect">
            <a:avLst>
              <a:gd name="adj" fmla="val 8812"/>
            </a:avLst>
          </a:prstGeom>
          <a:noFill/>
          <a:ln w="12700" cap="flat" cmpd="sng" algn="ctr">
            <a:solidFill>
              <a:srgbClr val="F15E2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JP" sz="1867" kern="0" dirty="0" err="1">
              <a:solidFill>
                <a:srgbClr val="FFFFFF"/>
              </a:solidFill>
              <a:latin typeface="Helvetica Neue"/>
              <a:ea typeface="+mn-ea"/>
              <a:cs typeface="+mn-cs"/>
            </a:endParaRPr>
          </a:p>
        </p:txBody>
      </p:sp>
      <p:grpSp>
        <p:nvGrpSpPr>
          <p:cNvPr id="100" name="グループ化 134">
            <a:extLst>
              <a:ext uri="{FF2B5EF4-FFF2-40B4-BE49-F238E27FC236}">
                <a16:creationId xmlns:a16="http://schemas.microsoft.com/office/drawing/2014/main" id="{E12B1AF2-6032-3A48-906C-9FA75D30B605}"/>
              </a:ext>
            </a:extLst>
          </p:cNvPr>
          <p:cNvGrpSpPr/>
          <p:nvPr/>
        </p:nvGrpSpPr>
        <p:grpSpPr>
          <a:xfrm>
            <a:off x="4903126" y="1527459"/>
            <a:ext cx="5065327" cy="1640864"/>
            <a:chOff x="3677344" y="1145594"/>
            <a:chExt cx="3798995" cy="1230648"/>
          </a:xfrm>
        </p:grpSpPr>
        <p:sp>
          <p:nvSpPr>
            <p:cNvPr id="101" name="Rounded Rectangle 19">
              <a:extLst>
                <a:ext uri="{FF2B5EF4-FFF2-40B4-BE49-F238E27FC236}">
                  <a16:creationId xmlns:a16="http://schemas.microsoft.com/office/drawing/2014/main" id="{CBE4D814-19E4-94C3-1C5F-D23D19F1D5F6}"/>
                </a:ext>
              </a:extLst>
            </p:cNvPr>
            <p:cNvSpPr/>
            <p:nvPr/>
          </p:nvSpPr>
          <p:spPr>
            <a:xfrm>
              <a:off x="3938843" y="1145594"/>
              <a:ext cx="3096223" cy="1230648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JP" sz="3200" kern="0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102" name="TextBox 168">
              <a:extLst>
                <a:ext uri="{FF2B5EF4-FFF2-40B4-BE49-F238E27FC236}">
                  <a16:creationId xmlns:a16="http://schemas.microsoft.com/office/drawing/2014/main" id="{2717D4B7-806D-D8BD-9D06-54171FFB1788}"/>
                </a:ext>
              </a:extLst>
            </p:cNvPr>
            <p:cNvSpPr txBox="1"/>
            <p:nvPr/>
          </p:nvSpPr>
          <p:spPr>
            <a:xfrm>
              <a:off x="3677344" y="1246643"/>
              <a:ext cx="3798995" cy="1017250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JP" sz="1867" kern="0">
                  <a:solidFill>
                    <a:srgbClr val="F15E2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SNMP</a:t>
              </a:r>
              <a:r>
                <a:rPr lang="en-US" sz="1867" kern="0" dirty="0">
                  <a:solidFill>
                    <a:srgbClr val="F15E2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, </a:t>
              </a:r>
              <a:r>
                <a:rPr lang="en-JP" altLang="ja-JP" sz="1867" kern="0">
                  <a:solidFill>
                    <a:srgbClr val="F15E2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NetFlow</a:t>
              </a:r>
              <a:r>
                <a:rPr lang="en-US" altLang="ja-JP" sz="1867" kern="0" dirty="0">
                  <a:solidFill>
                    <a:srgbClr val="F15E2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,Syslog</a:t>
              </a:r>
              <a:endParaRPr lang="en-JP" sz="1867" kern="0" dirty="0">
                <a:solidFill>
                  <a:srgbClr val="F15E2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JP" sz="1867" kern="0" dirty="0">
                  <a:solidFill>
                    <a:srgbClr val="F15E2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パケットキャプチャ</a:t>
              </a: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JP" sz="1067" kern="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JP" sz="2133" kern="0">
                  <a:solidFill>
                    <a:srgbClr val="4F565C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機器から</a:t>
              </a:r>
              <a:r>
                <a:rPr lang="en-US" sz="2133" kern="0" dirty="0" err="1">
                  <a:solidFill>
                    <a:srgbClr val="4F565C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の</a:t>
              </a:r>
              <a:r>
                <a:rPr lang="en-JP" sz="2133" kern="0">
                  <a:solidFill>
                    <a:srgbClr val="4F565C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監視データ</a:t>
              </a:r>
              <a:r>
                <a:rPr lang="ja-JP" altLang="en-US" sz="2133" kern="0">
                  <a:solidFill>
                    <a:srgbClr val="4F565C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の</a:t>
              </a:r>
              <a:r>
                <a:rPr lang="en-JP" sz="2133" kern="0">
                  <a:solidFill>
                    <a:srgbClr val="4F565C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取得</a:t>
              </a:r>
              <a:endParaRPr lang="en-US" sz="2133" kern="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JP" sz="2133" kern="0">
                  <a:solidFill>
                    <a:srgbClr val="4F565C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可視化も</a:t>
              </a:r>
              <a:r>
                <a:rPr lang="en-JP" sz="2133" b="1" kern="0">
                  <a:solidFill>
                    <a:srgbClr val="E13426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不可</a:t>
              </a:r>
              <a:endParaRPr lang="en-JP" sz="2133" b="1" kern="0" dirty="0">
                <a:solidFill>
                  <a:srgbClr val="E13426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grpSp>
          <p:nvGrpSpPr>
            <p:cNvPr id="103" name="Group 26">
              <a:extLst>
                <a:ext uri="{FF2B5EF4-FFF2-40B4-BE49-F238E27FC236}">
                  <a16:creationId xmlns:a16="http://schemas.microsoft.com/office/drawing/2014/main" id="{A05E7E1E-D241-8B75-27CA-AFF4E5E8CB29}"/>
                </a:ext>
              </a:extLst>
            </p:cNvPr>
            <p:cNvGrpSpPr/>
            <p:nvPr/>
          </p:nvGrpSpPr>
          <p:grpSpPr>
            <a:xfrm>
              <a:off x="4719018" y="1233510"/>
              <a:ext cx="1645920" cy="482117"/>
              <a:chOff x="6257677" y="3437166"/>
              <a:chExt cx="1645920" cy="633902"/>
            </a:xfrm>
          </p:grpSpPr>
          <p:cxnSp>
            <p:nvCxnSpPr>
              <p:cNvPr id="104" name="Straight Connector 22">
                <a:extLst>
                  <a:ext uri="{FF2B5EF4-FFF2-40B4-BE49-F238E27FC236}">
                    <a16:creationId xmlns:a16="http://schemas.microsoft.com/office/drawing/2014/main" id="{05B729D3-0C6B-A1A4-2DD7-8F49F17DB4AE}"/>
                  </a:ext>
                </a:extLst>
              </p:cNvPr>
              <p:cNvCxnSpPr/>
              <p:nvPr/>
            </p:nvCxnSpPr>
            <p:spPr>
              <a:xfrm>
                <a:off x="6257677" y="3437166"/>
                <a:ext cx="1645920" cy="633902"/>
              </a:xfrm>
              <a:prstGeom prst="line">
                <a:avLst/>
              </a:prstGeom>
              <a:noFill/>
              <a:ln w="63500" cap="flat" cmpd="sng" algn="ctr">
                <a:solidFill>
                  <a:srgbClr val="E134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" name="Straight Connector 209">
                <a:extLst>
                  <a:ext uri="{FF2B5EF4-FFF2-40B4-BE49-F238E27FC236}">
                    <a16:creationId xmlns:a16="http://schemas.microsoft.com/office/drawing/2014/main" id="{384FF73E-DA6E-D494-AE67-43FF3F04B3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7677" y="3437166"/>
                <a:ext cx="1645920" cy="633902"/>
              </a:xfrm>
              <a:prstGeom prst="line">
                <a:avLst/>
              </a:prstGeom>
              <a:noFill/>
              <a:ln w="63500" cap="flat" cmpd="sng" algn="ctr">
                <a:solidFill>
                  <a:srgbClr val="E13426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06" name="グループ化 140">
            <a:extLst>
              <a:ext uri="{FF2B5EF4-FFF2-40B4-BE49-F238E27FC236}">
                <a16:creationId xmlns:a16="http://schemas.microsoft.com/office/drawing/2014/main" id="{CDF20676-6573-1C35-1936-0B4C8076758E}"/>
              </a:ext>
            </a:extLst>
          </p:cNvPr>
          <p:cNvGrpSpPr/>
          <p:nvPr/>
        </p:nvGrpSpPr>
        <p:grpSpPr>
          <a:xfrm>
            <a:off x="6511766" y="2872787"/>
            <a:ext cx="5343092" cy="3540099"/>
            <a:chOff x="4883824" y="2154590"/>
            <a:chExt cx="4007319" cy="2655074"/>
          </a:xfrm>
        </p:grpSpPr>
        <p:sp>
          <p:nvSpPr>
            <p:cNvPr id="107" name="Rounded Rectangle 170">
              <a:extLst>
                <a:ext uri="{FF2B5EF4-FFF2-40B4-BE49-F238E27FC236}">
                  <a16:creationId xmlns:a16="http://schemas.microsoft.com/office/drawing/2014/main" id="{EDE9D34B-30B8-360E-5029-5C3F77DB3B7A}"/>
                </a:ext>
              </a:extLst>
            </p:cNvPr>
            <p:cNvSpPr/>
            <p:nvPr/>
          </p:nvSpPr>
          <p:spPr>
            <a:xfrm>
              <a:off x="4889976" y="2852470"/>
              <a:ext cx="3995016" cy="1957194"/>
            </a:xfrm>
            <a:prstGeom prst="roundRect">
              <a:avLst>
                <a:gd name="adj" fmla="val 10052"/>
              </a:avLst>
            </a:prstGeom>
            <a:noFill/>
            <a:ln w="12700" cap="flat" cmpd="sng" algn="ctr">
              <a:solidFill>
                <a:srgbClr val="F15E2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JP" sz="1867" kern="0" dirty="0" err="1">
                <a:solidFill>
                  <a:srgbClr val="FFFFFF"/>
                </a:solidFill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108" name="Group 16">
              <a:extLst>
                <a:ext uri="{FF2B5EF4-FFF2-40B4-BE49-F238E27FC236}">
                  <a16:creationId xmlns:a16="http://schemas.microsoft.com/office/drawing/2014/main" id="{4B48FEAB-2CA8-3B96-535B-68B4D75DF8A0}"/>
                </a:ext>
              </a:extLst>
            </p:cNvPr>
            <p:cNvGrpSpPr/>
            <p:nvPr/>
          </p:nvGrpSpPr>
          <p:grpSpPr>
            <a:xfrm flipH="1">
              <a:off x="7125162" y="2154590"/>
              <a:ext cx="1416349" cy="697880"/>
              <a:chOff x="6830579" y="358158"/>
              <a:chExt cx="1416349" cy="697880"/>
            </a:xfrm>
          </p:grpSpPr>
          <p:cxnSp>
            <p:nvCxnSpPr>
              <p:cNvPr id="111" name="Straight Connector 203">
                <a:extLst>
                  <a:ext uri="{FF2B5EF4-FFF2-40B4-BE49-F238E27FC236}">
                    <a16:creationId xmlns:a16="http://schemas.microsoft.com/office/drawing/2014/main" id="{F3BEE0FE-BD71-777B-D602-F139BC0464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30579" y="358158"/>
                <a:ext cx="1416349" cy="5855"/>
              </a:xfrm>
              <a:prstGeom prst="line">
                <a:avLst/>
              </a:prstGeom>
              <a:noFill/>
              <a:ln w="12700" cap="flat" cmpd="sng" algn="ctr">
                <a:solidFill>
                  <a:srgbClr val="F15E22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112" name="Straight Connector 204">
                <a:extLst>
                  <a:ext uri="{FF2B5EF4-FFF2-40B4-BE49-F238E27FC236}">
                    <a16:creationId xmlns:a16="http://schemas.microsoft.com/office/drawing/2014/main" id="{515B94CB-E92D-3961-E7E4-5CF96E8EE7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0579" y="368233"/>
                <a:ext cx="0" cy="687805"/>
              </a:xfrm>
              <a:prstGeom prst="line">
                <a:avLst/>
              </a:prstGeom>
              <a:noFill/>
              <a:ln w="12700" cap="flat" cmpd="sng" algn="ctr">
                <a:solidFill>
                  <a:srgbClr val="F15E22"/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sp>
          <p:nvSpPr>
            <p:cNvPr id="109" name="TextBox 2">
              <a:extLst>
                <a:ext uri="{FF2B5EF4-FFF2-40B4-BE49-F238E27FC236}">
                  <a16:creationId xmlns:a16="http://schemas.microsoft.com/office/drawing/2014/main" id="{DB3A8A88-70C0-B4CC-ADA7-9462CF57D5FC}"/>
                </a:ext>
              </a:extLst>
            </p:cNvPr>
            <p:cNvSpPr txBox="1"/>
            <p:nvPr/>
          </p:nvSpPr>
          <p:spPr>
            <a:xfrm>
              <a:off x="4883824" y="2969498"/>
              <a:ext cx="4007319" cy="179303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667" b="1" kern="0" dirty="0">
                  <a:solidFill>
                    <a:srgbClr val="001936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”</a:t>
              </a:r>
              <a:r>
                <a:rPr lang="ja-JP" altLang="en-US" sz="2667" b="1" kern="0">
                  <a:solidFill>
                    <a:srgbClr val="001936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自発検知型 “</a:t>
              </a:r>
              <a:endParaRPr lang="en-US" altLang="ja-JP" sz="2667" b="1" kern="0" dirty="0">
                <a:solidFill>
                  <a:srgbClr val="001936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067" b="1" kern="0" dirty="0">
                <a:solidFill>
                  <a:srgbClr val="001936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667" b="1" kern="0">
                  <a:solidFill>
                    <a:srgbClr val="0D5D70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アクティブ監視</a:t>
              </a:r>
              <a:endParaRPr lang="en-US" altLang="ja-JP" sz="2667" b="1" kern="0" dirty="0">
                <a:solidFill>
                  <a:srgbClr val="0D5D70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2667" b="1" kern="0" dirty="0">
                <a:solidFill>
                  <a:srgbClr val="0D5D70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067" b="1" kern="0" dirty="0">
                <a:solidFill>
                  <a:srgbClr val="0D5D70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67" kern="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JP" sz="1067" kern="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133" b="1" kern="0">
                  <a:solidFill>
                    <a:srgbClr val="4F565C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監視用トラフィック</a:t>
              </a:r>
              <a:r>
                <a:rPr lang="ja-JP" altLang="en-US" sz="2133" kern="0">
                  <a:solidFill>
                    <a:srgbClr val="4F565C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を送信し、</a:t>
              </a:r>
              <a:endParaRPr lang="en-US" altLang="ja-JP" sz="2133" kern="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algn="ctr" defTabSz="914377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133" kern="0">
                  <a:solidFill>
                    <a:srgbClr val="4F565C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ユーザーアプリの動作をシミュレーション</a:t>
              </a:r>
              <a:endParaRPr lang="en-JP" sz="2133" b="1" kern="0" dirty="0">
                <a:solidFill>
                  <a:srgbClr val="4F565C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pic>
          <p:nvPicPr>
            <p:cNvPr id="110" name="Picture 2" descr="Integrating ThousandEyes with SignifAI's Artificial Intelligence and  Machine Learning - Thoughts on DevOps and Machine Intelligence by SignifAI">
              <a:extLst>
                <a:ext uri="{FF2B5EF4-FFF2-40B4-BE49-F238E27FC236}">
                  <a16:creationId xmlns:a16="http://schemas.microsoft.com/office/drawing/2014/main" id="{197DC0B7-FFFD-6A22-93A2-CF0F8115C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3227" y="3567106"/>
              <a:ext cx="2188358" cy="66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37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059;p6">
            <a:extLst>
              <a:ext uri="{FF2B5EF4-FFF2-40B4-BE49-F238E27FC236}">
                <a16:creationId xmlns:a16="http://schemas.microsoft.com/office/drawing/2014/main" id="{CE1D81ED-1B6F-11D6-B855-0061FF031995}"/>
              </a:ext>
            </a:extLst>
          </p:cNvPr>
          <p:cNvSpPr txBox="1">
            <a:spLocks/>
          </p:cNvSpPr>
          <p:nvPr/>
        </p:nvSpPr>
        <p:spPr>
          <a:xfrm>
            <a:off x="317500" y="185959"/>
            <a:ext cx="1153363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ja-JP" altLang="en-US" sz="2000"/>
              <a:t>インタネットとクラウド含むサービス可視化</a:t>
            </a:r>
          </a:p>
        </p:txBody>
      </p:sp>
      <p:sp>
        <p:nvSpPr>
          <p:cNvPr id="41" name="Google Shape;1060;p6">
            <a:extLst>
              <a:ext uri="{FF2B5EF4-FFF2-40B4-BE49-F238E27FC236}">
                <a16:creationId xmlns:a16="http://schemas.microsoft.com/office/drawing/2014/main" id="{F0933B0D-A181-C2A2-00E8-48EF2457E5FB}"/>
              </a:ext>
            </a:extLst>
          </p:cNvPr>
          <p:cNvSpPr/>
          <p:nvPr/>
        </p:nvSpPr>
        <p:spPr>
          <a:xfrm>
            <a:off x="510347" y="954811"/>
            <a:ext cx="11106191" cy="483875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6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2" name="Google Shape;1061;p6">
            <a:extLst>
              <a:ext uri="{FF2B5EF4-FFF2-40B4-BE49-F238E27FC236}">
                <a16:creationId xmlns:a16="http://schemas.microsoft.com/office/drawing/2014/main" id="{16B82403-8783-7F19-14C0-198053CC7954}"/>
              </a:ext>
            </a:extLst>
          </p:cNvPr>
          <p:cNvGrpSpPr/>
          <p:nvPr/>
        </p:nvGrpSpPr>
        <p:grpSpPr>
          <a:xfrm>
            <a:off x="605123" y="1048566"/>
            <a:ext cx="10903035" cy="846741"/>
            <a:chOff x="404629" y="755875"/>
            <a:chExt cx="8177276" cy="635056"/>
          </a:xfrm>
        </p:grpSpPr>
        <p:pic>
          <p:nvPicPr>
            <p:cNvPr id="43" name="Google Shape;1062;p6">
              <a:extLst>
                <a:ext uri="{FF2B5EF4-FFF2-40B4-BE49-F238E27FC236}">
                  <a16:creationId xmlns:a16="http://schemas.microsoft.com/office/drawing/2014/main" id="{A8B43375-FEE9-45B6-9EC8-434250B8B2E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4629" y="755875"/>
              <a:ext cx="5103428" cy="635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1063;p6">
              <a:extLst>
                <a:ext uri="{FF2B5EF4-FFF2-40B4-BE49-F238E27FC236}">
                  <a16:creationId xmlns:a16="http://schemas.microsoft.com/office/drawing/2014/main" id="{41F930BE-63D3-6FA0-A442-3659853AD24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27411" y="755875"/>
              <a:ext cx="3254494" cy="6350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1064;p6">
            <a:extLst>
              <a:ext uri="{FF2B5EF4-FFF2-40B4-BE49-F238E27FC236}">
                <a16:creationId xmlns:a16="http://schemas.microsoft.com/office/drawing/2014/main" id="{CFFC9ED2-444D-24A5-F62B-6FF2A797D35C}"/>
              </a:ext>
            </a:extLst>
          </p:cNvPr>
          <p:cNvSpPr/>
          <p:nvPr/>
        </p:nvSpPr>
        <p:spPr>
          <a:xfrm>
            <a:off x="605122" y="1920138"/>
            <a:ext cx="10903036" cy="3794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867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" name="Google Shape;1065;p6">
            <a:extLst>
              <a:ext uri="{FF2B5EF4-FFF2-40B4-BE49-F238E27FC236}">
                <a16:creationId xmlns:a16="http://schemas.microsoft.com/office/drawing/2014/main" id="{A9561B83-A94E-2F11-9ACB-0013E867D4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8536" y="2027971"/>
            <a:ext cx="9097037" cy="3632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oogle Shape;1066;p6">
            <a:extLst>
              <a:ext uri="{FF2B5EF4-FFF2-40B4-BE49-F238E27FC236}">
                <a16:creationId xmlns:a16="http://schemas.microsoft.com/office/drawing/2014/main" id="{26E81FF5-2F2D-604A-9DB7-4C6A6EFAD8F7}"/>
              </a:ext>
            </a:extLst>
          </p:cNvPr>
          <p:cNvGrpSpPr/>
          <p:nvPr/>
        </p:nvGrpSpPr>
        <p:grpSpPr>
          <a:xfrm>
            <a:off x="605122" y="3287793"/>
            <a:ext cx="2545591" cy="1482951"/>
            <a:chOff x="453841" y="2465844"/>
            <a:chExt cx="1909193" cy="1112213"/>
          </a:xfrm>
        </p:grpSpPr>
        <p:sp>
          <p:nvSpPr>
            <p:cNvPr id="48" name="Google Shape;1067;p6">
              <a:extLst>
                <a:ext uri="{FF2B5EF4-FFF2-40B4-BE49-F238E27FC236}">
                  <a16:creationId xmlns:a16="http://schemas.microsoft.com/office/drawing/2014/main" id="{95549796-0B09-F7A7-EE16-61FAEC098E61}"/>
                </a:ext>
              </a:extLst>
            </p:cNvPr>
            <p:cNvSpPr txBox="1"/>
            <p:nvPr/>
          </p:nvSpPr>
          <p:spPr>
            <a:xfrm>
              <a:off x="453841" y="2883335"/>
              <a:ext cx="1247739" cy="2354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en-US" sz="16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Branch Offices</a:t>
              </a:r>
              <a:endParaRPr/>
            </a:p>
          </p:txBody>
        </p:sp>
        <p:sp>
          <p:nvSpPr>
            <p:cNvPr id="49" name="Google Shape;1068;p6">
              <a:extLst>
                <a:ext uri="{FF2B5EF4-FFF2-40B4-BE49-F238E27FC236}">
                  <a16:creationId xmlns:a16="http://schemas.microsoft.com/office/drawing/2014/main" id="{AA83F0B5-D91D-CE3F-326F-4CD096EF3EF7}"/>
                </a:ext>
              </a:extLst>
            </p:cNvPr>
            <p:cNvSpPr/>
            <p:nvPr/>
          </p:nvSpPr>
          <p:spPr>
            <a:xfrm rot="-5400000" flipH="1">
              <a:off x="1367266" y="2250487"/>
              <a:ext cx="417493" cy="848207"/>
            </a:xfrm>
            <a:custGeom>
              <a:avLst/>
              <a:gdLst/>
              <a:ahLst/>
              <a:cxnLst/>
              <a:rect l="l" t="t" r="r" b="b"/>
              <a:pathLst>
                <a:path w="725214" h="417786" extrusionOk="0">
                  <a:moveTo>
                    <a:pt x="725214" y="0"/>
                  </a:moveTo>
                  <a:lnTo>
                    <a:pt x="0" y="0"/>
                  </a:lnTo>
                  <a:lnTo>
                    <a:pt x="0" y="417786"/>
                  </a:lnTo>
                </a:path>
              </a:pathLst>
            </a:cu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triangle" w="med" len="med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endParaRPr sz="1867">
                <a:solidFill>
                  <a:srgbClr val="4F565C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0" name="Google Shape;1069;p6">
              <a:extLst>
                <a:ext uri="{FF2B5EF4-FFF2-40B4-BE49-F238E27FC236}">
                  <a16:creationId xmlns:a16="http://schemas.microsoft.com/office/drawing/2014/main" id="{73620D5F-C483-707A-CA3A-EDDA927170BD}"/>
                </a:ext>
              </a:extLst>
            </p:cNvPr>
            <p:cNvSpPr/>
            <p:nvPr/>
          </p:nvSpPr>
          <p:spPr>
            <a:xfrm>
              <a:off x="1151908" y="3137407"/>
              <a:ext cx="1211126" cy="440650"/>
            </a:xfrm>
            <a:custGeom>
              <a:avLst/>
              <a:gdLst/>
              <a:ahLst/>
              <a:cxnLst/>
              <a:rect l="l" t="t" r="r" b="b"/>
              <a:pathLst>
                <a:path w="1135118" h="465083" extrusionOk="0">
                  <a:moveTo>
                    <a:pt x="0" y="0"/>
                  </a:moveTo>
                  <a:lnTo>
                    <a:pt x="0" y="331076"/>
                  </a:lnTo>
                  <a:lnTo>
                    <a:pt x="1135118" y="331076"/>
                  </a:lnTo>
                  <a:lnTo>
                    <a:pt x="1135118" y="465083"/>
                  </a:lnTo>
                </a:path>
              </a:pathLst>
            </a:cu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triangle" w="med" len="med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endParaRPr sz="1867">
                <a:solidFill>
                  <a:srgbClr val="4F565C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51" name="Google Shape;1070;p6">
            <a:extLst>
              <a:ext uri="{FF2B5EF4-FFF2-40B4-BE49-F238E27FC236}">
                <a16:creationId xmlns:a16="http://schemas.microsoft.com/office/drawing/2014/main" id="{39DDDDDD-DC18-C4BB-A4C4-F218F0C7922A}"/>
              </a:ext>
            </a:extLst>
          </p:cNvPr>
          <p:cNvGrpSpPr/>
          <p:nvPr/>
        </p:nvGrpSpPr>
        <p:grpSpPr>
          <a:xfrm>
            <a:off x="9863686" y="3414823"/>
            <a:ext cx="1357405" cy="2007848"/>
            <a:chOff x="7397764" y="2561117"/>
            <a:chExt cx="1018054" cy="1505886"/>
          </a:xfrm>
        </p:grpSpPr>
        <p:sp>
          <p:nvSpPr>
            <p:cNvPr id="52" name="Google Shape;1071;p6">
              <a:extLst>
                <a:ext uri="{FF2B5EF4-FFF2-40B4-BE49-F238E27FC236}">
                  <a16:creationId xmlns:a16="http://schemas.microsoft.com/office/drawing/2014/main" id="{D53AE106-47E0-FC04-76BC-757B56FC5BAD}"/>
                </a:ext>
              </a:extLst>
            </p:cNvPr>
            <p:cNvSpPr txBox="1"/>
            <p:nvPr/>
          </p:nvSpPr>
          <p:spPr>
            <a:xfrm>
              <a:off x="7512439" y="3831584"/>
              <a:ext cx="903379" cy="2354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en-US" sz="16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Datacenter</a:t>
              </a:r>
              <a:endParaRPr/>
            </a:p>
          </p:txBody>
        </p:sp>
        <p:sp>
          <p:nvSpPr>
            <p:cNvPr id="53" name="Google Shape;1072;p6">
              <a:extLst>
                <a:ext uri="{FF2B5EF4-FFF2-40B4-BE49-F238E27FC236}">
                  <a16:creationId xmlns:a16="http://schemas.microsoft.com/office/drawing/2014/main" id="{8A6BAB75-CF08-7309-6367-4DE6F5666058}"/>
                </a:ext>
              </a:extLst>
            </p:cNvPr>
            <p:cNvSpPr/>
            <p:nvPr/>
          </p:nvSpPr>
          <p:spPr>
            <a:xfrm rot="5400000">
              <a:off x="7322391" y="2636490"/>
              <a:ext cx="717655" cy="566909"/>
            </a:xfrm>
            <a:custGeom>
              <a:avLst/>
              <a:gdLst/>
              <a:ahLst/>
              <a:cxnLst/>
              <a:rect l="l" t="t" r="r" b="b"/>
              <a:pathLst>
                <a:path w="725214" h="417786" extrusionOk="0">
                  <a:moveTo>
                    <a:pt x="725214" y="0"/>
                  </a:moveTo>
                  <a:lnTo>
                    <a:pt x="0" y="0"/>
                  </a:lnTo>
                  <a:lnTo>
                    <a:pt x="0" y="417786"/>
                  </a:lnTo>
                </a:path>
              </a:pathLst>
            </a:cu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triangle" w="med" len="med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</a:pPr>
              <a:endParaRPr sz="1867">
                <a:solidFill>
                  <a:srgbClr val="4F565C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54" name="Google Shape;1073;p6">
              <a:extLst>
                <a:ext uri="{FF2B5EF4-FFF2-40B4-BE49-F238E27FC236}">
                  <a16:creationId xmlns:a16="http://schemas.microsoft.com/office/drawing/2014/main" id="{B35434E7-8190-C293-75EE-CF42E660269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32973" y="3257600"/>
              <a:ext cx="668312" cy="6683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1074;p6">
            <a:extLst>
              <a:ext uri="{FF2B5EF4-FFF2-40B4-BE49-F238E27FC236}">
                <a16:creationId xmlns:a16="http://schemas.microsoft.com/office/drawing/2014/main" id="{1A0DA23D-EFA8-5E13-062A-DB0E6CE38962}"/>
              </a:ext>
            </a:extLst>
          </p:cNvPr>
          <p:cNvGrpSpPr/>
          <p:nvPr/>
        </p:nvGrpSpPr>
        <p:grpSpPr>
          <a:xfrm>
            <a:off x="510346" y="1895307"/>
            <a:ext cx="11106188" cy="4654349"/>
            <a:chOff x="382759" y="1421480"/>
            <a:chExt cx="8329641" cy="3490762"/>
          </a:xfrm>
        </p:grpSpPr>
        <p:sp>
          <p:nvSpPr>
            <p:cNvPr id="56" name="Google Shape;1075;p6">
              <a:extLst>
                <a:ext uri="{FF2B5EF4-FFF2-40B4-BE49-F238E27FC236}">
                  <a16:creationId xmlns:a16="http://schemas.microsoft.com/office/drawing/2014/main" id="{3DABF2D2-C158-4EBA-233E-C8397DDFBCB3}"/>
                </a:ext>
              </a:extLst>
            </p:cNvPr>
            <p:cNvSpPr/>
            <p:nvPr/>
          </p:nvSpPr>
          <p:spPr>
            <a:xfrm flipH="1">
              <a:off x="6612123" y="1421480"/>
              <a:ext cx="2100277" cy="3490762"/>
            </a:xfrm>
            <a:prstGeom prst="rect">
              <a:avLst/>
            </a:prstGeom>
            <a:solidFill>
              <a:srgbClr val="BCD7E7">
                <a:alpha val="24705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867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7" name="Google Shape;1077;p6">
              <a:extLst>
                <a:ext uri="{FF2B5EF4-FFF2-40B4-BE49-F238E27FC236}">
                  <a16:creationId xmlns:a16="http://schemas.microsoft.com/office/drawing/2014/main" id="{81B94335-E871-0D75-D327-77575C6176D5}"/>
                </a:ext>
              </a:extLst>
            </p:cNvPr>
            <p:cNvSpPr txBox="1"/>
            <p:nvPr/>
          </p:nvSpPr>
          <p:spPr>
            <a:xfrm>
              <a:off x="7034513" y="4500970"/>
              <a:ext cx="1255496" cy="2354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</a:pPr>
              <a:r>
                <a:rPr lang="ja-JP" altLang="en-US" sz="1600" b="1" dirty="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クラウド</a:t>
              </a:r>
              <a:endParaRPr dirty="0"/>
            </a:p>
          </p:txBody>
        </p:sp>
        <p:grpSp>
          <p:nvGrpSpPr>
            <p:cNvPr id="58" name="Google Shape;1078;p6">
              <a:extLst>
                <a:ext uri="{FF2B5EF4-FFF2-40B4-BE49-F238E27FC236}">
                  <a16:creationId xmlns:a16="http://schemas.microsoft.com/office/drawing/2014/main" id="{C76CF2A1-C49B-9BAD-5B5F-EFD008471C10}"/>
                </a:ext>
              </a:extLst>
            </p:cNvPr>
            <p:cNvGrpSpPr/>
            <p:nvPr/>
          </p:nvGrpSpPr>
          <p:grpSpPr>
            <a:xfrm>
              <a:off x="382759" y="1421480"/>
              <a:ext cx="3218067" cy="3490762"/>
              <a:chOff x="382759" y="1410847"/>
              <a:chExt cx="3218067" cy="3490762"/>
            </a:xfrm>
          </p:grpSpPr>
          <p:sp>
            <p:nvSpPr>
              <p:cNvPr id="59" name="Google Shape;1079;p6">
                <a:extLst>
                  <a:ext uri="{FF2B5EF4-FFF2-40B4-BE49-F238E27FC236}">
                    <a16:creationId xmlns:a16="http://schemas.microsoft.com/office/drawing/2014/main" id="{4814EDC2-83FA-05F1-CC32-F8A1D940D47A}"/>
                  </a:ext>
                </a:extLst>
              </p:cNvPr>
              <p:cNvSpPr/>
              <p:nvPr/>
            </p:nvSpPr>
            <p:spPr>
              <a:xfrm>
                <a:off x="382759" y="1410847"/>
                <a:ext cx="3218067" cy="3490762"/>
              </a:xfrm>
              <a:prstGeom prst="rect">
                <a:avLst/>
              </a:prstGeom>
              <a:solidFill>
                <a:schemeClr val="accent1">
                  <a:alpha val="9803"/>
                </a:scheme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1867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60" name="Google Shape;1080;p6">
                <a:extLst>
                  <a:ext uri="{FF2B5EF4-FFF2-40B4-BE49-F238E27FC236}">
                    <a16:creationId xmlns:a16="http://schemas.microsoft.com/office/drawing/2014/main" id="{87E9B456-EC15-E7A9-CB26-A8EEF7B4EB8F}"/>
                  </a:ext>
                </a:extLst>
              </p:cNvPr>
              <p:cNvSpPr txBox="1"/>
              <p:nvPr/>
            </p:nvSpPr>
            <p:spPr>
              <a:xfrm>
                <a:off x="1088483" y="4468398"/>
                <a:ext cx="1602397" cy="235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</a:pPr>
                <a:r>
                  <a:rPr lang="ja-JP" altLang="en-US" sz="1600" b="1" dirty="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社内ネットワーク</a:t>
                </a:r>
                <a:endParaRPr dirty="0"/>
              </a:p>
            </p:txBody>
          </p:sp>
        </p:grpSp>
      </p:grpSp>
      <p:sp>
        <p:nvSpPr>
          <p:cNvPr id="61" name="Google Shape;1080;p6">
            <a:extLst>
              <a:ext uri="{FF2B5EF4-FFF2-40B4-BE49-F238E27FC236}">
                <a16:creationId xmlns:a16="http://schemas.microsoft.com/office/drawing/2014/main" id="{1505C9AE-AE65-5F3E-3036-C642A2E8F966}"/>
              </a:ext>
            </a:extLst>
          </p:cNvPr>
          <p:cNvSpPr txBox="1"/>
          <p:nvPr/>
        </p:nvSpPr>
        <p:spPr>
          <a:xfrm>
            <a:off x="5892965" y="5972040"/>
            <a:ext cx="21365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r>
              <a:rPr lang="ja-JP" altLang="en-US" sz="16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インターネット</a:t>
            </a:r>
            <a:endParaRPr dirty="0"/>
          </a:p>
        </p:txBody>
      </p:sp>
      <p:sp>
        <p:nvSpPr>
          <p:cNvPr id="2" name="云形 1">
            <a:extLst>
              <a:ext uri="{FF2B5EF4-FFF2-40B4-BE49-F238E27FC236}">
                <a16:creationId xmlns:a16="http://schemas.microsoft.com/office/drawing/2014/main" id="{FE8A37B2-8501-E587-056E-44C9175203E8}"/>
              </a:ext>
            </a:extLst>
          </p:cNvPr>
          <p:cNvSpPr/>
          <p:nvPr/>
        </p:nvSpPr>
        <p:spPr>
          <a:xfrm>
            <a:off x="9884335" y="4456119"/>
            <a:ext cx="1336756" cy="652660"/>
          </a:xfrm>
          <a:prstGeom prst="clou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kumimoji="1" lang="en-US" altLang="zh-CN" sz="1200" dirty="0">
                <a:solidFill>
                  <a:schemeClr val="bg2"/>
                </a:solidFill>
              </a:rPr>
              <a:t>Salesforce</a:t>
            </a:r>
            <a:endParaRPr kumimoji="1" lang="zh-CN" alt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6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1">
            <a:extLst>
              <a:ext uri="{FF2B5EF4-FFF2-40B4-BE49-F238E27FC236}">
                <a16:creationId xmlns:a16="http://schemas.microsoft.com/office/drawing/2014/main" id="{A92C2B93-0E6E-4C8C-9AD6-69663B5B4AF4}"/>
              </a:ext>
            </a:extLst>
          </p:cNvPr>
          <p:cNvSpPr txBox="1"/>
          <p:nvPr/>
        </p:nvSpPr>
        <p:spPr>
          <a:xfrm>
            <a:off x="349318" y="141668"/>
            <a:ext cx="11531159" cy="50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8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E3EB1"/>
              </a:buClr>
            </a:pPr>
            <a:r>
              <a:rPr lang="en-US" altLang="ja-JP" sz="28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  <a:sym typeface="Arial"/>
              </a:rPr>
              <a:t>ThousandEyes</a:t>
            </a:r>
            <a:r>
              <a:rPr lang="ja-JP" altLang="en-US" sz="28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  <a:sym typeface="Arial"/>
              </a:rPr>
              <a:t>概要</a:t>
            </a:r>
            <a:r>
              <a:rPr lang="ja-JP" altLang="en-US" sz="20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  <a:sym typeface="Arial"/>
              </a:rPr>
              <a:t>　　　実際のテスト通信によるネットワークのアクティブ監視</a:t>
            </a:r>
            <a:r>
              <a:rPr lang="en-US" altLang="ja-JP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lang="ja-JP" altLang="en-US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  <a:sym typeface="Arial"/>
              </a:rPr>
              <a:t>　　　</a:t>
            </a:r>
            <a:endParaRPr lang="en-JP" sz="2000" kern="0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DFE1C30-5199-479F-88A1-C8BB3843F93E}"/>
              </a:ext>
            </a:extLst>
          </p:cNvPr>
          <p:cNvSpPr/>
          <p:nvPr/>
        </p:nvSpPr>
        <p:spPr>
          <a:xfrm>
            <a:off x="9451872" y="2936166"/>
            <a:ext cx="2161309" cy="2407263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2" name="Google Shape;3010;p79">
            <a:extLst>
              <a:ext uri="{FF2B5EF4-FFF2-40B4-BE49-F238E27FC236}">
                <a16:creationId xmlns:a16="http://schemas.microsoft.com/office/drawing/2014/main" id="{38FFB81A-2011-4693-BAF2-F33F5C79F6AA}"/>
              </a:ext>
            </a:extLst>
          </p:cNvPr>
          <p:cNvGrpSpPr/>
          <p:nvPr/>
        </p:nvGrpSpPr>
        <p:grpSpPr>
          <a:xfrm>
            <a:off x="6233825" y="4737726"/>
            <a:ext cx="500924" cy="476351"/>
            <a:chOff x="5476121" y="2222275"/>
            <a:chExt cx="443700" cy="443700"/>
          </a:xfrm>
          <a:solidFill>
            <a:srgbClr val="00BCED">
              <a:lumMod val="40000"/>
              <a:lumOff val="60000"/>
            </a:srgbClr>
          </a:solidFill>
        </p:grpSpPr>
        <p:sp>
          <p:nvSpPr>
            <p:cNvPr id="43" name="Google Shape;3011;p79">
              <a:extLst>
                <a:ext uri="{FF2B5EF4-FFF2-40B4-BE49-F238E27FC236}">
                  <a16:creationId xmlns:a16="http://schemas.microsoft.com/office/drawing/2014/main" id="{D2A1719E-848E-4649-B602-71F57C4DB2CC}"/>
                </a:ext>
              </a:extLst>
            </p:cNvPr>
            <p:cNvSpPr/>
            <p:nvPr/>
          </p:nvSpPr>
          <p:spPr>
            <a:xfrm>
              <a:off x="5476121" y="2222275"/>
              <a:ext cx="443700" cy="443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44" name="Google Shape;3012;p79">
              <a:extLst>
                <a:ext uri="{FF2B5EF4-FFF2-40B4-BE49-F238E27FC236}">
                  <a16:creationId xmlns:a16="http://schemas.microsoft.com/office/drawing/2014/main" id="{B680744B-DAD1-44C7-9ED0-7DFB8983A71D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6439" y="2332896"/>
              <a:ext cx="295771" cy="21118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5DB699E7-27D3-4104-B7EE-85B8B82D6536}"/>
              </a:ext>
            </a:extLst>
          </p:cNvPr>
          <p:cNvGrpSpPr/>
          <p:nvPr/>
        </p:nvGrpSpPr>
        <p:grpSpPr>
          <a:xfrm>
            <a:off x="6228111" y="3029721"/>
            <a:ext cx="451551" cy="456243"/>
            <a:chOff x="2782598" y="4580608"/>
            <a:chExt cx="540227" cy="545840"/>
          </a:xfrm>
        </p:grpSpPr>
        <p:sp>
          <p:nvSpPr>
            <p:cNvPr id="46" name="Google Shape;2979;p79">
              <a:extLst>
                <a:ext uri="{FF2B5EF4-FFF2-40B4-BE49-F238E27FC236}">
                  <a16:creationId xmlns:a16="http://schemas.microsoft.com/office/drawing/2014/main" id="{78D7D3B8-13FE-4260-A570-3AFD289752BB}"/>
                </a:ext>
              </a:extLst>
            </p:cNvPr>
            <p:cNvSpPr/>
            <p:nvPr/>
          </p:nvSpPr>
          <p:spPr>
            <a:xfrm>
              <a:off x="2782598" y="4580608"/>
              <a:ext cx="540227" cy="545840"/>
            </a:xfrm>
            <a:prstGeom prst="ellipse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47" name="Google Shape;2980;p79">
              <a:extLst>
                <a:ext uri="{FF2B5EF4-FFF2-40B4-BE49-F238E27FC236}">
                  <a16:creationId xmlns:a16="http://schemas.microsoft.com/office/drawing/2014/main" id="{98DCD616-BAB3-4C6D-8FC0-D202208CCF9E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9664" y="4695837"/>
              <a:ext cx="386093" cy="281970"/>
            </a:xfrm>
            <a:prstGeom prst="rect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</p:pic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244C2F66-6D7A-4E6E-9A28-FB35517C210F}"/>
              </a:ext>
            </a:extLst>
          </p:cNvPr>
          <p:cNvGrpSpPr/>
          <p:nvPr/>
        </p:nvGrpSpPr>
        <p:grpSpPr>
          <a:xfrm>
            <a:off x="6237096" y="3876718"/>
            <a:ext cx="448281" cy="445215"/>
            <a:chOff x="2218297" y="4584753"/>
            <a:chExt cx="545425" cy="541695"/>
          </a:xfrm>
        </p:grpSpPr>
        <p:sp>
          <p:nvSpPr>
            <p:cNvPr id="49" name="Google Shape;3024;p79">
              <a:extLst>
                <a:ext uri="{FF2B5EF4-FFF2-40B4-BE49-F238E27FC236}">
                  <a16:creationId xmlns:a16="http://schemas.microsoft.com/office/drawing/2014/main" id="{33FD7CCC-C7F6-4C4F-8C5E-D21A60BF5B95}"/>
                </a:ext>
              </a:extLst>
            </p:cNvPr>
            <p:cNvSpPr/>
            <p:nvPr/>
          </p:nvSpPr>
          <p:spPr>
            <a:xfrm>
              <a:off x="2218297" y="4584753"/>
              <a:ext cx="545425" cy="541695"/>
            </a:xfrm>
            <a:prstGeom prst="ellipse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50" name="Google Shape;3025;p79">
              <a:extLst>
                <a:ext uri="{FF2B5EF4-FFF2-40B4-BE49-F238E27FC236}">
                  <a16:creationId xmlns:a16="http://schemas.microsoft.com/office/drawing/2014/main" id="{2BFF140C-3B80-4C10-A0DD-B3C0248F302C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4686" y="4691662"/>
              <a:ext cx="305047" cy="273894"/>
            </a:xfrm>
            <a:prstGeom prst="rect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</p:pic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A905E31-B653-4C61-BFC7-39C185785924}"/>
              </a:ext>
            </a:extLst>
          </p:cNvPr>
          <p:cNvSpPr txBox="1"/>
          <p:nvPr/>
        </p:nvSpPr>
        <p:spPr>
          <a:xfrm>
            <a:off x="6646771" y="3039576"/>
            <a:ext cx="940669" cy="45624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100" b="1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外部</a:t>
            </a:r>
            <a:endParaRPr lang="en-US" altLang="ja-JP" sz="1100" b="1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100" b="1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からの監視</a:t>
            </a:r>
            <a:endParaRPr lang="en-US" sz="1100" b="1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19A71A0-D499-49BB-9EF2-BEB5A413AA6F}"/>
              </a:ext>
            </a:extLst>
          </p:cNvPr>
          <p:cNvSpPr txBox="1"/>
          <p:nvPr/>
        </p:nvSpPr>
        <p:spPr>
          <a:xfrm>
            <a:off x="6652486" y="3894888"/>
            <a:ext cx="940669" cy="45624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100" b="1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任意の拠点</a:t>
            </a:r>
            <a:endParaRPr lang="en-US" altLang="ja-JP" sz="1100" b="1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100" b="1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からの監視</a:t>
            </a:r>
            <a:endParaRPr lang="en-US" sz="1100" b="1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697046F-15A7-419E-A02C-109E360AE466}"/>
              </a:ext>
            </a:extLst>
          </p:cNvPr>
          <p:cNvSpPr txBox="1"/>
          <p:nvPr/>
        </p:nvSpPr>
        <p:spPr>
          <a:xfrm>
            <a:off x="6675579" y="4751579"/>
            <a:ext cx="940669" cy="45624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100" b="1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ユーザ</a:t>
            </a:r>
            <a:r>
              <a:rPr lang="en-US" altLang="ja-JP" sz="1100" b="1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PC</a:t>
            </a: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100" b="1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からの監視</a:t>
            </a:r>
            <a:endParaRPr lang="en-US" sz="1100" b="1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7F05862-E649-4950-86A6-FB94034666FF}"/>
              </a:ext>
            </a:extLst>
          </p:cNvPr>
          <p:cNvSpPr txBox="1"/>
          <p:nvPr/>
        </p:nvSpPr>
        <p:spPr>
          <a:xfrm>
            <a:off x="6054889" y="3461813"/>
            <a:ext cx="1268927" cy="23432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ja-JP" sz="1100" b="1" kern="0">
                <a:solidFill>
                  <a:srgbClr val="00B0F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Cloud Agent</a:t>
            </a:r>
            <a:endParaRPr lang="en-US" sz="1100" b="1" kern="0">
              <a:solidFill>
                <a:srgbClr val="00B0F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D0F021E-97E3-440D-AF0F-0BBE9363B2A5}"/>
              </a:ext>
            </a:extLst>
          </p:cNvPr>
          <p:cNvSpPr txBox="1"/>
          <p:nvPr/>
        </p:nvSpPr>
        <p:spPr>
          <a:xfrm>
            <a:off x="6093798" y="4334653"/>
            <a:ext cx="1268927" cy="23432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ja-JP" sz="1100" b="1" kern="0">
                <a:solidFill>
                  <a:srgbClr val="00B0F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Enterprise Agent</a:t>
            </a:r>
            <a:endParaRPr lang="en-US" sz="1100" b="1" kern="0">
              <a:solidFill>
                <a:srgbClr val="00B0F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E9FA702-3907-466B-AAD7-F7D8003EC84D}"/>
              </a:ext>
            </a:extLst>
          </p:cNvPr>
          <p:cNvSpPr txBox="1"/>
          <p:nvPr/>
        </p:nvSpPr>
        <p:spPr>
          <a:xfrm>
            <a:off x="6117521" y="5191472"/>
            <a:ext cx="1268927" cy="23432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ja-JP" sz="1100" b="1" kern="0">
                <a:solidFill>
                  <a:srgbClr val="00B0F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Endpoint Agent</a:t>
            </a:r>
            <a:endParaRPr lang="en-US" sz="1100" b="1" kern="0">
              <a:solidFill>
                <a:srgbClr val="00B0F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57" name="Google Shape;2970;p79">
            <a:extLst>
              <a:ext uri="{FF2B5EF4-FFF2-40B4-BE49-F238E27FC236}">
                <a16:creationId xmlns:a16="http://schemas.microsoft.com/office/drawing/2014/main" id="{AF782E10-EB71-47EE-9ECD-E1D3E2DB2C99}"/>
              </a:ext>
            </a:extLst>
          </p:cNvPr>
          <p:cNvSpPr/>
          <p:nvPr/>
        </p:nvSpPr>
        <p:spPr>
          <a:xfrm>
            <a:off x="10015185" y="3846098"/>
            <a:ext cx="1123320" cy="538751"/>
          </a:xfrm>
          <a:prstGeom prst="cloud">
            <a:avLst/>
          </a:prstGeom>
          <a:solidFill>
            <a:srgbClr val="FFFFFF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25" tIns="60900" rIns="121825" bIns="60900" anchor="ctr" anchorCtr="0">
            <a:no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kern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SaaS/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kern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IaaS</a:t>
            </a:r>
          </a:p>
        </p:txBody>
      </p:sp>
      <p:sp>
        <p:nvSpPr>
          <p:cNvPr id="58" name="四角形: メモ 57">
            <a:extLst>
              <a:ext uri="{FF2B5EF4-FFF2-40B4-BE49-F238E27FC236}">
                <a16:creationId xmlns:a16="http://schemas.microsoft.com/office/drawing/2014/main" id="{720CD9F8-B511-49F6-A7FC-3DD1159DBEA9}"/>
              </a:ext>
            </a:extLst>
          </p:cNvPr>
          <p:cNvSpPr/>
          <p:nvPr/>
        </p:nvSpPr>
        <p:spPr>
          <a:xfrm>
            <a:off x="10036921" y="3077464"/>
            <a:ext cx="1101584" cy="464181"/>
          </a:xfrm>
          <a:prstGeom prst="foldedCorner">
            <a:avLst>
              <a:gd name="adj" fmla="val 39774"/>
            </a:avLst>
          </a:prstGeom>
          <a:solidFill>
            <a:srgbClr val="FBAB18">
              <a:lumMod val="20000"/>
              <a:lumOff val="80000"/>
            </a:srgbClr>
          </a:solidFill>
          <a:ln w="12700" cap="flat" cmpd="sng" algn="ctr">
            <a:solidFill>
              <a:srgbClr val="FBAB1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200" b="1" kern="0">
              <a:solidFill>
                <a:srgbClr val="FF66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+mn-cs"/>
              <a:sym typeface="Arial"/>
            </a:endParaRP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Web</a:t>
            </a:r>
            <a:r>
              <a:rPr lang="ja-JP" altLang="en-US" sz="1200" b="1" kern="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サイト</a:t>
            </a:r>
            <a:endParaRPr lang="en-US" sz="1200" b="1" kern="0">
              <a:solidFill>
                <a:srgbClr val="FF66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+mn-cs"/>
              <a:sym typeface="Arial"/>
            </a:endParaRPr>
          </a:p>
        </p:txBody>
      </p:sp>
      <p:pic>
        <p:nvPicPr>
          <p:cNvPr id="59" name="Google Shape;2968;p79">
            <a:extLst>
              <a:ext uri="{FF2B5EF4-FFF2-40B4-BE49-F238E27FC236}">
                <a16:creationId xmlns:a16="http://schemas.microsoft.com/office/drawing/2014/main" id="{C8CB48E9-185A-4DAD-B556-78EE67486BC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5646" y="4627201"/>
            <a:ext cx="577964" cy="58307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C22FAEF-1734-4E07-ABD1-9E39CB709119}"/>
              </a:ext>
            </a:extLst>
          </p:cNvPr>
          <p:cNvSpPr txBox="1"/>
          <p:nvPr/>
        </p:nvSpPr>
        <p:spPr>
          <a:xfrm>
            <a:off x="10551524" y="4761824"/>
            <a:ext cx="811627" cy="45624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100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サーバや</a:t>
            </a:r>
            <a:endParaRPr lang="en-US" altLang="ja-JP" sz="1100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100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サービス</a:t>
            </a:r>
            <a:endParaRPr lang="en-US" sz="1100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2133039D-145A-438A-9854-60A3FF7D0490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7587441" y="3259375"/>
            <a:ext cx="1741201" cy="8323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w="med" len="med"/>
            <a:tailEnd type="arrow" w="lg" len="lg"/>
          </a:ln>
          <a:effectLst/>
        </p:spPr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20AABD32-0D6E-48BF-985C-75D537C906FF}"/>
              </a:ext>
            </a:extLst>
          </p:cNvPr>
          <p:cNvCxnSpPr>
            <a:cxnSpLocks/>
            <a:stCxn id="52" idx="3"/>
          </p:cNvCxnSpPr>
          <p:nvPr/>
        </p:nvCxnSpPr>
        <p:spPr>
          <a:xfrm>
            <a:off x="7593156" y="4123010"/>
            <a:ext cx="1766537" cy="2015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w="med" len="med"/>
            <a:tailEnd type="arrow" w="lg" len="lg"/>
          </a:ln>
          <a:effectLst/>
        </p:spPr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D00D52AA-9E65-48FA-AD91-0C771BC2F74F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7616249" y="4979701"/>
            <a:ext cx="1775615" cy="636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w="med" len="med"/>
            <a:tailEnd type="arrow" w="lg" len="lg"/>
          </a:ln>
          <a:effectLst/>
        </p:spPr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AF02C733-E65C-4427-8B7F-E8D973D2808E}"/>
              </a:ext>
            </a:extLst>
          </p:cNvPr>
          <p:cNvSpPr txBox="1"/>
          <p:nvPr/>
        </p:nvSpPr>
        <p:spPr>
          <a:xfrm>
            <a:off x="9810705" y="2539251"/>
            <a:ext cx="1261087" cy="278879"/>
          </a:xfrm>
          <a:prstGeom prst="rect">
            <a:avLst/>
          </a:prstGeom>
          <a:solidFill>
            <a:srgbClr val="FF6600"/>
          </a:soli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200" b="1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監視ターゲット</a:t>
            </a:r>
            <a:endParaRPr lang="en-US" sz="1200" b="1" kern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DFE82081-F099-42C8-B0BA-E1B060C6CD6D}"/>
              </a:ext>
            </a:extLst>
          </p:cNvPr>
          <p:cNvSpPr txBox="1"/>
          <p:nvPr/>
        </p:nvSpPr>
        <p:spPr>
          <a:xfrm>
            <a:off x="6236031" y="2538410"/>
            <a:ext cx="1261087" cy="278879"/>
          </a:xfrm>
          <a:prstGeom prst="rect">
            <a:avLst/>
          </a:prstGeom>
          <a:solidFill>
            <a:srgbClr val="FF6600"/>
          </a:soli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200" b="1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監視エージェント</a:t>
            </a:r>
            <a:endParaRPr lang="en-US" sz="1200" b="1" kern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pic>
        <p:nvPicPr>
          <p:cNvPr id="66" name="Picture 4" descr="ThousandEyes Review – 2021 Pricing, Features, Shortcomings">
            <a:extLst>
              <a:ext uri="{FF2B5EF4-FFF2-40B4-BE49-F238E27FC236}">
                <a16:creationId xmlns:a16="http://schemas.microsoft.com/office/drawing/2014/main" id="{20DD156E-0C2C-4CC0-8033-CCFEF814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8756" y="2594201"/>
            <a:ext cx="1357035" cy="2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52AE073B-1DC9-4521-9CD8-058776A56C39}"/>
              </a:ext>
            </a:extLst>
          </p:cNvPr>
          <p:cNvCxnSpPr>
            <a:cxnSpLocks/>
            <a:stCxn id="53" idx="3"/>
            <a:endCxn id="66" idx="2"/>
          </p:cNvCxnSpPr>
          <p:nvPr/>
        </p:nvCxnSpPr>
        <p:spPr>
          <a:xfrm flipV="1">
            <a:off x="7616249" y="2826516"/>
            <a:ext cx="881025" cy="2153184"/>
          </a:xfrm>
          <a:prstGeom prst="line">
            <a:avLst/>
          </a:prstGeom>
          <a:noFill/>
          <a:ln w="6350" cap="flat" cmpd="sng" algn="ctr">
            <a:solidFill>
              <a:srgbClr val="FF6600"/>
            </a:solidFill>
            <a:prstDash val="lgDash"/>
            <a:miter lim="800000"/>
          </a:ln>
          <a:effectLst/>
        </p:spPr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B4ECFFCA-6FC5-4EBA-ABE4-922F2A583D1A}"/>
              </a:ext>
            </a:extLst>
          </p:cNvPr>
          <p:cNvCxnSpPr>
            <a:cxnSpLocks/>
            <a:stCxn id="52" idx="3"/>
            <a:endCxn id="66" idx="2"/>
          </p:cNvCxnSpPr>
          <p:nvPr/>
        </p:nvCxnSpPr>
        <p:spPr>
          <a:xfrm flipV="1">
            <a:off x="7593155" y="2826516"/>
            <a:ext cx="904119" cy="1296493"/>
          </a:xfrm>
          <a:prstGeom prst="line">
            <a:avLst/>
          </a:prstGeom>
          <a:noFill/>
          <a:ln w="6350" cap="flat" cmpd="sng" algn="ctr">
            <a:solidFill>
              <a:srgbClr val="FF6600"/>
            </a:solidFill>
            <a:prstDash val="lgDash"/>
            <a:miter lim="800000"/>
          </a:ln>
          <a:effectLst/>
        </p:spPr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B08757FA-0CF0-45DA-9113-1547470BD3BE}"/>
              </a:ext>
            </a:extLst>
          </p:cNvPr>
          <p:cNvCxnSpPr>
            <a:cxnSpLocks/>
            <a:stCxn id="51" idx="3"/>
            <a:endCxn id="66" idx="2"/>
          </p:cNvCxnSpPr>
          <p:nvPr/>
        </p:nvCxnSpPr>
        <p:spPr>
          <a:xfrm flipV="1">
            <a:off x="7587441" y="2826516"/>
            <a:ext cx="909833" cy="441181"/>
          </a:xfrm>
          <a:prstGeom prst="line">
            <a:avLst/>
          </a:prstGeom>
          <a:noFill/>
          <a:ln w="6350" cap="flat" cmpd="sng" algn="ctr">
            <a:solidFill>
              <a:srgbClr val="FF6600"/>
            </a:solidFill>
            <a:prstDash val="lgDash"/>
            <a:miter lim="800000"/>
          </a:ln>
          <a:effectLst/>
        </p:spPr>
      </p:cxn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DB08915-2D41-4086-B40C-6B1B9B640C16}"/>
              </a:ext>
            </a:extLst>
          </p:cNvPr>
          <p:cNvSpPr txBox="1"/>
          <p:nvPr/>
        </p:nvSpPr>
        <p:spPr>
          <a:xfrm>
            <a:off x="8042356" y="2328095"/>
            <a:ext cx="913955" cy="26090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100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コントローラ</a:t>
            </a:r>
            <a:endParaRPr lang="en-US" sz="1100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pic>
        <p:nvPicPr>
          <p:cNvPr id="71" name="Picture 1">
            <a:extLst>
              <a:ext uri="{FF2B5EF4-FFF2-40B4-BE49-F238E27FC236}">
                <a16:creationId xmlns:a16="http://schemas.microsoft.com/office/drawing/2014/main" id="{390A8B35-5EC8-4064-B3B9-18F6E59CFD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957" y="1753667"/>
            <a:ext cx="4122483" cy="2407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Google Shape;1108;p47">
            <a:extLst>
              <a:ext uri="{FF2B5EF4-FFF2-40B4-BE49-F238E27FC236}">
                <a16:creationId xmlns:a16="http://schemas.microsoft.com/office/drawing/2014/main" id="{58A0F6B2-753B-4401-90BC-B527C507A037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958" y="4854117"/>
            <a:ext cx="4111692" cy="11708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08358936-E446-41B0-9924-5446F1BFABF0}"/>
              </a:ext>
            </a:extLst>
          </p:cNvPr>
          <p:cNvSpPr txBox="1"/>
          <p:nvPr/>
        </p:nvSpPr>
        <p:spPr>
          <a:xfrm>
            <a:off x="1291431" y="4193787"/>
            <a:ext cx="4206712" cy="48213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200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時間経過ごとのアベイラビリティ、レスポンス、パケットロス、</a:t>
            </a:r>
            <a:endParaRPr lang="en-US" altLang="ja-JP" sz="1200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200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遅延、ジッタ等を計測</a:t>
            </a:r>
            <a:endParaRPr lang="en-US" sz="1200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E9DC8167-D76A-41AF-8CBB-7A7C4A9CEE7C}"/>
              </a:ext>
            </a:extLst>
          </p:cNvPr>
          <p:cNvSpPr txBox="1"/>
          <p:nvPr/>
        </p:nvSpPr>
        <p:spPr>
          <a:xfrm>
            <a:off x="1244057" y="6035298"/>
            <a:ext cx="4127711" cy="3003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200" kern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回線の経路と問題箇所の切り分け</a:t>
            </a:r>
            <a:endParaRPr lang="en-US" sz="1200" kern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pic>
        <p:nvPicPr>
          <p:cNvPr id="75" name="図 74">
            <a:extLst>
              <a:ext uri="{FF2B5EF4-FFF2-40B4-BE49-F238E27FC236}">
                <a16:creationId xmlns:a16="http://schemas.microsoft.com/office/drawing/2014/main" id="{928661B7-F82C-4ED6-97D0-E3C947C16E5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9" y="3102933"/>
            <a:ext cx="1213165" cy="1100655"/>
          </a:xfrm>
          <a:prstGeom prst="rect">
            <a:avLst/>
          </a:prstGeom>
          <a:ln>
            <a:solidFill>
              <a:srgbClr val="FFFFFF">
                <a:lumMod val="6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四角形: 角を丸くする 75">
            <a:extLst>
              <a:ext uri="{FF2B5EF4-FFF2-40B4-BE49-F238E27FC236}">
                <a16:creationId xmlns:a16="http://schemas.microsoft.com/office/drawing/2014/main" id="{B0394CBA-D8C0-45E1-8AB7-392E062C9C55}"/>
              </a:ext>
            </a:extLst>
          </p:cNvPr>
          <p:cNvSpPr/>
          <p:nvPr/>
        </p:nvSpPr>
        <p:spPr>
          <a:xfrm>
            <a:off x="6843909" y="1514080"/>
            <a:ext cx="2797073" cy="320040"/>
          </a:xfrm>
          <a:prstGeom prst="roundRect">
            <a:avLst/>
          </a:prstGeom>
          <a:solidFill>
            <a:srgbClr val="00BC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6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ネットワーク性能監視</a:t>
            </a:r>
            <a:endParaRPr lang="en-US" sz="1600" kern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+mn-cs"/>
              <a:sym typeface="Arial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8E56820E-7ECF-41B3-96A1-2B9870105438}"/>
              </a:ext>
            </a:extLst>
          </p:cNvPr>
          <p:cNvSpPr txBox="1"/>
          <p:nvPr/>
        </p:nvSpPr>
        <p:spPr>
          <a:xfrm>
            <a:off x="521335" y="881149"/>
            <a:ext cx="8881949" cy="4243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ja-JP" altLang="en-US" sz="1600" kern="0">
                <a:solidFill>
                  <a:srgbClr val="0070C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実通信データにより外部ネットワークの状態を把握、問題の切り分けと原因特定に貢献</a:t>
            </a:r>
            <a:endParaRPr lang="en-US" sz="1600" kern="0">
              <a:solidFill>
                <a:srgbClr val="0070C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79" name="TextBox 46">
            <a:extLst>
              <a:ext uri="{FF2B5EF4-FFF2-40B4-BE49-F238E27FC236}">
                <a16:creationId xmlns:a16="http://schemas.microsoft.com/office/drawing/2014/main" id="{39D5E337-DFA8-460D-BB6F-0BC2D683C2A1}"/>
              </a:ext>
            </a:extLst>
          </p:cNvPr>
          <p:cNvSpPr txBox="1"/>
          <p:nvPr/>
        </p:nvSpPr>
        <p:spPr>
          <a:xfrm>
            <a:off x="7705006" y="5563181"/>
            <a:ext cx="3942713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ja-JP" altLang="en-US" sz="1200" kern="0" dirty="0">
                <a:solidFill>
                  <a:srgbClr val="02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・</a:t>
            </a:r>
            <a:r>
              <a:rPr lang="en-US" altLang="ja-JP" sz="1200" kern="0" dirty="0">
                <a:solidFill>
                  <a:srgbClr val="02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SaaS</a:t>
            </a:r>
            <a:r>
              <a:rPr lang="ja-JP" altLang="en-US" sz="1200" kern="0" dirty="0">
                <a:solidFill>
                  <a:srgbClr val="02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 コントローラー</a:t>
            </a:r>
            <a:endParaRPr lang="en-US" sz="1200" kern="0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121914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ja-JP" altLang="en-US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・</a:t>
            </a:r>
            <a:r>
              <a:rPr lang="en-US" altLang="ja-JP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UI</a:t>
            </a:r>
            <a:r>
              <a:rPr lang="ja-JP" altLang="en-US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上でダッシュボード、レポートを提供</a:t>
            </a:r>
            <a:endParaRPr lang="en-US" sz="1200" kern="0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121914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ja-JP" altLang="en-US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・</a:t>
            </a:r>
            <a:r>
              <a:rPr lang="en-US" altLang="ja-JP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Cloud</a:t>
            </a:r>
            <a:r>
              <a:rPr lang="ja-JP" altLang="en-US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 </a:t>
            </a:r>
            <a:r>
              <a:rPr lang="en-US" altLang="ja-JP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Agent</a:t>
            </a:r>
            <a:r>
              <a:rPr lang="ja-JP" altLang="en-US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は</a:t>
            </a:r>
            <a:r>
              <a:rPr lang="en-US" altLang="ja-JP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Cisco</a:t>
            </a:r>
            <a:r>
              <a:rPr lang="ja-JP" altLang="en-US" sz="12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が運用するためインストール不要</a:t>
            </a:r>
            <a:endParaRPr lang="en-US" sz="1200" kern="0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2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8658E2C8-BBE8-4DF6-8625-BE1803A5D867}"/>
              </a:ext>
            </a:extLst>
          </p:cNvPr>
          <p:cNvGrpSpPr/>
          <p:nvPr/>
        </p:nvGrpSpPr>
        <p:grpSpPr>
          <a:xfrm>
            <a:off x="3713415" y="5290997"/>
            <a:ext cx="4797436" cy="288715"/>
            <a:chOff x="2862746" y="4098201"/>
            <a:chExt cx="3599014" cy="216592"/>
          </a:xfrm>
        </p:grpSpPr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49576F9C-289F-41DA-9767-8E5985025D4B}"/>
                </a:ext>
              </a:extLst>
            </p:cNvPr>
            <p:cNvSpPr/>
            <p:nvPr/>
          </p:nvSpPr>
          <p:spPr>
            <a:xfrm>
              <a:off x="2862746" y="4123073"/>
              <a:ext cx="156382" cy="191720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27CDD43B-7952-409E-9161-80D8FEE15A29}"/>
                </a:ext>
              </a:extLst>
            </p:cNvPr>
            <p:cNvSpPr/>
            <p:nvPr/>
          </p:nvSpPr>
          <p:spPr>
            <a:xfrm>
              <a:off x="3293075" y="4119964"/>
              <a:ext cx="156382" cy="191720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05" name="円/楕円 17">
              <a:extLst>
                <a:ext uri="{FF2B5EF4-FFF2-40B4-BE49-F238E27FC236}">
                  <a16:creationId xmlns:a16="http://schemas.microsoft.com/office/drawing/2014/main" id="{B1B9908E-B53E-434A-8E57-361671D20395}"/>
                </a:ext>
              </a:extLst>
            </p:cNvPr>
            <p:cNvSpPr/>
            <p:nvPr/>
          </p:nvSpPr>
          <p:spPr>
            <a:xfrm>
              <a:off x="3723404" y="4116855"/>
              <a:ext cx="156382" cy="191720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06" name="円/楕円 18">
              <a:extLst>
                <a:ext uri="{FF2B5EF4-FFF2-40B4-BE49-F238E27FC236}">
                  <a16:creationId xmlns:a16="http://schemas.microsoft.com/office/drawing/2014/main" id="{C3DEB184-CD15-4CD6-A2AE-FC52F3B55263}"/>
                </a:ext>
              </a:extLst>
            </p:cNvPr>
            <p:cNvSpPr/>
            <p:nvPr/>
          </p:nvSpPr>
          <p:spPr>
            <a:xfrm>
              <a:off x="4153733" y="4113746"/>
              <a:ext cx="156382" cy="191720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07" name="円/楕円 19">
              <a:extLst>
                <a:ext uri="{FF2B5EF4-FFF2-40B4-BE49-F238E27FC236}">
                  <a16:creationId xmlns:a16="http://schemas.microsoft.com/office/drawing/2014/main" id="{67C3598A-61CC-4AD8-98C9-37AEF7E17871}"/>
                </a:ext>
              </a:extLst>
            </p:cNvPr>
            <p:cNvSpPr/>
            <p:nvPr/>
          </p:nvSpPr>
          <p:spPr>
            <a:xfrm>
              <a:off x="4584062" y="4110637"/>
              <a:ext cx="156382" cy="191720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08" name="円/楕円 20">
              <a:extLst>
                <a:ext uri="{FF2B5EF4-FFF2-40B4-BE49-F238E27FC236}">
                  <a16:creationId xmlns:a16="http://schemas.microsoft.com/office/drawing/2014/main" id="{B8BE3C25-66F6-4F7A-B858-57B40E3C65B6}"/>
                </a:ext>
              </a:extLst>
            </p:cNvPr>
            <p:cNvSpPr/>
            <p:nvPr/>
          </p:nvSpPr>
          <p:spPr>
            <a:xfrm>
              <a:off x="5014391" y="4107528"/>
              <a:ext cx="156382" cy="191720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09" name="円/楕円 21">
              <a:extLst>
                <a:ext uri="{FF2B5EF4-FFF2-40B4-BE49-F238E27FC236}">
                  <a16:creationId xmlns:a16="http://schemas.microsoft.com/office/drawing/2014/main" id="{257527E0-6081-4489-A46B-243051C06227}"/>
                </a:ext>
              </a:extLst>
            </p:cNvPr>
            <p:cNvSpPr/>
            <p:nvPr/>
          </p:nvSpPr>
          <p:spPr>
            <a:xfrm>
              <a:off x="5444720" y="4104419"/>
              <a:ext cx="156382" cy="191720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10" name="円/楕円 22">
              <a:extLst>
                <a:ext uri="{FF2B5EF4-FFF2-40B4-BE49-F238E27FC236}">
                  <a16:creationId xmlns:a16="http://schemas.microsoft.com/office/drawing/2014/main" id="{08A172FA-C5F0-45D5-B020-43CE08210D47}"/>
                </a:ext>
              </a:extLst>
            </p:cNvPr>
            <p:cNvSpPr/>
            <p:nvPr/>
          </p:nvSpPr>
          <p:spPr>
            <a:xfrm>
              <a:off x="5875049" y="4101310"/>
              <a:ext cx="156382" cy="191720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11" name="円/楕円 23">
              <a:extLst>
                <a:ext uri="{FF2B5EF4-FFF2-40B4-BE49-F238E27FC236}">
                  <a16:creationId xmlns:a16="http://schemas.microsoft.com/office/drawing/2014/main" id="{68CEBF13-0C4F-4F1B-BEBC-E232D5DDC6AC}"/>
                </a:ext>
              </a:extLst>
            </p:cNvPr>
            <p:cNvSpPr/>
            <p:nvPr/>
          </p:nvSpPr>
          <p:spPr>
            <a:xfrm>
              <a:off x="6305378" y="4098201"/>
              <a:ext cx="156382" cy="191720"/>
            </a:xfrm>
            <a:prstGeom prst="ellips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5313308E-5358-4DD9-9E44-86A7839014F0}"/>
                </a:ext>
              </a:extLst>
            </p:cNvPr>
            <p:cNvCxnSpPr>
              <a:cxnSpLocks/>
              <a:stCxn id="103" idx="6"/>
              <a:endCxn id="111" idx="2"/>
            </p:cNvCxnSpPr>
            <p:nvPr/>
          </p:nvCxnSpPr>
          <p:spPr>
            <a:xfrm flipV="1">
              <a:off x="3019128" y="4194061"/>
              <a:ext cx="3286250" cy="24872"/>
            </a:xfrm>
            <a:prstGeom prst="line">
              <a:avLst/>
            </a:prstGeom>
            <a:noFill/>
            <a:ln w="2857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13" name="Group 33">
            <a:extLst>
              <a:ext uri="{FF2B5EF4-FFF2-40B4-BE49-F238E27FC236}">
                <a16:creationId xmlns:a16="http://schemas.microsoft.com/office/drawing/2014/main" id="{038E36F4-B081-4CAC-9E1F-B6753C4A19A3}"/>
              </a:ext>
            </a:extLst>
          </p:cNvPr>
          <p:cNvGrpSpPr/>
          <p:nvPr/>
        </p:nvGrpSpPr>
        <p:grpSpPr>
          <a:xfrm>
            <a:off x="4020151" y="2796288"/>
            <a:ext cx="1065407" cy="643731"/>
            <a:chOff x="3684880" y="1261824"/>
            <a:chExt cx="1674708" cy="978443"/>
          </a:xfrm>
        </p:grpSpPr>
        <p:grpSp>
          <p:nvGrpSpPr>
            <p:cNvPr id="114" name="Group 27">
              <a:extLst>
                <a:ext uri="{FF2B5EF4-FFF2-40B4-BE49-F238E27FC236}">
                  <a16:creationId xmlns:a16="http://schemas.microsoft.com/office/drawing/2014/main" id="{085238C0-B472-4241-A6B0-9863D8F6A549}"/>
                </a:ext>
              </a:extLst>
            </p:cNvPr>
            <p:cNvGrpSpPr/>
            <p:nvPr/>
          </p:nvGrpSpPr>
          <p:grpSpPr>
            <a:xfrm>
              <a:off x="4934101" y="1616004"/>
              <a:ext cx="425487" cy="545035"/>
              <a:chOff x="7407120" y="1711065"/>
              <a:chExt cx="425487" cy="545035"/>
            </a:xfrm>
          </p:grpSpPr>
          <p:pic>
            <p:nvPicPr>
              <p:cNvPr id="116" name="Picture 9" descr="enterprise_IT.png">
                <a:extLst>
                  <a:ext uri="{FF2B5EF4-FFF2-40B4-BE49-F238E27FC236}">
                    <a16:creationId xmlns:a16="http://schemas.microsoft.com/office/drawing/2014/main" id="{EF3A1CA0-B20C-4643-BEA7-64D02C23C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7120" y="1711065"/>
                <a:ext cx="273087" cy="392635"/>
              </a:xfrm>
              <a:prstGeom prst="rect">
                <a:avLst/>
              </a:prstGeom>
            </p:spPr>
          </p:pic>
          <p:pic>
            <p:nvPicPr>
              <p:cNvPr id="117" name="Picture 26" descr="enterprise_IT.png">
                <a:extLst>
                  <a:ext uri="{FF2B5EF4-FFF2-40B4-BE49-F238E27FC236}">
                    <a16:creationId xmlns:a16="http://schemas.microsoft.com/office/drawing/2014/main" id="{127082CE-8895-49AE-BBD4-CFEB36F6F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59520" y="1863465"/>
                <a:ext cx="273087" cy="392635"/>
              </a:xfrm>
              <a:prstGeom prst="rect">
                <a:avLst/>
              </a:prstGeom>
            </p:spPr>
          </p:pic>
        </p:grpSp>
        <p:pic>
          <p:nvPicPr>
            <p:cNvPr id="115" name="Picture 25">
              <a:extLst>
                <a:ext uri="{FF2B5EF4-FFF2-40B4-BE49-F238E27FC236}">
                  <a16:creationId xmlns:a16="http://schemas.microsoft.com/office/drawing/2014/main" id="{139E04CE-5116-4473-B6BC-FE9B21BE4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4880" y="1261824"/>
              <a:ext cx="1381982" cy="978443"/>
            </a:xfrm>
            <a:prstGeom prst="rect">
              <a:avLst/>
            </a:prstGeom>
          </p:spPr>
        </p:pic>
      </p:grpSp>
      <p:grpSp>
        <p:nvGrpSpPr>
          <p:cNvPr id="118" name="Group 13">
            <a:extLst>
              <a:ext uri="{FF2B5EF4-FFF2-40B4-BE49-F238E27FC236}">
                <a16:creationId xmlns:a16="http://schemas.microsoft.com/office/drawing/2014/main" id="{C3DAA8FC-4FD9-41FC-825C-65D558D2A603}"/>
              </a:ext>
            </a:extLst>
          </p:cNvPr>
          <p:cNvGrpSpPr/>
          <p:nvPr/>
        </p:nvGrpSpPr>
        <p:grpSpPr>
          <a:xfrm>
            <a:off x="9297869" y="5032022"/>
            <a:ext cx="749875" cy="940719"/>
            <a:chOff x="8101955" y="3233060"/>
            <a:chExt cx="671128" cy="831494"/>
          </a:xfrm>
        </p:grpSpPr>
        <p:pic>
          <p:nvPicPr>
            <p:cNvPr id="119" name="Picture 14" descr="enterprise_IT.png">
              <a:extLst>
                <a:ext uri="{FF2B5EF4-FFF2-40B4-BE49-F238E27FC236}">
                  <a16:creationId xmlns:a16="http://schemas.microsoft.com/office/drawing/2014/main" id="{BC0DD1FE-48F2-41AC-A899-17032E924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1955" y="3233060"/>
              <a:ext cx="366328" cy="526694"/>
            </a:xfrm>
            <a:prstGeom prst="rect">
              <a:avLst/>
            </a:prstGeom>
          </p:spPr>
        </p:pic>
        <p:pic>
          <p:nvPicPr>
            <p:cNvPr id="120" name="Picture 15" descr="enterprise_IT.png">
              <a:extLst>
                <a:ext uri="{FF2B5EF4-FFF2-40B4-BE49-F238E27FC236}">
                  <a16:creationId xmlns:a16="http://schemas.microsoft.com/office/drawing/2014/main" id="{2D7E124F-4FC2-48EB-9E67-DF181F00F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4355" y="3385460"/>
              <a:ext cx="366328" cy="526694"/>
            </a:xfrm>
            <a:prstGeom prst="rect">
              <a:avLst/>
            </a:prstGeom>
          </p:spPr>
        </p:pic>
        <p:pic>
          <p:nvPicPr>
            <p:cNvPr id="121" name="Picture 16" descr="enterprise_IT.png">
              <a:extLst>
                <a:ext uri="{FF2B5EF4-FFF2-40B4-BE49-F238E27FC236}">
                  <a16:creationId xmlns:a16="http://schemas.microsoft.com/office/drawing/2014/main" id="{849619C1-CD31-4663-9EAD-82186A2A4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6755" y="3537860"/>
              <a:ext cx="366328" cy="526694"/>
            </a:xfrm>
            <a:prstGeom prst="rect">
              <a:avLst/>
            </a:prstGeom>
          </p:spPr>
        </p:pic>
      </p:grpSp>
      <p:sp>
        <p:nvSpPr>
          <p:cNvPr id="122" name="TextBox 47">
            <a:extLst>
              <a:ext uri="{FF2B5EF4-FFF2-40B4-BE49-F238E27FC236}">
                <a16:creationId xmlns:a16="http://schemas.microsoft.com/office/drawing/2014/main" id="{33B7A072-C0E1-4B81-9F7A-CA28B3E54626}"/>
              </a:ext>
            </a:extLst>
          </p:cNvPr>
          <p:cNvSpPr txBox="1"/>
          <p:nvPr/>
        </p:nvSpPr>
        <p:spPr>
          <a:xfrm>
            <a:off x="1782469" y="672606"/>
            <a:ext cx="7639391" cy="1036181"/>
          </a:xfrm>
          <a:prstGeom prst="rect">
            <a:avLst/>
          </a:prstGeom>
          <a:noFill/>
          <a:ln>
            <a:solidFill>
              <a:srgbClr val="001936"/>
            </a:solidFill>
          </a:ln>
        </p:spPr>
        <p:txBody>
          <a:bodyPr wrap="square" rtlCol="0">
            <a:spAutoFit/>
          </a:bodyPr>
          <a:lstStyle/>
          <a:p>
            <a:pPr defTabSz="914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①監視対象のターゲットにエージェントがシミュレーションテストを実行</a:t>
            </a:r>
            <a:endParaRPr lang="en-US" altLang="ja-JP" sz="1600" dirty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defTabSz="914148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ja-JP" altLang="en-US" sz="160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②</a:t>
            </a:r>
            <a:r>
              <a:rPr lang="en-US" altLang="ja-JP" sz="160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Agent</a:t>
            </a:r>
            <a:r>
              <a:rPr lang="ja-JP" altLang="en-US" sz="160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がテストの結果を</a:t>
            </a:r>
            <a:r>
              <a:rPr lang="en-US" altLang="ja-JP" sz="160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ThousandEyes</a:t>
            </a:r>
            <a:r>
              <a:rPr lang="ja-JP" altLang="en-US" sz="160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にアップロード</a:t>
            </a:r>
            <a:endParaRPr lang="en-US" sz="1600" dirty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defTabSz="914148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ja-JP" altLang="en-US" sz="160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③</a:t>
            </a:r>
            <a:r>
              <a:rPr lang="en-US" sz="160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Web</a:t>
            </a:r>
            <a:r>
              <a:rPr lang="ja-JP" altLang="en-US" sz="160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ポータルから監視データにアクセス</a:t>
            </a:r>
            <a:endParaRPr lang="en-US" sz="1600" dirty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</p:txBody>
      </p: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516BE7A8-855D-4B02-8DA1-8757D4440AE6}"/>
              </a:ext>
            </a:extLst>
          </p:cNvPr>
          <p:cNvGrpSpPr/>
          <p:nvPr/>
        </p:nvGrpSpPr>
        <p:grpSpPr>
          <a:xfrm>
            <a:off x="3174427" y="4874084"/>
            <a:ext cx="5988699" cy="308731"/>
            <a:chOff x="2380249" y="3655849"/>
            <a:chExt cx="4492693" cy="231609"/>
          </a:xfrm>
        </p:grpSpPr>
        <p:cxnSp>
          <p:nvCxnSpPr>
            <p:cNvPr id="124" name="Straight Connector 83">
              <a:extLst>
                <a:ext uri="{FF2B5EF4-FFF2-40B4-BE49-F238E27FC236}">
                  <a16:creationId xmlns:a16="http://schemas.microsoft.com/office/drawing/2014/main" id="{34CDC926-F2EF-4D79-B57C-8A18E2D0C0B1}"/>
                </a:ext>
              </a:extLst>
            </p:cNvPr>
            <p:cNvCxnSpPr/>
            <p:nvPr/>
          </p:nvCxnSpPr>
          <p:spPr>
            <a:xfrm flipV="1">
              <a:off x="2380249" y="3870947"/>
              <a:ext cx="4492693" cy="16511"/>
            </a:xfrm>
            <a:prstGeom prst="straightConnector1">
              <a:avLst/>
            </a:prstGeom>
            <a:noFill/>
            <a:ln w="28575" cap="flat" cmpd="sng" algn="ctr">
              <a:solidFill>
                <a:srgbClr val="F15E22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25" name="TextBox 2">
              <a:extLst>
                <a:ext uri="{FF2B5EF4-FFF2-40B4-BE49-F238E27FC236}">
                  <a16:creationId xmlns:a16="http://schemas.microsoft.com/office/drawing/2014/main" id="{61A0330B-FE58-46B0-837A-5D886223C9E6}"/>
                </a:ext>
              </a:extLst>
            </p:cNvPr>
            <p:cNvSpPr txBox="1"/>
            <p:nvPr/>
          </p:nvSpPr>
          <p:spPr>
            <a:xfrm>
              <a:off x="3801634" y="3655849"/>
              <a:ext cx="1549145" cy="207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4F565C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Meiryo" charset="-128"/>
                  <a:sym typeface="Arial"/>
                </a:rPr>
                <a:t>GET page https://</a:t>
              </a:r>
              <a:r>
                <a:rPr lang="en-US" sz="1200" dirty="0" err="1">
                  <a:solidFill>
                    <a:srgbClr val="4F565C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Meiryo" charset="-128"/>
                  <a:sym typeface="Arial"/>
                </a:rPr>
                <a:t>www.xyz.jp</a:t>
              </a:r>
              <a:endParaRPr lang="en-US" sz="1200" dirty="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endParaRPr>
            </a:p>
          </p:txBody>
        </p:sp>
      </p:grpSp>
      <p:grpSp>
        <p:nvGrpSpPr>
          <p:cNvPr id="126" name="Group 69">
            <a:extLst>
              <a:ext uri="{FF2B5EF4-FFF2-40B4-BE49-F238E27FC236}">
                <a16:creationId xmlns:a16="http://schemas.microsoft.com/office/drawing/2014/main" id="{CDEB7A27-628C-4D07-A236-8F320CC730A6}"/>
              </a:ext>
            </a:extLst>
          </p:cNvPr>
          <p:cNvGrpSpPr/>
          <p:nvPr/>
        </p:nvGrpSpPr>
        <p:grpSpPr>
          <a:xfrm>
            <a:off x="3151845" y="5345043"/>
            <a:ext cx="5988707" cy="615712"/>
            <a:chOff x="2243241" y="4546652"/>
            <a:chExt cx="4492700" cy="461905"/>
          </a:xfrm>
        </p:grpSpPr>
        <p:cxnSp>
          <p:nvCxnSpPr>
            <p:cNvPr id="127" name="Straight Connector 83">
              <a:extLst>
                <a:ext uri="{FF2B5EF4-FFF2-40B4-BE49-F238E27FC236}">
                  <a16:creationId xmlns:a16="http://schemas.microsoft.com/office/drawing/2014/main" id="{A7F32D69-4ABE-4785-BEFE-D0694140393A}"/>
                </a:ext>
              </a:extLst>
            </p:cNvPr>
            <p:cNvCxnSpPr/>
            <p:nvPr/>
          </p:nvCxnSpPr>
          <p:spPr>
            <a:xfrm flipH="1">
              <a:off x="2243247" y="4766787"/>
              <a:ext cx="4492694" cy="15922"/>
            </a:xfrm>
            <a:prstGeom prst="straightConnector1">
              <a:avLst/>
            </a:prstGeom>
            <a:noFill/>
            <a:ln w="28575" cap="flat" cmpd="sng" algn="ctr">
              <a:solidFill>
                <a:srgbClr val="F15E22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28" name="Straight Connector 83">
              <a:extLst>
                <a:ext uri="{FF2B5EF4-FFF2-40B4-BE49-F238E27FC236}">
                  <a16:creationId xmlns:a16="http://schemas.microsoft.com/office/drawing/2014/main" id="{D7C31A24-30FE-4D14-B2C7-270E6842E186}"/>
                </a:ext>
              </a:extLst>
            </p:cNvPr>
            <p:cNvCxnSpPr/>
            <p:nvPr/>
          </p:nvCxnSpPr>
          <p:spPr>
            <a:xfrm flipH="1">
              <a:off x="2243241" y="4656719"/>
              <a:ext cx="4492694" cy="15922"/>
            </a:xfrm>
            <a:prstGeom prst="straightConnector1">
              <a:avLst/>
            </a:prstGeom>
            <a:noFill/>
            <a:ln w="28575" cap="flat" cmpd="sng" algn="ctr">
              <a:solidFill>
                <a:srgbClr val="F15E22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29" name="Straight Connector 83">
              <a:extLst>
                <a:ext uri="{FF2B5EF4-FFF2-40B4-BE49-F238E27FC236}">
                  <a16:creationId xmlns:a16="http://schemas.microsoft.com/office/drawing/2014/main" id="{AC297792-3BB6-4D0E-91F0-989C2D338FDE}"/>
                </a:ext>
              </a:extLst>
            </p:cNvPr>
            <p:cNvCxnSpPr/>
            <p:nvPr/>
          </p:nvCxnSpPr>
          <p:spPr>
            <a:xfrm flipH="1">
              <a:off x="2243243" y="4546652"/>
              <a:ext cx="4492694" cy="15922"/>
            </a:xfrm>
            <a:prstGeom prst="straightConnector1">
              <a:avLst/>
            </a:prstGeom>
            <a:noFill/>
            <a:ln w="28575" cap="flat" cmpd="sng" algn="ctr">
              <a:solidFill>
                <a:srgbClr val="F15E22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30" name="TextBox 36">
              <a:extLst>
                <a:ext uri="{FF2B5EF4-FFF2-40B4-BE49-F238E27FC236}">
                  <a16:creationId xmlns:a16="http://schemas.microsoft.com/office/drawing/2014/main" id="{1E94EB29-4129-427B-9642-B8554D00B83B}"/>
                </a:ext>
              </a:extLst>
            </p:cNvPr>
            <p:cNvSpPr txBox="1"/>
            <p:nvPr/>
          </p:nvSpPr>
          <p:spPr>
            <a:xfrm>
              <a:off x="4161307" y="4800753"/>
              <a:ext cx="827606" cy="207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4F565C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Meiryo" charset="-128"/>
                  <a:sym typeface="Arial"/>
                </a:rPr>
                <a:t>L4 Traceroute</a:t>
              </a:r>
            </a:p>
          </p:txBody>
        </p:sp>
      </p:grpSp>
      <p:sp>
        <p:nvSpPr>
          <p:cNvPr id="131" name="TextBox 54">
            <a:extLst>
              <a:ext uri="{FF2B5EF4-FFF2-40B4-BE49-F238E27FC236}">
                <a16:creationId xmlns:a16="http://schemas.microsoft.com/office/drawing/2014/main" id="{393C3E2D-550D-4170-A553-F4360CE1000D}"/>
              </a:ext>
            </a:extLst>
          </p:cNvPr>
          <p:cNvSpPr txBox="1"/>
          <p:nvPr/>
        </p:nvSpPr>
        <p:spPr>
          <a:xfrm>
            <a:off x="3915105" y="3511290"/>
            <a:ext cx="1436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ja-JP" altLang="en-US" sz="120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アベイラビリティ</a:t>
            </a:r>
            <a:endParaRPr lang="en-US" altLang="ja-JP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ja-JP" altLang="en-US" sz="120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レスポンス時間</a:t>
            </a:r>
            <a:endParaRPr lang="en-US" altLang="ja-JP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ja-JP" altLang="en-US" sz="120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経路</a:t>
            </a:r>
            <a:r>
              <a:rPr lang="ja-JP" altLang="en-US" sz="1200" dirty="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情報</a:t>
            </a:r>
            <a:endParaRPr lang="en-US" altLang="ja-JP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ja-JP" altLang="en-US" sz="1200" dirty="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パケットロス</a:t>
            </a:r>
            <a:endParaRPr lang="en-US" altLang="ja-JP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ja-JP" altLang="en-US" sz="120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レイテンシ</a:t>
            </a:r>
            <a:endParaRPr lang="en-US" altLang="ja-JP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ja-JP" altLang="en-US" sz="120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ジッター</a:t>
            </a:r>
            <a:endParaRPr lang="en-US" altLang="ja-JP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</p:txBody>
      </p:sp>
      <p:pic>
        <p:nvPicPr>
          <p:cNvPr id="132" name="Picture 35" descr="private_agent.png">
            <a:extLst>
              <a:ext uri="{FF2B5EF4-FFF2-40B4-BE49-F238E27FC236}">
                <a16:creationId xmlns:a16="http://schemas.microsoft.com/office/drawing/2014/main" id="{753216A0-D009-445D-9057-E11B60F0A9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442" y="5772723"/>
            <a:ext cx="598895" cy="278943"/>
          </a:xfrm>
          <a:prstGeom prst="rect">
            <a:avLst/>
          </a:prstGeom>
        </p:spPr>
      </p:pic>
      <p:sp>
        <p:nvSpPr>
          <p:cNvPr id="133" name="TextBox 42">
            <a:extLst>
              <a:ext uri="{FF2B5EF4-FFF2-40B4-BE49-F238E27FC236}">
                <a16:creationId xmlns:a16="http://schemas.microsoft.com/office/drawing/2014/main" id="{786C78C4-1696-4593-ACBC-211B74DB49C1}"/>
              </a:ext>
            </a:extLst>
          </p:cNvPr>
          <p:cNvSpPr txBox="1"/>
          <p:nvPr/>
        </p:nvSpPr>
        <p:spPr>
          <a:xfrm>
            <a:off x="1818158" y="5174424"/>
            <a:ext cx="1349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F9A324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監視</a:t>
            </a:r>
            <a:endParaRPr lang="en-US" altLang="ja-JP" sz="1400" b="1" dirty="0">
              <a:solidFill>
                <a:srgbClr val="F9A324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F9A324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エージェント</a:t>
            </a:r>
            <a:endParaRPr lang="en-US" sz="1400" b="1" dirty="0">
              <a:solidFill>
                <a:srgbClr val="F9A324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</p:txBody>
      </p:sp>
      <p:grpSp>
        <p:nvGrpSpPr>
          <p:cNvPr id="134" name="図形グループ 184">
            <a:extLst>
              <a:ext uri="{FF2B5EF4-FFF2-40B4-BE49-F238E27FC236}">
                <a16:creationId xmlns:a16="http://schemas.microsoft.com/office/drawing/2014/main" id="{E73606D2-E973-40D9-8337-AECEA6C2A742}"/>
              </a:ext>
            </a:extLst>
          </p:cNvPr>
          <p:cNvGrpSpPr/>
          <p:nvPr/>
        </p:nvGrpSpPr>
        <p:grpSpPr>
          <a:xfrm>
            <a:off x="1338911" y="5394653"/>
            <a:ext cx="464707" cy="399400"/>
            <a:chOff x="7137297" y="2636228"/>
            <a:chExt cx="372004" cy="369323"/>
          </a:xfrm>
        </p:grpSpPr>
        <p:sp>
          <p:nvSpPr>
            <p:cNvPr id="135" name="Oval 148">
              <a:extLst>
                <a:ext uri="{FF2B5EF4-FFF2-40B4-BE49-F238E27FC236}">
                  <a16:creationId xmlns:a16="http://schemas.microsoft.com/office/drawing/2014/main" id="{13366E9F-D97D-4C94-92E7-AD95A46D7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7297" y="2636228"/>
              <a:ext cx="372004" cy="369323"/>
            </a:xfrm>
            <a:prstGeom prst="ellipse">
              <a:avLst/>
            </a:prstGeom>
            <a:solidFill>
              <a:srgbClr val="FFFFFF"/>
            </a:solidFill>
            <a:ln w="38100" cap="flat" cmpd="sng" algn="ctr">
              <a:solidFill>
                <a:srgbClr val="F15E2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7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Helvetica Neue Light" charset="0"/>
                <a:sym typeface="Arial"/>
              </a:endParaRPr>
            </a:p>
          </p:txBody>
        </p:sp>
        <p:sp>
          <p:nvSpPr>
            <p:cNvPr id="136" name="Freeform 178">
              <a:extLst>
                <a:ext uri="{FF2B5EF4-FFF2-40B4-BE49-F238E27FC236}">
                  <a16:creationId xmlns:a16="http://schemas.microsoft.com/office/drawing/2014/main" id="{83BC26C5-2F3E-482A-AB5F-7014D341A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6108" y="2739517"/>
              <a:ext cx="189370" cy="68742"/>
            </a:xfrm>
            <a:custGeom>
              <a:avLst/>
              <a:gdLst>
                <a:gd name="T0" fmla="*/ 1628 w 2002"/>
                <a:gd name="T1" fmla="*/ 0 h 732"/>
                <a:gd name="T2" fmla="*/ 370 w 2002"/>
                <a:gd name="T3" fmla="*/ 0 h 732"/>
                <a:gd name="T4" fmla="*/ 0 w 2002"/>
                <a:gd name="T5" fmla="*/ 731 h 732"/>
                <a:gd name="T6" fmla="*/ 2001 w 2002"/>
                <a:gd name="T7" fmla="*/ 731 h 732"/>
                <a:gd name="T8" fmla="*/ 1628 w 2002"/>
                <a:gd name="T9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2" h="732">
                  <a:moveTo>
                    <a:pt x="1628" y="0"/>
                  </a:moveTo>
                  <a:lnTo>
                    <a:pt x="370" y="0"/>
                  </a:lnTo>
                  <a:lnTo>
                    <a:pt x="0" y="731"/>
                  </a:lnTo>
                  <a:lnTo>
                    <a:pt x="2001" y="731"/>
                  </a:lnTo>
                  <a:lnTo>
                    <a:pt x="1628" y="0"/>
                  </a:lnTo>
                </a:path>
              </a:pathLst>
            </a:custGeom>
            <a:solidFill>
              <a:srgbClr val="F15E22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37" name="Freeform 179">
              <a:extLst>
                <a:ext uri="{FF2B5EF4-FFF2-40B4-BE49-F238E27FC236}">
                  <a16:creationId xmlns:a16="http://schemas.microsoft.com/office/drawing/2014/main" id="{ED6537FB-F0E3-4AFD-AA55-BD9E31ABC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6108" y="2831449"/>
              <a:ext cx="188953" cy="70813"/>
            </a:xfrm>
            <a:custGeom>
              <a:avLst/>
              <a:gdLst>
                <a:gd name="T0" fmla="*/ 0 w 1999"/>
                <a:gd name="T1" fmla="*/ 0 h 752"/>
                <a:gd name="T2" fmla="*/ 0 w 1999"/>
                <a:gd name="T3" fmla="*/ 751 h 752"/>
                <a:gd name="T4" fmla="*/ 1998 w 1999"/>
                <a:gd name="T5" fmla="*/ 751 h 752"/>
                <a:gd name="T6" fmla="*/ 1998 w 1999"/>
                <a:gd name="T7" fmla="*/ 0 h 752"/>
                <a:gd name="T8" fmla="*/ 0 w 1999"/>
                <a:gd name="T9" fmla="*/ 0 h 752"/>
                <a:gd name="T10" fmla="*/ 341 w 1999"/>
                <a:gd name="T11" fmla="*/ 497 h 752"/>
                <a:gd name="T12" fmla="*/ 158 w 1999"/>
                <a:gd name="T13" fmla="*/ 497 h 752"/>
                <a:gd name="T14" fmla="*/ 158 w 1999"/>
                <a:gd name="T15" fmla="*/ 248 h 752"/>
                <a:gd name="T16" fmla="*/ 341 w 1999"/>
                <a:gd name="T17" fmla="*/ 248 h 752"/>
                <a:gd name="T18" fmla="*/ 341 w 1999"/>
                <a:gd name="T19" fmla="*/ 497 h 752"/>
                <a:gd name="T20" fmla="*/ 655 w 1999"/>
                <a:gd name="T21" fmla="*/ 497 h 752"/>
                <a:gd name="T22" fmla="*/ 471 w 1999"/>
                <a:gd name="T23" fmla="*/ 497 h 752"/>
                <a:gd name="T24" fmla="*/ 471 w 1999"/>
                <a:gd name="T25" fmla="*/ 248 h 752"/>
                <a:gd name="T26" fmla="*/ 655 w 1999"/>
                <a:gd name="T27" fmla="*/ 248 h 752"/>
                <a:gd name="T28" fmla="*/ 655 w 1999"/>
                <a:gd name="T29" fmla="*/ 497 h 752"/>
                <a:gd name="T30" fmla="*/ 968 w 1999"/>
                <a:gd name="T31" fmla="*/ 497 h 752"/>
                <a:gd name="T32" fmla="*/ 784 w 1999"/>
                <a:gd name="T33" fmla="*/ 497 h 752"/>
                <a:gd name="T34" fmla="*/ 784 w 1999"/>
                <a:gd name="T35" fmla="*/ 248 h 752"/>
                <a:gd name="T36" fmla="*/ 968 w 1999"/>
                <a:gd name="T37" fmla="*/ 248 h 752"/>
                <a:gd name="T38" fmla="*/ 968 w 1999"/>
                <a:gd name="T39" fmla="*/ 497 h 752"/>
                <a:gd name="T40" fmla="*/ 1687 w 1999"/>
                <a:gd name="T41" fmla="*/ 497 h 752"/>
                <a:gd name="T42" fmla="*/ 1563 w 1999"/>
                <a:gd name="T43" fmla="*/ 373 h 752"/>
                <a:gd name="T44" fmla="*/ 1687 w 1999"/>
                <a:gd name="T45" fmla="*/ 248 h 752"/>
                <a:gd name="T46" fmla="*/ 1812 w 1999"/>
                <a:gd name="T47" fmla="*/ 373 h 752"/>
                <a:gd name="T48" fmla="*/ 1687 w 1999"/>
                <a:gd name="T49" fmla="*/ 497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9" h="752">
                  <a:moveTo>
                    <a:pt x="0" y="0"/>
                  </a:moveTo>
                  <a:lnTo>
                    <a:pt x="0" y="751"/>
                  </a:lnTo>
                  <a:lnTo>
                    <a:pt x="1998" y="751"/>
                  </a:lnTo>
                  <a:lnTo>
                    <a:pt x="1998" y="0"/>
                  </a:lnTo>
                  <a:lnTo>
                    <a:pt x="0" y="0"/>
                  </a:lnTo>
                  <a:close/>
                  <a:moveTo>
                    <a:pt x="341" y="497"/>
                  </a:moveTo>
                  <a:lnTo>
                    <a:pt x="158" y="497"/>
                  </a:lnTo>
                  <a:lnTo>
                    <a:pt x="158" y="248"/>
                  </a:lnTo>
                  <a:lnTo>
                    <a:pt x="341" y="248"/>
                  </a:lnTo>
                  <a:lnTo>
                    <a:pt x="341" y="497"/>
                  </a:lnTo>
                  <a:close/>
                  <a:moveTo>
                    <a:pt x="655" y="497"/>
                  </a:moveTo>
                  <a:lnTo>
                    <a:pt x="471" y="497"/>
                  </a:lnTo>
                  <a:lnTo>
                    <a:pt x="471" y="248"/>
                  </a:lnTo>
                  <a:lnTo>
                    <a:pt x="655" y="248"/>
                  </a:lnTo>
                  <a:lnTo>
                    <a:pt x="655" y="497"/>
                  </a:lnTo>
                  <a:close/>
                  <a:moveTo>
                    <a:pt x="968" y="497"/>
                  </a:moveTo>
                  <a:lnTo>
                    <a:pt x="784" y="497"/>
                  </a:lnTo>
                  <a:lnTo>
                    <a:pt x="784" y="248"/>
                  </a:lnTo>
                  <a:lnTo>
                    <a:pt x="968" y="248"/>
                  </a:lnTo>
                  <a:lnTo>
                    <a:pt x="968" y="497"/>
                  </a:lnTo>
                  <a:close/>
                  <a:moveTo>
                    <a:pt x="1687" y="497"/>
                  </a:moveTo>
                  <a:cubicBezTo>
                    <a:pt x="1620" y="497"/>
                    <a:pt x="1563" y="443"/>
                    <a:pt x="1563" y="373"/>
                  </a:cubicBezTo>
                  <a:cubicBezTo>
                    <a:pt x="1563" y="305"/>
                    <a:pt x="1620" y="248"/>
                    <a:pt x="1687" y="248"/>
                  </a:cubicBezTo>
                  <a:cubicBezTo>
                    <a:pt x="1755" y="248"/>
                    <a:pt x="1812" y="305"/>
                    <a:pt x="1812" y="373"/>
                  </a:cubicBezTo>
                  <a:cubicBezTo>
                    <a:pt x="1812" y="443"/>
                    <a:pt x="1755" y="497"/>
                    <a:pt x="1687" y="497"/>
                  </a:cubicBezTo>
                  <a:close/>
                </a:path>
              </a:pathLst>
            </a:custGeom>
            <a:solidFill>
              <a:srgbClr val="F15E22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</p:grpSp>
      <p:grpSp>
        <p:nvGrpSpPr>
          <p:cNvPr id="138" name="グループ化 137">
            <a:extLst>
              <a:ext uri="{FF2B5EF4-FFF2-40B4-BE49-F238E27FC236}">
                <a16:creationId xmlns:a16="http://schemas.microsoft.com/office/drawing/2014/main" id="{3EFDF52F-DE59-4057-970B-7AFFC2B137DF}"/>
              </a:ext>
            </a:extLst>
          </p:cNvPr>
          <p:cNvGrpSpPr/>
          <p:nvPr/>
        </p:nvGrpSpPr>
        <p:grpSpPr>
          <a:xfrm>
            <a:off x="1907757" y="3422478"/>
            <a:ext cx="2282076" cy="1334151"/>
            <a:chOff x="1429998" y="2566857"/>
            <a:chExt cx="1712003" cy="1000873"/>
          </a:xfrm>
        </p:grpSpPr>
        <p:cxnSp>
          <p:nvCxnSpPr>
            <p:cNvPr id="139" name="Straight Connector 83">
              <a:extLst>
                <a:ext uri="{FF2B5EF4-FFF2-40B4-BE49-F238E27FC236}">
                  <a16:creationId xmlns:a16="http://schemas.microsoft.com/office/drawing/2014/main" id="{BBD3E25C-4877-433D-84FB-54D2B71196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4604" y="2566857"/>
              <a:ext cx="571298" cy="1000873"/>
            </a:xfrm>
            <a:prstGeom prst="straightConnector1">
              <a:avLst/>
            </a:prstGeom>
            <a:noFill/>
            <a:ln w="28575" cap="flat" cmpd="sng" algn="ctr">
              <a:solidFill>
                <a:srgbClr val="0892A0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40" name="TextBox 42">
              <a:extLst>
                <a:ext uri="{FF2B5EF4-FFF2-40B4-BE49-F238E27FC236}">
                  <a16:creationId xmlns:a16="http://schemas.microsoft.com/office/drawing/2014/main" id="{6B5F6E1B-3BDE-44CD-B105-EEFDA480F5CC}"/>
                </a:ext>
              </a:extLst>
            </p:cNvPr>
            <p:cNvSpPr txBox="1"/>
            <p:nvPr/>
          </p:nvSpPr>
          <p:spPr>
            <a:xfrm>
              <a:off x="1429998" y="2667795"/>
              <a:ext cx="1712003" cy="207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4F565C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Meiryo" charset="-128"/>
                  <a:sym typeface="Arial"/>
                </a:rPr>
                <a:t>HTTPS(443)</a:t>
              </a:r>
            </a:p>
          </p:txBody>
        </p:sp>
      </p:grpSp>
      <p:sp>
        <p:nvSpPr>
          <p:cNvPr id="141" name="TextBox 63">
            <a:extLst>
              <a:ext uri="{FF2B5EF4-FFF2-40B4-BE49-F238E27FC236}">
                <a16:creationId xmlns:a16="http://schemas.microsoft.com/office/drawing/2014/main" id="{C1AE5758-BE6D-4E99-8E62-970B55EEE3D1}"/>
              </a:ext>
            </a:extLst>
          </p:cNvPr>
          <p:cNvSpPr txBox="1"/>
          <p:nvPr/>
        </p:nvSpPr>
        <p:spPr>
          <a:xfrm>
            <a:off x="10091824" y="4894492"/>
            <a:ext cx="188877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F9A324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監視ターゲット</a:t>
            </a:r>
            <a:endParaRPr lang="en-US" altLang="ja-JP" sz="1400" b="1" dirty="0">
              <a:solidFill>
                <a:srgbClr val="F9A324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sz="1200" dirty="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サービス</a:t>
            </a:r>
            <a:r>
              <a:rPr lang="en-US" altLang="ja-JP" sz="1200" dirty="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(URL)</a:t>
            </a:r>
          </a:p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sz="1200" dirty="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サーバー</a:t>
            </a:r>
            <a:endParaRPr lang="en-US" altLang="ja-JP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sz="1200" dirty="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通信機器</a:t>
            </a:r>
            <a:endParaRPr lang="en-US" altLang="ja-JP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  <a:p>
            <a:pPr marL="228537" indent="-228537" defTabSz="91414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sz="1200" dirty="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エージェント</a:t>
            </a:r>
            <a:endParaRPr lang="en-US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</p:txBody>
      </p:sp>
      <p:sp>
        <p:nvSpPr>
          <p:cNvPr id="142" name="TextBox 63">
            <a:extLst>
              <a:ext uri="{FF2B5EF4-FFF2-40B4-BE49-F238E27FC236}">
                <a16:creationId xmlns:a16="http://schemas.microsoft.com/office/drawing/2014/main" id="{62AA0C1A-968A-4DA4-A324-1AE1EC9B7E2E}"/>
              </a:ext>
            </a:extLst>
          </p:cNvPr>
          <p:cNvSpPr txBox="1"/>
          <p:nvPr/>
        </p:nvSpPr>
        <p:spPr>
          <a:xfrm>
            <a:off x="4769598" y="6014661"/>
            <a:ext cx="2817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>
                <a:solidFill>
                  <a:srgbClr val="F9A324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監視用パケット</a:t>
            </a:r>
            <a:r>
              <a:rPr lang="ja-JP" altLang="en-US" sz="1400" dirty="0">
                <a:solidFill>
                  <a:srgbClr val="0D5D7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を生成・送信</a:t>
            </a:r>
            <a:endParaRPr lang="en-US" sz="1400" dirty="0">
              <a:solidFill>
                <a:srgbClr val="0D5D70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</p:txBody>
      </p:sp>
      <p:pic>
        <p:nvPicPr>
          <p:cNvPr id="143" name="Picture 384">
            <a:extLst>
              <a:ext uri="{FF2B5EF4-FFF2-40B4-BE49-F238E27FC236}">
                <a16:creationId xmlns:a16="http://schemas.microsoft.com/office/drawing/2014/main" id="{CD052924-8F97-42F3-BAE4-91CB6CDB49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73" y="5320285"/>
            <a:ext cx="943571" cy="900440"/>
          </a:xfrm>
          <a:prstGeom prst="rect">
            <a:avLst/>
          </a:prstGeom>
        </p:spPr>
      </p:pic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DDE4624F-38FF-4CE3-B137-FD6AB6DFAA52}"/>
              </a:ext>
            </a:extLst>
          </p:cNvPr>
          <p:cNvGrpSpPr/>
          <p:nvPr/>
        </p:nvGrpSpPr>
        <p:grpSpPr>
          <a:xfrm>
            <a:off x="223756" y="2762503"/>
            <a:ext cx="2950672" cy="1053159"/>
            <a:chOff x="171745" y="1877798"/>
            <a:chExt cx="2756973" cy="984024"/>
          </a:xfrm>
        </p:grpSpPr>
        <p:cxnSp>
          <p:nvCxnSpPr>
            <p:cNvPr id="145" name="Straight Connector 83">
              <a:extLst>
                <a:ext uri="{FF2B5EF4-FFF2-40B4-BE49-F238E27FC236}">
                  <a16:creationId xmlns:a16="http://schemas.microsoft.com/office/drawing/2014/main" id="{6DE1A219-4909-4FA8-8AE4-01E80808DE96}"/>
                </a:ext>
              </a:extLst>
            </p:cNvPr>
            <p:cNvCxnSpPr>
              <a:cxnSpLocks/>
            </p:cNvCxnSpPr>
            <p:nvPr/>
          </p:nvCxnSpPr>
          <p:spPr>
            <a:xfrm>
              <a:off x="2258691" y="2288914"/>
              <a:ext cx="670027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9A324">
                  <a:lumMod val="50000"/>
                </a:srgbClr>
              </a:solidFill>
              <a:prstDash val="solid"/>
              <a:miter lim="800000"/>
              <a:tailEnd type="triangle" w="med" len="med"/>
            </a:ln>
            <a:effectLst/>
          </p:spPr>
        </p:cxnSp>
        <p:grpSp>
          <p:nvGrpSpPr>
            <p:cNvPr id="146" name="Group 65">
              <a:extLst>
                <a:ext uri="{FF2B5EF4-FFF2-40B4-BE49-F238E27FC236}">
                  <a16:creationId xmlns:a16="http://schemas.microsoft.com/office/drawing/2014/main" id="{3F9C3BE5-60C2-4A57-8407-0AAF0E7892DF}"/>
                </a:ext>
              </a:extLst>
            </p:cNvPr>
            <p:cNvGrpSpPr/>
            <p:nvPr/>
          </p:nvGrpSpPr>
          <p:grpSpPr>
            <a:xfrm>
              <a:off x="171745" y="1877798"/>
              <a:ext cx="1898265" cy="984024"/>
              <a:chOff x="137793" y="1409901"/>
              <a:chExt cx="1898265" cy="984024"/>
            </a:xfrm>
          </p:grpSpPr>
          <p:grpSp>
            <p:nvGrpSpPr>
              <p:cNvPr id="147" name="Group 32">
                <a:extLst>
                  <a:ext uri="{FF2B5EF4-FFF2-40B4-BE49-F238E27FC236}">
                    <a16:creationId xmlns:a16="http://schemas.microsoft.com/office/drawing/2014/main" id="{BFBDFBA3-D11F-471E-8AE6-71CE24226B55}"/>
                  </a:ext>
                </a:extLst>
              </p:cNvPr>
              <p:cNvGrpSpPr/>
              <p:nvPr/>
            </p:nvGrpSpPr>
            <p:grpSpPr>
              <a:xfrm>
                <a:off x="943912" y="1409901"/>
                <a:ext cx="1092146" cy="984024"/>
                <a:chOff x="5744940" y="2216376"/>
                <a:chExt cx="1092146" cy="984024"/>
              </a:xfrm>
            </p:grpSpPr>
            <p:pic>
              <p:nvPicPr>
                <p:cNvPr id="149" name="Picture 31">
                  <a:extLst>
                    <a:ext uri="{FF2B5EF4-FFF2-40B4-BE49-F238E27FC236}">
                      <a16:creationId xmlns:a16="http://schemas.microsoft.com/office/drawing/2014/main" id="{EBC13C53-07C1-4E23-BB40-9BF02F3C5B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4940" y="2216376"/>
                  <a:ext cx="1092146" cy="984024"/>
                </a:xfrm>
                <a:prstGeom prst="rect">
                  <a:avLst/>
                </a:prstGeom>
              </p:spPr>
            </p:pic>
            <p:pic>
              <p:nvPicPr>
                <p:cNvPr id="150" name="Picture 30">
                  <a:extLst>
                    <a:ext uri="{FF2B5EF4-FFF2-40B4-BE49-F238E27FC236}">
                      <a16:creationId xmlns:a16="http://schemas.microsoft.com/office/drawing/2014/main" id="{274A059B-2F7C-4266-9643-9316746634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50248" y="2294047"/>
                  <a:ext cx="681530" cy="545224"/>
                </a:xfrm>
                <a:prstGeom prst="rect">
                  <a:avLst/>
                </a:prstGeom>
              </p:spPr>
            </p:pic>
          </p:grpSp>
          <p:sp>
            <p:nvSpPr>
              <p:cNvPr id="148" name="TextBox 64">
                <a:extLst>
                  <a:ext uri="{FF2B5EF4-FFF2-40B4-BE49-F238E27FC236}">
                    <a16:creationId xmlns:a16="http://schemas.microsoft.com/office/drawing/2014/main" id="{D509B95B-E382-4081-A247-9413B121EBC4}"/>
                  </a:ext>
                </a:extLst>
              </p:cNvPr>
              <p:cNvSpPr txBox="1"/>
              <p:nvPr/>
            </p:nvSpPr>
            <p:spPr>
              <a:xfrm>
                <a:off x="137793" y="1591259"/>
                <a:ext cx="702755" cy="431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200" dirty="0">
                    <a:solidFill>
                      <a:srgbClr val="4F565C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  <a:cs typeface="Meiryo" charset="-128"/>
                    <a:sym typeface="Arial"/>
                  </a:rPr>
                  <a:t>Web</a:t>
                </a:r>
              </a:p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200" dirty="0">
                    <a:solidFill>
                      <a:srgbClr val="4F565C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  <a:cs typeface="Meiryo" charset="-128"/>
                    <a:sym typeface="Arial"/>
                  </a:rPr>
                  <a:t>ポータル</a:t>
                </a:r>
                <a:endParaRPr lang="en-US" sz="1200" dirty="0">
                  <a:solidFill>
                    <a:srgbClr val="4F565C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Meiryo" charset="-128"/>
                  <a:sym typeface="Arial"/>
                </a:endParaRPr>
              </a:p>
            </p:txBody>
          </p:sp>
        </p:grpSp>
      </p:grp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1653B851-9F44-4CC7-B5B0-80CD7C870361}"/>
              </a:ext>
            </a:extLst>
          </p:cNvPr>
          <p:cNvSpPr txBox="1"/>
          <p:nvPr/>
        </p:nvSpPr>
        <p:spPr>
          <a:xfrm>
            <a:off x="1047343" y="4244413"/>
            <a:ext cx="973295" cy="240106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pPr defTabSz="91414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067" b="1" dirty="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インターネット</a:t>
            </a:r>
          </a:p>
        </p:txBody>
      </p:sp>
      <p:sp>
        <p:nvSpPr>
          <p:cNvPr id="152" name="TextBox 42">
            <a:extLst>
              <a:ext uri="{FF2B5EF4-FFF2-40B4-BE49-F238E27FC236}">
                <a16:creationId xmlns:a16="http://schemas.microsoft.com/office/drawing/2014/main" id="{C861D6FF-A1DF-4D2D-B246-BBD49E3937C4}"/>
              </a:ext>
            </a:extLst>
          </p:cNvPr>
          <p:cNvSpPr txBox="1"/>
          <p:nvPr/>
        </p:nvSpPr>
        <p:spPr>
          <a:xfrm>
            <a:off x="4025194" y="2487335"/>
            <a:ext cx="908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>
                <a:solidFill>
                  <a:srgbClr val="4F565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eiryo" charset="-128"/>
                <a:sym typeface="Arial"/>
              </a:rPr>
              <a:t>クラウド</a:t>
            </a:r>
            <a:endParaRPr lang="en-US" sz="1200" dirty="0">
              <a:solidFill>
                <a:srgbClr val="4F565C"/>
              </a:solidFill>
              <a:latin typeface="MS PGothic" panose="020B0600070205080204" pitchFamily="34" charset="-128"/>
              <a:ea typeface="MS PGothic" panose="020B0600070205080204" pitchFamily="34" charset="-128"/>
              <a:cs typeface="Meiryo" charset="-128"/>
              <a:sym typeface="Arial"/>
            </a:endParaRPr>
          </a:p>
        </p:txBody>
      </p: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F76C3D92-7117-469A-8D7F-4BADDFEF44BC}"/>
              </a:ext>
            </a:extLst>
          </p:cNvPr>
          <p:cNvGrpSpPr/>
          <p:nvPr/>
        </p:nvGrpSpPr>
        <p:grpSpPr>
          <a:xfrm>
            <a:off x="5642367" y="2739233"/>
            <a:ext cx="4319755" cy="1635591"/>
            <a:chOff x="4662293" y="1809661"/>
            <a:chExt cx="4395982" cy="1664453"/>
          </a:xfrm>
        </p:grpSpPr>
        <p:sp>
          <p:nvSpPr>
            <p:cNvPr id="154" name="角丸四角形 72">
              <a:extLst>
                <a:ext uri="{FF2B5EF4-FFF2-40B4-BE49-F238E27FC236}">
                  <a16:creationId xmlns:a16="http://schemas.microsoft.com/office/drawing/2014/main" id="{15A4019D-A975-4974-8BB5-0F35675FD088}"/>
                </a:ext>
              </a:extLst>
            </p:cNvPr>
            <p:cNvSpPr/>
            <p:nvPr/>
          </p:nvSpPr>
          <p:spPr>
            <a:xfrm>
              <a:off x="4662293" y="1809661"/>
              <a:ext cx="4395982" cy="1664453"/>
            </a:xfrm>
            <a:prstGeom prst="roundRect">
              <a:avLst>
                <a:gd name="adj" fmla="val 9072"/>
              </a:avLst>
            </a:prstGeom>
            <a:solidFill>
              <a:srgbClr val="FFFFFF"/>
            </a:solidFill>
            <a:ln w="1270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867" dirty="0" err="1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155" name="図 154">
              <a:extLst>
                <a:ext uri="{FF2B5EF4-FFF2-40B4-BE49-F238E27FC236}">
                  <a16:creationId xmlns:a16="http://schemas.microsoft.com/office/drawing/2014/main" id="{B11F02FE-4BD0-488B-80F1-34983EA4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32497" y="1940014"/>
              <a:ext cx="1342236" cy="1318268"/>
            </a:xfrm>
            <a:prstGeom prst="rect">
              <a:avLst/>
            </a:prstGeom>
          </p:spPr>
        </p:pic>
        <p:pic>
          <p:nvPicPr>
            <p:cNvPr id="156" name="図 155">
              <a:extLst>
                <a:ext uri="{FF2B5EF4-FFF2-40B4-BE49-F238E27FC236}">
                  <a16:creationId xmlns:a16="http://schemas.microsoft.com/office/drawing/2014/main" id="{F07E04F2-3079-4B68-96D6-5403463B2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53299" y="1882589"/>
              <a:ext cx="2995138" cy="1482839"/>
            </a:xfrm>
            <a:prstGeom prst="rect">
              <a:avLst/>
            </a:prstGeom>
          </p:spPr>
        </p:pic>
      </p:grpSp>
      <p:sp>
        <p:nvSpPr>
          <p:cNvPr id="157" name="角丸四角形 75">
            <a:extLst>
              <a:ext uri="{FF2B5EF4-FFF2-40B4-BE49-F238E27FC236}">
                <a16:creationId xmlns:a16="http://schemas.microsoft.com/office/drawing/2014/main" id="{D60995D2-7791-46AC-8FE7-1244C42A30BC}"/>
              </a:ext>
            </a:extLst>
          </p:cNvPr>
          <p:cNvSpPr/>
          <p:nvPr/>
        </p:nvSpPr>
        <p:spPr>
          <a:xfrm>
            <a:off x="379725" y="6188385"/>
            <a:ext cx="2669071" cy="310659"/>
          </a:xfrm>
          <a:prstGeom prst="roundRect">
            <a:avLst/>
          </a:prstGeom>
          <a:solidFill>
            <a:srgbClr val="F15E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600" b="1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アクティブ監視</a:t>
            </a:r>
            <a:endParaRPr kumimoji="1" lang="ja-JP" altLang="en-US" sz="1600" b="1" dirty="0" err="1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grpSp>
        <p:nvGrpSpPr>
          <p:cNvPr id="158" name="グループ化 157">
            <a:extLst>
              <a:ext uri="{FF2B5EF4-FFF2-40B4-BE49-F238E27FC236}">
                <a16:creationId xmlns:a16="http://schemas.microsoft.com/office/drawing/2014/main" id="{36822647-1B97-4133-8037-EFF229A06E88}"/>
              </a:ext>
            </a:extLst>
          </p:cNvPr>
          <p:cNvGrpSpPr/>
          <p:nvPr/>
        </p:nvGrpSpPr>
        <p:grpSpPr>
          <a:xfrm>
            <a:off x="543846" y="4045361"/>
            <a:ext cx="2217039" cy="995064"/>
            <a:chOff x="549077" y="4048421"/>
            <a:chExt cx="2210218" cy="992003"/>
          </a:xfrm>
        </p:grpSpPr>
        <p:grpSp>
          <p:nvGrpSpPr>
            <p:cNvPr id="159" name="Group 1200">
              <a:extLst>
                <a:ext uri="{FF2B5EF4-FFF2-40B4-BE49-F238E27FC236}">
                  <a16:creationId xmlns:a16="http://schemas.microsoft.com/office/drawing/2014/main" id="{68590953-A305-4C15-8B77-F53EF6AFADB8}"/>
                </a:ext>
              </a:extLst>
            </p:cNvPr>
            <p:cNvGrpSpPr/>
            <p:nvPr/>
          </p:nvGrpSpPr>
          <p:grpSpPr>
            <a:xfrm>
              <a:off x="549077" y="4048421"/>
              <a:ext cx="2210218" cy="881441"/>
              <a:chOff x="101823" y="156073"/>
              <a:chExt cx="1228373" cy="734009"/>
            </a:xfrm>
          </p:grpSpPr>
          <p:cxnSp>
            <p:nvCxnSpPr>
              <p:cNvPr id="163" name="Straight Connector 1201">
                <a:extLst>
                  <a:ext uri="{FF2B5EF4-FFF2-40B4-BE49-F238E27FC236}">
                    <a16:creationId xmlns:a16="http://schemas.microsoft.com/office/drawing/2014/main" id="{AAE5CB25-3F6F-4D58-87B9-D3BD2066B65D}"/>
                  </a:ext>
                </a:extLst>
              </p:cNvPr>
              <p:cNvCxnSpPr>
                <a:cxnSpLocks/>
                <a:stCxn id="166" idx="2"/>
                <a:endCxn id="165" idx="6"/>
              </p:cNvCxnSpPr>
              <p:nvPr/>
            </p:nvCxnSpPr>
            <p:spPr>
              <a:xfrm flipH="1">
                <a:off x="649595" y="178933"/>
                <a:ext cx="157360" cy="1007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4" name="Oval 1202">
                <a:extLst>
                  <a:ext uri="{FF2B5EF4-FFF2-40B4-BE49-F238E27FC236}">
                    <a16:creationId xmlns:a16="http://schemas.microsoft.com/office/drawing/2014/main" id="{EDF26BBB-CD34-447C-8E0D-0FE919EF7A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026" y="208143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65" name="Oval 1203">
                <a:extLst>
                  <a:ext uri="{FF2B5EF4-FFF2-40B4-BE49-F238E27FC236}">
                    <a16:creationId xmlns:a16="http://schemas.microsoft.com/office/drawing/2014/main" id="{35CFF9FF-E2AF-4959-99BE-A3F378CE14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3875" y="157080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66" name="Oval 1204">
                <a:extLst>
                  <a:ext uri="{FF2B5EF4-FFF2-40B4-BE49-F238E27FC236}">
                    <a16:creationId xmlns:a16="http://schemas.microsoft.com/office/drawing/2014/main" id="{39358F27-9239-4F0C-BE46-E579BC3AC1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6955" y="156073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67" name="Oval 1205">
                <a:extLst>
                  <a:ext uri="{FF2B5EF4-FFF2-40B4-BE49-F238E27FC236}">
                    <a16:creationId xmlns:a16="http://schemas.microsoft.com/office/drawing/2014/main" id="{49A535F7-0897-4C88-AF77-24A05CC04A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267" y="261349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68" name="Oval 1206">
                <a:extLst>
                  <a:ext uri="{FF2B5EF4-FFF2-40B4-BE49-F238E27FC236}">
                    <a16:creationId xmlns:a16="http://schemas.microsoft.com/office/drawing/2014/main" id="{9BD5835A-C98E-4D9A-A340-87BDCD9727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3469" y="384380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69" name="Oval 1207">
                <a:extLst>
                  <a:ext uri="{FF2B5EF4-FFF2-40B4-BE49-F238E27FC236}">
                    <a16:creationId xmlns:a16="http://schemas.microsoft.com/office/drawing/2014/main" id="{92F6945A-2108-4FEC-9200-0C32E1993C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96697" y="405056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70" name="Oval 1208">
                <a:extLst>
                  <a:ext uri="{FF2B5EF4-FFF2-40B4-BE49-F238E27FC236}">
                    <a16:creationId xmlns:a16="http://schemas.microsoft.com/office/drawing/2014/main" id="{95C7D72C-FF1C-4296-A70F-90EAD43D3D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4476" y="550131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71" name="Oval 1209">
                <a:extLst>
                  <a:ext uri="{FF2B5EF4-FFF2-40B4-BE49-F238E27FC236}">
                    <a16:creationId xmlns:a16="http://schemas.microsoft.com/office/drawing/2014/main" id="{81D90451-C598-44D8-ABFB-3F2C1E67E5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6752" y="712857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72" name="Oval 1210">
                <a:extLst>
                  <a:ext uri="{FF2B5EF4-FFF2-40B4-BE49-F238E27FC236}">
                    <a16:creationId xmlns:a16="http://schemas.microsoft.com/office/drawing/2014/main" id="{BF612112-1E79-4D98-9D98-04B2310BB2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00" y="345588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73" name="Oval 1211">
                <a:extLst>
                  <a:ext uri="{FF2B5EF4-FFF2-40B4-BE49-F238E27FC236}">
                    <a16:creationId xmlns:a16="http://schemas.microsoft.com/office/drawing/2014/main" id="{766719CD-A885-46BD-9766-8AD02F08C9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228" y="378205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cxnSp>
            <p:nvCxnSpPr>
              <p:cNvPr id="174" name="Straight Connector 1212">
                <a:extLst>
                  <a:ext uri="{FF2B5EF4-FFF2-40B4-BE49-F238E27FC236}">
                    <a16:creationId xmlns:a16="http://schemas.microsoft.com/office/drawing/2014/main" id="{F49F6DE6-F508-47B7-8667-80AA47353BB9}"/>
                  </a:ext>
                </a:extLst>
              </p:cNvPr>
              <p:cNvCxnSpPr>
                <a:cxnSpLocks/>
                <a:stCxn id="167" idx="1"/>
                <a:endCxn id="166" idx="5"/>
              </p:cNvCxnSpPr>
              <p:nvPr/>
            </p:nvCxnSpPr>
            <p:spPr>
              <a:xfrm flipH="1" flipV="1">
                <a:off x="845979" y="195097"/>
                <a:ext cx="120984" cy="72948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5" name="Straight Connector 1213">
                <a:extLst>
                  <a:ext uri="{FF2B5EF4-FFF2-40B4-BE49-F238E27FC236}">
                    <a16:creationId xmlns:a16="http://schemas.microsoft.com/office/drawing/2014/main" id="{3D1E8665-0CDA-41AE-BB55-3907D29D1C11}"/>
                  </a:ext>
                </a:extLst>
              </p:cNvPr>
              <p:cNvCxnSpPr>
                <a:cxnSpLocks/>
                <a:stCxn id="168" idx="1"/>
                <a:endCxn id="167" idx="5"/>
              </p:cNvCxnSpPr>
              <p:nvPr/>
            </p:nvCxnSpPr>
            <p:spPr>
              <a:xfrm flipH="1" flipV="1">
                <a:off x="999291" y="300373"/>
                <a:ext cx="40874" cy="90703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6" name="Straight Connector 1214">
                <a:extLst>
                  <a:ext uri="{FF2B5EF4-FFF2-40B4-BE49-F238E27FC236}">
                    <a16:creationId xmlns:a16="http://schemas.microsoft.com/office/drawing/2014/main" id="{9DE3D2CC-CC86-409B-BB22-4C386ADAA596}"/>
                  </a:ext>
                </a:extLst>
              </p:cNvPr>
              <p:cNvCxnSpPr>
                <a:cxnSpLocks/>
                <a:stCxn id="165" idx="2"/>
                <a:endCxn id="164" idx="7"/>
              </p:cNvCxnSpPr>
              <p:nvPr/>
            </p:nvCxnSpPr>
            <p:spPr>
              <a:xfrm flipH="1">
                <a:off x="487050" y="179940"/>
                <a:ext cx="116825" cy="34899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7" name="Straight Connector 1215">
                <a:extLst>
                  <a:ext uri="{FF2B5EF4-FFF2-40B4-BE49-F238E27FC236}">
                    <a16:creationId xmlns:a16="http://schemas.microsoft.com/office/drawing/2014/main" id="{B4A2515C-D4E7-4308-8870-572A156920DF}"/>
                  </a:ext>
                </a:extLst>
              </p:cNvPr>
              <p:cNvCxnSpPr>
                <a:cxnSpLocks/>
                <a:stCxn id="172" idx="0"/>
                <a:endCxn id="164" idx="3"/>
              </p:cNvCxnSpPr>
              <p:nvPr/>
            </p:nvCxnSpPr>
            <p:spPr>
              <a:xfrm flipV="1">
                <a:off x="376760" y="247167"/>
                <a:ext cx="77962" cy="98421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8" name="Straight Connector 1216">
                <a:extLst>
                  <a:ext uri="{FF2B5EF4-FFF2-40B4-BE49-F238E27FC236}">
                    <a16:creationId xmlns:a16="http://schemas.microsoft.com/office/drawing/2014/main" id="{C8459DB2-1B8E-4980-A1A4-92927BF1F3F8}"/>
                  </a:ext>
                </a:extLst>
              </p:cNvPr>
              <p:cNvCxnSpPr>
                <a:cxnSpLocks/>
                <a:stCxn id="173" idx="6"/>
                <a:endCxn id="172" idx="2"/>
              </p:cNvCxnSpPr>
              <p:nvPr/>
            </p:nvCxnSpPr>
            <p:spPr>
              <a:xfrm flipV="1">
                <a:off x="219948" y="368448"/>
                <a:ext cx="133952" cy="32617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9" name="Straight Connector 1217">
                <a:extLst>
                  <a:ext uri="{FF2B5EF4-FFF2-40B4-BE49-F238E27FC236}">
                    <a16:creationId xmlns:a16="http://schemas.microsoft.com/office/drawing/2014/main" id="{558AFFDA-0788-4708-B313-BE3D9A9CD631}"/>
                  </a:ext>
                </a:extLst>
              </p:cNvPr>
              <p:cNvCxnSpPr>
                <a:cxnSpLocks/>
                <a:stCxn id="169" idx="2"/>
                <a:endCxn id="168" idx="6"/>
              </p:cNvCxnSpPr>
              <p:nvPr/>
            </p:nvCxnSpPr>
            <p:spPr>
              <a:xfrm flipH="1" flipV="1">
                <a:off x="1079189" y="407240"/>
                <a:ext cx="117508" cy="20676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0" name="Straight Connector 1218">
                <a:extLst>
                  <a:ext uri="{FF2B5EF4-FFF2-40B4-BE49-F238E27FC236}">
                    <a16:creationId xmlns:a16="http://schemas.microsoft.com/office/drawing/2014/main" id="{8199460C-2539-4814-A9BF-421EDE83A2F3}"/>
                  </a:ext>
                </a:extLst>
              </p:cNvPr>
              <p:cNvCxnSpPr>
                <a:cxnSpLocks/>
                <a:stCxn id="170" idx="0"/>
                <a:endCxn id="169" idx="5"/>
              </p:cNvCxnSpPr>
              <p:nvPr/>
            </p:nvCxnSpPr>
            <p:spPr>
              <a:xfrm flipH="1" flipV="1">
                <a:off x="1235721" y="444080"/>
                <a:ext cx="71615" cy="106051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1" name="Straight Connector 1219">
                <a:extLst>
                  <a:ext uri="{FF2B5EF4-FFF2-40B4-BE49-F238E27FC236}">
                    <a16:creationId xmlns:a16="http://schemas.microsoft.com/office/drawing/2014/main" id="{64EE2163-5FE4-4505-91B4-5E11530B8488}"/>
                  </a:ext>
                </a:extLst>
              </p:cNvPr>
              <p:cNvCxnSpPr>
                <a:cxnSpLocks/>
                <a:stCxn id="171" idx="7"/>
                <a:endCxn id="170" idx="4"/>
              </p:cNvCxnSpPr>
              <p:nvPr/>
            </p:nvCxnSpPr>
            <p:spPr>
              <a:xfrm flipV="1">
                <a:off x="1305776" y="595851"/>
                <a:ext cx="1560" cy="123702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82" name="Oval 1220">
                <a:extLst>
                  <a:ext uri="{FF2B5EF4-FFF2-40B4-BE49-F238E27FC236}">
                    <a16:creationId xmlns:a16="http://schemas.microsoft.com/office/drawing/2014/main" id="{7529656C-279F-4CE7-BFD2-C8DA909876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682" y="532421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83" name="Oval 1221">
                <a:extLst>
                  <a:ext uri="{FF2B5EF4-FFF2-40B4-BE49-F238E27FC236}">
                    <a16:creationId xmlns:a16="http://schemas.microsoft.com/office/drawing/2014/main" id="{724A8230-C9B7-4FF9-9F0F-8EE32CEC12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22185" y="799912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84" name="Oval 1222">
                <a:extLst>
                  <a:ext uri="{FF2B5EF4-FFF2-40B4-BE49-F238E27FC236}">
                    <a16:creationId xmlns:a16="http://schemas.microsoft.com/office/drawing/2014/main" id="{72712295-38C0-42A3-8310-D90CD4EE6C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823" y="695841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85" name="Oval 1223">
                <a:extLst>
                  <a:ext uri="{FF2B5EF4-FFF2-40B4-BE49-F238E27FC236}">
                    <a16:creationId xmlns:a16="http://schemas.microsoft.com/office/drawing/2014/main" id="{70FFB6C8-548A-4EF7-9676-28FAEE746E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1976" y="805950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cxnSp>
            <p:nvCxnSpPr>
              <p:cNvPr id="186" name="Straight Connector 1224">
                <a:extLst>
                  <a:ext uri="{FF2B5EF4-FFF2-40B4-BE49-F238E27FC236}">
                    <a16:creationId xmlns:a16="http://schemas.microsoft.com/office/drawing/2014/main" id="{E3DEA1F9-D3E6-4113-BF18-023C99C14F60}"/>
                  </a:ext>
                </a:extLst>
              </p:cNvPr>
              <p:cNvCxnSpPr>
                <a:cxnSpLocks/>
                <a:stCxn id="171" idx="3"/>
                <a:endCxn id="183" idx="6"/>
              </p:cNvCxnSpPr>
              <p:nvPr/>
            </p:nvCxnSpPr>
            <p:spPr>
              <a:xfrm flipH="1">
                <a:off x="1167905" y="751881"/>
                <a:ext cx="105543" cy="70891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7" name="Straight Connector 1225">
                <a:extLst>
                  <a:ext uri="{FF2B5EF4-FFF2-40B4-BE49-F238E27FC236}">
                    <a16:creationId xmlns:a16="http://schemas.microsoft.com/office/drawing/2014/main" id="{5CA572C5-B482-441C-A41B-43900A584AB3}"/>
                  </a:ext>
                </a:extLst>
              </p:cNvPr>
              <p:cNvCxnSpPr>
                <a:cxnSpLocks/>
                <a:stCxn id="182" idx="0"/>
                <a:endCxn id="173" idx="3"/>
              </p:cNvCxnSpPr>
              <p:nvPr/>
            </p:nvCxnSpPr>
            <p:spPr>
              <a:xfrm flipV="1">
                <a:off x="125542" y="417229"/>
                <a:ext cx="55382" cy="115192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8" name="Straight Connector 1226">
                <a:extLst>
                  <a:ext uri="{FF2B5EF4-FFF2-40B4-BE49-F238E27FC236}">
                    <a16:creationId xmlns:a16="http://schemas.microsoft.com/office/drawing/2014/main" id="{F8E0FCE3-C8EB-4A31-A634-764199C80473}"/>
                  </a:ext>
                </a:extLst>
              </p:cNvPr>
              <p:cNvCxnSpPr>
                <a:cxnSpLocks/>
                <a:stCxn id="184" idx="0"/>
                <a:endCxn id="182" idx="4"/>
              </p:cNvCxnSpPr>
              <p:nvPr/>
            </p:nvCxnSpPr>
            <p:spPr>
              <a:xfrm flipV="1">
                <a:off x="124683" y="578141"/>
                <a:ext cx="859" cy="117700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9" name="Straight Connector 1227">
                <a:extLst>
                  <a:ext uri="{FF2B5EF4-FFF2-40B4-BE49-F238E27FC236}">
                    <a16:creationId xmlns:a16="http://schemas.microsoft.com/office/drawing/2014/main" id="{C30F0EB5-FE77-4A94-B618-6D226B5BB4AC}"/>
                  </a:ext>
                </a:extLst>
              </p:cNvPr>
              <p:cNvCxnSpPr>
                <a:cxnSpLocks/>
                <a:stCxn id="184" idx="5"/>
                <a:endCxn id="185" idx="1"/>
              </p:cNvCxnSpPr>
              <p:nvPr/>
            </p:nvCxnSpPr>
            <p:spPr>
              <a:xfrm>
                <a:off x="140848" y="734865"/>
                <a:ext cx="97824" cy="77780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90" name="Oval 1228">
                <a:extLst>
                  <a:ext uri="{FF2B5EF4-FFF2-40B4-BE49-F238E27FC236}">
                    <a16:creationId xmlns:a16="http://schemas.microsoft.com/office/drawing/2014/main" id="{056C3E19-5586-424D-BF85-C50A27E05E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2489" y="844362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91" name="Oval 1229">
                <a:extLst>
                  <a:ext uri="{FF2B5EF4-FFF2-40B4-BE49-F238E27FC236}">
                    <a16:creationId xmlns:a16="http://schemas.microsoft.com/office/drawing/2014/main" id="{E4BA6211-2BA3-4A7C-B91B-A7DABBF7A3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18" y="844362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192" name="Oval 1230">
                <a:extLst>
                  <a:ext uri="{FF2B5EF4-FFF2-40B4-BE49-F238E27FC236}">
                    <a16:creationId xmlns:a16="http://schemas.microsoft.com/office/drawing/2014/main" id="{CDC9EB71-D0BD-4FA1-A292-5DDF2027B3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2147" y="844362"/>
                <a:ext cx="45720" cy="4572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dirty="0" err="1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cxnSp>
            <p:nvCxnSpPr>
              <p:cNvPr id="193" name="Straight Connector 1231">
                <a:extLst>
                  <a:ext uri="{FF2B5EF4-FFF2-40B4-BE49-F238E27FC236}">
                    <a16:creationId xmlns:a16="http://schemas.microsoft.com/office/drawing/2014/main" id="{D5DB2A8B-E221-4639-BA22-CB8BD20EEF0E}"/>
                  </a:ext>
                </a:extLst>
              </p:cNvPr>
              <p:cNvCxnSpPr>
                <a:cxnSpLocks/>
                <a:stCxn id="185" idx="5"/>
                <a:endCxn id="192" idx="2"/>
              </p:cNvCxnSpPr>
              <p:nvPr/>
            </p:nvCxnSpPr>
            <p:spPr>
              <a:xfrm>
                <a:off x="271000" y="844975"/>
                <a:ext cx="181146" cy="22247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4" name="Straight Connector 1232">
                <a:extLst>
                  <a:ext uri="{FF2B5EF4-FFF2-40B4-BE49-F238E27FC236}">
                    <a16:creationId xmlns:a16="http://schemas.microsoft.com/office/drawing/2014/main" id="{2AD18B19-4B03-4F47-B372-C5F1A69B7855}"/>
                  </a:ext>
                </a:extLst>
              </p:cNvPr>
              <p:cNvCxnSpPr>
                <a:cxnSpLocks/>
                <a:stCxn id="192" idx="6"/>
                <a:endCxn id="191" idx="2"/>
              </p:cNvCxnSpPr>
              <p:nvPr/>
            </p:nvCxnSpPr>
            <p:spPr>
              <a:xfrm>
                <a:off x="497867" y="867222"/>
                <a:ext cx="17445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5" name="Straight Connector 1233">
                <a:extLst>
                  <a:ext uri="{FF2B5EF4-FFF2-40B4-BE49-F238E27FC236}">
                    <a16:creationId xmlns:a16="http://schemas.microsoft.com/office/drawing/2014/main" id="{8F55E889-6DCC-4960-A231-66D9A2B55E67}"/>
                  </a:ext>
                </a:extLst>
              </p:cNvPr>
              <p:cNvCxnSpPr>
                <a:cxnSpLocks/>
                <a:stCxn id="191" idx="6"/>
                <a:endCxn id="190" idx="2"/>
              </p:cNvCxnSpPr>
              <p:nvPr/>
            </p:nvCxnSpPr>
            <p:spPr>
              <a:xfrm>
                <a:off x="718038" y="867222"/>
                <a:ext cx="174451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6" name="Straight Connector 1234">
                <a:extLst>
                  <a:ext uri="{FF2B5EF4-FFF2-40B4-BE49-F238E27FC236}">
                    <a16:creationId xmlns:a16="http://schemas.microsoft.com/office/drawing/2014/main" id="{2CC2C9E6-895B-4569-99C5-122A5F80954F}"/>
                  </a:ext>
                </a:extLst>
              </p:cNvPr>
              <p:cNvCxnSpPr>
                <a:cxnSpLocks/>
                <a:stCxn id="190" idx="6"/>
                <a:endCxn id="183" idx="3"/>
              </p:cNvCxnSpPr>
              <p:nvPr/>
            </p:nvCxnSpPr>
            <p:spPr>
              <a:xfrm flipV="1">
                <a:off x="938209" y="838936"/>
                <a:ext cx="190672" cy="28286"/>
              </a:xfrm>
              <a:prstGeom prst="line">
                <a:avLst/>
              </a:prstGeom>
              <a:noFill/>
              <a:ln w="9525" cap="flat" cmpd="sng" algn="ctr">
                <a:solidFill>
                  <a:srgbClr val="0892A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60" name="グループ化 159">
              <a:extLst>
                <a:ext uri="{FF2B5EF4-FFF2-40B4-BE49-F238E27FC236}">
                  <a16:creationId xmlns:a16="http://schemas.microsoft.com/office/drawing/2014/main" id="{8E1426FF-0495-4520-9DA9-CF8BDA56070E}"/>
                </a:ext>
              </a:extLst>
            </p:cNvPr>
            <p:cNvGrpSpPr/>
            <p:nvPr/>
          </p:nvGrpSpPr>
          <p:grpSpPr>
            <a:xfrm>
              <a:off x="1492491" y="4519029"/>
              <a:ext cx="520367" cy="521395"/>
              <a:chOff x="6781700" y="1107171"/>
              <a:chExt cx="548640" cy="548640"/>
            </a:xfrm>
          </p:grpSpPr>
          <p:sp>
            <p:nvSpPr>
              <p:cNvPr id="161" name="Oval 41">
                <a:extLst>
                  <a:ext uri="{FF2B5EF4-FFF2-40B4-BE49-F238E27FC236}">
                    <a16:creationId xmlns:a16="http://schemas.microsoft.com/office/drawing/2014/main" id="{50E2FA30-C7B0-4117-B6CC-193E810161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1700" y="1107171"/>
                <a:ext cx="548640" cy="548640"/>
              </a:xfrm>
              <a:prstGeom prst="ellipse">
                <a:avLst/>
              </a:prstGeom>
              <a:solidFill>
                <a:srgbClr val="F15E22"/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>
                  <a:solidFill>
                    <a:srgbClr val="FFFFFF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endParaRPr>
              </a:p>
            </p:txBody>
          </p:sp>
          <p:pic>
            <p:nvPicPr>
              <p:cNvPr id="162" name="Picture 42">
                <a:extLst>
                  <a:ext uri="{FF2B5EF4-FFF2-40B4-BE49-F238E27FC236}">
                    <a16:creationId xmlns:a16="http://schemas.microsoft.com/office/drawing/2014/main" id="{BBBBDE6C-D849-44E6-8A8F-BA68EB3C7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6003" y="1232739"/>
                <a:ext cx="382219" cy="292779"/>
              </a:xfrm>
              <a:prstGeom prst="rect">
                <a:avLst/>
              </a:prstGeom>
            </p:spPr>
          </p:pic>
        </p:grpSp>
      </p:grpSp>
      <p:sp>
        <p:nvSpPr>
          <p:cNvPr id="197" name="Google Shape;2937;p79">
            <a:extLst>
              <a:ext uri="{FF2B5EF4-FFF2-40B4-BE49-F238E27FC236}">
                <a16:creationId xmlns:a16="http://schemas.microsoft.com/office/drawing/2014/main" id="{8A50DDEB-770B-435D-ACD0-2DA0F42F422B}"/>
              </a:ext>
            </a:extLst>
          </p:cNvPr>
          <p:cNvSpPr txBox="1">
            <a:spLocks/>
          </p:cNvSpPr>
          <p:nvPr/>
        </p:nvSpPr>
        <p:spPr>
          <a:xfrm>
            <a:off x="353254" y="113584"/>
            <a:ext cx="4189975" cy="53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BA7"/>
              </a:buClr>
              <a:buSzPts val="3700"/>
              <a:buFont typeface="Arial"/>
              <a:buNone/>
              <a:defRPr sz="3699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 defTabSz="914377" fontAlgn="auto">
              <a:spcBef>
                <a:spcPts val="0"/>
              </a:spcBef>
              <a:defRPr/>
            </a:pPr>
            <a:r>
              <a:rPr lang="ja-JP" altLang="en-US" sz="2667" b="0" kern="0" dirty="0">
                <a:solidFill>
                  <a:srgbClr val="001936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監視の仕組み</a:t>
            </a: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25F0A8EF-7654-45C0-8B49-598C6F9EA746}"/>
              </a:ext>
            </a:extLst>
          </p:cNvPr>
          <p:cNvSpPr txBox="1"/>
          <p:nvPr/>
        </p:nvSpPr>
        <p:spPr>
          <a:xfrm>
            <a:off x="3713415" y="5822256"/>
            <a:ext cx="495725" cy="401650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24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①</a:t>
            </a:r>
            <a:endParaRPr lang="en-US" sz="2400" kern="0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9668237C-E86C-4C52-A022-224B51B35AA7}"/>
              </a:ext>
            </a:extLst>
          </p:cNvPr>
          <p:cNvSpPr txBox="1"/>
          <p:nvPr/>
        </p:nvSpPr>
        <p:spPr>
          <a:xfrm>
            <a:off x="812964" y="3508745"/>
            <a:ext cx="495725" cy="401650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24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③</a:t>
            </a:r>
            <a:endParaRPr lang="en-US" sz="2400" kern="0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062E0AC5-4990-4DA1-B6B6-E8054E538AE8}"/>
              </a:ext>
            </a:extLst>
          </p:cNvPr>
          <p:cNvSpPr txBox="1"/>
          <p:nvPr/>
        </p:nvSpPr>
        <p:spPr>
          <a:xfrm>
            <a:off x="3500252" y="3975841"/>
            <a:ext cx="495725" cy="401650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2400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②</a:t>
            </a:r>
            <a:endParaRPr lang="en-US" sz="2400" kern="0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1D65F91B-6D45-4994-A7AC-61D6F9759D7C}"/>
              </a:ext>
            </a:extLst>
          </p:cNvPr>
          <p:cNvSpPr txBox="1"/>
          <p:nvPr/>
        </p:nvSpPr>
        <p:spPr>
          <a:xfrm>
            <a:off x="1782467" y="1870693"/>
            <a:ext cx="7468011" cy="290851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kern="0" dirty="0">
                <a:solidFill>
                  <a:sysClr val="windowText" lastClr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監視の仕組み上、インターネット経由での</a:t>
            </a:r>
            <a:r>
              <a:rPr lang="en-US" altLang="ja-JP" sz="1600" kern="0" dirty="0" err="1">
                <a:solidFill>
                  <a:sysClr val="windowText" lastClr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ThousndEyes</a:t>
            </a:r>
            <a:r>
              <a:rPr lang="ja-JP" altLang="en-US" sz="1600" kern="0" dirty="0">
                <a:solidFill>
                  <a:sysClr val="windowText" lastClr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へのアクセスが必要</a:t>
            </a:r>
            <a:endParaRPr lang="en-US" sz="1600" kern="0" dirty="0">
              <a:solidFill>
                <a:sysClr val="windowText" lastClr="00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3009;p79">
            <a:extLst>
              <a:ext uri="{FF2B5EF4-FFF2-40B4-BE49-F238E27FC236}">
                <a16:creationId xmlns:a16="http://schemas.microsoft.com/office/drawing/2014/main" id="{DD567162-4ACA-4E0C-858A-30B5FB1634A8}"/>
              </a:ext>
            </a:extLst>
          </p:cNvPr>
          <p:cNvSpPr/>
          <p:nvPr/>
        </p:nvSpPr>
        <p:spPr>
          <a:xfrm>
            <a:off x="6479365" y="3399956"/>
            <a:ext cx="2386385" cy="133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5" tIns="60900" rIns="121825" bIns="60900" anchor="t" anchorCtr="0">
            <a:no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kern="0" dirty="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クラウド</a:t>
            </a:r>
            <a:endParaRPr lang="en-US" altLang="ja-JP" sz="1600" kern="0" dirty="0">
              <a:solidFill>
                <a:srgbClr val="FF66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エージェント</a:t>
            </a:r>
            <a:endParaRPr lang="en-US" sz="16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err="1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ThousandEyes</a:t>
            </a:r>
            <a:r>
              <a:rPr lang="ja-JP" alt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が世界</a:t>
            </a:r>
            <a:r>
              <a:rPr lang="en-US" altLang="ja-JP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199</a:t>
            </a:r>
            <a:r>
              <a:rPr lang="ja-JP" alt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都市の</a:t>
            </a:r>
            <a:endParaRPr lang="en-US" altLang="ja-JP" sz="11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DC</a:t>
            </a:r>
            <a:r>
              <a:rPr lang="ja-JP" alt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とクラウドに配置・運用</a:t>
            </a: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71D2B7EE-72CA-4C2D-AC50-7225128945F9}"/>
              </a:ext>
            </a:extLst>
          </p:cNvPr>
          <p:cNvSpPr/>
          <p:nvPr/>
        </p:nvSpPr>
        <p:spPr>
          <a:xfrm>
            <a:off x="4721250" y="1843556"/>
            <a:ext cx="1456271" cy="983747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54" name="Google Shape;2952;p79">
            <a:extLst>
              <a:ext uri="{FF2B5EF4-FFF2-40B4-BE49-F238E27FC236}">
                <a16:creationId xmlns:a16="http://schemas.microsoft.com/office/drawing/2014/main" id="{8D9F6F53-586C-410D-B419-68683235C9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08856" y="2401835"/>
            <a:ext cx="281296" cy="26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2955;p79">
            <a:extLst>
              <a:ext uri="{FF2B5EF4-FFF2-40B4-BE49-F238E27FC236}">
                <a16:creationId xmlns:a16="http://schemas.microsoft.com/office/drawing/2014/main" id="{4E606312-11CE-485A-BA09-044D61CD7EB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403" y="1882633"/>
            <a:ext cx="418407" cy="33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3042;p79">
            <a:extLst>
              <a:ext uri="{FF2B5EF4-FFF2-40B4-BE49-F238E27FC236}">
                <a16:creationId xmlns:a16="http://schemas.microsoft.com/office/drawing/2014/main" id="{AD3B4FE7-9B23-43D8-A47B-F3E758D792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592" t="13055" r="14400" b="13315"/>
          <a:stretch/>
        </p:blipFill>
        <p:spPr>
          <a:xfrm flipH="1">
            <a:off x="2044117" y="2093265"/>
            <a:ext cx="400729" cy="35494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2937;p79">
            <a:extLst>
              <a:ext uri="{FF2B5EF4-FFF2-40B4-BE49-F238E27FC236}">
                <a16:creationId xmlns:a16="http://schemas.microsoft.com/office/drawing/2014/main" id="{1B425DCA-CDA3-4800-AF2C-1940AB0600F5}"/>
              </a:ext>
            </a:extLst>
          </p:cNvPr>
          <p:cNvSpPr txBox="1">
            <a:spLocks/>
          </p:cNvSpPr>
          <p:nvPr/>
        </p:nvSpPr>
        <p:spPr>
          <a:xfrm>
            <a:off x="341170" y="195150"/>
            <a:ext cx="9244903" cy="59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BA7"/>
              </a:buClr>
              <a:buSzPts val="3700"/>
              <a:buFont typeface="Arial"/>
              <a:buNone/>
              <a:defRPr sz="3699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 defTabSz="914377" fontAlgn="auto">
              <a:spcBef>
                <a:spcPts val="0"/>
              </a:spcBef>
              <a:defRPr/>
            </a:pPr>
            <a:r>
              <a:rPr lang="en-US" altLang="ja-JP" sz="2667" b="0" kern="0" dirty="0" err="1">
                <a:solidFill>
                  <a:srgbClr val="001936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ThousandEyes</a:t>
            </a:r>
            <a:r>
              <a:rPr lang="ja-JP" altLang="en-US" sz="2667" b="0" kern="0" dirty="0">
                <a:solidFill>
                  <a:srgbClr val="001936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　</a:t>
            </a:r>
            <a:r>
              <a:rPr lang="en-US" altLang="ja-JP" sz="2667" b="0" kern="0" dirty="0">
                <a:solidFill>
                  <a:srgbClr val="001936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3</a:t>
            </a:r>
            <a:r>
              <a:rPr lang="ja-JP" altLang="en-US" sz="2667" b="0" kern="0" dirty="0">
                <a:solidFill>
                  <a:srgbClr val="001936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つのエージェント</a:t>
            </a:r>
          </a:p>
        </p:txBody>
      </p:sp>
      <p:pic>
        <p:nvPicPr>
          <p:cNvPr id="158" name="Google Shape;3043;p79">
            <a:extLst>
              <a:ext uri="{FF2B5EF4-FFF2-40B4-BE49-F238E27FC236}">
                <a16:creationId xmlns:a16="http://schemas.microsoft.com/office/drawing/2014/main" id="{08A25A3A-4A8D-4979-94EB-05F9896E756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2471" y="50806"/>
            <a:ext cx="2246640" cy="43616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9375E146-5626-4C81-8240-47702D0D3515}"/>
              </a:ext>
            </a:extLst>
          </p:cNvPr>
          <p:cNvSpPr txBox="1"/>
          <p:nvPr/>
        </p:nvSpPr>
        <p:spPr>
          <a:xfrm>
            <a:off x="315443" y="803030"/>
            <a:ext cx="9013027" cy="37158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600" kern="0" dirty="0">
                <a:solidFill>
                  <a:srgbClr val="53586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エージェントからターゲットに対する監視を実施。監視元として目的に応じた</a:t>
            </a:r>
            <a:r>
              <a:rPr lang="en-US" altLang="ja-JP" sz="1600" kern="0" dirty="0">
                <a:solidFill>
                  <a:srgbClr val="53586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3</a:t>
            </a:r>
            <a:r>
              <a:rPr lang="ja-JP" altLang="en-US" sz="1600" kern="0" dirty="0">
                <a:solidFill>
                  <a:srgbClr val="53586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種類のエージェントを提供</a:t>
            </a:r>
            <a:endParaRPr lang="en-US" altLang="ja-JP" sz="1600" kern="0" dirty="0">
              <a:solidFill>
                <a:srgbClr val="53586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pic>
        <p:nvPicPr>
          <p:cNvPr id="160" name="Google Shape;3035;p79">
            <a:extLst>
              <a:ext uri="{FF2B5EF4-FFF2-40B4-BE49-F238E27FC236}">
                <a16:creationId xmlns:a16="http://schemas.microsoft.com/office/drawing/2014/main" id="{A58AB6AE-067F-488A-9EB4-0B10B107A04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219" y="2093265"/>
            <a:ext cx="444453" cy="3549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3039;p79">
            <a:extLst>
              <a:ext uri="{FF2B5EF4-FFF2-40B4-BE49-F238E27FC236}">
                <a16:creationId xmlns:a16="http://schemas.microsoft.com/office/drawing/2014/main" id="{4166E9AB-5A29-4A1F-8344-E1181D2B05FC}"/>
              </a:ext>
            </a:extLst>
          </p:cNvPr>
          <p:cNvGrpSpPr/>
          <p:nvPr/>
        </p:nvGrpSpPr>
        <p:grpSpPr>
          <a:xfrm>
            <a:off x="1652212" y="2136902"/>
            <a:ext cx="315581" cy="283831"/>
            <a:chOff x="2061639" y="3871445"/>
            <a:chExt cx="483600" cy="520800"/>
          </a:xfrm>
        </p:grpSpPr>
        <p:sp>
          <p:nvSpPr>
            <p:cNvPr id="162" name="Google Shape;3040;p79">
              <a:extLst>
                <a:ext uri="{FF2B5EF4-FFF2-40B4-BE49-F238E27FC236}">
                  <a16:creationId xmlns:a16="http://schemas.microsoft.com/office/drawing/2014/main" id="{DD1D3ED5-E502-44E8-8A4C-889316F7C715}"/>
                </a:ext>
              </a:extLst>
            </p:cNvPr>
            <p:cNvSpPr/>
            <p:nvPr/>
          </p:nvSpPr>
          <p:spPr>
            <a:xfrm>
              <a:off x="2061639" y="3871445"/>
              <a:ext cx="483600" cy="520800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3B40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9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163" name="Google Shape;3041;p79">
              <a:extLst>
                <a:ext uri="{FF2B5EF4-FFF2-40B4-BE49-F238E27FC236}">
                  <a16:creationId xmlns:a16="http://schemas.microsoft.com/office/drawing/2014/main" id="{94643A7C-934C-4AFD-8D25-921699D128A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079128" y="3990113"/>
              <a:ext cx="425059" cy="312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" name="Google Shape;3036;p79">
            <a:extLst>
              <a:ext uri="{FF2B5EF4-FFF2-40B4-BE49-F238E27FC236}">
                <a16:creationId xmlns:a16="http://schemas.microsoft.com/office/drawing/2014/main" id="{F95A1534-401A-4C58-A0C0-7A631CA31E06}"/>
              </a:ext>
            </a:extLst>
          </p:cNvPr>
          <p:cNvGrpSpPr/>
          <p:nvPr/>
        </p:nvGrpSpPr>
        <p:grpSpPr>
          <a:xfrm>
            <a:off x="2496991" y="2046449"/>
            <a:ext cx="593683" cy="647971"/>
            <a:chOff x="6692460" y="3653589"/>
            <a:chExt cx="717954" cy="901720"/>
          </a:xfrm>
        </p:grpSpPr>
        <p:sp>
          <p:nvSpPr>
            <p:cNvPr id="165" name="Google Shape;2946;p79">
              <a:extLst>
                <a:ext uri="{FF2B5EF4-FFF2-40B4-BE49-F238E27FC236}">
                  <a16:creationId xmlns:a16="http://schemas.microsoft.com/office/drawing/2014/main" id="{1073C07D-5E6D-4F42-9CBF-47B81A9ABFBA}"/>
                </a:ext>
              </a:extLst>
            </p:cNvPr>
            <p:cNvSpPr/>
            <p:nvPr/>
          </p:nvSpPr>
          <p:spPr>
            <a:xfrm>
              <a:off x="6729714" y="3653589"/>
              <a:ext cx="680700" cy="618600"/>
            </a:xfrm>
            <a:prstGeom prst="ellipse">
              <a:avLst/>
            </a:prstGeom>
            <a:solidFill>
              <a:srgbClr val="74BF4B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166" name="Google Shape;3037;p79">
              <a:extLst>
                <a:ext uri="{FF2B5EF4-FFF2-40B4-BE49-F238E27FC236}">
                  <a16:creationId xmlns:a16="http://schemas.microsoft.com/office/drawing/2014/main" id="{F38FEBF6-9A8B-4581-8C3C-6A1211F79649}"/>
                </a:ext>
              </a:extLst>
            </p:cNvPr>
            <p:cNvSpPr txBox="1"/>
            <p:nvPr/>
          </p:nvSpPr>
          <p:spPr>
            <a:xfrm>
              <a:off x="6692460" y="4263709"/>
              <a:ext cx="680700" cy="29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25" tIns="60900" rIns="121825" bIns="60900" anchor="t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err="1">
                  <a:solidFill>
                    <a:srgbClr val="6EBE49"/>
                  </a:solidFill>
                  <a:latin typeface="MS PGothic" panose="020B0600070205080204" pitchFamily="34" charset="-128"/>
                  <a:ea typeface="MS PGothic" panose="020B0600070205080204" pitchFamily="34" charset="-128"/>
                  <a:cs typeface="Arial"/>
                  <a:sym typeface="Arial"/>
                </a:rPr>
                <a:t>支社</a:t>
              </a:r>
              <a:endParaRPr sz="1200" b="1" kern="0" dirty="0">
                <a:solidFill>
                  <a:srgbClr val="6EBE49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167" name="Google Shape;3038;p79">
              <a:extLst>
                <a:ext uri="{FF2B5EF4-FFF2-40B4-BE49-F238E27FC236}">
                  <a16:creationId xmlns:a16="http://schemas.microsoft.com/office/drawing/2014/main" id="{14CD6BFA-8BCE-4992-B09E-B4370732916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952347" y="3751249"/>
              <a:ext cx="229201" cy="258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楕円 167">
            <a:extLst>
              <a:ext uri="{FF2B5EF4-FFF2-40B4-BE49-F238E27FC236}">
                <a16:creationId xmlns:a16="http://schemas.microsoft.com/office/drawing/2014/main" id="{9382433E-B03A-488A-A138-1D81A2CB52E2}"/>
              </a:ext>
            </a:extLst>
          </p:cNvPr>
          <p:cNvSpPr/>
          <p:nvPr/>
        </p:nvSpPr>
        <p:spPr>
          <a:xfrm>
            <a:off x="3379731" y="1914241"/>
            <a:ext cx="1229867" cy="678459"/>
          </a:xfrm>
          <a:prstGeom prst="ellipse">
            <a:avLst/>
          </a:prstGeom>
          <a:solidFill>
            <a:srgbClr val="6EBE4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400" kern="0" dirty="0">
                <a:solidFill>
                  <a:srgbClr val="6EBE49"/>
                </a:solidFill>
                <a:latin typeface="Calibri" panose="020F0502020204030204"/>
                <a:ea typeface="+mn-ea"/>
                <a:cs typeface="+mn-cs"/>
                <a:sym typeface="Arial"/>
              </a:rPr>
              <a:t>WAN</a:t>
            </a:r>
          </a:p>
        </p:txBody>
      </p:sp>
      <p:sp>
        <p:nvSpPr>
          <p:cNvPr id="169" name="Google Shape;2953;p79">
            <a:extLst>
              <a:ext uri="{FF2B5EF4-FFF2-40B4-BE49-F238E27FC236}">
                <a16:creationId xmlns:a16="http://schemas.microsoft.com/office/drawing/2014/main" id="{0F94D830-8575-4276-844E-BEB95BEB5916}"/>
              </a:ext>
            </a:extLst>
          </p:cNvPr>
          <p:cNvSpPr txBox="1"/>
          <p:nvPr/>
        </p:nvSpPr>
        <p:spPr>
          <a:xfrm>
            <a:off x="5556974" y="2607453"/>
            <a:ext cx="511321" cy="19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Proxy</a:t>
            </a:r>
            <a:endParaRPr sz="10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170" name="Google Shape;2954;p79">
            <a:extLst>
              <a:ext uri="{FF2B5EF4-FFF2-40B4-BE49-F238E27FC236}">
                <a16:creationId xmlns:a16="http://schemas.microsoft.com/office/drawing/2014/main" id="{32B801BE-8DE3-41D8-BA06-CD0D19005F2E}"/>
              </a:ext>
            </a:extLst>
          </p:cNvPr>
          <p:cNvSpPr txBox="1"/>
          <p:nvPr/>
        </p:nvSpPr>
        <p:spPr>
          <a:xfrm>
            <a:off x="5489328" y="2085087"/>
            <a:ext cx="637763" cy="181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Firewall</a:t>
            </a:r>
            <a:endParaRPr sz="10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pic>
        <p:nvPicPr>
          <p:cNvPr id="171" name="Google Shape;2968;p79">
            <a:extLst>
              <a:ext uri="{FF2B5EF4-FFF2-40B4-BE49-F238E27FC236}">
                <a16:creationId xmlns:a16="http://schemas.microsoft.com/office/drawing/2014/main" id="{7EF17B50-2ACF-45EE-9B4F-CAF91285D84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89915" y="2220459"/>
            <a:ext cx="397039" cy="40054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2970;p79">
            <a:extLst>
              <a:ext uri="{FF2B5EF4-FFF2-40B4-BE49-F238E27FC236}">
                <a16:creationId xmlns:a16="http://schemas.microsoft.com/office/drawing/2014/main" id="{B412B9D6-997B-4555-8B6E-5585BFE7F575}"/>
              </a:ext>
            </a:extLst>
          </p:cNvPr>
          <p:cNvSpPr/>
          <p:nvPr/>
        </p:nvSpPr>
        <p:spPr>
          <a:xfrm>
            <a:off x="6703714" y="1746001"/>
            <a:ext cx="1591167" cy="983747"/>
          </a:xfrm>
          <a:prstGeom prst="cloud">
            <a:avLst/>
          </a:prstGeom>
          <a:solidFill>
            <a:srgbClr val="FFFFFF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25" tIns="60900" rIns="121825" bIns="60900" anchor="ctr" anchorCtr="0">
            <a:no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5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Internet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grpSp>
        <p:nvGrpSpPr>
          <p:cNvPr id="176" name="Google Shape;3010;p79">
            <a:extLst>
              <a:ext uri="{FF2B5EF4-FFF2-40B4-BE49-F238E27FC236}">
                <a16:creationId xmlns:a16="http://schemas.microsoft.com/office/drawing/2014/main" id="{3621A578-24B5-4636-8ED7-17AE2EC16DC5}"/>
              </a:ext>
            </a:extLst>
          </p:cNvPr>
          <p:cNvGrpSpPr/>
          <p:nvPr/>
        </p:nvGrpSpPr>
        <p:grpSpPr>
          <a:xfrm>
            <a:off x="315443" y="2164202"/>
            <a:ext cx="451551" cy="429399"/>
            <a:chOff x="5476121" y="2222275"/>
            <a:chExt cx="443700" cy="443700"/>
          </a:xfrm>
          <a:solidFill>
            <a:srgbClr val="00BCED">
              <a:lumMod val="40000"/>
              <a:lumOff val="60000"/>
            </a:srgbClr>
          </a:solidFill>
        </p:grpSpPr>
        <p:sp>
          <p:nvSpPr>
            <p:cNvPr id="177" name="Google Shape;3011;p79">
              <a:extLst>
                <a:ext uri="{FF2B5EF4-FFF2-40B4-BE49-F238E27FC236}">
                  <a16:creationId xmlns:a16="http://schemas.microsoft.com/office/drawing/2014/main" id="{5E25A991-6095-4BD3-B05C-9E1E9978C519}"/>
                </a:ext>
              </a:extLst>
            </p:cNvPr>
            <p:cNvSpPr/>
            <p:nvPr/>
          </p:nvSpPr>
          <p:spPr>
            <a:xfrm>
              <a:off x="5476121" y="2222275"/>
              <a:ext cx="443700" cy="443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178" name="Google Shape;3012;p79">
              <a:extLst>
                <a:ext uri="{FF2B5EF4-FFF2-40B4-BE49-F238E27FC236}">
                  <a16:creationId xmlns:a16="http://schemas.microsoft.com/office/drawing/2014/main" id="{D48F182E-5C2C-4F48-8456-C40DA6232A88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7163" y="2319133"/>
              <a:ext cx="315047" cy="22494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3AAD8790-69CD-4840-A09D-5499DC3D3919}"/>
              </a:ext>
            </a:extLst>
          </p:cNvPr>
          <p:cNvGrpSpPr/>
          <p:nvPr/>
        </p:nvGrpSpPr>
        <p:grpSpPr>
          <a:xfrm>
            <a:off x="7033239" y="2457974"/>
            <a:ext cx="444008" cy="448621"/>
            <a:chOff x="2782598" y="4580608"/>
            <a:chExt cx="540227" cy="545840"/>
          </a:xfrm>
        </p:grpSpPr>
        <p:sp>
          <p:nvSpPr>
            <p:cNvPr id="180" name="Google Shape;2979;p79">
              <a:extLst>
                <a:ext uri="{FF2B5EF4-FFF2-40B4-BE49-F238E27FC236}">
                  <a16:creationId xmlns:a16="http://schemas.microsoft.com/office/drawing/2014/main" id="{89BF23C0-A6F3-4DFB-910A-060C69BEA3F3}"/>
                </a:ext>
              </a:extLst>
            </p:cNvPr>
            <p:cNvSpPr/>
            <p:nvPr/>
          </p:nvSpPr>
          <p:spPr>
            <a:xfrm>
              <a:off x="2782598" y="4580608"/>
              <a:ext cx="540227" cy="545840"/>
            </a:xfrm>
            <a:prstGeom prst="ellipse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181" name="Google Shape;2980;p79">
              <a:extLst>
                <a:ext uri="{FF2B5EF4-FFF2-40B4-BE49-F238E27FC236}">
                  <a16:creationId xmlns:a16="http://schemas.microsoft.com/office/drawing/2014/main" id="{496AA862-D154-4B48-9383-DB9B65637F92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9664" y="4695836"/>
              <a:ext cx="386093" cy="281971"/>
            </a:xfrm>
            <a:prstGeom prst="rect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</p:pic>
      </p:grpSp>
      <p:grpSp>
        <p:nvGrpSpPr>
          <p:cNvPr id="182" name="グループ化 181">
            <a:extLst>
              <a:ext uri="{FF2B5EF4-FFF2-40B4-BE49-F238E27FC236}">
                <a16:creationId xmlns:a16="http://schemas.microsoft.com/office/drawing/2014/main" id="{E316CCB9-521E-45A7-BC6D-E2E3B6F2D292}"/>
              </a:ext>
            </a:extLst>
          </p:cNvPr>
          <p:cNvGrpSpPr/>
          <p:nvPr/>
        </p:nvGrpSpPr>
        <p:grpSpPr>
          <a:xfrm>
            <a:off x="6618700" y="3412573"/>
            <a:ext cx="503357" cy="508587"/>
            <a:chOff x="2782598" y="4580608"/>
            <a:chExt cx="540227" cy="545840"/>
          </a:xfrm>
        </p:grpSpPr>
        <p:sp>
          <p:nvSpPr>
            <p:cNvPr id="183" name="Google Shape;2979;p79">
              <a:extLst>
                <a:ext uri="{FF2B5EF4-FFF2-40B4-BE49-F238E27FC236}">
                  <a16:creationId xmlns:a16="http://schemas.microsoft.com/office/drawing/2014/main" id="{C9685338-3520-4A92-98F4-41161A84AB6C}"/>
                </a:ext>
              </a:extLst>
            </p:cNvPr>
            <p:cNvSpPr/>
            <p:nvPr/>
          </p:nvSpPr>
          <p:spPr>
            <a:xfrm>
              <a:off x="2782598" y="4580608"/>
              <a:ext cx="540227" cy="545840"/>
            </a:xfrm>
            <a:prstGeom prst="ellipse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184" name="Google Shape;2980;p79">
              <a:extLst>
                <a:ext uri="{FF2B5EF4-FFF2-40B4-BE49-F238E27FC236}">
                  <a16:creationId xmlns:a16="http://schemas.microsoft.com/office/drawing/2014/main" id="{9621D20F-B683-4DC3-8A7B-CFFEFC49226E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9664" y="4695837"/>
              <a:ext cx="386093" cy="281970"/>
            </a:xfrm>
            <a:prstGeom prst="rect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</p:pic>
      </p:grpSp>
      <p:grpSp>
        <p:nvGrpSpPr>
          <p:cNvPr id="185" name="グループ化 184">
            <a:extLst>
              <a:ext uri="{FF2B5EF4-FFF2-40B4-BE49-F238E27FC236}">
                <a16:creationId xmlns:a16="http://schemas.microsoft.com/office/drawing/2014/main" id="{18C993FA-0B3D-471E-B387-41719B5D84FF}"/>
              </a:ext>
            </a:extLst>
          </p:cNvPr>
          <p:cNvGrpSpPr/>
          <p:nvPr/>
        </p:nvGrpSpPr>
        <p:grpSpPr>
          <a:xfrm>
            <a:off x="5069517" y="2369530"/>
            <a:ext cx="448281" cy="445215"/>
            <a:chOff x="2218297" y="4584753"/>
            <a:chExt cx="545425" cy="541695"/>
          </a:xfrm>
        </p:grpSpPr>
        <p:sp>
          <p:nvSpPr>
            <p:cNvPr id="186" name="Google Shape;3024;p79">
              <a:extLst>
                <a:ext uri="{FF2B5EF4-FFF2-40B4-BE49-F238E27FC236}">
                  <a16:creationId xmlns:a16="http://schemas.microsoft.com/office/drawing/2014/main" id="{87077C93-DBC8-459B-89E3-8AFB16007B25}"/>
                </a:ext>
              </a:extLst>
            </p:cNvPr>
            <p:cNvSpPr/>
            <p:nvPr/>
          </p:nvSpPr>
          <p:spPr>
            <a:xfrm>
              <a:off x="2218297" y="4584753"/>
              <a:ext cx="545425" cy="541695"/>
            </a:xfrm>
            <a:prstGeom prst="ellipse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187" name="Google Shape;3025;p79">
              <a:extLst>
                <a:ext uri="{FF2B5EF4-FFF2-40B4-BE49-F238E27FC236}">
                  <a16:creationId xmlns:a16="http://schemas.microsoft.com/office/drawing/2014/main" id="{D9159FED-77A3-4649-A1F2-281A8F4ADB55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4686" y="4691662"/>
              <a:ext cx="305047" cy="273894"/>
            </a:xfrm>
            <a:prstGeom prst="rect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</p:pic>
      </p:grpSp>
      <p:cxnSp>
        <p:nvCxnSpPr>
          <p:cNvPr id="188" name="直線矢印コネクタ 187">
            <a:extLst>
              <a:ext uri="{FF2B5EF4-FFF2-40B4-BE49-F238E27FC236}">
                <a16:creationId xmlns:a16="http://schemas.microsoft.com/office/drawing/2014/main" id="{75C78F4B-3525-49C2-B51E-6384C5C48B24}"/>
              </a:ext>
            </a:extLst>
          </p:cNvPr>
          <p:cNvCxnSpPr>
            <a:cxnSpLocks/>
          </p:cNvCxnSpPr>
          <p:nvPr/>
        </p:nvCxnSpPr>
        <p:spPr>
          <a:xfrm flipV="1">
            <a:off x="759867" y="2282766"/>
            <a:ext cx="8178456" cy="52564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w="med" len="med"/>
            <a:tailEnd type="arrow" w="lg" len="lg"/>
          </a:ln>
          <a:effectLst/>
        </p:spPr>
      </p:cxnSp>
      <p:sp>
        <p:nvSpPr>
          <p:cNvPr id="189" name="Google Shape;2954;p79">
            <a:extLst>
              <a:ext uri="{FF2B5EF4-FFF2-40B4-BE49-F238E27FC236}">
                <a16:creationId xmlns:a16="http://schemas.microsoft.com/office/drawing/2014/main" id="{C3CC7BE1-7F63-43A4-8582-B779ECD0B4F4}"/>
              </a:ext>
            </a:extLst>
          </p:cNvPr>
          <p:cNvSpPr txBox="1"/>
          <p:nvPr/>
        </p:nvSpPr>
        <p:spPr>
          <a:xfrm>
            <a:off x="4661857" y="2623717"/>
            <a:ext cx="637763" cy="181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サーバ</a:t>
            </a:r>
            <a:endParaRPr sz="10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cxnSp>
        <p:nvCxnSpPr>
          <p:cNvPr id="190" name="直線矢印コネクタ 189">
            <a:extLst>
              <a:ext uri="{FF2B5EF4-FFF2-40B4-BE49-F238E27FC236}">
                <a16:creationId xmlns:a16="http://schemas.microsoft.com/office/drawing/2014/main" id="{7703B8EC-2421-42AE-B1F8-B60E0D87D90A}"/>
              </a:ext>
            </a:extLst>
          </p:cNvPr>
          <p:cNvCxnSpPr>
            <a:cxnSpLocks/>
          </p:cNvCxnSpPr>
          <p:nvPr/>
        </p:nvCxnSpPr>
        <p:spPr>
          <a:xfrm flipV="1">
            <a:off x="2901423" y="1959541"/>
            <a:ext cx="6044027" cy="4231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w="med" len="med"/>
            <a:tailEnd type="arrow" w="lg" len="lg"/>
          </a:ln>
          <a:effectLst/>
        </p:spPr>
      </p:cxn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DD58D466-B595-4F07-A587-1FAA3E919889}"/>
              </a:ext>
            </a:extLst>
          </p:cNvPr>
          <p:cNvCxnSpPr>
            <a:cxnSpLocks/>
          </p:cNvCxnSpPr>
          <p:nvPr/>
        </p:nvCxnSpPr>
        <p:spPr>
          <a:xfrm>
            <a:off x="7506676" y="2649228"/>
            <a:ext cx="1438773" cy="0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w="med" len="med"/>
            <a:tailEnd type="arrow" w="lg" len="lg"/>
          </a:ln>
          <a:effectLst/>
        </p:spPr>
      </p:cxn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2B16E952-CEBA-4A26-AF71-D5E11289B562}"/>
              </a:ext>
            </a:extLst>
          </p:cNvPr>
          <p:cNvSpPr/>
          <p:nvPr/>
        </p:nvSpPr>
        <p:spPr>
          <a:xfrm>
            <a:off x="716653" y="1395526"/>
            <a:ext cx="771395" cy="253253"/>
          </a:xfrm>
          <a:prstGeom prst="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200" kern="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ユーザ</a:t>
            </a:r>
            <a:endParaRPr lang="en-US" sz="1200" kern="0" dirty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+mn-cs"/>
              <a:sym typeface="Arial"/>
            </a:endParaRPr>
          </a:p>
        </p:txBody>
      </p:sp>
      <p:sp>
        <p:nvSpPr>
          <p:cNvPr id="193" name="正方形/長方形 192">
            <a:extLst>
              <a:ext uri="{FF2B5EF4-FFF2-40B4-BE49-F238E27FC236}">
                <a16:creationId xmlns:a16="http://schemas.microsoft.com/office/drawing/2014/main" id="{A4984B35-3FA3-479B-9A93-5FB6AEBF7780}"/>
              </a:ext>
            </a:extLst>
          </p:cNvPr>
          <p:cNvSpPr/>
          <p:nvPr/>
        </p:nvSpPr>
        <p:spPr>
          <a:xfrm>
            <a:off x="1533233" y="1396778"/>
            <a:ext cx="1170859" cy="253253"/>
          </a:xfrm>
          <a:prstGeom prst="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ja-JP" sz="1200" kern="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LAN</a:t>
            </a:r>
            <a:endParaRPr lang="en-US" sz="1200" kern="0" dirty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+mn-cs"/>
              <a:sym typeface="Arial"/>
            </a:endParaRPr>
          </a:p>
        </p:txBody>
      </p:sp>
      <p:sp>
        <p:nvSpPr>
          <p:cNvPr id="194" name="正方形/長方形 193">
            <a:extLst>
              <a:ext uri="{FF2B5EF4-FFF2-40B4-BE49-F238E27FC236}">
                <a16:creationId xmlns:a16="http://schemas.microsoft.com/office/drawing/2014/main" id="{75D03E81-CC97-4432-A640-D76E7D9211F5}"/>
              </a:ext>
            </a:extLst>
          </p:cNvPr>
          <p:cNvSpPr/>
          <p:nvPr/>
        </p:nvSpPr>
        <p:spPr>
          <a:xfrm>
            <a:off x="2749278" y="1405724"/>
            <a:ext cx="1878623" cy="253253"/>
          </a:xfrm>
          <a:prstGeom prst="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WAN</a:t>
            </a:r>
          </a:p>
        </p:txBody>
      </p:sp>
      <p:sp>
        <p:nvSpPr>
          <p:cNvPr id="195" name="正方形/長方形 194">
            <a:extLst>
              <a:ext uri="{FF2B5EF4-FFF2-40B4-BE49-F238E27FC236}">
                <a16:creationId xmlns:a16="http://schemas.microsoft.com/office/drawing/2014/main" id="{5E609453-119C-4DFD-BA21-CEF5BD818602}"/>
              </a:ext>
            </a:extLst>
          </p:cNvPr>
          <p:cNvSpPr/>
          <p:nvPr/>
        </p:nvSpPr>
        <p:spPr>
          <a:xfrm>
            <a:off x="4686881" y="1402990"/>
            <a:ext cx="1478563" cy="253253"/>
          </a:xfrm>
          <a:prstGeom prst="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Data Center</a:t>
            </a: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544F909F-E350-4FDB-9D34-3CEA25A043A9}"/>
              </a:ext>
            </a:extLst>
          </p:cNvPr>
          <p:cNvSpPr/>
          <p:nvPr/>
        </p:nvSpPr>
        <p:spPr>
          <a:xfrm>
            <a:off x="6210629" y="1403420"/>
            <a:ext cx="2589168" cy="253253"/>
          </a:xfrm>
          <a:prstGeom prst="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kern="0" dirty="0" err="1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Interenet</a:t>
            </a:r>
            <a:endParaRPr lang="en-US" sz="1200" kern="0" dirty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+mn-cs"/>
              <a:sym typeface="Arial"/>
            </a:endParaRP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1ADE1178-C02F-4A22-8CAC-FE9ECADF6F50}"/>
              </a:ext>
            </a:extLst>
          </p:cNvPr>
          <p:cNvSpPr/>
          <p:nvPr/>
        </p:nvSpPr>
        <p:spPr>
          <a:xfrm>
            <a:off x="8861002" y="1402990"/>
            <a:ext cx="2269527" cy="253253"/>
          </a:xfrm>
          <a:prstGeom prst="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  <a:sym typeface="Arial"/>
              </a:rPr>
              <a:t>Web Service</a:t>
            </a:r>
          </a:p>
        </p:txBody>
      </p:sp>
      <p:sp>
        <p:nvSpPr>
          <p:cNvPr id="198" name="四角形: メモ 197">
            <a:extLst>
              <a:ext uri="{FF2B5EF4-FFF2-40B4-BE49-F238E27FC236}">
                <a16:creationId xmlns:a16="http://schemas.microsoft.com/office/drawing/2014/main" id="{C6CD2760-BDEC-404B-9F4B-582654B243F5}"/>
              </a:ext>
            </a:extLst>
          </p:cNvPr>
          <p:cNvSpPr/>
          <p:nvPr/>
        </p:nvSpPr>
        <p:spPr>
          <a:xfrm>
            <a:off x="10704077" y="2335330"/>
            <a:ext cx="875427" cy="464181"/>
          </a:xfrm>
          <a:prstGeom prst="foldedCorner">
            <a:avLst>
              <a:gd name="adj" fmla="val 39774"/>
            </a:avLst>
          </a:prstGeom>
          <a:solidFill>
            <a:srgbClr val="FBAB18">
              <a:lumMod val="20000"/>
              <a:lumOff val="80000"/>
            </a:srgbClr>
          </a:solidFill>
          <a:ln w="12700" cap="flat" cmpd="sng" algn="ctr">
            <a:solidFill>
              <a:srgbClr val="FBAB1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400" b="1" kern="0" dirty="0">
              <a:solidFill>
                <a:srgbClr val="FF6600"/>
              </a:solidFill>
              <a:latin typeface="Calibri" panose="020F0502020204030204"/>
              <a:ea typeface="MS PGothic" panose="020B0600070205080204" pitchFamily="34" charset="-128"/>
              <a:cs typeface="+mn-cs"/>
              <a:sym typeface="Arial"/>
            </a:endParaRP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FF6600"/>
                </a:solidFill>
                <a:latin typeface="Calibri" panose="020F0502020204030204"/>
                <a:ea typeface="MS PGothic" panose="020B0600070205080204" pitchFamily="34" charset="-128"/>
                <a:cs typeface="+mn-cs"/>
                <a:sym typeface="Arial"/>
              </a:rPr>
              <a:t>URL</a:t>
            </a:r>
          </a:p>
        </p:txBody>
      </p:sp>
      <p:sp>
        <p:nvSpPr>
          <p:cNvPr id="199" name="Google Shape;3009;p79">
            <a:extLst>
              <a:ext uri="{FF2B5EF4-FFF2-40B4-BE49-F238E27FC236}">
                <a16:creationId xmlns:a16="http://schemas.microsoft.com/office/drawing/2014/main" id="{682C0D7C-6942-47A2-8E92-4F587F83BF98}"/>
              </a:ext>
            </a:extLst>
          </p:cNvPr>
          <p:cNvSpPr/>
          <p:nvPr/>
        </p:nvSpPr>
        <p:spPr>
          <a:xfrm>
            <a:off x="282453" y="3407413"/>
            <a:ext cx="2386385" cy="97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5" tIns="60900" rIns="121825" bIns="60900" anchor="t" anchorCtr="0">
            <a:no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エンドポイント</a:t>
            </a:r>
            <a:endParaRPr sz="1600" kern="0" dirty="0">
              <a:solidFill>
                <a:srgbClr val="FF66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エージェント</a:t>
            </a:r>
            <a:endParaRPr lang="en-US" sz="16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エンドユーザ端末上のブラウザに</a:t>
            </a:r>
            <a:endParaRPr lang="en-US" altLang="ja-JP" sz="11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プラグインとしてインストール</a:t>
            </a: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00" name="Google Shape;3009;p79">
            <a:extLst>
              <a:ext uri="{FF2B5EF4-FFF2-40B4-BE49-F238E27FC236}">
                <a16:creationId xmlns:a16="http://schemas.microsoft.com/office/drawing/2014/main" id="{5AE20142-2DB4-4D7D-89DE-219D1EC7B5FE}"/>
              </a:ext>
            </a:extLst>
          </p:cNvPr>
          <p:cNvSpPr/>
          <p:nvPr/>
        </p:nvSpPr>
        <p:spPr>
          <a:xfrm>
            <a:off x="3600132" y="3394222"/>
            <a:ext cx="2386385" cy="267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5" tIns="60900" rIns="121825" bIns="60900" anchor="t" anchorCtr="0">
            <a:no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kern="0" dirty="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エンタープライズ</a:t>
            </a:r>
            <a:endParaRPr lang="en-US" altLang="ja-JP" sz="1600" kern="0" dirty="0">
              <a:solidFill>
                <a:srgbClr val="FF66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エージェント</a:t>
            </a:r>
            <a:endParaRPr lang="en-US" sz="16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サーバやクラウド、</a:t>
            </a:r>
            <a:r>
              <a:rPr lang="en-US" altLang="ja-JP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Cisco</a:t>
            </a:r>
            <a:r>
              <a:rPr lang="ja-JP" alt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ルータ上にインストール</a:t>
            </a:r>
            <a:endParaRPr lang="en-US" altLang="ja-JP" sz="11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1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1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1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12B"/>
              </a:buClr>
              <a:buSzPts val="1100"/>
              <a:defRPr/>
            </a:pPr>
            <a:endParaRPr lang="en-US" sz="11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12B"/>
              </a:buClr>
              <a:buSzPts val="1100"/>
              <a:defRPr/>
            </a:pPr>
            <a:r>
              <a:rPr 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 - VMware</a:t>
            </a: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12B"/>
              </a:buClr>
              <a:buSzPts val="1100"/>
              <a:defRPr/>
            </a:pPr>
            <a:r>
              <a:rPr 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 - Hyper-V</a:t>
            </a: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12B"/>
              </a:buClr>
              <a:buSzPts val="1100"/>
              <a:defRPr/>
            </a:pPr>
            <a:r>
              <a:rPr 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 - VirtualBox</a:t>
            </a: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12B"/>
              </a:buClr>
              <a:buSzPts val="1100"/>
              <a:defRPr/>
            </a:pPr>
            <a:r>
              <a:rPr 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 - Cisco 1000 ASR</a:t>
            </a: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12B"/>
              </a:buClr>
              <a:buSzPts val="1100"/>
              <a:defRPr/>
            </a:pPr>
            <a:r>
              <a:rPr 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 - Cisco 4000 ISR</a:t>
            </a: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12B"/>
              </a:buClr>
              <a:buSzPts val="1100"/>
              <a:defRPr/>
            </a:pPr>
            <a:r>
              <a:rPr 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 - Cisco Catalyst 9000</a:t>
            </a: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12B"/>
              </a:buClr>
              <a:buSzPts val="1100"/>
              <a:defRPr/>
            </a:pPr>
            <a:r>
              <a:rPr 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 - Intel NUC / Raspberry Pi 4</a:t>
            </a: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12B"/>
              </a:buClr>
              <a:buSzPts val="1100"/>
              <a:defRPr/>
            </a:pPr>
            <a:r>
              <a:rPr lang="en-US" sz="1100" kern="0" dirty="0">
                <a:solidFill>
                  <a:srgbClr val="1921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 - Linux</a:t>
            </a: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1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1921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17C37B1E-9A78-4F8D-AF85-66902DBB32A6}"/>
              </a:ext>
            </a:extLst>
          </p:cNvPr>
          <p:cNvGrpSpPr/>
          <p:nvPr/>
        </p:nvGrpSpPr>
        <p:grpSpPr>
          <a:xfrm>
            <a:off x="388766" y="4781850"/>
            <a:ext cx="1931876" cy="1068884"/>
            <a:chOff x="318968" y="989239"/>
            <a:chExt cx="4140441" cy="22908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2" name="図 201">
              <a:extLst>
                <a:ext uri="{FF2B5EF4-FFF2-40B4-BE49-F238E27FC236}">
                  <a16:creationId xmlns:a16="http://schemas.microsoft.com/office/drawing/2014/main" id="{96ACC2EC-2FC1-470F-BD2B-2CCBC253E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8968" y="989239"/>
              <a:ext cx="4140441" cy="2290856"/>
            </a:xfrm>
            <a:prstGeom prst="rect">
              <a:avLst/>
            </a:prstGeom>
            <a:ln>
              <a:solidFill>
                <a:srgbClr val="FFFFFF">
                  <a:lumMod val="65000"/>
                </a:srgbClr>
              </a:solidFill>
            </a:ln>
          </p:spPr>
        </p:pic>
        <p:sp>
          <p:nvSpPr>
            <p:cNvPr id="203" name="正方形/長方形 202">
              <a:extLst>
                <a:ext uri="{FF2B5EF4-FFF2-40B4-BE49-F238E27FC236}">
                  <a16:creationId xmlns:a16="http://schemas.microsoft.com/office/drawing/2014/main" id="{CCCC7235-1220-4E0C-9F52-59F359A4EE82}"/>
                </a:ext>
              </a:extLst>
            </p:cNvPr>
            <p:cNvSpPr/>
            <p:nvPr/>
          </p:nvSpPr>
          <p:spPr>
            <a:xfrm>
              <a:off x="1283703" y="2499919"/>
              <a:ext cx="972202" cy="780176"/>
            </a:xfrm>
            <a:prstGeom prst="rect">
              <a:avLst/>
            </a:prstGeom>
            <a:noFill/>
            <a:ln w="9525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04" name="図 203">
            <a:extLst>
              <a:ext uri="{FF2B5EF4-FFF2-40B4-BE49-F238E27FC236}">
                <a16:creationId xmlns:a16="http://schemas.microsoft.com/office/drawing/2014/main" id="{AE3ACEE7-4CA7-4181-92A8-86AFF5C9E76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597" r="108" b="31440"/>
          <a:stretch/>
        </p:blipFill>
        <p:spPr>
          <a:xfrm>
            <a:off x="1095833" y="5260595"/>
            <a:ext cx="1489224" cy="1040116"/>
          </a:xfrm>
          <a:prstGeom prst="rect">
            <a:avLst/>
          </a:prstGeom>
          <a:ln>
            <a:solidFill>
              <a:srgbClr val="FFFFFF">
                <a:lumMod val="6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5" name="Google Shape;3010;p79">
            <a:extLst>
              <a:ext uri="{FF2B5EF4-FFF2-40B4-BE49-F238E27FC236}">
                <a16:creationId xmlns:a16="http://schemas.microsoft.com/office/drawing/2014/main" id="{5A7782E0-3465-4A84-A03F-7A4F54B3EB21}"/>
              </a:ext>
            </a:extLst>
          </p:cNvPr>
          <p:cNvGrpSpPr/>
          <p:nvPr/>
        </p:nvGrpSpPr>
        <p:grpSpPr>
          <a:xfrm>
            <a:off x="341170" y="3457763"/>
            <a:ext cx="451551" cy="429399"/>
            <a:chOff x="5476121" y="2222275"/>
            <a:chExt cx="443700" cy="443700"/>
          </a:xfrm>
          <a:solidFill>
            <a:srgbClr val="00BCED">
              <a:lumMod val="40000"/>
              <a:lumOff val="60000"/>
            </a:srgbClr>
          </a:solidFill>
        </p:grpSpPr>
        <p:sp>
          <p:nvSpPr>
            <p:cNvPr id="206" name="Google Shape;3011;p79">
              <a:extLst>
                <a:ext uri="{FF2B5EF4-FFF2-40B4-BE49-F238E27FC236}">
                  <a16:creationId xmlns:a16="http://schemas.microsoft.com/office/drawing/2014/main" id="{BB4456D8-BA1F-482E-88B7-957DE91184A5}"/>
                </a:ext>
              </a:extLst>
            </p:cNvPr>
            <p:cNvSpPr/>
            <p:nvPr/>
          </p:nvSpPr>
          <p:spPr>
            <a:xfrm>
              <a:off x="5476121" y="2222275"/>
              <a:ext cx="443700" cy="443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207" name="Google Shape;3012;p79">
              <a:extLst>
                <a:ext uri="{FF2B5EF4-FFF2-40B4-BE49-F238E27FC236}">
                  <a16:creationId xmlns:a16="http://schemas.microsoft.com/office/drawing/2014/main" id="{E3B8922E-1AF9-4388-A828-02DF1F83005F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7163" y="2319133"/>
              <a:ext cx="315047" cy="224943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8" name="Google Shape;3017;p79">
            <a:extLst>
              <a:ext uri="{FF2B5EF4-FFF2-40B4-BE49-F238E27FC236}">
                <a16:creationId xmlns:a16="http://schemas.microsoft.com/office/drawing/2014/main" id="{F7EBBEA8-D36F-410C-ACBA-9731875C787C}"/>
              </a:ext>
            </a:extLst>
          </p:cNvPr>
          <p:cNvSpPr txBox="1"/>
          <p:nvPr/>
        </p:nvSpPr>
        <p:spPr>
          <a:xfrm>
            <a:off x="403277" y="4434894"/>
            <a:ext cx="2151337" cy="280023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err="1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ユーザ</a:t>
            </a:r>
            <a:r>
              <a:rPr lang="ja-JP" altLang="en-US" sz="1100" kern="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体感</a:t>
            </a:r>
            <a:r>
              <a:rPr lang="en-US" sz="1100" kern="0" dirty="0" err="1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の測定</a:t>
            </a:r>
            <a:endParaRPr lang="en-US" sz="1100" kern="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cxnSp>
        <p:nvCxnSpPr>
          <p:cNvPr id="209" name="直線コネクタ 208">
            <a:extLst>
              <a:ext uri="{FF2B5EF4-FFF2-40B4-BE49-F238E27FC236}">
                <a16:creationId xmlns:a16="http://schemas.microsoft.com/office/drawing/2014/main" id="{FD17CE12-2D2C-4FE3-A2A2-0C08FF1030D7}"/>
              </a:ext>
            </a:extLst>
          </p:cNvPr>
          <p:cNvCxnSpPr>
            <a:cxnSpLocks/>
          </p:cNvCxnSpPr>
          <p:nvPr/>
        </p:nvCxnSpPr>
        <p:spPr>
          <a:xfrm>
            <a:off x="377566" y="3300153"/>
            <a:ext cx="2326527" cy="0"/>
          </a:xfrm>
          <a:prstGeom prst="line">
            <a:avLst/>
          </a:prstGeom>
          <a:noFill/>
          <a:ln w="76200" cap="flat" cmpd="sng" algn="ctr">
            <a:solidFill>
              <a:srgbClr val="FBAB1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210" name="直線コネクタ 209">
            <a:extLst>
              <a:ext uri="{FF2B5EF4-FFF2-40B4-BE49-F238E27FC236}">
                <a16:creationId xmlns:a16="http://schemas.microsoft.com/office/drawing/2014/main" id="{56DAEB54-A553-4D9A-B881-47B1FD532317}"/>
              </a:ext>
            </a:extLst>
          </p:cNvPr>
          <p:cNvCxnSpPr>
            <a:cxnSpLocks/>
          </p:cNvCxnSpPr>
          <p:nvPr/>
        </p:nvCxnSpPr>
        <p:spPr>
          <a:xfrm>
            <a:off x="2957001" y="3300153"/>
            <a:ext cx="8074967" cy="0"/>
          </a:xfrm>
          <a:prstGeom prst="line">
            <a:avLst/>
          </a:prstGeom>
          <a:noFill/>
          <a:ln w="76200" cap="flat" cmpd="sng" algn="ctr">
            <a:solidFill>
              <a:srgbClr val="FBAB1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grpSp>
        <p:nvGrpSpPr>
          <p:cNvPr id="211" name="グループ化 210">
            <a:extLst>
              <a:ext uri="{FF2B5EF4-FFF2-40B4-BE49-F238E27FC236}">
                <a16:creationId xmlns:a16="http://schemas.microsoft.com/office/drawing/2014/main" id="{BC927A50-4FF7-4F0B-8256-F0F1567B9FB1}"/>
              </a:ext>
            </a:extLst>
          </p:cNvPr>
          <p:cNvGrpSpPr/>
          <p:nvPr/>
        </p:nvGrpSpPr>
        <p:grpSpPr>
          <a:xfrm>
            <a:off x="2649433" y="1752295"/>
            <a:ext cx="448281" cy="445215"/>
            <a:chOff x="2218297" y="4584753"/>
            <a:chExt cx="545425" cy="541695"/>
          </a:xfrm>
        </p:grpSpPr>
        <p:sp>
          <p:nvSpPr>
            <p:cNvPr id="212" name="Google Shape;3024;p79">
              <a:extLst>
                <a:ext uri="{FF2B5EF4-FFF2-40B4-BE49-F238E27FC236}">
                  <a16:creationId xmlns:a16="http://schemas.microsoft.com/office/drawing/2014/main" id="{5BE97BB7-8561-4CC3-95BD-831A2BDFCE04}"/>
                </a:ext>
              </a:extLst>
            </p:cNvPr>
            <p:cNvSpPr/>
            <p:nvPr/>
          </p:nvSpPr>
          <p:spPr>
            <a:xfrm>
              <a:off x="2218297" y="4584753"/>
              <a:ext cx="545425" cy="541695"/>
            </a:xfrm>
            <a:prstGeom prst="ellipse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213" name="Google Shape;3025;p79">
              <a:extLst>
                <a:ext uri="{FF2B5EF4-FFF2-40B4-BE49-F238E27FC236}">
                  <a16:creationId xmlns:a16="http://schemas.microsoft.com/office/drawing/2014/main" id="{386F96BE-9DC6-4462-B9D3-A0632D9CC3AE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4686" y="4691662"/>
              <a:ext cx="305047" cy="273894"/>
            </a:xfrm>
            <a:prstGeom prst="rect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</p:pic>
      </p:grpSp>
      <p:grpSp>
        <p:nvGrpSpPr>
          <p:cNvPr id="214" name="グループ化 213">
            <a:extLst>
              <a:ext uri="{FF2B5EF4-FFF2-40B4-BE49-F238E27FC236}">
                <a16:creationId xmlns:a16="http://schemas.microsoft.com/office/drawing/2014/main" id="{7C483148-AD6C-409B-9C8B-646656D95A11}"/>
              </a:ext>
            </a:extLst>
          </p:cNvPr>
          <p:cNvGrpSpPr/>
          <p:nvPr/>
        </p:nvGrpSpPr>
        <p:grpSpPr>
          <a:xfrm>
            <a:off x="3565517" y="3450305"/>
            <a:ext cx="448281" cy="445215"/>
            <a:chOff x="2218297" y="4584753"/>
            <a:chExt cx="545425" cy="541695"/>
          </a:xfrm>
        </p:grpSpPr>
        <p:sp>
          <p:nvSpPr>
            <p:cNvPr id="215" name="Google Shape;3024;p79">
              <a:extLst>
                <a:ext uri="{FF2B5EF4-FFF2-40B4-BE49-F238E27FC236}">
                  <a16:creationId xmlns:a16="http://schemas.microsoft.com/office/drawing/2014/main" id="{3CA47666-318D-48FB-B4D4-252EA95A85EF}"/>
                </a:ext>
              </a:extLst>
            </p:cNvPr>
            <p:cNvSpPr/>
            <p:nvPr/>
          </p:nvSpPr>
          <p:spPr>
            <a:xfrm>
              <a:off x="2218297" y="4584753"/>
              <a:ext cx="545425" cy="541695"/>
            </a:xfrm>
            <a:prstGeom prst="ellipse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216" name="Google Shape;3025;p79">
              <a:extLst>
                <a:ext uri="{FF2B5EF4-FFF2-40B4-BE49-F238E27FC236}">
                  <a16:creationId xmlns:a16="http://schemas.microsoft.com/office/drawing/2014/main" id="{CB0FC314-70FA-49A2-91A6-FAFB3E5A42E0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4686" y="4691662"/>
              <a:ext cx="305047" cy="273894"/>
            </a:xfrm>
            <a:prstGeom prst="rect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</p:pic>
      </p:grpSp>
      <p:sp>
        <p:nvSpPr>
          <p:cNvPr id="217" name="Google Shape;3030;p79">
            <a:extLst>
              <a:ext uri="{FF2B5EF4-FFF2-40B4-BE49-F238E27FC236}">
                <a16:creationId xmlns:a16="http://schemas.microsoft.com/office/drawing/2014/main" id="{EEA5E197-C088-4B17-BA85-12FE4925FA5E}"/>
              </a:ext>
            </a:extLst>
          </p:cNvPr>
          <p:cNvSpPr txBox="1"/>
          <p:nvPr/>
        </p:nvSpPr>
        <p:spPr>
          <a:xfrm>
            <a:off x="3772543" y="4410151"/>
            <a:ext cx="2192172" cy="280023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100" kern="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内から外への監視</a:t>
            </a:r>
            <a:endParaRPr sz="1100" kern="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18" name="Google Shape;3030;p79">
            <a:extLst>
              <a:ext uri="{FF2B5EF4-FFF2-40B4-BE49-F238E27FC236}">
                <a16:creationId xmlns:a16="http://schemas.microsoft.com/office/drawing/2014/main" id="{5D64C071-B849-4F37-9C52-61E0DA9212BA}"/>
              </a:ext>
            </a:extLst>
          </p:cNvPr>
          <p:cNvSpPr txBox="1"/>
          <p:nvPr/>
        </p:nvSpPr>
        <p:spPr>
          <a:xfrm>
            <a:off x="6595899" y="4425406"/>
            <a:ext cx="2192172" cy="280023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algn="ctr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100" kern="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外から内への監視</a:t>
            </a:r>
            <a:endParaRPr sz="1100" kern="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A7ED3F35-730F-420B-9C6A-CD6BE7053A91}"/>
              </a:ext>
            </a:extLst>
          </p:cNvPr>
          <p:cNvSpPr txBox="1"/>
          <p:nvPr/>
        </p:nvSpPr>
        <p:spPr>
          <a:xfrm>
            <a:off x="9104075" y="3588339"/>
            <a:ext cx="2757160" cy="58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ja-JP" altLang="en-US" sz="1067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クラウドエージェント配置マップ</a:t>
            </a:r>
            <a:r>
              <a:rPr lang="en-US" sz="1067" kern="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https://www.thousandeyes.com/product/cloud-agents</a:t>
            </a:r>
          </a:p>
        </p:txBody>
      </p:sp>
      <p:pic>
        <p:nvPicPr>
          <p:cNvPr id="221" name="図 220">
            <a:extLst>
              <a:ext uri="{FF2B5EF4-FFF2-40B4-BE49-F238E27FC236}">
                <a16:creationId xmlns:a16="http://schemas.microsoft.com/office/drawing/2014/main" id="{F724508E-8D16-431C-BE81-5DD5F492FE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5988" y="4857176"/>
            <a:ext cx="2088253" cy="1334337"/>
          </a:xfrm>
          <a:prstGeom prst="rect">
            <a:avLst/>
          </a:prstGeom>
          <a:ln>
            <a:solidFill>
              <a:srgbClr val="FFFFFF">
                <a:lumMod val="6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2" name="図 221">
            <a:extLst>
              <a:ext uri="{FF2B5EF4-FFF2-40B4-BE49-F238E27FC236}">
                <a16:creationId xmlns:a16="http://schemas.microsoft.com/office/drawing/2014/main" id="{7B4CB15A-D058-4831-99EE-62B7E6995C4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9862" r="72489" b="8321"/>
          <a:stretch/>
        </p:blipFill>
        <p:spPr>
          <a:xfrm>
            <a:off x="5757814" y="5809761"/>
            <a:ext cx="1027911" cy="759595"/>
          </a:xfrm>
          <a:prstGeom prst="rect">
            <a:avLst/>
          </a:prstGeom>
          <a:ln>
            <a:solidFill>
              <a:srgbClr val="FFFFFF">
                <a:lumMod val="6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3" name="図 222">
            <a:extLst>
              <a:ext uri="{FF2B5EF4-FFF2-40B4-BE49-F238E27FC236}">
                <a16:creationId xmlns:a16="http://schemas.microsoft.com/office/drawing/2014/main" id="{4B3DD13A-201C-4BF9-8550-4150CDACE9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2205" y="5479255"/>
            <a:ext cx="2131587" cy="1098231"/>
          </a:xfrm>
          <a:prstGeom prst="rect">
            <a:avLst/>
          </a:prstGeom>
          <a:ln>
            <a:solidFill>
              <a:srgbClr val="FFFFFF">
                <a:lumMod val="6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AC1A2DF9-2EAF-4C14-A53B-48DAB12B1319}"/>
              </a:ext>
            </a:extLst>
          </p:cNvPr>
          <p:cNvSpPr txBox="1"/>
          <p:nvPr/>
        </p:nvSpPr>
        <p:spPr>
          <a:xfrm>
            <a:off x="9604068" y="2822336"/>
            <a:ext cx="1338501" cy="29375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ja-JP" altLang="en-US" sz="1400" kern="0" dirty="0">
                <a:solidFill>
                  <a:srgbClr val="19202B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監視ターゲット</a:t>
            </a:r>
            <a:endParaRPr lang="en-US" sz="1400" kern="0" dirty="0">
              <a:solidFill>
                <a:srgbClr val="19202B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grpSp>
        <p:nvGrpSpPr>
          <p:cNvPr id="225" name="グループ化 224">
            <a:extLst>
              <a:ext uri="{FF2B5EF4-FFF2-40B4-BE49-F238E27FC236}">
                <a16:creationId xmlns:a16="http://schemas.microsoft.com/office/drawing/2014/main" id="{C4256915-DD47-49B1-858B-31BC7C8C62E6}"/>
              </a:ext>
            </a:extLst>
          </p:cNvPr>
          <p:cNvGrpSpPr/>
          <p:nvPr/>
        </p:nvGrpSpPr>
        <p:grpSpPr>
          <a:xfrm>
            <a:off x="9104076" y="2317307"/>
            <a:ext cx="448281" cy="445215"/>
            <a:chOff x="2218297" y="4584753"/>
            <a:chExt cx="545425" cy="541695"/>
          </a:xfrm>
        </p:grpSpPr>
        <p:sp>
          <p:nvSpPr>
            <p:cNvPr id="226" name="Google Shape;3024;p79">
              <a:extLst>
                <a:ext uri="{FF2B5EF4-FFF2-40B4-BE49-F238E27FC236}">
                  <a16:creationId xmlns:a16="http://schemas.microsoft.com/office/drawing/2014/main" id="{6A0D31C3-C738-4064-A97C-34E3B3EE58ED}"/>
                </a:ext>
              </a:extLst>
            </p:cNvPr>
            <p:cNvSpPr/>
            <p:nvPr/>
          </p:nvSpPr>
          <p:spPr>
            <a:xfrm>
              <a:off x="2218297" y="4584753"/>
              <a:ext cx="545425" cy="541695"/>
            </a:xfrm>
            <a:prstGeom prst="ellipse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825" tIns="60900" rIns="121825" bIns="60900" anchor="ctr" anchorCtr="0">
              <a:no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100" kern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pic>
          <p:nvPicPr>
            <p:cNvPr id="227" name="Google Shape;3025;p79">
              <a:extLst>
                <a:ext uri="{FF2B5EF4-FFF2-40B4-BE49-F238E27FC236}">
                  <a16:creationId xmlns:a16="http://schemas.microsoft.com/office/drawing/2014/main" id="{762D833E-8200-49D2-8C1E-63CBF384B450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4686" y="4691662"/>
              <a:ext cx="305047" cy="273894"/>
            </a:xfrm>
            <a:prstGeom prst="rect">
              <a:avLst/>
            </a:prstGeom>
            <a:solidFill>
              <a:srgbClr val="00BCED">
                <a:lumMod val="40000"/>
                <a:lumOff val="60000"/>
              </a:srgbClr>
            </a:solidFill>
            <a:ln>
              <a:noFill/>
            </a:ln>
          </p:spPr>
        </p:pic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8254F3D-CA73-4167-97F1-4BEEF32DF7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5947" y="4392514"/>
            <a:ext cx="2647540" cy="1662457"/>
          </a:xfrm>
          <a:prstGeom prst="rect">
            <a:avLst/>
          </a:prstGeom>
        </p:spPr>
      </p:pic>
      <p:sp>
        <p:nvSpPr>
          <p:cNvPr id="2" name="云形 1">
            <a:extLst>
              <a:ext uri="{FF2B5EF4-FFF2-40B4-BE49-F238E27FC236}">
                <a16:creationId xmlns:a16="http://schemas.microsoft.com/office/drawing/2014/main" id="{370FFD24-25A3-3D6E-CCB6-6E41A126BE0F}"/>
              </a:ext>
            </a:extLst>
          </p:cNvPr>
          <p:cNvSpPr/>
          <p:nvPr/>
        </p:nvSpPr>
        <p:spPr>
          <a:xfrm>
            <a:off x="9731197" y="2214453"/>
            <a:ext cx="808592" cy="423821"/>
          </a:xfrm>
          <a:prstGeom prst="clou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kumimoji="1" lang="en-US" altLang="zh-CN" sz="700" dirty="0">
                <a:solidFill>
                  <a:schemeClr val="bg2"/>
                </a:solidFill>
              </a:rPr>
              <a:t>Salesforce</a:t>
            </a:r>
            <a:endParaRPr kumimoji="1" lang="zh-CN" altLang="en-US" sz="600" dirty="0">
              <a:solidFill>
                <a:schemeClr val="bg2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9D16787-EBB1-4C8A-F135-682A7ADEB319}"/>
              </a:ext>
            </a:extLst>
          </p:cNvPr>
          <p:cNvSpPr txBox="1"/>
          <p:nvPr/>
        </p:nvSpPr>
        <p:spPr>
          <a:xfrm>
            <a:off x="10036559" y="1786642"/>
            <a:ext cx="144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err="1">
                <a:latin typeface="+mn-lt"/>
              </a:rPr>
              <a:t>Micsoft</a:t>
            </a:r>
            <a:r>
              <a:rPr kumimoji="1" lang="en-US" altLang="zh-CN" b="1" dirty="0">
                <a:latin typeface="+mn-lt"/>
              </a:rPr>
              <a:t> 365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ABD774-65CD-F0E6-B918-E3988CAC291E}"/>
              </a:ext>
            </a:extLst>
          </p:cNvPr>
          <p:cNvSpPr txBox="1"/>
          <p:nvPr/>
        </p:nvSpPr>
        <p:spPr>
          <a:xfrm>
            <a:off x="8925237" y="1925393"/>
            <a:ext cx="893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>
                <a:latin typeface="+mn-lt"/>
              </a:rPr>
              <a:t>aws</a:t>
            </a:r>
            <a:endParaRPr kumimoji="1" lang="zh-CN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62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2937;p79">
            <a:extLst>
              <a:ext uri="{FF2B5EF4-FFF2-40B4-BE49-F238E27FC236}">
                <a16:creationId xmlns:a16="http://schemas.microsoft.com/office/drawing/2014/main" id="{1B425DCA-CDA3-4800-AF2C-1940AB0600F5}"/>
              </a:ext>
            </a:extLst>
          </p:cNvPr>
          <p:cNvSpPr txBox="1">
            <a:spLocks/>
          </p:cNvSpPr>
          <p:nvPr/>
        </p:nvSpPr>
        <p:spPr>
          <a:xfrm>
            <a:off x="341170" y="195150"/>
            <a:ext cx="9244903" cy="59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BA7"/>
              </a:buClr>
              <a:buSzPts val="3700"/>
              <a:buFont typeface="Arial"/>
              <a:buNone/>
              <a:defRPr sz="3699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​"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 defTabSz="914377" fontAlgn="auto">
              <a:spcBef>
                <a:spcPts val="0"/>
              </a:spcBef>
              <a:defRPr/>
            </a:pPr>
            <a:r>
              <a:rPr lang="en-US" altLang="ja-JP" sz="2667" b="0" kern="0" dirty="0">
                <a:solidFill>
                  <a:srgbClr val="001936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ThousandEyes</a:t>
            </a:r>
            <a:r>
              <a:rPr lang="ja-JP" altLang="en-US" sz="2667" b="0" kern="0" dirty="0">
                <a:solidFill>
                  <a:srgbClr val="001936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　国内の</a:t>
            </a:r>
            <a:r>
              <a:rPr lang="en-US" altLang="ja-JP" sz="2667" b="0" kern="0" dirty="0">
                <a:solidFill>
                  <a:srgbClr val="001936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Cloud Agent </a:t>
            </a:r>
            <a:r>
              <a:rPr lang="ja-JP" altLang="en-US" sz="2667" b="0" kern="0" dirty="0">
                <a:solidFill>
                  <a:srgbClr val="001936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配置</a:t>
            </a:r>
          </a:p>
        </p:txBody>
      </p:sp>
      <p:pic>
        <p:nvPicPr>
          <p:cNvPr id="158" name="Google Shape;3043;p79">
            <a:extLst>
              <a:ext uri="{FF2B5EF4-FFF2-40B4-BE49-F238E27FC236}">
                <a16:creationId xmlns:a16="http://schemas.microsoft.com/office/drawing/2014/main" id="{08A25A3A-4A8D-4979-94EB-05F9896E756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2471" y="50806"/>
            <a:ext cx="2246640" cy="43616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9375E146-5626-4C81-8240-47702D0D3515}"/>
              </a:ext>
            </a:extLst>
          </p:cNvPr>
          <p:cNvSpPr txBox="1"/>
          <p:nvPr/>
        </p:nvSpPr>
        <p:spPr>
          <a:xfrm>
            <a:off x="389487" y="911655"/>
            <a:ext cx="10919644" cy="59984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ja-JP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2022</a:t>
            </a:r>
            <a:r>
              <a:rPr lang="ja-JP" altLang="en-US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年</a:t>
            </a:r>
            <a:r>
              <a:rPr lang="en-US" altLang="ja-JP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5</a:t>
            </a:r>
            <a:r>
              <a:rPr lang="ja-JP" altLang="en-US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月</a:t>
            </a:r>
            <a:r>
              <a:rPr lang="en-US" altLang="ja-JP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31</a:t>
            </a:r>
            <a:r>
              <a:rPr lang="ja-JP" altLang="en-US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日現在、</a:t>
            </a:r>
            <a:r>
              <a:rPr lang="en-US" altLang="ja-JP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Cisco</a:t>
            </a:r>
            <a:r>
              <a:rPr lang="ja-JP" altLang="en-US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は札幌、仙台、東京、横浜、名古屋、大阪、高松、北九州の</a:t>
            </a:r>
            <a:r>
              <a:rPr lang="en-US" altLang="ja-JP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8</a:t>
            </a:r>
            <a:r>
              <a:rPr lang="ja-JP" altLang="en-US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都市</a:t>
            </a:r>
            <a:r>
              <a:rPr lang="en-US" altLang="ja-JP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26</a:t>
            </a:r>
            <a:r>
              <a:rPr lang="ja-JP" altLang="en-US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拠点にエージェントを展開。</a:t>
            </a:r>
            <a:endParaRPr lang="en-US" altLang="ja-JP" sz="1600" kern="0" dirty="0"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  <a:p>
            <a:pPr defTabSz="91437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ja-JP" altLang="en-US" sz="1600" kern="0" dirty="0">
                <a:latin typeface="MS PGothic" panose="020B0600070205080204" pitchFamily="34" charset="-128"/>
                <a:ea typeface="MS PGothic" panose="020B0600070205080204" pitchFamily="34" charset="-128"/>
                <a:cs typeface="Arial"/>
                <a:sym typeface="Arial"/>
              </a:rPr>
              <a:t>お客様は自社環境にインストールすることなくこれらのエージェントから対象サービスを監視可能。</a:t>
            </a:r>
            <a:endParaRPr lang="en-US" altLang="ja-JP" sz="1600" kern="0" dirty="0">
              <a:latin typeface="MS PGothic" panose="020B0600070205080204" pitchFamily="34" charset="-128"/>
              <a:ea typeface="MS PGothic" panose="020B0600070205080204" pitchFamily="34" charset="-128"/>
              <a:cs typeface="Arial"/>
              <a:sym typeface="Arial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8242F6B-7D28-4360-AFDF-38563EE997B2}"/>
              </a:ext>
            </a:extLst>
          </p:cNvPr>
          <p:cNvGrpSpPr/>
          <p:nvPr/>
        </p:nvGrpSpPr>
        <p:grpSpPr>
          <a:xfrm>
            <a:off x="389489" y="1942633"/>
            <a:ext cx="10184273" cy="3761321"/>
            <a:chOff x="284142" y="1324711"/>
            <a:chExt cx="6678739" cy="246663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34F87E2-0FF1-4FCC-87BF-AF7159E20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142" y="1324711"/>
              <a:ext cx="2200113" cy="246663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319DAE7-D2F3-4D03-A2A2-0D1DB28ED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967"/>
            <a:stretch/>
          </p:blipFill>
          <p:spPr>
            <a:xfrm>
              <a:off x="2607235" y="1328939"/>
              <a:ext cx="2116333" cy="246240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67285E9-83B3-4B7C-AC89-F3D482407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6548" y="1328939"/>
              <a:ext cx="2116333" cy="118016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00FD25BE-6F1F-4D24-B1AA-EA1A0DDDA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657" y="3823294"/>
            <a:ext cx="2835267" cy="263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982;p47">
            <a:extLst>
              <a:ext uri="{FF2B5EF4-FFF2-40B4-BE49-F238E27FC236}">
                <a16:creationId xmlns:a16="http://schemas.microsoft.com/office/drawing/2014/main" id="{700CE014-E24A-499E-812E-60AF3F752657}"/>
              </a:ext>
            </a:extLst>
          </p:cNvPr>
          <p:cNvSpPr txBox="1">
            <a:spLocks/>
          </p:cNvSpPr>
          <p:nvPr/>
        </p:nvSpPr>
        <p:spPr>
          <a:xfrm>
            <a:off x="317501" y="124279"/>
            <a:ext cx="4689031" cy="517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>
            <a:lvl1pPr marL="457189" lvl="0" indent="-228594" algn="ctr" defTabSz="684213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100"/>
              <a:buFont typeface="Arial" charset="0"/>
              <a:buNone/>
              <a:defRPr lang="en-US" sz="2700" b="1" kern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lvl="1" indent="-342892" algn="l" defTabSz="684213" rtl="0" eaLnBrk="1" fontAlgn="base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Arial" charset="0"/>
              <a:buChar char="–"/>
              <a:defRPr lang="en-US" sz="14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1371566" lvl="2" indent="-323842" algn="l" defTabSz="684213" rtl="0" eaLnBrk="1" fontAlgn="base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SzPts val="1500"/>
              <a:buFont typeface="Arial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1828754" lvl="3" indent="-317492" algn="l" defTabSz="684213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Arial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2285943" lvl="4" indent="-317492" algn="l" defTabSz="684213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Arial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2743132" lvl="5" indent="-317492" algn="l" defTabSz="685777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320" lvl="6" indent="-317492" algn="l" defTabSz="685777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509" lvl="7" indent="-317492" algn="l" defTabSz="685777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697" lvl="8" indent="-317492" algn="l" defTabSz="685777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2261">
              <a:buClr>
                <a:srgbClr val="005073"/>
              </a:buClr>
              <a:defRPr/>
            </a:pPr>
            <a:r>
              <a:rPr lang="ja-JP" altLang="en-US" sz="2667" b="0">
                <a:solidFill>
                  <a:srgbClr val="282828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時間とレイヤを超えた可視化</a:t>
            </a:r>
            <a:endParaRPr lang="ja-JP" altLang="en-US" sz="2667" b="0" dirty="0">
              <a:solidFill>
                <a:srgbClr val="282828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364" name="グループ化 363">
            <a:extLst>
              <a:ext uri="{FF2B5EF4-FFF2-40B4-BE49-F238E27FC236}">
                <a16:creationId xmlns:a16="http://schemas.microsoft.com/office/drawing/2014/main" id="{499F01F4-5FDF-40DA-9F26-F702533FAD51}"/>
              </a:ext>
            </a:extLst>
          </p:cNvPr>
          <p:cNvGrpSpPr/>
          <p:nvPr/>
        </p:nvGrpSpPr>
        <p:grpSpPr>
          <a:xfrm>
            <a:off x="4650230" y="2071680"/>
            <a:ext cx="7024537" cy="530891"/>
            <a:chOff x="3487672" y="1553760"/>
            <a:chExt cx="5268403" cy="398168"/>
          </a:xfrm>
        </p:grpSpPr>
        <p:grpSp>
          <p:nvGrpSpPr>
            <p:cNvPr id="182" name="Group 180">
              <a:extLst>
                <a:ext uri="{FF2B5EF4-FFF2-40B4-BE49-F238E27FC236}">
                  <a16:creationId xmlns:a16="http://schemas.microsoft.com/office/drawing/2014/main" id="{B2AB653C-3161-403B-AD9C-9D0AFF68AD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87672" y="1553760"/>
              <a:ext cx="5268403" cy="398168"/>
              <a:chOff x="3708304" y="1849952"/>
              <a:chExt cx="1742326" cy="387141"/>
            </a:xfrm>
          </p:grpSpPr>
          <p:sp>
            <p:nvSpPr>
              <p:cNvPr id="189" name="Freeform 187">
                <a:extLst>
                  <a:ext uri="{FF2B5EF4-FFF2-40B4-BE49-F238E27FC236}">
                    <a16:creationId xmlns:a16="http://schemas.microsoft.com/office/drawing/2014/main" id="{42E67B9A-D3DE-4A2D-A010-099C8036D09B}"/>
                  </a:ext>
                </a:extLst>
              </p:cNvPr>
              <p:cNvSpPr/>
              <p:nvPr/>
            </p:nvSpPr>
            <p:spPr>
              <a:xfrm>
                <a:off x="3708304" y="1849952"/>
                <a:ext cx="1742326" cy="232787"/>
              </a:xfrm>
              <a:custGeom>
                <a:avLst/>
                <a:gdLst>
                  <a:gd name="connsiteX0" fmla="*/ 0 w 2562225"/>
                  <a:gd name="connsiteY0" fmla="*/ 228600 h 231775"/>
                  <a:gd name="connsiteX1" fmla="*/ 0 w 2562225"/>
                  <a:gd name="connsiteY1" fmla="*/ 0 h 231775"/>
                  <a:gd name="connsiteX2" fmla="*/ 603250 w 2562225"/>
                  <a:gd name="connsiteY2" fmla="*/ 0 h 231775"/>
                  <a:gd name="connsiteX3" fmla="*/ 682625 w 2562225"/>
                  <a:gd name="connsiteY3" fmla="*/ 31750 h 231775"/>
                  <a:gd name="connsiteX4" fmla="*/ 749300 w 2562225"/>
                  <a:gd name="connsiteY4" fmla="*/ 3175 h 231775"/>
                  <a:gd name="connsiteX5" fmla="*/ 1317625 w 2562225"/>
                  <a:gd name="connsiteY5" fmla="*/ 3175 h 231775"/>
                  <a:gd name="connsiteX6" fmla="*/ 1390650 w 2562225"/>
                  <a:gd name="connsiteY6" fmla="*/ 193675 h 231775"/>
                  <a:gd name="connsiteX7" fmla="*/ 1463675 w 2562225"/>
                  <a:gd name="connsiteY7" fmla="*/ 215900 h 231775"/>
                  <a:gd name="connsiteX8" fmla="*/ 1533525 w 2562225"/>
                  <a:gd name="connsiteY8" fmla="*/ 190500 h 231775"/>
                  <a:gd name="connsiteX9" fmla="*/ 1600200 w 2562225"/>
                  <a:gd name="connsiteY9" fmla="*/ 190500 h 231775"/>
                  <a:gd name="connsiteX10" fmla="*/ 1673225 w 2562225"/>
                  <a:gd name="connsiteY10" fmla="*/ 3175 h 231775"/>
                  <a:gd name="connsiteX11" fmla="*/ 1746250 w 2562225"/>
                  <a:gd name="connsiteY11" fmla="*/ 60325 h 231775"/>
                  <a:gd name="connsiteX12" fmla="*/ 1822450 w 2562225"/>
                  <a:gd name="connsiteY12" fmla="*/ 0 h 231775"/>
                  <a:gd name="connsiteX13" fmla="*/ 2562225 w 2562225"/>
                  <a:gd name="connsiteY13" fmla="*/ 0 h 231775"/>
                  <a:gd name="connsiteX14" fmla="*/ 2562225 w 2562225"/>
                  <a:gd name="connsiteY14" fmla="*/ 231775 h 231775"/>
                  <a:gd name="connsiteX15" fmla="*/ 0 w 2562225"/>
                  <a:gd name="connsiteY15" fmla="*/ 228600 h 231775"/>
                  <a:gd name="connsiteX0" fmla="*/ 0 w 2562225"/>
                  <a:gd name="connsiteY0" fmla="*/ 231137 h 234312"/>
                  <a:gd name="connsiteX1" fmla="*/ 0 w 2562225"/>
                  <a:gd name="connsiteY1" fmla="*/ 2537 h 234312"/>
                  <a:gd name="connsiteX2" fmla="*/ 603250 w 2562225"/>
                  <a:gd name="connsiteY2" fmla="*/ 2537 h 234312"/>
                  <a:gd name="connsiteX3" fmla="*/ 682625 w 2562225"/>
                  <a:gd name="connsiteY3" fmla="*/ 34287 h 234312"/>
                  <a:gd name="connsiteX4" fmla="*/ 749300 w 2562225"/>
                  <a:gd name="connsiteY4" fmla="*/ 5712 h 234312"/>
                  <a:gd name="connsiteX5" fmla="*/ 1317625 w 2562225"/>
                  <a:gd name="connsiteY5" fmla="*/ 5712 h 234312"/>
                  <a:gd name="connsiteX6" fmla="*/ 1390650 w 2562225"/>
                  <a:gd name="connsiteY6" fmla="*/ 196212 h 234312"/>
                  <a:gd name="connsiteX7" fmla="*/ 1463675 w 2562225"/>
                  <a:gd name="connsiteY7" fmla="*/ 218437 h 234312"/>
                  <a:gd name="connsiteX8" fmla="*/ 1533525 w 2562225"/>
                  <a:gd name="connsiteY8" fmla="*/ 193037 h 234312"/>
                  <a:gd name="connsiteX9" fmla="*/ 1600200 w 2562225"/>
                  <a:gd name="connsiteY9" fmla="*/ 193037 h 234312"/>
                  <a:gd name="connsiteX10" fmla="*/ 1673225 w 2562225"/>
                  <a:gd name="connsiteY10" fmla="*/ 5712 h 234312"/>
                  <a:gd name="connsiteX11" fmla="*/ 1746250 w 2562225"/>
                  <a:gd name="connsiteY11" fmla="*/ 62862 h 234312"/>
                  <a:gd name="connsiteX12" fmla="*/ 1822450 w 2562225"/>
                  <a:gd name="connsiteY12" fmla="*/ 2537 h 234312"/>
                  <a:gd name="connsiteX13" fmla="*/ 2177783 w 2562225"/>
                  <a:gd name="connsiteY13" fmla="*/ 0 h 234312"/>
                  <a:gd name="connsiteX14" fmla="*/ 2562225 w 2562225"/>
                  <a:gd name="connsiteY14" fmla="*/ 2537 h 234312"/>
                  <a:gd name="connsiteX15" fmla="*/ 2562225 w 2562225"/>
                  <a:gd name="connsiteY15" fmla="*/ 234312 h 234312"/>
                  <a:gd name="connsiteX16" fmla="*/ 0 w 2562225"/>
                  <a:gd name="connsiteY16" fmla="*/ 231137 h 234312"/>
                  <a:gd name="connsiteX0" fmla="*/ 0 w 2562225"/>
                  <a:gd name="connsiteY0" fmla="*/ 231137 h 234312"/>
                  <a:gd name="connsiteX1" fmla="*/ 0 w 2562225"/>
                  <a:gd name="connsiteY1" fmla="*/ 2537 h 234312"/>
                  <a:gd name="connsiteX2" fmla="*/ 603250 w 2562225"/>
                  <a:gd name="connsiteY2" fmla="*/ 2537 h 234312"/>
                  <a:gd name="connsiteX3" fmla="*/ 682625 w 2562225"/>
                  <a:gd name="connsiteY3" fmla="*/ 34287 h 234312"/>
                  <a:gd name="connsiteX4" fmla="*/ 749300 w 2562225"/>
                  <a:gd name="connsiteY4" fmla="*/ 5712 h 234312"/>
                  <a:gd name="connsiteX5" fmla="*/ 1317625 w 2562225"/>
                  <a:gd name="connsiteY5" fmla="*/ 5712 h 234312"/>
                  <a:gd name="connsiteX6" fmla="*/ 1390650 w 2562225"/>
                  <a:gd name="connsiteY6" fmla="*/ 196212 h 234312"/>
                  <a:gd name="connsiteX7" fmla="*/ 1463675 w 2562225"/>
                  <a:gd name="connsiteY7" fmla="*/ 218437 h 234312"/>
                  <a:gd name="connsiteX8" fmla="*/ 1533525 w 2562225"/>
                  <a:gd name="connsiteY8" fmla="*/ 193037 h 234312"/>
                  <a:gd name="connsiteX9" fmla="*/ 1600200 w 2562225"/>
                  <a:gd name="connsiteY9" fmla="*/ 193037 h 234312"/>
                  <a:gd name="connsiteX10" fmla="*/ 1673225 w 2562225"/>
                  <a:gd name="connsiteY10" fmla="*/ 5712 h 234312"/>
                  <a:gd name="connsiteX11" fmla="*/ 1746250 w 2562225"/>
                  <a:gd name="connsiteY11" fmla="*/ 62862 h 234312"/>
                  <a:gd name="connsiteX12" fmla="*/ 1822450 w 2562225"/>
                  <a:gd name="connsiteY12" fmla="*/ 2537 h 234312"/>
                  <a:gd name="connsiteX13" fmla="*/ 2177783 w 2562225"/>
                  <a:gd name="connsiteY13" fmla="*/ 0 h 234312"/>
                  <a:gd name="connsiteX14" fmla="*/ 2562225 w 2562225"/>
                  <a:gd name="connsiteY14" fmla="*/ 2537 h 234312"/>
                  <a:gd name="connsiteX15" fmla="*/ 2562225 w 2562225"/>
                  <a:gd name="connsiteY15" fmla="*/ 234312 h 234312"/>
                  <a:gd name="connsiteX16" fmla="*/ 2187686 w 2562225"/>
                  <a:gd name="connsiteY16" fmla="*/ 232786 h 234312"/>
                  <a:gd name="connsiteX17" fmla="*/ 0 w 2562225"/>
                  <a:gd name="connsiteY17" fmla="*/ 231137 h 234312"/>
                  <a:gd name="connsiteX0" fmla="*/ 0 w 2562225"/>
                  <a:gd name="connsiteY0" fmla="*/ 231137 h 234312"/>
                  <a:gd name="connsiteX1" fmla="*/ 0 w 2562225"/>
                  <a:gd name="connsiteY1" fmla="*/ 2537 h 234312"/>
                  <a:gd name="connsiteX2" fmla="*/ 603250 w 2562225"/>
                  <a:gd name="connsiteY2" fmla="*/ 2537 h 234312"/>
                  <a:gd name="connsiteX3" fmla="*/ 682625 w 2562225"/>
                  <a:gd name="connsiteY3" fmla="*/ 34287 h 234312"/>
                  <a:gd name="connsiteX4" fmla="*/ 749300 w 2562225"/>
                  <a:gd name="connsiteY4" fmla="*/ 5712 h 234312"/>
                  <a:gd name="connsiteX5" fmla="*/ 1317625 w 2562225"/>
                  <a:gd name="connsiteY5" fmla="*/ 5712 h 234312"/>
                  <a:gd name="connsiteX6" fmla="*/ 1390650 w 2562225"/>
                  <a:gd name="connsiteY6" fmla="*/ 196212 h 234312"/>
                  <a:gd name="connsiteX7" fmla="*/ 1463675 w 2562225"/>
                  <a:gd name="connsiteY7" fmla="*/ 218437 h 234312"/>
                  <a:gd name="connsiteX8" fmla="*/ 1533525 w 2562225"/>
                  <a:gd name="connsiteY8" fmla="*/ 193037 h 234312"/>
                  <a:gd name="connsiteX9" fmla="*/ 1600200 w 2562225"/>
                  <a:gd name="connsiteY9" fmla="*/ 193037 h 234312"/>
                  <a:gd name="connsiteX10" fmla="*/ 1673225 w 2562225"/>
                  <a:gd name="connsiteY10" fmla="*/ 5712 h 234312"/>
                  <a:gd name="connsiteX11" fmla="*/ 1746250 w 2562225"/>
                  <a:gd name="connsiteY11" fmla="*/ 62862 h 234312"/>
                  <a:gd name="connsiteX12" fmla="*/ 1822450 w 2562225"/>
                  <a:gd name="connsiteY12" fmla="*/ 2537 h 234312"/>
                  <a:gd name="connsiteX13" fmla="*/ 2177783 w 2562225"/>
                  <a:gd name="connsiteY13" fmla="*/ 0 h 234312"/>
                  <a:gd name="connsiteX14" fmla="*/ 2562225 w 2562225"/>
                  <a:gd name="connsiteY14" fmla="*/ 234312 h 234312"/>
                  <a:gd name="connsiteX15" fmla="*/ 2187686 w 2562225"/>
                  <a:gd name="connsiteY15" fmla="*/ 232786 h 234312"/>
                  <a:gd name="connsiteX16" fmla="*/ 0 w 2562225"/>
                  <a:gd name="connsiteY16" fmla="*/ 231137 h 234312"/>
                  <a:gd name="connsiteX0" fmla="*/ 0 w 2187686"/>
                  <a:gd name="connsiteY0" fmla="*/ 231137 h 232786"/>
                  <a:gd name="connsiteX1" fmla="*/ 0 w 2187686"/>
                  <a:gd name="connsiteY1" fmla="*/ 2537 h 232786"/>
                  <a:gd name="connsiteX2" fmla="*/ 603250 w 2187686"/>
                  <a:gd name="connsiteY2" fmla="*/ 2537 h 232786"/>
                  <a:gd name="connsiteX3" fmla="*/ 682625 w 2187686"/>
                  <a:gd name="connsiteY3" fmla="*/ 34287 h 232786"/>
                  <a:gd name="connsiteX4" fmla="*/ 749300 w 2187686"/>
                  <a:gd name="connsiteY4" fmla="*/ 5712 h 232786"/>
                  <a:gd name="connsiteX5" fmla="*/ 1317625 w 2187686"/>
                  <a:gd name="connsiteY5" fmla="*/ 5712 h 232786"/>
                  <a:gd name="connsiteX6" fmla="*/ 1390650 w 2187686"/>
                  <a:gd name="connsiteY6" fmla="*/ 196212 h 232786"/>
                  <a:gd name="connsiteX7" fmla="*/ 1463675 w 2187686"/>
                  <a:gd name="connsiteY7" fmla="*/ 218437 h 232786"/>
                  <a:gd name="connsiteX8" fmla="*/ 1533525 w 2187686"/>
                  <a:gd name="connsiteY8" fmla="*/ 193037 h 232786"/>
                  <a:gd name="connsiteX9" fmla="*/ 1600200 w 2187686"/>
                  <a:gd name="connsiteY9" fmla="*/ 193037 h 232786"/>
                  <a:gd name="connsiteX10" fmla="*/ 1673225 w 2187686"/>
                  <a:gd name="connsiteY10" fmla="*/ 5712 h 232786"/>
                  <a:gd name="connsiteX11" fmla="*/ 1746250 w 2187686"/>
                  <a:gd name="connsiteY11" fmla="*/ 62862 h 232786"/>
                  <a:gd name="connsiteX12" fmla="*/ 1822450 w 2187686"/>
                  <a:gd name="connsiteY12" fmla="*/ 2537 h 232786"/>
                  <a:gd name="connsiteX13" fmla="*/ 2177783 w 2187686"/>
                  <a:gd name="connsiteY13" fmla="*/ 0 h 232786"/>
                  <a:gd name="connsiteX14" fmla="*/ 2187686 w 2187686"/>
                  <a:gd name="connsiteY14" fmla="*/ 232786 h 232786"/>
                  <a:gd name="connsiteX15" fmla="*/ 0 w 2187686"/>
                  <a:gd name="connsiteY15" fmla="*/ 231137 h 232786"/>
                  <a:gd name="connsiteX0" fmla="*/ 0 w 2177783"/>
                  <a:gd name="connsiteY0" fmla="*/ 231137 h 232786"/>
                  <a:gd name="connsiteX1" fmla="*/ 0 w 2177783"/>
                  <a:gd name="connsiteY1" fmla="*/ 2537 h 232786"/>
                  <a:gd name="connsiteX2" fmla="*/ 603250 w 2177783"/>
                  <a:gd name="connsiteY2" fmla="*/ 2537 h 232786"/>
                  <a:gd name="connsiteX3" fmla="*/ 682625 w 2177783"/>
                  <a:gd name="connsiteY3" fmla="*/ 34287 h 232786"/>
                  <a:gd name="connsiteX4" fmla="*/ 749300 w 2177783"/>
                  <a:gd name="connsiteY4" fmla="*/ 5712 h 232786"/>
                  <a:gd name="connsiteX5" fmla="*/ 1317625 w 2177783"/>
                  <a:gd name="connsiteY5" fmla="*/ 5712 h 232786"/>
                  <a:gd name="connsiteX6" fmla="*/ 1390650 w 2177783"/>
                  <a:gd name="connsiteY6" fmla="*/ 196212 h 232786"/>
                  <a:gd name="connsiteX7" fmla="*/ 1463675 w 2177783"/>
                  <a:gd name="connsiteY7" fmla="*/ 218437 h 232786"/>
                  <a:gd name="connsiteX8" fmla="*/ 1533525 w 2177783"/>
                  <a:gd name="connsiteY8" fmla="*/ 193037 h 232786"/>
                  <a:gd name="connsiteX9" fmla="*/ 1600200 w 2177783"/>
                  <a:gd name="connsiteY9" fmla="*/ 193037 h 232786"/>
                  <a:gd name="connsiteX10" fmla="*/ 1673225 w 2177783"/>
                  <a:gd name="connsiteY10" fmla="*/ 5712 h 232786"/>
                  <a:gd name="connsiteX11" fmla="*/ 1746250 w 2177783"/>
                  <a:gd name="connsiteY11" fmla="*/ 62862 h 232786"/>
                  <a:gd name="connsiteX12" fmla="*/ 1822450 w 2177783"/>
                  <a:gd name="connsiteY12" fmla="*/ 2537 h 232786"/>
                  <a:gd name="connsiteX13" fmla="*/ 2177783 w 2177783"/>
                  <a:gd name="connsiteY13" fmla="*/ 0 h 232786"/>
                  <a:gd name="connsiteX14" fmla="*/ 2176984 w 2177783"/>
                  <a:gd name="connsiteY14" fmla="*/ 232786 h 232786"/>
                  <a:gd name="connsiteX15" fmla="*/ 0 w 2177783"/>
                  <a:gd name="connsiteY15" fmla="*/ 231137 h 232786"/>
                  <a:gd name="connsiteX0" fmla="*/ 0 w 2177783"/>
                  <a:gd name="connsiteY0" fmla="*/ 231137 h 232786"/>
                  <a:gd name="connsiteX1" fmla="*/ 0 w 2177783"/>
                  <a:gd name="connsiteY1" fmla="*/ 2537 h 232786"/>
                  <a:gd name="connsiteX2" fmla="*/ 441669 w 2177783"/>
                  <a:gd name="connsiteY2" fmla="*/ 1257 h 232786"/>
                  <a:gd name="connsiteX3" fmla="*/ 603250 w 2177783"/>
                  <a:gd name="connsiteY3" fmla="*/ 2537 h 232786"/>
                  <a:gd name="connsiteX4" fmla="*/ 682625 w 2177783"/>
                  <a:gd name="connsiteY4" fmla="*/ 34287 h 232786"/>
                  <a:gd name="connsiteX5" fmla="*/ 749300 w 2177783"/>
                  <a:gd name="connsiteY5" fmla="*/ 5712 h 232786"/>
                  <a:gd name="connsiteX6" fmla="*/ 1317625 w 2177783"/>
                  <a:gd name="connsiteY6" fmla="*/ 5712 h 232786"/>
                  <a:gd name="connsiteX7" fmla="*/ 1390650 w 2177783"/>
                  <a:gd name="connsiteY7" fmla="*/ 196212 h 232786"/>
                  <a:gd name="connsiteX8" fmla="*/ 1463675 w 2177783"/>
                  <a:gd name="connsiteY8" fmla="*/ 218437 h 232786"/>
                  <a:gd name="connsiteX9" fmla="*/ 1533525 w 2177783"/>
                  <a:gd name="connsiteY9" fmla="*/ 193037 h 232786"/>
                  <a:gd name="connsiteX10" fmla="*/ 1600200 w 2177783"/>
                  <a:gd name="connsiteY10" fmla="*/ 193037 h 232786"/>
                  <a:gd name="connsiteX11" fmla="*/ 1673225 w 2177783"/>
                  <a:gd name="connsiteY11" fmla="*/ 5712 h 232786"/>
                  <a:gd name="connsiteX12" fmla="*/ 1746250 w 2177783"/>
                  <a:gd name="connsiteY12" fmla="*/ 62862 h 232786"/>
                  <a:gd name="connsiteX13" fmla="*/ 1822450 w 2177783"/>
                  <a:gd name="connsiteY13" fmla="*/ 2537 h 232786"/>
                  <a:gd name="connsiteX14" fmla="*/ 2177783 w 2177783"/>
                  <a:gd name="connsiteY14" fmla="*/ 0 h 232786"/>
                  <a:gd name="connsiteX15" fmla="*/ 2176984 w 2177783"/>
                  <a:gd name="connsiteY15" fmla="*/ 232786 h 232786"/>
                  <a:gd name="connsiteX16" fmla="*/ 0 w 2177783"/>
                  <a:gd name="connsiteY16" fmla="*/ 231137 h 232786"/>
                  <a:gd name="connsiteX0" fmla="*/ 0 w 2177783"/>
                  <a:gd name="connsiteY0" fmla="*/ 231137 h 232786"/>
                  <a:gd name="connsiteX1" fmla="*/ 0 w 2177783"/>
                  <a:gd name="connsiteY1" fmla="*/ 2537 h 232786"/>
                  <a:gd name="connsiteX2" fmla="*/ 441669 w 2177783"/>
                  <a:gd name="connsiteY2" fmla="*/ 1257 h 232786"/>
                  <a:gd name="connsiteX3" fmla="*/ 603250 w 2177783"/>
                  <a:gd name="connsiteY3" fmla="*/ 2537 h 232786"/>
                  <a:gd name="connsiteX4" fmla="*/ 682625 w 2177783"/>
                  <a:gd name="connsiteY4" fmla="*/ 34287 h 232786"/>
                  <a:gd name="connsiteX5" fmla="*/ 749300 w 2177783"/>
                  <a:gd name="connsiteY5" fmla="*/ 5712 h 232786"/>
                  <a:gd name="connsiteX6" fmla="*/ 1317625 w 2177783"/>
                  <a:gd name="connsiteY6" fmla="*/ 5712 h 232786"/>
                  <a:gd name="connsiteX7" fmla="*/ 1390650 w 2177783"/>
                  <a:gd name="connsiteY7" fmla="*/ 196212 h 232786"/>
                  <a:gd name="connsiteX8" fmla="*/ 1463675 w 2177783"/>
                  <a:gd name="connsiteY8" fmla="*/ 218437 h 232786"/>
                  <a:gd name="connsiteX9" fmla="*/ 1533525 w 2177783"/>
                  <a:gd name="connsiteY9" fmla="*/ 193037 h 232786"/>
                  <a:gd name="connsiteX10" fmla="*/ 1600200 w 2177783"/>
                  <a:gd name="connsiteY10" fmla="*/ 193037 h 232786"/>
                  <a:gd name="connsiteX11" fmla="*/ 1673225 w 2177783"/>
                  <a:gd name="connsiteY11" fmla="*/ 5712 h 232786"/>
                  <a:gd name="connsiteX12" fmla="*/ 1746250 w 2177783"/>
                  <a:gd name="connsiteY12" fmla="*/ 62862 h 232786"/>
                  <a:gd name="connsiteX13" fmla="*/ 1822450 w 2177783"/>
                  <a:gd name="connsiteY13" fmla="*/ 2537 h 232786"/>
                  <a:gd name="connsiteX14" fmla="*/ 2177783 w 2177783"/>
                  <a:gd name="connsiteY14" fmla="*/ 0 h 232786"/>
                  <a:gd name="connsiteX15" fmla="*/ 2176984 w 2177783"/>
                  <a:gd name="connsiteY15" fmla="*/ 232786 h 232786"/>
                  <a:gd name="connsiteX16" fmla="*/ 439536 w 2177783"/>
                  <a:gd name="connsiteY16" fmla="*/ 226613 h 232786"/>
                  <a:gd name="connsiteX17" fmla="*/ 0 w 2177783"/>
                  <a:gd name="connsiteY17" fmla="*/ 231137 h 232786"/>
                  <a:gd name="connsiteX0" fmla="*/ 0 w 2177783"/>
                  <a:gd name="connsiteY0" fmla="*/ 231137 h 232786"/>
                  <a:gd name="connsiteX1" fmla="*/ 441669 w 2177783"/>
                  <a:gd name="connsiteY1" fmla="*/ 1257 h 232786"/>
                  <a:gd name="connsiteX2" fmla="*/ 603250 w 2177783"/>
                  <a:gd name="connsiteY2" fmla="*/ 2537 h 232786"/>
                  <a:gd name="connsiteX3" fmla="*/ 682625 w 2177783"/>
                  <a:gd name="connsiteY3" fmla="*/ 34287 h 232786"/>
                  <a:gd name="connsiteX4" fmla="*/ 749300 w 2177783"/>
                  <a:gd name="connsiteY4" fmla="*/ 5712 h 232786"/>
                  <a:gd name="connsiteX5" fmla="*/ 1317625 w 2177783"/>
                  <a:gd name="connsiteY5" fmla="*/ 5712 h 232786"/>
                  <a:gd name="connsiteX6" fmla="*/ 1390650 w 2177783"/>
                  <a:gd name="connsiteY6" fmla="*/ 196212 h 232786"/>
                  <a:gd name="connsiteX7" fmla="*/ 1463675 w 2177783"/>
                  <a:gd name="connsiteY7" fmla="*/ 218437 h 232786"/>
                  <a:gd name="connsiteX8" fmla="*/ 1533525 w 2177783"/>
                  <a:gd name="connsiteY8" fmla="*/ 193037 h 232786"/>
                  <a:gd name="connsiteX9" fmla="*/ 1600200 w 2177783"/>
                  <a:gd name="connsiteY9" fmla="*/ 193037 h 232786"/>
                  <a:gd name="connsiteX10" fmla="*/ 1673225 w 2177783"/>
                  <a:gd name="connsiteY10" fmla="*/ 5712 h 232786"/>
                  <a:gd name="connsiteX11" fmla="*/ 1746250 w 2177783"/>
                  <a:gd name="connsiteY11" fmla="*/ 62862 h 232786"/>
                  <a:gd name="connsiteX12" fmla="*/ 1822450 w 2177783"/>
                  <a:gd name="connsiteY12" fmla="*/ 2537 h 232786"/>
                  <a:gd name="connsiteX13" fmla="*/ 2177783 w 2177783"/>
                  <a:gd name="connsiteY13" fmla="*/ 0 h 232786"/>
                  <a:gd name="connsiteX14" fmla="*/ 2176984 w 2177783"/>
                  <a:gd name="connsiteY14" fmla="*/ 232786 h 232786"/>
                  <a:gd name="connsiteX15" fmla="*/ 439536 w 2177783"/>
                  <a:gd name="connsiteY15" fmla="*/ 226613 h 232786"/>
                  <a:gd name="connsiteX16" fmla="*/ 0 w 2177783"/>
                  <a:gd name="connsiteY16" fmla="*/ 231137 h 232786"/>
                  <a:gd name="connsiteX0" fmla="*/ 0 w 1738247"/>
                  <a:gd name="connsiteY0" fmla="*/ 226613 h 232786"/>
                  <a:gd name="connsiteX1" fmla="*/ 2133 w 1738247"/>
                  <a:gd name="connsiteY1" fmla="*/ 1257 h 232786"/>
                  <a:gd name="connsiteX2" fmla="*/ 163714 w 1738247"/>
                  <a:gd name="connsiteY2" fmla="*/ 2537 h 232786"/>
                  <a:gd name="connsiteX3" fmla="*/ 243089 w 1738247"/>
                  <a:gd name="connsiteY3" fmla="*/ 34287 h 232786"/>
                  <a:gd name="connsiteX4" fmla="*/ 309764 w 1738247"/>
                  <a:gd name="connsiteY4" fmla="*/ 5712 h 232786"/>
                  <a:gd name="connsiteX5" fmla="*/ 878089 w 1738247"/>
                  <a:gd name="connsiteY5" fmla="*/ 5712 h 232786"/>
                  <a:gd name="connsiteX6" fmla="*/ 951114 w 1738247"/>
                  <a:gd name="connsiteY6" fmla="*/ 196212 h 232786"/>
                  <a:gd name="connsiteX7" fmla="*/ 1024139 w 1738247"/>
                  <a:gd name="connsiteY7" fmla="*/ 218437 h 232786"/>
                  <a:gd name="connsiteX8" fmla="*/ 1093989 w 1738247"/>
                  <a:gd name="connsiteY8" fmla="*/ 193037 h 232786"/>
                  <a:gd name="connsiteX9" fmla="*/ 1160664 w 1738247"/>
                  <a:gd name="connsiteY9" fmla="*/ 193037 h 232786"/>
                  <a:gd name="connsiteX10" fmla="*/ 1233689 w 1738247"/>
                  <a:gd name="connsiteY10" fmla="*/ 5712 h 232786"/>
                  <a:gd name="connsiteX11" fmla="*/ 1306714 w 1738247"/>
                  <a:gd name="connsiteY11" fmla="*/ 62862 h 232786"/>
                  <a:gd name="connsiteX12" fmla="*/ 1382914 w 1738247"/>
                  <a:gd name="connsiteY12" fmla="*/ 2537 h 232786"/>
                  <a:gd name="connsiteX13" fmla="*/ 1738247 w 1738247"/>
                  <a:gd name="connsiteY13" fmla="*/ 0 h 232786"/>
                  <a:gd name="connsiteX14" fmla="*/ 1737448 w 1738247"/>
                  <a:gd name="connsiteY14" fmla="*/ 232786 h 232786"/>
                  <a:gd name="connsiteX15" fmla="*/ 0 w 1738247"/>
                  <a:gd name="connsiteY15" fmla="*/ 226613 h 232786"/>
                  <a:gd name="connsiteX0" fmla="*/ 0 w 1738247"/>
                  <a:gd name="connsiteY0" fmla="*/ 226613 h 232786"/>
                  <a:gd name="connsiteX1" fmla="*/ 2133 w 1738247"/>
                  <a:gd name="connsiteY1" fmla="*/ 1257 h 232786"/>
                  <a:gd name="connsiteX2" fmla="*/ 163714 w 1738247"/>
                  <a:gd name="connsiteY2" fmla="*/ 2537 h 232786"/>
                  <a:gd name="connsiteX3" fmla="*/ 243089 w 1738247"/>
                  <a:gd name="connsiteY3" fmla="*/ 34287 h 232786"/>
                  <a:gd name="connsiteX4" fmla="*/ 309764 w 1738247"/>
                  <a:gd name="connsiteY4" fmla="*/ 5712 h 232786"/>
                  <a:gd name="connsiteX5" fmla="*/ 878089 w 1738247"/>
                  <a:gd name="connsiteY5" fmla="*/ 5712 h 232786"/>
                  <a:gd name="connsiteX6" fmla="*/ 951114 w 1738247"/>
                  <a:gd name="connsiteY6" fmla="*/ 196212 h 232786"/>
                  <a:gd name="connsiteX7" fmla="*/ 1024139 w 1738247"/>
                  <a:gd name="connsiteY7" fmla="*/ 218437 h 232786"/>
                  <a:gd name="connsiteX8" fmla="*/ 1093989 w 1738247"/>
                  <a:gd name="connsiteY8" fmla="*/ 193037 h 232786"/>
                  <a:gd name="connsiteX9" fmla="*/ 1160664 w 1738247"/>
                  <a:gd name="connsiteY9" fmla="*/ 193037 h 232786"/>
                  <a:gd name="connsiteX10" fmla="*/ 1233689 w 1738247"/>
                  <a:gd name="connsiteY10" fmla="*/ 5712 h 232786"/>
                  <a:gd name="connsiteX11" fmla="*/ 1306714 w 1738247"/>
                  <a:gd name="connsiteY11" fmla="*/ 62862 h 232786"/>
                  <a:gd name="connsiteX12" fmla="*/ 1382914 w 1738247"/>
                  <a:gd name="connsiteY12" fmla="*/ 2537 h 232786"/>
                  <a:gd name="connsiteX13" fmla="*/ 1738247 w 1738247"/>
                  <a:gd name="connsiteY13" fmla="*/ 0 h 232786"/>
                  <a:gd name="connsiteX14" fmla="*/ 1737448 w 1738247"/>
                  <a:gd name="connsiteY14" fmla="*/ 232786 h 232786"/>
                  <a:gd name="connsiteX15" fmla="*/ 0 w 1738247"/>
                  <a:gd name="connsiteY15" fmla="*/ 226613 h 232786"/>
                  <a:gd name="connsiteX0" fmla="*/ 40526 w 1736114"/>
                  <a:gd name="connsiteY0" fmla="*/ 232787 h 232787"/>
                  <a:gd name="connsiteX1" fmla="*/ 0 w 1736114"/>
                  <a:gd name="connsiteY1" fmla="*/ 1257 h 232787"/>
                  <a:gd name="connsiteX2" fmla="*/ 161581 w 1736114"/>
                  <a:gd name="connsiteY2" fmla="*/ 2537 h 232787"/>
                  <a:gd name="connsiteX3" fmla="*/ 240956 w 1736114"/>
                  <a:gd name="connsiteY3" fmla="*/ 34287 h 232787"/>
                  <a:gd name="connsiteX4" fmla="*/ 307631 w 1736114"/>
                  <a:gd name="connsiteY4" fmla="*/ 5712 h 232787"/>
                  <a:gd name="connsiteX5" fmla="*/ 875956 w 1736114"/>
                  <a:gd name="connsiteY5" fmla="*/ 5712 h 232787"/>
                  <a:gd name="connsiteX6" fmla="*/ 948981 w 1736114"/>
                  <a:gd name="connsiteY6" fmla="*/ 196212 h 232787"/>
                  <a:gd name="connsiteX7" fmla="*/ 1022006 w 1736114"/>
                  <a:gd name="connsiteY7" fmla="*/ 218437 h 232787"/>
                  <a:gd name="connsiteX8" fmla="*/ 1091856 w 1736114"/>
                  <a:gd name="connsiteY8" fmla="*/ 193037 h 232787"/>
                  <a:gd name="connsiteX9" fmla="*/ 1158531 w 1736114"/>
                  <a:gd name="connsiteY9" fmla="*/ 193037 h 232787"/>
                  <a:gd name="connsiteX10" fmla="*/ 1231556 w 1736114"/>
                  <a:gd name="connsiteY10" fmla="*/ 5712 h 232787"/>
                  <a:gd name="connsiteX11" fmla="*/ 1304581 w 1736114"/>
                  <a:gd name="connsiteY11" fmla="*/ 62862 h 232787"/>
                  <a:gd name="connsiteX12" fmla="*/ 1380781 w 1736114"/>
                  <a:gd name="connsiteY12" fmla="*/ 2537 h 232787"/>
                  <a:gd name="connsiteX13" fmla="*/ 1736114 w 1736114"/>
                  <a:gd name="connsiteY13" fmla="*/ 0 h 232787"/>
                  <a:gd name="connsiteX14" fmla="*/ 1735315 w 1736114"/>
                  <a:gd name="connsiteY14" fmla="*/ 232786 h 232787"/>
                  <a:gd name="connsiteX15" fmla="*/ 40526 w 1736114"/>
                  <a:gd name="connsiteY15" fmla="*/ 232787 h 232787"/>
                  <a:gd name="connsiteX0" fmla="*/ 0 w 1736114"/>
                  <a:gd name="connsiteY0" fmla="*/ 232787 h 232787"/>
                  <a:gd name="connsiteX1" fmla="*/ 0 w 1736114"/>
                  <a:gd name="connsiteY1" fmla="*/ 1257 h 232787"/>
                  <a:gd name="connsiteX2" fmla="*/ 161581 w 1736114"/>
                  <a:gd name="connsiteY2" fmla="*/ 2537 h 232787"/>
                  <a:gd name="connsiteX3" fmla="*/ 240956 w 1736114"/>
                  <a:gd name="connsiteY3" fmla="*/ 34287 h 232787"/>
                  <a:gd name="connsiteX4" fmla="*/ 307631 w 1736114"/>
                  <a:gd name="connsiteY4" fmla="*/ 5712 h 232787"/>
                  <a:gd name="connsiteX5" fmla="*/ 875956 w 1736114"/>
                  <a:gd name="connsiteY5" fmla="*/ 5712 h 232787"/>
                  <a:gd name="connsiteX6" fmla="*/ 948981 w 1736114"/>
                  <a:gd name="connsiteY6" fmla="*/ 196212 h 232787"/>
                  <a:gd name="connsiteX7" fmla="*/ 1022006 w 1736114"/>
                  <a:gd name="connsiteY7" fmla="*/ 218437 h 232787"/>
                  <a:gd name="connsiteX8" fmla="*/ 1091856 w 1736114"/>
                  <a:gd name="connsiteY8" fmla="*/ 193037 h 232787"/>
                  <a:gd name="connsiteX9" fmla="*/ 1158531 w 1736114"/>
                  <a:gd name="connsiteY9" fmla="*/ 193037 h 232787"/>
                  <a:gd name="connsiteX10" fmla="*/ 1231556 w 1736114"/>
                  <a:gd name="connsiteY10" fmla="*/ 5712 h 232787"/>
                  <a:gd name="connsiteX11" fmla="*/ 1304581 w 1736114"/>
                  <a:gd name="connsiteY11" fmla="*/ 62862 h 232787"/>
                  <a:gd name="connsiteX12" fmla="*/ 1380781 w 1736114"/>
                  <a:gd name="connsiteY12" fmla="*/ 2537 h 232787"/>
                  <a:gd name="connsiteX13" fmla="*/ 1736114 w 1736114"/>
                  <a:gd name="connsiteY13" fmla="*/ 0 h 232787"/>
                  <a:gd name="connsiteX14" fmla="*/ 1735315 w 1736114"/>
                  <a:gd name="connsiteY14" fmla="*/ 232786 h 232787"/>
                  <a:gd name="connsiteX15" fmla="*/ 0 w 1736114"/>
                  <a:gd name="connsiteY15" fmla="*/ 232787 h 232787"/>
                  <a:gd name="connsiteX0" fmla="*/ 0 w 1736114"/>
                  <a:gd name="connsiteY0" fmla="*/ 232787 h 232787"/>
                  <a:gd name="connsiteX1" fmla="*/ 0 w 1736114"/>
                  <a:gd name="connsiteY1" fmla="*/ 1257 h 232787"/>
                  <a:gd name="connsiteX2" fmla="*/ 161581 w 1736114"/>
                  <a:gd name="connsiteY2" fmla="*/ 2537 h 232787"/>
                  <a:gd name="connsiteX3" fmla="*/ 240956 w 1736114"/>
                  <a:gd name="connsiteY3" fmla="*/ 34287 h 232787"/>
                  <a:gd name="connsiteX4" fmla="*/ 307631 w 1736114"/>
                  <a:gd name="connsiteY4" fmla="*/ 5712 h 232787"/>
                  <a:gd name="connsiteX5" fmla="*/ 875956 w 1736114"/>
                  <a:gd name="connsiteY5" fmla="*/ 5712 h 232787"/>
                  <a:gd name="connsiteX6" fmla="*/ 938317 w 1736114"/>
                  <a:gd name="connsiteY6" fmla="*/ 196212 h 232787"/>
                  <a:gd name="connsiteX7" fmla="*/ 1022006 w 1736114"/>
                  <a:gd name="connsiteY7" fmla="*/ 218437 h 232787"/>
                  <a:gd name="connsiteX8" fmla="*/ 1091856 w 1736114"/>
                  <a:gd name="connsiteY8" fmla="*/ 193037 h 232787"/>
                  <a:gd name="connsiteX9" fmla="*/ 1158531 w 1736114"/>
                  <a:gd name="connsiteY9" fmla="*/ 193037 h 232787"/>
                  <a:gd name="connsiteX10" fmla="*/ 1231556 w 1736114"/>
                  <a:gd name="connsiteY10" fmla="*/ 5712 h 232787"/>
                  <a:gd name="connsiteX11" fmla="*/ 1304581 w 1736114"/>
                  <a:gd name="connsiteY11" fmla="*/ 62862 h 232787"/>
                  <a:gd name="connsiteX12" fmla="*/ 1380781 w 1736114"/>
                  <a:gd name="connsiteY12" fmla="*/ 2537 h 232787"/>
                  <a:gd name="connsiteX13" fmla="*/ 1736114 w 1736114"/>
                  <a:gd name="connsiteY13" fmla="*/ 0 h 232787"/>
                  <a:gd name="connsiteX14" fmla="*/ 1735315 w 1736114"/>
                  <a:gd name="connsiteY14" fmla="*/ 232786 h 232787"/>
                  <a:gd name="connsiteX15" fmla="*/ 0 w 1736114"/>
                  <a:gd name="connsiteY15" fmla="*/ 232787 h 232787"/>
                  <a:gd name="connsiteX0" fmla="*/ 0 w 1736114"/>
                  <a:gd name="connsiteY0" fmla="*/ 232787 h 232787"/>
                  <a:gd name="connsiteX1" fmla="*/ 0 w 1736114"/>
                  <a:gd name="connsiteY1" fmla="*/ 1257 h 232787"/>
                  <a:gd name="connsiteX2" fmla="*/ 161581 w 1736114"/>
                  <a:gd name="connsiteY2" fmla="*/ 2537 h 232787"/>
                  <a:gd name="connsiteX3" fmla="*/ 240956 w 1736114"/>
                  <a:gd name="connsiteY3" fmla="*/ 34287 h 232787"/>
                  <a:gd name="connsiteX4" fmla="*/ 307631 w 1736114"/>
                  <a:gd name="connsiteY4" fmla="*/ 5712 h 232787"/>
                  <a:gd name="connsiteX5" fmla="*/ 875956 w 1736114"/>
                  <a:gd name="connsiteY5" fmla="*/ 5712 h 232787"/>
                  <a:gd name="connsiteX6" fmla="*/ 938317 w 1736114"/>
                  <a:gd name="connsiteY6" fmla="*/ 196212 h 232787"/>
                  <a:gd name="connsiteX7" fmla="*/ 1011342 w 1736114"/>
                  <a:gd name="connsiteY7" fmla="*/ 218437 h 232787"/>
                  <a:gd name="connsiteX8" fmla="*/ 1091856 w 1736114"/>
                  <a:gd name="connsiteY8" fmla="*/ 193037 h 232787"/>
                  <a:gd name="connsiteX9" fmla="*/ 1158531 w 1736114"/>
                  <a:gd name="connsiteY9" fmla="*/ 193037 h 232787"/>
                  <a:gd name="connsiteX10" fmla="*/ 1231556 w 1736114"/>
                  <a:gd name="connsiteY10" fmla="*/ 5712 h 232787"/>
                  <a:gd name="connsiteX11" fmla="*/ 1304581 w 1736114"/>
                  <a:gd name="connsiteY11" fmla="*/ 62862 h 232787"/>
                  <a:gd name="connsiteX12" fmla="*/ 1380781 w 1736114"/>
                  <a:gd name="connsiteY12" fmla="*/ 2537 h 232787"/>
                  <a:gd name="connsiteX13" fmla="*/ 1736114 w 1736114"/>
                  <a:gd name="connsiteY13" fmla="*/ 0 h 232787"/>
                  <a:gd name="connsiteX14" fmla="*/ 1735315 w 1736114"/>
                  <a:gd name="connsiteY14" fmla="*/ 232786 h 232787"/>
                  <a:gd name="connsiteX15" fmla="*/ 0 w 1736114"/>
                  <a:gd name="connsiteY15" fmla="*/ 232787 h 23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36114" h="232787">
                    <a:moveTo>
                      <a:pt x="0" y="232787"/>
                    </a:moveTo>
                    <a:lnTo>
                      <a:pt x="0" y="1257"/>
                    </a:lnTo>
                    <a:lnTo>
                      <a:pt x="161581" y="2537"/>
                    </a:lnTo>
                    <a:lnTo>
                      <a:pt x="240956" y="34287"/>
                    </a:lnTo>
                    <a:lnTo>
                      <a:pt x="307631" y="5712"/>
                    </a:lnTo>
                    <a:lnTo>
                      <a:pt x="875956" y="5712"/>
                    </a:lnTo>
                    <a:lnTo>
                      <a:pt x="938317" y="196212"/>
                    </a:lnTo>
                    <a:lnTo>
                      <a:pt x="1011342" y="218437"/>
                    </a:lnTo>
                    <a:lnTo>
                      <a:pt x="1091856" y="193037"/>
                    </a:lnTo>
                    <a:lnTo>
                      <a:pt x="1158531" y="193037"/>
                    </a:lnTo>
                    <a:lnTo>
                      <a:pt x="1231556" y="5712"/>
                    </a:lnTo>
                    <a:lnTo>
                      <a:pt x="1304581" y="62862"/>
                    </a:lnTo>
                    <a:lnTo>
                      <a:pt x="1380781" y="2537"/>
                    </a:lnTo>
                    <a:lnTo>
                      <a:pt x="1736114" y="0"/>
                    </a:lnTo>
                    <a:cubicBezTo>
                      <a:pt x="1735848" y="77595"/>
                      <a:pt x="1735581" y="155191"/>
                      <a:pt x="1735315" y="232786"/>
                    </a:cubicBezTo>
                    <a:lnTo>
                      <a:pt x="0" y="232787"/>
                    </a:lnTo>
                    <a:close/>
                  </a:path>
                </a:pathLst>
              </a:custGeom>
              <a:solidFill>
                <a:srgbClr val="AAF0B3"/>
              </a:solidFill>
              <a:ln w="3175" cap="flat" cmpd="sng" algn="ctr">
                <a:solidFill>
                  <a:srgbClr val="62DC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  <p:sp>
            <p:nvSpPr>
              <p:cNvPr id="190" name="Freeform 188">
                <a:extLst>
                  <a:ext uri="{FF2B5EF4-FFF2-40B4-BE49-F238E27FC236}">
                    <a16:creationId xmlns:a16="http://schemas.microsoft.com/office/drawing/2014/main" id="{420C4EEA-BB64-4956-81C5-CB45A7C965AA}"/>
                  </a:ext>
                </a:extLst>
              </p:cNvPr>
              <p:cNvSpPr/>
              <p:nvPr/>
            </p:nvSpPr>
            <p:spPr>
              <a:xfrm>
                <a:off x="3708304" y="2172560"/>
                <a:ext cx="1742326" cy="64533"/>
              </a:xfrm>
              <a:custGeom>
                <a:avLst/>
                <a:gdLst>
                  <a:gd name="connsiteX0" fmla="*/ 0 w 2562225"/>
                  <a:gd name="connsiteY0" fmla="*/ 228600 h 231775"/>
                  <a:gd name="connsiteX1" fmla="*/ 0 w 2562225"/>
                  <a:gd name="connsiteY1" fmla="*/ 0 h 231775"/>
                  <a:gd name="connsiteX2" fmla="*/ 603250 w 2562225"/>
                  <a:gd name="connsiteY2" fmla="*/ 0 h 231775"/>
                  <a:gd name="connsiteX3" fmla="*/ 682625 w 2562225"/>
                  <a:gd name="connsiteY3" fmla="*/ 31750 h 231775"/>
                  <a:gd name="connsiteX4" fmla="*/ 749300 w 2562225"/>
                  <a:gd name="connsiteY4" fmla="*/ 3175 h 231775"/>
                  <a:gd name="connsiteX5" fmla="*/ 1317625 w 2562225"/>
                  <a:gd name="connsiteY5" fmla="*/ 3175 h 231775"/>
                  <a:gd name="connsiteX6" fmla="*/ 1390650 w 2562225"/>
                  <a:gd name="connsiteY6" fmla="*/ 193675 h 231775"/>
                  <a:gd name="connsiteX7" fmla="*/ 1463675 w 2562225"/>
                  <a:gd name="connsiteY7" fmla="*/ 215900 h 231775"/>
                  <a:gd name="connsiteX8" fmla="*/ 1533525 w 2562225"/>
                  <a:gd name="connsiteY8" fmla="*/ 190500 h 231775"/>
                  <a:gd name="connsiteX9" fmla="*/ 1600200 w 2562225"/>
                  <a:gd name="connsiteY9" fmla="*/ 190500 h 231775"/>
                  <a:gd name="connsiteX10" fmla="*/ 1673225 w 2562225"/>
                  <a:gd name="connsiteY10" fmla="*/ 3175 h 231775"/>
                  <a:gd name="connsiteX11" fmla="*/ 1746250 w 2562225"/>
                  <a:gd name="connsiteY11" fmla="*/ 60325 h 231775"/>
                  <a:gd name="connsiteX12" fmla="*/ 1822450 w 2562225"/>
                  <a:gd name="connsiteY12" fmla="*/ 0 h 231775"/>
                  <a:gd name="connsiteX13" fmla="*/ 2562225 w 2562225"/>
                  <a:gd name="connsiteY13" fmla="*/ 0 h 231775"/>
                  <a:gd name="connsiteX14" fmla="*/ 2562225 w 2562225"/>
                  <a:gd name="connsiteY14" fmla="*/ 231775 h 231775"/>
                  <a:gd name="connsiteX15" fmla="*/ 0 w 2562225"/>
                  <a:gd name="connsiteY15" fmla="*/ 228600 h 231775"/>
                  <a:gd name="connsiteX0" fmla="*/ 0 w 2562225"/>
                  <a:gd name="connsiteY0" fmla="*/ 231137 h 234312"/>
                  <a:gd name="connsiteX1" fmla="*/ 0 w 2562225"/>
                  <a:gd name="connsiteY1" fmla="*/ 2537 h 234312"/>
                  <a:gd name="connsiteX2" fmla="*/ 603250 w 2562225"/>
                  <a:gd name="connsiteY2" fmla="*/ 2537 h 234312"/>
                  <a:gd name="connsiteX3" fmla="*/ 682625 w 2562225"/>
                  <a:gd name="connsiteY3" fmla="*/ 34287 h 234312"/>
                  <a:gd name="connsiteX4" fmla="*/ 749300 w 2562225"/>
                  <a:gd name="connsiteY4" fmla="*/ 5712 h 234312"/>
                  <a:gd name="connsiteX5" fmla="*/ 1317625 w 2562225"/>
                  <a:gd name="connsiteY5" fmla="*/ 5712 h 234312"/>
                  <a:gd name="connsiteX6" fmla="*/ 1390650 w 2562225"/>
                  <a:gd name="connsiteY6" fmla="*/ 196212 h 234312"/>
                  <a:gd name="connsiteX7" fmla="*/ 1463675 w 2562225"/>
                  <a:gd name="connsiteY7" fmla="*/ 218437 h 234312"/>
                  <a:gd name="connsiteX8" fmla="*/ 1533525 w 2562225"/>
                  <a:gd name="connsiteY8" fmla="*/ 193037 h 234312"/>
                  <a:gd name="connsiteX9" fmla="*/ 1600200 w 2562225"/>
                  <a:gd name="connsiteY9" fmla="*/ 193037 h 234312"/>
                  <a:gd name="connsiteX10" fmla="*/ 1673225 w 2562225"/>
                  <a:gd name="connsiteY10" fmla="*/ 5712 h 234312"/>
                  <a:gd name="connsiteX11" fmla="*/ 1746250 w 2562225"/>
                  <a:gd name="connsiteY11" fmla="*/ 62862 h 234312"/>
                  <a:gd name="connsiteX12" fmla="*/ 1822450 w 2562225"/>
                  <a:gd name="connsiteY12" fmla="*/ 2537 h 234312"/>
                  <a:gd name="connsiteX13" fmla="*/ 2177783 w 2562225"/>
                  <a:gd name="connsiteY13" fmla="*/ 0 h 234312"/>
                  <a:gd name="connsiteX14" fmla="*/ 2562225 w 2562225"/>
                  <a:gd name="connsiteY14" fmla="*/ 2537 h 234312"/>
                  <a:gd name="connsiteX15" fmla="*/ 2562225 w 2562225"/>
                  <a:gd name="connsiteY15" fmla="*/ 234312 h 234312"/>
                  <a:gd name="connsiteX16" fmla="*/ 0 w 2562225"/>
                  <a:gd name="connsiteY16" fmla="*/ 231137 h 234312"/>
                  <a:gd name="connsiteX0" fmla="*/ 0 w 2562225"/>
                  <a:gd name="connsiteY0" fmla="*/ 231137 h 234312"/>
                  <a:gd name="connsiteX1" fmla="*/ 0 w 2562225"/>
                  <a:gd name="connsiteY1" fmla="*/ 2537 h 234312"/>
                  <a:gd name="connsiteX2" fmla="*/ 603250 w 2562225"/>
                  <a:gd name="connsiteY2" fmla="*/ 2537 h 234312"/>
                  <a:gd name="connsiteX3" fmla="*/ 682625 w 2562225"/>
                  <a:gd name="connsiteY3" fmla="*/ 34287 h 234312"/>
                  <a:gd name="connsiteX4" fmla="*/ 749300 w 2562225"/>
                  <a:gd name="connsiteY4" fmla="*/ 5712 h 234312"/>
                  <a:gd name="connsiteX5" fmla="*/ 1317625 w 2562225"/>
                  <a:gd name="connsiteY5" fmla="*/ 5712 h 234312"/>
                  <a:gd name="connsiteX6" fmla="*/ 1390650 w 2562225"/>
                  <a:gd name="connsiteY6" fmla="*/ 196212 h 234312"/>
                  <a:gd name="connsiteX7" fmla="*/ 1463675 w 2562225"/>
                  <a:gd name="connsiteY7" fmla="*/ 218437 h 234312"/>
                  <a:gd name="connsiteX8" fmla="*/ 1533525 w 2562225"/>
                  <a:gd name="connsiteY8" fmla="*/ 193037 h 234312"/>
                  <a:gd name="connsiteX9" fmla="*/ 1600200 w 2562225"/>
                  <a:gd name="connsiteY9" fmla="*/ 193037 h 234312"/>
                  <a:gd name="connsiteX10" fmla="*/ 1673225 w 2562225"/>
                  <a:gd name="connsiteY10" fmla="*/ 5712 h 234312"/>
                  <a:gd name="connsiteX11" fmla="*/ 1746250 w 2562225"/>
                  <a:gd name="connsiteY11" fmla="*/ 62862 h 234312"/>
                  <a:gd name="connsiteX12" fmla="*/ 1822450 w 2562225"/>
                  <a:gd name="connsiteY12" fmla="*/ 2537 h 234312"/>
                  <a:gd name="connsiteX13" fmla="*/ 2177783 w 2562225"/>
                  <a:gd name="connsiteY13" fmla="*/ 0 h 234312"/>
                  <a:gd name="connsiteX14" fmla="*/ 2562225 w 2562225"/>
                  <a:gd name="connsiteY14" fmla="*/ 2537 h 234312"/>
                  <a:gd name="connsiteX15" fmla="*/ 2562225 w 2562225"/>
                  <a:gd name="connsiteY15" fmla="*/ 234312 h 234312"/>
                  <a:gd name="connsiteX16" fmla="*/ 2187686 w 2562225"/>
                  <a:gd name="connsiteY16" fmla="*/ 232786 h 234312"/>
                  <a:gd name="connsiteX17" fmla="*/ 0 w 2562225"/>
                  <a:gd name="connsiteY17" fmla="*/ 231137 h 234312"/>
                  <a:gd name="connsiteX0" fmla="*/ 0 w 2562225"/>
                  <a:gd name="connsiteY0" fmla="*/ 231137 h 234312"/>
                  <a:gd name="connsiteX1" fmla="*/ 0 w 2562225"/>
                  <a:gd name="connsiteY1" fmla="*/ 2537 h 234312"/>
                  <a:gd name="connsiteX2" fmla="*/ 603250 w 2562225"/>
                  <a:gd name="connsiteY2" fmla="*/ 2537 h 234312"/>
                  <a:gd name="connsiteX3" fmla="*/ 682625 w 2562225"/>
                  <a:gd name="connsiteY3" fmla="*/ 34287 h 234312"/>
                  <a:gd name="connsiteX4" fmla="*/ 749300 w 2562225"/>
                  <a:gd name="connsiteY4" fmla="*/ 5712 h 234312"/>
                  <a:gd name="connsiteX5" fmla="*/ 1317625 w 2562225"/>
                  <a:gd name="connsiteY5" fmla="*/ 5712 h 234312"/>
                  <a:gd name="connsiteX6" fmla="*/ 1390650 w 2562225"/>
                  <a:gd name="connsiteY6" fmla="*/ 196212 h 234312"/>
                  <a:gd name="connsiteX7" fmla="*/ 1463675 w 2562225"/>
                  <a:gd name="connsiteY7" fmla="*/ 218437 h 234312"/>
                  <a:gd name="connsiteX8" fmla="*/ 1533525 w 2562225"/>
                  <a:gd name="connsiteY8" fmla="*/ 193037 h 234312"/>
                  <a:gd name="connsiteX9" fmla="*/ 1600200 w 2562225"/>
                  <a:gd name="connsiteY9" fmla="*/ 193037 h 234312"/>
                  <a:gd name="connsiteX10" fmla="*/ 1673225 w 2562225"/>
                  <a:gd name="connsiteY10" fmla="*/ 5712 h 234312"/>
                  <a:gd name="connsiteX11" fmla="*/ 1746250 w 2562225"/>
                  <a:gd name="connsiteY11" fmla="*/ 62862 h 234312"/>
                  <a:gd name="connsiteX12" fmla="*/ 1822450 w 2562225"/>
                  <a:gd name="connsiteY12" fmla="*/ 2537 h 234312"/>
                  <a:gd name="connsiteX13" fmla="*/ 2177783 w 2562225"/>
                  <a:gd name="connsiteY13" fmla="*/ 0 h 234312"/>
                  <a:gd name="connsiteX14" fmla="*/ 2562225 w 2562225"/>
                  <a:gd name="connsiteY14" fmla="*/ 234312 h 234312"/>
                  <a:gd name="connsiteX15" fmla="*/ 2187686 w 2562225"/>
                  <a:gd name="connsiteY15" fmla="*/ 232786 h 234312"/>
                  <a:gd name="connsiteX16" fmla="*/ 0 w 2562225"/>
                  <a:gd name="connsiteY16" fmla="*/ 231137 h 234312"/>
                  <a:gd name="connsiteX0" fmla="*/ 0 w 2187686"/>
                  <a:gd name="connsiteY0" fmla="*/ 231137 h 232786"/>
                  <a:gd name="connsiteX1" fmla="*/ 0 w 2187686"/>
                  <a:gd name="connsiteY1" fmla="*/ 2537 h 232786"/>
                  <a:gd name="connsiteX2" fmla="*/ 603250 w 2187686"/>
                  <a:gd name="connsiteY2" fmla="*/ 2537 h 232786"/>
                  <a:gd name="connsiteX3" fmla="*/ 682625 w 2187686"/>
                  <a:gd name="connsiteY3" fmla="*/ 34287 h 232786"/>
                  <a:gd name="connsiteX4" fmla="*/ 749300 w 2187686"/>
                  <a:gd name="connsiteY4" fmla="*/ 5712 h 232786"/>
                  <a:gd name="connsiteX5" fmla="*/ 1317625 w 2187686"/>
                  <a:gd name="connsiteY5" fmla="*/ 5712 h 232786"/>
                  <a:gd name="connsiteX6" fmla="*/ 1390650 w 2187686"/>
                  <a:gd name="connsiteY6" fmla="*/ 196212 h 232786"/>
                  <a:gd name="connsiteX7" fmla="*/ 1463675 w 2187686"/>
                  <a:gd name="connsiteY7" fmla="*/ 218437 h 232786"/>
                  <a:gd name="connsiteX8" fmla="*/ 1533525 w 2187686"/>
                  <a:gd name="connsiteY8" fmla="*/ 193037 h 232786"/>
                  <a:gd name="connsiteX9" fmla="*/ 1600200 w 2187686"/>
                  <a:gd name="connsiteY9" fmla="*/ 193037 h 232786"/>
                  <a:gd name="connsiteX10" fmla="*/ 1673225 w 2187686"/>
                  <a:gd name="connsiteY10" fmla="*/ 5712 h 232786"/>
                  <a:gd name="connsiteX11" fmla="*/ 1746250 w 2187686"/>
                  <a:gd name="connsiteY11" fmla="*/ 62862 h 232786"/>
                  <a:gd name="connsiteX12" fmla="*/ 1822450 w 2187686"/>
                  <a:gd name="connsiteY12" fmla="*/ 2537 h 232786"/>
                  <a:gd name="connsiteX13" fmla="*/ 2177783 w 2187686"/>
                  <a:gd name="connsiteY13" fmla="*/ 0 h 232786"/>
                  <a:gd name="connsiteX14" fmla="*/ 2187686 w 2187686"/>
                  <a:gd name="connsiteY14" fmla="*/ 232786 h 232786"/>
                  <a:gd name="connsiteX15" fmla="*/ 0 w 2187686"/>
                  <a:gd name="connsiteY15" fmla="*/ 231137 h 232786"/>
                  <a:gd name="connsiteX0" fmla="*/ 0 w 2177783"/>
                  <a:gd name="connsiteY0" fmla="*/ 231137 h 232786"/>
                  <a:gd name="connsiteX1" fmla="*/ 0 w 2177783"/>
                  <a:gd name="connsiteY1" fmla="*/ 2537 h 232786"/>
                  <a:gd name="connsiteX2" fmla="*/ 603250 w 2177783"/>
                  <a:gd name="connsiteY2" fmla="*/ 2537 h 232786"/>
                  <a:gd name="connsiteX3" fmla="*/ 682625 w 2177783"/>
                  <a:gd name="connsiteY3" fmla="*/ 34287 h 232786"/>
                  <a:gd name="connsiteX4" fmla="*/ 749300 w 2177783"/>
                  <a:gd name="connsiteY4" fmla="*/ 5712 h 232786"/>
                  <a:gd name="connsiteX5" fmla="*/ 1317625 w 2177783"/>
                  <a:gd name="connsiteY5" fmla="*/ 5712 h 232786"/>
                  <a:gd name="connsiteX6" fmla="*/ 1390650 w 2177783"/>
                  <a:gd name="connsiteY6" fmla="*/ 196212 h 232786"/>
                  <a:gd name="connsiteX7" fmla="*/ 1463675 w 2177783"/>
                  <a:gd name="connsiteY7" fmla="*/ 218437 h 232786"/>
                  <a:gd name="connsiteX8" fmla="*/ 1533525 w 2177783"/>
                  <a:gd name="connsiteY8" fmla="*/ 193037 h 232786"/>
                  <a:gd name="connsiteX9" fmla="*/ 1600200 w 2177783"/>
                  <a:gd name="connsiteY9" fmla="*/ 193037 h 232786"/>
                  <a:gd name="connsiteX10" fmla="*/ 1673225 w 2177783"/>
                  <a:gd name="connsiteY10" fmla="*/ 5712 h 232786"/>
                  <a:gd name="connsiteX11" fmla="*/ 1746250 w 2177783"/>
                  <a:gd name="connsiteY11" fmla="*/ 62862 h 232786"/>
                  <a:gd name="connsiteX12" fmla="*/ 1822450 w 2177783"/>
                  <a:gd name="connsiteY12" fmla="*/ 2537 h 232786"/>
                  <a:gd name="connsiteX13" fmla="*/ 2177783 w 2177783"/>
                  <a:gd name="connsiteY13" fmla="*/ 0 h 232786"/>
                  <a:gd name="connsiteX14" fmla="*/ 2176984 w 2177783"/>
                  <a:gd name="connsiteY14" fmla="*/ 232786 h 232786"/>
                  <a:gd name="connsiteX15" fmla="*/ 0 w 2177783"/>
                  <a:gd name="connsiteY15" fmla="*/ 231137 h 232786"/>
                  <a:gd name="connsiteX0" fmla="*/ 0 w 2177783"/>
                  <a:gd name="connsiteY0" fmla="*/ 231137 h 232786"/>
                  <a:gd name="connsiteX1" fmla="*/ 0 w 2177783"/>
                  <a:gd name="connsiteY1" fmla="*/ 2537 h 232786"/>
                  <a:gd name="connsiteX2" fmla="*/ 441669 w 2177783"/>
                  <a:gd name="connsiteY2" fmla="*/ 1257 h 232786"/>
                  <a:gd name="connsiteX3" fmla="*/ 603250 w 2177783"/>
                  <a:gd name="connsiteY3" fmla="*/ 2537 h 232786"/>
                  <a:gd name="connsiteX4" fmla="*/ 682625 w 2177783"/>
                  <a:gd name="connsiteY4" fmla="*/ 34287 h 232786"/>
                  <a:gd name="connsiteX5" fmla="*/ 749300 w 2177783"/>
                  <a:gd name="connsiteY5" fmla="*/ 5712 h 232786"/>
                  <a:gd name="connsiteX6" fmla="*/ 1317625 w 2177783"/>
                  <a:gd name="connsiteY6" fmla="*/ 5712 h 232786"/>
                  <a:gd name="connsiteX7" fmla="*/ 1390650 w 2177783"/>
                  <a:gd name="connsiteY7" fmla="*/ 196212 h 232786"/>
                  <a:gd name="connsiteX8" fmla="*/ 1463675 w 2177783"/>
                  <a:gd name="connsiteY8" fmla="*/ 218437 h 232786"/>
                  <a:gd name="connsiteX9" fmla="*/ 1533525 w 2177783"/>
                  <a:gd name="connsiteY9" fmla="*/ 193037 h 232786"/>
                  <a:gd name="connsiteX10" fmla="*/ 1600200 w 2177783"/>
                  <a:gd name="connsiteY10" fmla="*/ 193037 h 232786"/>
                  <a:gd name="connsiteX11" fmla="*/ 1673225 w 2177783"/>
                  <a:gd name="connsiteY11" fmla="*/ 5712 h 232786"/>
                  <a:gd name="connsiteX12" fmla="*/ 1746250 w 2177783"/>
                  <a:gd name="connsiteY12" fmla="*/ 62862 h 232786"/>
                  <a:gd name="connsiteX13" fmla="*/ 1822450 w 2177783"/>
                  <a:gd name="connsiteY13" fmla="*/ 2537 h 232786"/>
                  <a:gd name="connsiteX14" fmla="*/ 2177783 w 2177783"/>
                  <a:gd name="connsiteY14" fmla="*/ 0 h 232786"/>
                  <a:gd name="connsiteX15" fmla="*/ 2176984 w 2177783"/>
                  <a:gd name="connsiteY15" fmla="*/ 232786 h 232786"/>
                  <a:gd name="connsiteX16" fmla="*/ 0 w 2177783"/>
                  <a:gd name="connsiteY16" fmla="*/ 231137 h 232786"/>
                  <a:gd name="connsiteX0" fmla="*/ 0 w 2177783"/>
                  <a:gd name="connsiteY0" fmla="*/ 231137 h 232786"/>
                  <a:gd name="connsiteX1" fmla="*/ 0 w 2177783"/>
                  <a:gd name="connsiteY1" fmla="*/ 2537 h 232786"/>
                  <a:gd name="connsiteX2" fmla="*/ 441669 w 2177783"/>
                  <a:gd name="connsiteY2" fmla="*/ 1257 h 232786"/>
                  <a:gd name="connsiteX3" fmla="*/ 603250 w 2177783"/>
                  <a:gd name="connsiteY3" fmla="*/ 2537 h 232786"/>
                  <a:gd name="connsiteX4" fmla="*/ 682625 w 2177783"/>
                  <a:gd name="connsiteY4" fmla="*/ 34287 h 232786"/>
                  <a:gd name="connsiteX5" fmla="*/ 749300 w 2177783"/>
                  <a:gd name="connsiteY5" fmla="*/ 5712 h 232786"/>
                  <a:gd name="connsiteX6" fmla="*/ 1317625 w 2177783"/>
                  <a:gd name="connsiteY6" fmla="*/ 5712 h 232786"/>
                  <a:gd name="connsiteX7" fmla="*/ 1390650 w 2177783"/>
                  <a:gd name="connsiteY7" fmla="*/ 196212 h 232786"/>
                  <a:gd name="connsiteX8" fmla="*/ 1463675 w 2177783"/>
                  <a:gd name="connsiteY8" fmla="*/ 218437 h 232786"/>
                  <a:gd name="connsiteX9" fmla="*/ 1533525 w 2177783"/>
                  <a:gd name="connsiteY9" fmla="*/ 193037 h 232786"/>
                  <a:gd name="connsiteX10" fmla="*/ 1600200 w 2177783"/>
                  <a:gd name="connsiteY10" fmla="*/ 193037 h 232786"/>
                  <a:gd name="connsiteX11" fmla="*/ 1673225 w 2177783"/>
                  <a:gd name="connsiteY11" fmla="*/ 5712 h 232786"/>
                  <a:gd name="connsiteX12" fmla="*/ 1746250 w 2177783"/>
                  <a:gd name="connsiteY12" fmla="*/ 62862 h 232786"/>
                  <a:gd name="connsiteX13" fmla="*/ 1822450 w 2177783"/>
                  <a:gd name="connsiteY13" fmla="*/ 2537 h 232786"/>
                  <a:gd name="connsiteX14" fmla="*/ 2177783 w 2177783"/>
                  <a:gd name="connsiteY14" fmla="*/ 0 h 232786"/>
                  <a:gd name="connsiteX15" fmla="*/ 2176984 w 2177783"/>
                  <a:gd name="connsiteY15" fmla="*/ 232786 h 232786"/>
                  <a:gd name="connsiteX16" fmla="*/ 439536 w 2177783"/>
                  <a:gd name="connsiteY16" fmla="*/ 226613 h 232786"/>
                  <a:gd name="connsiteX17" fmla="*/ 0 w 2177783"/>
                  <a:gd name="connsiteY17" fmla="*/ 231137 h 232786"/>
                  <a:gd name="connsiteX0" fmla="*/ 0 w 2177783"/>
                  <a:gd name="connsiteY0" fmla="*/ 231137 h 232786"/>
                  <a:gd name="connsiteX1" fmla="*/ 441669 w 2177783"/>
                  <a:gd name="connsiteY1" fmla="*/ 1257 h 232786"/>
                  <a:gd name="connsiteX2" fmla="*/ 603250 w 2177783"/>
                  <a:gd name="connsiteY2" fmla="*/ 2537 h 232786"/>
                  <a:gd name="connsiteX3" fmla="*/ 682625 w 2177783"/>
                  <a:gd name="connsiteY3" fmla="*/ 34287 h 232786"/>
                  <a:gd name="connsiteX4" fmla="*/ 749300 w 2177783"/>
                  <a:gd name="connsiteY4" fmla="*/ 5712 h 232786"/>
                  <a:gd name="connsiteX5" fmla="*/ 1317625 w 2177783"/>
                  <a:gd name="connsiteY5" fmla="*/ 5712 h 232786"/>
                  <a:gd name="connsiteX6" fmla="*/ 1390650 w 2177783"/>
                  <a:gd name="connsiteY6" fmla="*/ 196212 h 232786"/>
                  <a:gd name="connsiteX7" fmla="*/ 1463675 w 2177783"/>
                  <a:gd name="connsiteY7" fmla="*/ 218437 h 232786"/>
                  <a:gd name="connsiteX8" fmla="*/ 1533525 w 2177783"/>
                  <a:gd name="connsiteY8" fmla="*/ 193037 h 232786"/>
                  <a:gd name="connsiteX9" fmla="*/ 1600200 w 2177783"/>
                  <a:gd name="connsiteY9" fmla="*/ 193037 h 232786"/>
                  <a:gd name="connsiteX10" fmla="*/ 1673225 w 2177783"/>
                  <a:gd name="connsiteY10" fmla="*/ 5712 h 232786"/>
                  <a:gd name="connsiteX11" fmla="*/ 1746250 w 2177783"/>
                  <a:gd name="connsiteY11" fmla="*/ 62862 h 232786"/>
                  <a:gd name="connsiteX12" fmla="*/ 1822450 w 2177783"/>
                  <a:gd name="connsiteY12" fmla="*/ 2537 h 232786"/>
                  <a:gd name="connsiteX13" fmla="*/ 2177783 w 2177783"/>
                  <a:gd name="connsiteY13" fmla="*/ 0 h 232786"/>
                  <a:gd name="connsiteX14" fmla="*/ 2176984 w 2177783"/>
                  <a:gd name="connsiteY14" fmla="*/ 232786 h 232786"/>
                  <a:gd name="connsiteX15" fmla="*/ 439536 w 2177783"/>
                  <a:gd name="connsiteY15" fmla="*/ 226613 h 232786"/>
                  <a:gd name="connsiteX16" fmla="*/ 0 w 2177783"/>
                  <a:gd name="connsiteY16" fmla="*/ 231137 h 232786"/>
                  <a:gd name="connsiteX0" fmla="*/ 0 w 1738247"/>
                  <a:gd name="connsiteY0" fmla="*/ 226613 h 232786"/>
                  <a:gd name="connsiteX1" fmla="*/ 2133 w 1738247"/>
                  <a:gd name="connsiteY1" fmla="*/ 1257 h 232786"/>
                  <a:gd name="connsiteX2" fmla="*/ 163714 w 1738247"/>
                  <a:gd name="connsiteY2" fmla="*/ 2537 h 232786"/>
                  <a:gd name="connsiteX3" fmla="*/ 243089 w 1738247"/>
                  <a:gd name="connsiteY3" fmla="*/ 34287 h 232786"/>
                  <a:gd name="connsiteX4" fmla="*/ 309764 w 1738247"/>
                  <a:gd name="connsiteY4" fmla="*/ 5712 h 232786"/>
                  <a:gd name="connsiteX5" fmla="*/ 878089 w 1738247"/>
                  <a:gd name="connsiteY5" fmla="*/ 5712 h 232786"/>
                  <a:gd name="connsiteX6" fmla="*/ 951114 w 1738247"/>
                  <a:gd name="connsiteY6" fmla="*/ 196212 h 232786"/>
                  <a:gd name="connsiteX7" fmla="*/ 1024139 w 1738247"/>
                  <a:gd name="connsiteY7" fmla="*/ 218437 h 232786"/>
                  <a:gd name="connsiteX8" fmla="*/ 1093989 w 1738247"/>
                  <a:gd name="connsiteY8" fmla="*/ 193037 h 232786"/>
                  <a:gd name="connsiteX9" fmla="*/ 1160664 w 1738247"/>
                  <a:gd name="connsiteY9" fmla="*/ 193037 h 232786"/>
                  <a:gd name="connsiteX10" fmla="*/ 1233689 w 1738247"/>
                  <a:gd name="connsiteY10" fmla="*/ 5712 h 232786"/>
                  <a:gd name="connsiteX11" fmla="*/ 1306714 w 1738247"/>
                  <a:gd name="connsiteY11" fmla="*/ 62862 h 232786"/>
                  <a:gd name="connsiteX12" fmla="*/ 1382914 w 1738247"/>
                  <a:gd name="connsiteY12" fmla="*/ 2537 h 232786"/>
                  <a:gd name="connsiteX13" fmla="*/ 1738247 w 1738247"/>
                  <a:gd name="connsiteY13" fmla="*/ 0 h 232786"/>
                  <a:gd name="connsiteX14" fmla="*/ 1737448 w 1738247"/>
                  <a:gd name="connsiteY14" fmla="*/ 232786 h 232786"/>
                  <a:gd name="connsiteX15" fmla="*/ 0 w 1738247"/>
                  <a:gd name="connsiteY15" fmla="*/ 226613 h 232786"/>
                  <a:gd name="connsiteX0" fmla="*/ 0 w 1738247"/>
                  <a:gd name="connsiteY0" fmla="*/ 226613 h 232786"/>
                  <a:gd name="connsiteX1" fmla="*/ 2133 w 1738247"/>
                  <a:gd name="connsiteY1" fmla="*/ 1257 h 232786"/>
                  <a:gd name="connsiteX2" fmla="*/ 163714 w 1738247"/>
                  <a:gd name="connsiteY2" fmla="*/ 2537 h 232786"/>
                  <a:gd name="connsiteX3" fmla="*/ 243089 w 1738247"/>
                  <a:gd name="connsiteY3" fmla="*/ 34287 h 232786"/>
                  <a:gd name="connsiteX4" fmla="*/ 309764 w 1738247"/>
                  <a:gd name="connsiteY4" fmla="*/ 5712 h 232786"/>
                  <a:gd name="connsiteX5" fmla="*/ 878089 w 1738247"/>
                  <a:gd name="connsiteY5" fmla="*/ 5712 h 232786"/>
                  <a:gd name="connsiteX6" fmla="*/ 951114 w 1738247"/>
                  <a:gd name="connsiteY6" fmla="*/ 196212 h 232786"/>
                  <a:gd name="connsiteX7" fmla="*/ 1024139 w 1738247"/>
                  <a:gd name="connsiteY7" fmla="*/ 218437 h 232786"/>
                  <a:gd name="connsiteX8" fmla="*/ 1093989 w 1738247"/>
                  <a:gd name="connsiteY8" fmla="*/ 193037 h 232786"/>
                  <a:gd name="connsiteX9" fmla="*/ 1160664 w 1738247"/>
                  <a:gd name="connsiteY9" fmla="*/ 193037 h 232786"/>
                  <a:gd name="connsiteX10" fmla="*/ 1233689 w 1738247"/>
                  <a:gd name="connsiteY10" fmla="*/ 5712 h 232786"/>
                  <a:gd name="connsiteX11" fmla="*/ 1306714 w 1738247"/>
                  <a:gd name="connsiteY11" fmla="*/ 62862 h 232786"/>
                  <a:gd name="connsiteX12" fmla="*/ 1382914 w 1738247"/>
                  <a:gd name="connsiteY12" fmla="*/ 2537 h 232786"/>
                  <a:gd name="connsiteX13" fmla="*/ 1738247 w 1738247"/>
                  <a:gd name="connsiteY13" fmla="*/ 0 h 232786"/>
                  <a:gd name="connsiteX14" fmla="*/ 1737448 w 1738247"/>
                  <a:gd name="connsiteY14" fmla="*/ 232786 h 232786"/>
                  <a:gd name="connsiteX15" fmla="*/ 0 w 1738247"/>
                  <a:gd name="connsiteY15" fmla="*/ 226613 h 232786"/>
                  <a:gd name="connsiteX0" fmla="*/ 40526 w 1736114"/>
                  <a:gd name="connsiteY0" fmla="*/ 232787 h 232787"/>
                  <a:gd name="connsiteX1" fmla="*/ 0 w 1736114"/>
                  <a:gd name="connsiteY1" fmla="*/ 1257 h 232787"/>
                  <a:gd name="connsiteX2" fmla="*/ 161581 w 1736114"/>
                  <a:gd name="connsiteY2" fmla="*/ 2537 h 232787"/>
                  <a:gd name="connsiteX3" fmla="*/ 240956 w 1736114"/>
                  <a:gd name="connsiteY3" fmla="*/ 34287 h 232787"/>
                  <a:gd name="connsiteX4" fmla="*/ 307631 w 1736114"/>
                  <a:gd name="connsiteY4" fmla="*/ 5712 h 232787"/>
                  <a:gd name="connsiteX5" fmla="*/ 875956 w 1736114"/>
                  <a:gd name="connsiteY5" fmla="*/ 5712 h 232787"/>
                  <a:gd name="connsiteX6" fmla="*/ 948981 w 1736114"/>
                  <a:gd name="connsiteY6" fmla="*/ 196212 h 232787"/>
                  <a:gd name="connsiteX7" fmla="*/ 1022006 w 1736114"/>
                  <a:gd name="connsiteY7" fmla="*/ 218437 h 232787"/>
                  <a:gd name="connsiteX8" fmla="*/ 1091856 w 1736114"/>
                  <a:gd name="connsiteY8" fmla="*/ 193037 h 232787"/>
                  <a:gd name="connsiteX9" fmla="*/ 1158531 w 1736114"/>
                  <a:gd name="connsiteY9" fmla="*/ 193037 h 232787"/>
                  <a:gd name="connsiteX10" fmla="*/ 1231556 w 1736114"/>
                  <a:gd name="connsiteY10" fmla="*/ 5712 h 232787"/>
                  <a:gd name="connsiteX11" fmla="*/ 1304581 w 1736114"/>
                  <a:gd name="connsiteY11" fmla="*/ 62862 h 232787"/>
                  <a:gd name="connsiteX12" fmla="*/ 1380781 w 1736114"/>
                  <a:gd name="connsiteY12" fmla="*/ 2537 h 232787"/>
                  <a:gd name="connsiteX13" fmla="*/ 1736114 w 1736114"/>
                  <a:gd name="connsiteY13" fmla="*/ 0 h 232787"/>
                  <a:gd name="connsiteX14" fmla="*/ 1735315 w 1736114"/>
                  <a:gd name="connsiteY14" fmla="*/ 232786 h 232787"/>
                  <a:gd name="connsiteX15" fmla="*/ 40526 w 1736114"/>
                  <a:gd name="connsiteY15" fmla="*/ 232787 h 232787"/>
                  <a:gd name="connsiteX0" fmla="*/ 0 w 1736114"/>
                  <a:gd name="connsiteY0" fmla="*/ 232787 h 232787"/>
                  <a:gd name="connsiteX1" fmla="*/ 0 w 1736114"/>
                  <a:gd name="connsiteY1" fmla="*/ 1257 h 232787"/>
                  <a:gd name="connsiteX2" fmla="*/ 161581 w 1736114"/>
                  <a:gd name="connsiteY2" fmla="*/ 2537 h 232787"/>
                  <a:gd name="connsiteX3" fmla="*/ 240956 w 1736114"/>
                  <a:gd name="connsiteY3" fmla="*/ 34287 h 232787"/>
                  <a:gd name="connsiteX4" fmla="*/ 307631 w 1736114"/>
                  <a:gd name="connsiteY4" fmla="*/ 5712 h 232787"/>
                  <a:gd name="connsiteX5" fmla="*/ 875956 w 1736114"/>
                  <a:gd name="connsiteY5" fmla="*/ 5712 h 232787"/>
                  <a:gd name="connsiteX6" fmla="*/ 948981 w 1736114"/>
                  <a:gd name="connsiteY6" fmla="*/ 196212 h 232787"/>
                  <a:gd name="connsiteX7" fmla="*/ 1022006 w 1736114"/>
                  <a:gd name="connsiteY7" fmla="*/ 218437 h 232787"/>
                  <a:gd name="connsiteX8" fmla="*/ 1091856 w 1736114"/>
                  <a:gd name="connsiteY8" fmla="*/ 193037 h 232787"/>
                  <a:gd name="connsiteX9" fmla="*/ 1158531 w 1736114"/>
                  <a:gd name="connsiteY9" fmla="*/ 193037 h 232787"/>
                  <a:gd name="connsiteX10" fmla="*/ 1231556 w 1736114"/>
                  <a:gd name="connsiteY10" fmla="*/ 5712 h 232787"/>
                  <a:gd name="connsiteX11" fmla="*/ 1304581 w 1736114"/>
                  <a:gd name="connsiteY11" fmla="*/ 62862 h 232787"/>
                  <a:gd name="connsiteX12" fmla="*/ 1380781 w 1736114"/>
                  <a:gd name="connsiteY12" fmla="*/ 2537 h 232787"/>
                  <a:gd name="connsiteX13" fmla="*/ 1736114 w 1736114"/>
                  <a:gd name="connsiteY13" fmla="*/ 0 h 232787"/>
                  <a:gd name="connsiteX14" fmla="*/ 1735315 w 1736114"/>
                  <a:gd name="connsiteY14" fmla="*/ 232786 h 232787"/>
                  <a:gd name="connsiteX15" fmla="*/ 0 w 1736114"/>
                  <a:gd name="connsiteY15" fmla="*/ 232787 h 232787"/>
                  <a:gd name="connsiteX0" fmla="*/ 0 w 1736114"/>
                  <a:gd name="connsiteY0" fmla="*/ 232787 h 232787"/>
                  <a:gd name="connsiteX1" fmla="*/ 0 w 1736114"/>
                  <a:gd name="connsiteY1" fmla="*/ 1257 h 232787"/>
                  <a:gd name="connsiteX2" fmla="*/ 161581 w 1736114"/>
                  <a:gd name="connsiteY2" fmla="*/ 2537 h 232787"/>
                  <a:gd name="connsiteX3" fmla="*/ 240956 w 1736114"/>
                  <a:gd name="connsiteY3" fmla="*/ 34287 h 232787"/>
                  <a:gd name="connsiteX4" fmla="*/ 307631 w 1736114"/>
                  <a:gd name="connsiteY4" fmla="*/ 5712 h 232787"/>
                  <a:gd name="connsiteX5" fmla="*/ 875956 w 1736114"/>
                  <a:gd name="connsiteY5" fmla="*/ 5712 h 232787"/>
                  <a:gd name="connsiteX6" fmla="*/ 938317 w 1736114"/>
                  <a:gd name="connsiteY6" fmla="*/ 196212 h 232787"/>
                  <a:gd name="connsiteX7" fmla="*/ 1022006 w 1736114"/>
                  <a:gd name="connsiteY7" fmla="*/ 218437 h 232787"/>
                  <a:gd name="connsiteX8" fmla="*/ 1091856 w 1736114"/>
                  <a:gd name="connsiteY8" fmla="*/ 193037 h 232787"/>
                  <a:gd name="connsiteX9" fmla="*/ 1158531 w 1736114"/>
                  <a:gd name="connsiteY9" fmla="*/ 193037 h 232787"/>
                  <a:gd name="connsiteX10" fmla="*/ 1231556 w 1736114"/>
                  <a:gd name="connsiteY10" fmla="*/ 5712 h 232787"/>
                  <a:gd name="connsiteX11" fmla="*/ 1304581 w 1736114"/>
                  <a:gd name="connsiteY11" fmla="*/ 62862 h 232787"/>
                  <a:gd name="connsiteX12" fmla="*/ 1380781 w 1736114"/>
                  <a:gd name="connsiteY12" fmla="*/ 2537 h 232787"/>
                  <a:gd name="connsiteX13" fmla="*/ 1736114 w 1736114"/>
                  <a:gd name="connsiteY13" fmla="*/ 0 h 232787"/>
                  <a:gd name="connsiteX14" fmla="*/ 1735315 w 1736114"/>
                  <a:gd name="connsiteY14" fmla="*/ 232786 h 232787"/>
                  <a:gd name="connsiteX15" fmla="*/ 0 w 1736114"/>
                  <a:gd name="connsiteY15" fmla="*/ 232787 h 232787"/>
                  <a:gd name="connsiteX0" fmla="*/ 0 w 1736114"/>
                  <a:gd name="connsiteY0" fmla="*/ 232787 h 232787"/>
                  <a:gd name="connsiteX1" fmla="*/ 0 w 1736114"/>
                  <a:gd name="connsiteY1" fmla="*/ 1257 h 232787"/>
                  <a:gd name="connsiteX2" fmla="*/ 161581 w 1736114"/>
                  <a:gd name="connsiteY2" fmla="*/ 2537 h 232787"/>
                  <a:gd name="connsiteX3" fmla="*/ 240956 w 1736114"/>
                  <a:gd name="connsiteY3" fmla="*/ 34287 h 232787"/>
                  <a:gd name="connsiteX4" fmla="*/ 307631 w 1736114"/>
                  <a:gd name="connsiteY4" fmla="*/ 5712 h 232787"/>
                  <a:gd name="connsiteX5" fmla="*/ 875956 w 1736114"/>
                  <a:gd name="connsiteY5" fmla="*/ 5712 h 232787"/>
                  <a:gd name="connsiteX6" fmla="*/ 938317 w 1736114"/>
                  <a:gd name="connsiteY6" fmla="*/ 196212 h 232787"/>
                  <a:gd name="connsiteX7" fmla="*/ 1011342 w 1736114"/>
                  <a:gd name="connsiteY7" fmla="*/ 218437 h 232787"/>
                  <a:gd name="connsiteX8" fmla="*/ 1091856 w 1736114"/>
                  <a:gd name="connsiteY8" fmla="*/ 193037 h 232787"/>
                  <a:gd name="connsiteX9" fmla="*/ 1158531 w 1736114"/>
                  <a:gd name="connsiteY9" fmla="*/ 193037 h 232787"/>
                  <a:gd name="connsiteX10" fmla="*/ 1231556 w 1736114"/>
                  <a:gd name="connsiteY10" fmla="*/ 5712 h 232787"/>
                  <a:gd name="connsiteX11" fmla="*/ 1304581 w 1736114"/>
                  <a:gd name="connsiteY11" fmla="*/ 62862 h 232787"/>
                  <a:gd name="connsiteX12" fmla="*/ 1380781 w 1736114"/>
                  <a:gd name="connsiteY12" fmla="*/ 2537 h 232787"/>
                  <a:gd name="connsiteX13" fmla="*/ 1736114 w 1736114"/>
                  <a:gd name="connsiteY13" fmla="*/ 0 h 232787"/>
                  <a:gd name="connsiteX14" fmla="*/ 1735315 w 1736114"/>
                  <a:gd name="connsiteY14" fmla="*/ 232786 h 232787"/>
                  <a:gd name="connsiteX15" fmla="*/ 0 w 1736114"/>
                  <a:gd name="connsiteY15" fmla="*/ 232787 h 23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36114" h="232787">
                    <a:moveTo>
                      <a:pt x="0" y="232787"/>
                    </a:moveTo>
                    <a:lnTo>
                      <a:pt x="0" y="1257"/>
                    </a:lnTo>
                    <a:lnTo>
                      <a:pt x="161581" y="2537"/>
                    </a:lnTo>
                    <a:lnTo>
                      <a:pt x="240956" y="34287"/>
                    </a:lnTo>
                    <a:lnTo>
                      <a:pt x="307631" y="5712"/>
                    </a:lnTo>
                    <a:lnTo>
                      <a:pt x="875956" y="5712"/>
                    </a:lnTo>
                    <a:lnTo>
                      <a:pt x="938317" y="196212"/>
                    </a:lnTo>
                    <a:lnTo>
                      <a:pt x="1011342" y="218437"/>
                    </a:lnTo>
                    <a:lnTo>
                      <a:pt x="1091856" y="193037"/>
                    </a:lnTo>
                    <a:lnTo>
                      <a:pt x="1158531" y="193037"/>
                    </a:lnTo>
                    <a:lnTo>
                      <a:pt x="1231556" y="5712"/>
                    </a:lnTo>
                    <a:lnTo>
                      <a:pt x="1304581" y="62862"/>
                    </a:lnTo>
                    <a:lnTo>
                      <a:pt x="1380781" y="2537"/>
                    </a:lnTo>
                    <a:lnTo>
                      <a:pt x="1736114" y="0"/>
                    </a:lnTo>
                    <a:cubicBezTo>
                      <a:pt x="1735848" y="77595"/>
                      <a:pt x="1735581" y="155191"/>
                      <a:pt x="1735315" y="232786"/>
                    </a:cubicBezTo>
                    <a:lnTo>
                      <a:pt x="0" y="232787"/>
                    </a:lnTo>
                    <a:close/>
                  </a:path>
                </a:pathLst>
              </a:custGeom>
              <a:solidFill>
                <a:srgbClr val="AAF0B3"/>
              </a:solidFill>
              <a:ln w="3175" cap="flat" cmpd="sng" algn="ctr">
                <a:solidFill>
                  <a:srgbClr val="62DC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</p:grpSp>
        <p:sp>
          <p:nvSpPr>
            <p:cNvPr id="183" name="Rectangle 181">
              <a:extLst>
                <a:ext uri="{FF2B5EF4-FFF2-40B4-BE49-F238E27FC236}">
                  <a16:creationId xmlns:a16="http://schemas.microsoft.com/office/drawing/2014/main" id="{3AE74B2C-613B-4646-95D7-CAC2678DCF82}"/>
                </a:ext>
              </a:extLst>
            </p:cNvPr>
            <p:cNvSpPr/>
            <p:nvPr/>
          </p:nvSpPr>
          <p:spPr>
            <a:xfrm>
              <a:off x="6336756" y="1791459"/>
              <a:ext cx="93200" cy="18288"/>
            </a:xfrm>
            <a:prstGeom prst="rect">
              <a:avLst/>
            </a:prstGeom>
            <a:solidFill>
              <a:srgbClr val="955073">
                <a:alpha val="50000"/>
              </a:srgbClr>
            </a:solidFill>
            <a:ln w="3175" cap="flat" cmpd="sng" algn="ctr">
              <a:solidFill>
                <a:srgbClr val="955073">
                  <a:alpha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184" name="Rectangle 182">
              <a:extLst>
                <a:ext uri="{FF2B5EF4-FFF2-40B4-BE49-F238E27FC236}">
                  <a16:creationId xmlns:a16="http://schemas.microsoft.com/office/drawing/2014/main" id="{B481B802-D36E-4A60-8B67-F8E6D63D5347}"/>
                </a:ext>
              </a:extLst>
            </p:cNvPr>
            <p:cNvSpPr/>
            <p:nvPr/>
          </p:nvSpPr>
          <p:spPr>
            <a:xfrm>
              <a:off x="6336756" y="1832373"/>
              <a:ext cx="218256" cy="18288"/>
            </a:xfrm>
            <a:prstGeom prst="rect">
              <a:avLst/>
            </a:prstGeom>
            <a:solidFill>
              <a:srgbClr val="E3241B">
                <a:lumMod val="75000"/>
                <a:alpha val="50000"/>
              </a:srgbClr>
            </a:solidFill>
            <a:ln w="3175" cap="flat" cmpd="sng" algn="ctr">
              <a:solidFill>
                <a:srgbClr val="E3241B">
                  <a:lumMod val="75000"/>
                  <a:alpha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185" name="Rectangle 183">
              <a:extLst>
                <a:ext uri="{FF2B5EF4-FFF2-40B4-BE49-F238E27FC236}">
                  <a16:creationId xmlns:a16="http://schemas.microsoft.com/office/drawing/2014/main" id="{B065DD32-93A8-4E1C-BAB5-686230458E63}"/>
                </a:ext>
              </a:extLst>
            </p:cNvPr>
            <p:cNvSpPr/>
            <p:nvPr/>
          </p:nvSpPr>
          <p:spPr>
            <a:xfrm>
              <a:off x="6554478" y="1832373"/>
              <a:ext cx="218256" cy="18288"/>
            </a:xfrm>
            <a:prstGeom prst="rect">
              <a:avLst/>
            </a:prstGeom>
            <a:solidFill>
              <a:srgbClr val="E3241B">
                <a:lumMod val="75000"/>
                <a:alpha val="50000"/>
              </a:srgbClr>
            </a:solidFill>
            <a:ln w="3175" cap="flat" cmpd="sng" algn="ctr">
              <a:solidFill>
                <a:srgbClr val="E3241B">
                  <a:lumMod val="75000"/>
                  <a:alpha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186" name="Rectangle 184">
              <a:extLst>
                <a:ext uri="{FF2B5EF4-FFF2-40B4-BE49-F238E27FC236}">
                  <a16:creationId xmlns:a16="http://schemas.microsoft.com/office/drawing/2014/main" id="{ED7F6C91-5E66-434F-93B6-55DC77F04163}"/>
                </a:ext>
              </a:extLst>
            </p:cNvPr>
            <p:cNvSpPr/>
            <p:nvPr/>
          </p:nvSpPr>
          <p:spPr>
            <a:xfrm>
              <a:off x="6772194" y="1832373"/>
              <a:ext cx="447361" cy="18288"/>
            </a:xfrm>
            <a:prstGeom prst="rect">
              <a:avLst/>
            </a:prstGeom>
            <a:solidFill>
              <a:srgbClr val="E3241B">
                <a:lumMod val="75000"/>
                <a:alpha val="50000"/>
              </a:srgbClr>
            </a:solidFill>
            <a:ln w="3175" cap="flat" cmpd="sng" algn="ctr">
              <a:solidFill>
                <a:srgbClr val="E3241B">
                  <a:lumMod val="75000"/>
                  <a:alpha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187" name="Rectangle 185">
              <a:extLst>
                <a:ext uri="{FF2B5EF4-FFF2-40B4-BE49-F238E27FC236}">
                  <a16:creationId xmlns:a16="http://schemas.microsoft.com/office/drawing/2014/main" id="{088CC0DB-B08A-49E5-9495-A67C871F690E}"/>
                </a:ext>
              </a:extLst>
            </p:cNvPr>
            <p:cNvSpPr/>
            <p:nvPr/>
          </p:nvSpPr>
          <p:spPr>
            <a:xfrm>
              <a:off x="7415286" y="1829198"/>
              <a:ext cx="218256" cy="18288"/>
            </a:xfrm>
            <a:prstGeom prst="rect">
              <a:avLst/>
            </a:prstGeom>
            <a:solidFill>
              <a:srgbClr val="E3241B">
                <a:alpha val="50000"/>
              </a:srgbClr>
            </a:solidFill>
            <a:ln w="3175" cap="flat" cmpd="sng" algn="ctr">
              <a:solidFill>
                <a:srgbClr val="E3241B">
                  <a:alpha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188" name="Rectangle 186">
              <a:extLst>
                <a:ext uri="{FF2B5EF4-FFF2-40B4-BE49-F238E27FC236}">
                  <a16:creationId xmlns:a16="http://schemas.microsoft.com/office/drawing/2014/main" id="{2FA40742-0653-4834-BC73-C2931F50148E}"/>
                </a:ext>
              </a:extLst>
            </p:cNvPr>
            <p:cNvSpPr/>
            <p:nvPr/>
          </p:nvSpPr>
          <p:spPr>
            <a:xfrm>
              <a:off x="4179166" y="1829198"/>
              <a:ext cx="218256" cy="18288"/>
            </a:xfrm>
            <a:prstGeom prst="rect">
              <a:avLst/>
            </a:prstGeom>
            <a:solidFill>
              <a:srgbClr val="E3241B">
                <a:alpha val="50000"/>
              </a:srgbClr>
            </a:solidFill>
            <a:ln w="3175" cap="flat" cmpd="sng" algn="ctr">
              <a:solidFill>
                <a:srgbClr val="E3241B">
                  <a:lumMod val="75000"/>
                  <a:alpha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</p:grpSp>
      <p:graphicFrame>
        <p:nvGraphicFramePr>
          <p:cNvPr id="191" name="Table 189">
            <a:extLst>
              <a:ext uri="{FF2B5EF4-FFF2-40B4-BE49-F238E27FC236}">
                <a16:creationId xmlns:a16="http://schemas.microsoft.com/office/drawing/2014/main" id="{ECBA1554-6EDB-453F-BF8D-D49E80B4AC9E}"/>
              </a:ext>
            </a:extLst>
          </p:cNvPr>
          <p:cNvGraphicFramePr>
            <a:graphicFrameLocks noGrp="1"/>
          </p:cNvGraphicFramePr>
          <p:nvPr/>
        </p:nvGraphicFramePr>
        <p:xfrm>
          <a:off x="378375" y="1010056"/>
          <a:ext cx="11384802" cy="5459440"/>
        </p:xfrm>
        <a:graphic>
          <a:graphicData uri="http://schemas.openxmlformats.org/drawingml/2006/table">
            <a:tbl>
              <a:tblPr firstRow="1" bandRow="1"/>
              <a:tblGrid>
                <a:gridCol w="4258401">
                  <a:extLst>
                    <a:ext uri="{9D8B030D-6E8A-4147-A177-3AD203B41FA5}">
                      <a16:colId xmlns:a16="http://schemas.microsoft.com/office/drawing/2014/main" val="333082779"/>
                    </a:ext>
                  </a:extLst>
                </a:gridCol>
                <a:gridCol w="7126401">
                  <a:extLst>
                    <a:ext uri="{9D8B030D-6E8A-4147-A177-3AD203B41FA5}">
                      <a16:colId xmlns:a16="http://schemas.microsoft.com/office/drawing/2014/main" val="3691015565"/>
                    </a:ext>
                  </a:extLst>
                </a:gridCol>
              </a:tblGrid>
              <a:tr h="88310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9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アプリケーションの体感値</a:t>
                      </a:r>
                      <a:endParaRPr lang="en-US" sz="19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  <a:p>
                      <a:pPr marL="137160" marR="0" lvl="0" indent="-13716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ja-JP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Web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シナリオテスト</a:t>
                      </a: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,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ページロード</a:t>
                      </a:r>
                      <a:endParaRPr lang="en-US" sz="12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480000" marR="121920" marT="60960" marB="60960" anchor="ctr">
                    <a:lnL w="12700" cmpd="sng">
                      <a:noFill/>
                    </a:lnL>
                    <a:lnR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09600" marR="121920" marT="60960" marB="60960" anchor="ctr">
                    <a:lnL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23908"/>
                  </a:ext>
                </a:extLst>
              </a:tr>
              <a:tr h="88310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9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サーバ監視（</a:t>
                      </a:r>
                      <a:r>
                        <a:rPr lang="en-US" altLang="ja-JP" sz="19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HTTP/DNS/RTP</a:t>
                      </a:r>
                      <a:r>
                        <a:rPr lang="ja-JP" altLang="en-US" sz="19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）</a:t>
                      </a:r>
                      <a:endParaRPr lang="en-US" sz="19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HTTP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アベイラビリティ</a:t>
                      </a: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,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レスポンス時間</a:t>
                      </a: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,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 スループット</a:t>
                      </a:r>
                      <a:endParaRPr lang="en-US" sz="12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480000" marR="121920" marT="60960" marB="60960" anchor="ctr">
                    <a:lnL w="12700" cmpd="sng">
                      <a:noFill/>
                    </a:lnL>
                    <a:lnR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09600" marR="121920" marT="60960" marB="60960" anchor="ctr">
                    <a:lnL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403651"/>
                  </a:ext>
                </a:extLst>
              </a:tr>
              <a:tr h="88310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9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障害フェーズと領域の特定</a:t>
                      </a:r>
                      <a:endParaRPr lang="en-US" sz="19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  <a:p>
                      <a:pPr marL="171450" indent="-1714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地域</a:t>
                      </a: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, HTTP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フェーズ</a:t>
                      </a: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,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エラー</a:t>
                      </a: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 </a:t>
                      </a:r>
                    </a:p>
                  </a:txBody>
                  <a:tcPr marL="480000" marR="121920" marT="60960" marB="60960" anchor="ctr">
                    <a:lnL w="12700" cmpd="sng">
                      <a:noFill/>
                    </a:lnL>
                    <a:lnR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09600" marR="121920" marT="60960" marB="60960" anchor="ctr">
                    <a:lnL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314315"/>
                  </a:ext>
                </a:extLst>
              </a:tr>
              <a:tr h="88310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ja-JP" altLang="en-US" sz="19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ネットワーク監視</a:t>
                      </a:r>
                      <a:endParaRPr lang="en-US" sz="19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  <a:p>
                      <a:pPr marL="171450" indent="-1714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パケットロス</a:t>
                      </a: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,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遅延</a:t>
                      </a:r>
                      <a:r>
                        <a:rPr lang="en-US" altLang="ja-JP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,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ジッター</a:t>
                      </a:r>
                      <a:endParaRPr lang="en-US" sz="12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480000" marR="121920" marT="60960" marB="60960" anchor="ctr">
                    <a:lnL w="12700" cmpd="sng">
                      <a:noFill/>
                    </a:lnL>
                    <a:lnR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09600" marR="121920" marT="60960" marB="60960" anchor="ctr">
                    <a:lnL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477675"/>
                  </a:ext>
                </a:extLst>
              </a:tr>
              <a:tr h="104394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9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パスの可視化</a:t>
                      </a:r>
                      <a:endParaRPr lang="en-US" sz="19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  <a:p>
                      <a:pPr marL="171450" indent="-1714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ホップ</a:t>
                      </a:r>
                      <a:r>
                        <a:rPr lang="en-US" altLang="ja-JP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 by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ホップ</a:t>
                      </a: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;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マルチポイント</a:t>
                      </a:r>
                      <a:r>
                        <a:rPr 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;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双方向</a:t>
                      </a:r>
                      <a:endParaRPr lang="en-US" sz="12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  <a:p>
                      <a:pPr marL="171450" indent="-1714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ホップ毎のデータ</a:t>
                      </a:r>
                      <a:endParaRPr lang="en-US" sz="12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  <a:p>
                      <a:pPr marL="171450" indent="-1714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障害検知機能</a:t>
                      </a:r>
                      <a:endParaRPr lang="en-US" sz="12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480000" marR="121920" marT="60960" marB="60960" anchor="ctr">
                    <a:lnL w="12700" cmpd="sng">
                      <a:noFill/>
                    </a:lnL>
                    <a:lnR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09600" marR="121920" marT="60960" marB="60960" anchor="ctr">
                    <a:lnL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839355"/>
                  </a:ext>
                </a:extLst>
              </a:tr>
              <a:tr h="88310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9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BGP </a:t>
                      </a:r>
                      <a:r>
                        <a:rPr lang="ja-JP" altLang="en-US" sz="19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モニタリング</a:t>
                      </a:r>
                      <a:endParaRPr lang="en-US" altLang="ja-JP" sz="19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  <a:p>
                      <a:pPr marL="171450" indent="-1714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到達性</a:t>
                      </a:r>
                      <a:r>
                        <a:rPr lang="en-US" altLang="ja-JP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,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パスチェンジ</a:t>
                      </a:r>
                      <a:r>
                        <a:rPr lang="en-US" altLang="ja-JP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, </a:t>
                      </a:r>
                      <a:r>
                        <a:rPr lang="ja-JP" altLang="en-US" sz="1200" b="0" dirty="0"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アップデート</a:t>
                      </a:r>
                      <a:endParaRPr lang="en-US" sz="12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480000" marR="121920" marT="60960" marB="60960" anchor="ctr">
                    <a:lnL w="12700" cmpd="sng">
                      <a:noFill/>
                    </a:lnL>
                    <a:lnR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iscoSansTT ExtraLigh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0" dirty="0"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609600" marR="121920" marT="60960" marB="60960" anchor="ctr">
                    <a:lnL w="6350" cap="flat" cmpd="sng" algn="ctr">
                      <a:solidFill>
                        <a:srgbClr val="005073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5073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694772"/>
                  </a:ext>
                </a:extLst>
              </a:tr>
            </a:tbl>
          </a:graphicData>
        </a:graphic>
      </p:graphicFrame>
      <p:grpSp>
        <p:nvGrpSpPr>
          <p:cNvPr id="363" name="グループ化 362">
            <a:extLst>
              <a:ext uri="{FF2B5EF4-FFF2-40B4-BE49-F238E27FC236}">
                <a16:creationId xmlns:a16="http://schemas.microsoft.com/office/drawing/2014/main" id="{F4C0F08E-A4D0-4956-BE41-EB8DA4EFB149}"/>
              </a:ext>
            </a:extLst>
          </p:cNvPr>
          <p:cNvGrpSpPr/>
          <p:nvPr/>
        </p:nvGrpSpPr>
        <p:grpSpPr>
          <a:xfrm>
            <a:off x="4650230" y="1160193"/>
            <a:ext cx="7024537" cy="538059"/>
            <a:chOff x="3487672" y="870145"/>
            <a:chExt cx="5268403" cy="403544"/>
          </a:xfrm>
        </p:grpSpPr>
        <p:sp>
          <p:nvSpPr>
            <p:cNvPr id="193" name="Freeform 191">
              <a:extLst>
                <a:ext uri="{FF2B5EF4-FFF2-40B4-BE49-F238E27FC236}">
                  <a16:creationId xmlns:a16="http://schemas.microsoft.com/office/drawing/2014/main" id="{E46B6EC3-8F06-4389-B527-AC4E89F78C5B}"/>
                </a:ext>
              </a:extLst>
            </p:cNvPr>
            <p:cNvSpPr/>
            <p:nvPr/>
          </p:nvSpPr>
          <p:spPr>
            <a:xfrm>
              <a:off x="3487672" y="870145"/>
              <a:ext cx="5268403" cy="228600"/>
            </a:xfrm>
            <a:custGeom>
              <a:avLst/>
              <a:gdLst>
                <a:gd name="connsiteX0" fmla="*/ 0 w 2584450"/>
                <a:gd name="connsiteY0" fmla="*/ 225425 h 228600"/>
                <a:gd name="connsiteX1" fmla="*/ 0 w 2584450"/>
                <a:gd name="connsiteY1" fmla="*/ 165100 h 228600"/>
                <a:gd name="connsiteX2" fmla="*/ 104775 w 2584450"/>
                <a:gd name="connsiteY2" fmla="*/ 212725 h 228600"/>
                <a:gd name="connsiteX3" fmla="*/ 222250 w 2584450"/>
                <a:gd name="connsiteY3" fmla="*/ 222250 h 228600"/>
                <a:gd name="connsiteX4" fmla="*/ 320675 w 2584450"/>
                <a:gd name="connsiteY4" fmla="*/ 155575 h 228600"/>
                <a:gd name="connsiteX5" fmla="*/ 438150 w 2584450"/>
                <a:gd name="connsiteY5" fmla="*/ 193675 h 228600"/>
                <a:gd name="connsiteX6" fmla="*/ 539750 w 2584450"/>
                <a:gd name="connsiteY6" fmla="*/ 180975 h 228600"/>
                <a:gd name="connsiteX7" fmla="*/ 641350 w 2584450"/>
                <a:gd name="connsiteY7" fmla="*/ 193675 h 228600"/>
                <a:gd name="connsiteX8" fmla="*/ 755650 w 2584450"/>
                <a:gd name="connsiteY8" fmla="*/ 149225 h 228600"/>
                <a:gd name="connsiteX9" fmla="*/ 860425 w 2584450"/>
                <a:gd name="connsiteY9" fmla="*/ 187325 h 228600"/>
                <a:gd name="connsiteX10" fmla="*/ 962025 w 2584450"/>
                <a:gd name="connsiteY10" fmla="*/ 120650 h 228600"/>
                <a:gd name="connsiteX11" fmla="*/ 1076325 w 2584450"/>
                <a:gd name="connsiteY11" fmla="*/ 168275 h 228600"/>
                <a:gd name="connsiteX12" fmla="*/ 1174750 w 2584450"/>
                <a:gd name="connsiteY12" fmla="*/ 146050 h 228600"/>
                <a:gd name="connsiteX13" fmla="*/ 1285875 w 2584450"/>
                <a:gd name="connsiteY13" fmla="*/ 180975 h 228600"/>
                <a:gd name="connsiteX14" fmla="*/ 1393825 w 2584450"/>
                <a:gd name="connsiteY14" fmla="*/ 0 h 228600"/>
                <a:gd name="connsiteX15" fmla="*/ 1504950 w 2584450"/>
                <a:gd name="connsiteY15" fmla="*/ 79375 h 228600"/>
                <a:gd name="connsiteX16" fmla="*/ 1612900 w 2584450"/>
                <a:gd name="connsiteY16" fmla="*/ 22225 h 228600"/>
                <a:gd name="connsiteX17" fmla="*/ 1717675 w 2584450"/>
                <a:gd name="connsiteY17" fmla="*/ 180975 h 228600"/>
                <a:gd name="connsiteX18" fmla="*/ 1831975 w 2584450"/>
                <a:gd name="connsiteY18" fmla="*/ 222250 h 228600"/>
                <a:gd name="connsiteX19" fmla="*/ 1943100 w 2584450"/>
                <a:gd name="connsiteY19" fmla="*/ 187325 h 228600"/>
                <a:gd name="connsiteX20" fmla="*/ 2041525 w 2584450"/>
                <a:gd name="connsiteY20" fmla="*/ 168275 h 228600"/>
                <a:gd name="connsiteX21" fmla="*/ 2152650 w 2584450"/>
                <a:gd name="connsiteY21" fmla="*/ 212725 h 228600"/>
                <a:gd name="connsiteX22" fmla="*/ 2263775 w 2584450"/>
                <a:gd name="connsiteY22" fmla="*/ 222250 h 228600"/>
                <a:gd name="connsiteX23" fmla="*/ 2362200 w 2584450"/>
                <a:gd name="connsiteY23" fmla="*/ 206375 h 228600"/>
                <a:gd name="connsiteX24" fmla="*/ 2482850 w 2584450"/>
                <a:gd name="connsiteY24" fmla="*/ 209550 h 228600"/>
                <a:gd name="connsiteX25" fmla="*/ 2584450 w 2584450"/>
                <a:gd name="connsiteY25" fmla="*/ 212725 h 228600"/>
                <a:gd name="connsiteX26" fmla="*/ 2584450 w 2584450"/>
                <a:gd name="connsiteY26" fmla="*/ 228600 h 228600"/>
                <a:gd name="connsiteX27" fmla="*/ 0 w 2584450"/>
                <a:gd name="connsiteY27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4450" h="228600">
                  <a:moveTo>
                    <a:pt x="0" y="225425"/>
                  </a:moveTo>
                  <a:lnTo>
                    <a:pt x="0" y="165100"/>
                  </a:lnTo>
                  <a:lnTo>
                    <a:pt x="104775" y="212725"/>
                  </a:lnTo>
                  <a:lnTo>
                    <a:pt x="222250" y="222250"/>
                  </a:lnTo>
                  <a:lnTo>
                    <a:pt x="320675" y="155575"/>
                  </a:lnTo>
                  <a:lnTo>
                    <a:pt x="438150" y="193675"/>
                  </a:lnTo>
                  <a:lnTo>
                    <a:pt x="539750" y="180975"/>
                  </a:lnTo>
                  <a:lnTo>
                    <a:pt x="641350" y="193675"/>
                  </a:lnTo>
                  <a:lnTo>
                    <a:pt x="755650" y="149225"/>
                  </a:lnTo>
                  <a:lnTo>
                    <a:pt x="860425" y="187325"/>
                  </a:lnTo>
                  <a:lnTo>
                    <a:pt x="962025" y="120650"/>
                  </a:lnTo>
                  <a:lnTo>
                    <a:pt x="1076325" y="168275"/>
                  </a:lnTo>
                  <a:lnTo>
                    <a:pt x="1174750" y="146050"/>
                  </a:lnTo>
                  <a:lnTo>
                    <a:pt x="1285875" y="180975"/>
                  </a:lnTo>
                  <a:lnTo>
                    <a:pt x="1393825" y="0"/>
                  </a:lnTo>
                  <a:lnTo>
                    <a:pt x="1504950" y="79375"/>
                  </a:lnTo>
                  <a:lnTo>
                    <a:pt x="1612900" y="22225"/>
                  </a:lnTo>
                  <a:lnTo>
                    <a:pt x="1717675" y="180975"/>
                  </a:lnTo>
                  <a:lnTo>
                    <a:pt x="1831975" y="222250"/>
                  </a:lnTo>
                  <a:lnTo>
                    <a:pt x="1943100" y="187325"/>
                  </a:lnTo>
                  <a:lnTo>
                    <a:pt x="2041525" y="168275"/>
                  </a:lnTo>
                  <a:lnTo>
                    <a:pt x="2152650" y="212725"/>
                  </a:lnTo>
                  <a:lnTo>
                    <a:pt x="2263775" y="222250"/>
                  </a:lnTo>
                  <a:lnTo>
                    <a:pt x="2362200" y="206375"/>
                  </a:lnTo>
                  <a:lnTo>
                    <a:pt x="2482850" y="209550"/>
                  </a:lnTo>
                  <a:lnTo>
                    <a:pt x="2584450" y="212725"/>
                  </a:lnTo>
                  <a:lnTo>
                    <a:pt x="2584450" y="228600"/>
                  </a:lnTo>
                  <a:lnTo>
                    <a:pt x="0" y="225425"/>
                  </a:lnTo>
                  <a:close/>
                </a:path>
              </a:pathLst>
            </a:custGeom>
            <a:solidFill>
              <a:srgbClr val="038DC1">
                <a:alpha val="20000"/>
              </a:srgbClr>
            </a:solidFill>
            <a:ln w="3175" cap="flat" cmpd="sng" algn="ctr">
              <a:solidFill>
                <a:srgbClr val="038DC1">
                  <a:alpha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194" name="Freeform 192">
              <a:extLst>
                <a:ext uri="{FF2B5EF4-FFF2-40B4-BE49-F238E27FC236}">
                  <a16:creationId xmlns:a16="http://schemas.microsoft.com/office/drawing/2014/main" id="{F75905C4-0F11-453C-B7DB-E130D8AD1882}"/>
                </a:ext>
              </a:extLst>
            </p:cNvPr>
            <p:cNvSpPr/>
            <p:nvPr/>
          </p:nvSpPr>
          <p:spPr>
            <a:xfrm>
              <a:off x="3487672" y="1194937"/>
              <a:ext cx="5268403" cy="78752"/>
            </a:xfrm>
            <a:custGeom>
              <a:avLst/>
              <a:gdLst>
                <a:gd name="connsiteX0" fmla="*/ 0 w 2584450"/>
                <a:gd name="connsiteY0" fmla="*/ 225425 h 228600"/>
                <a:gd name="connsiteX1" fmla="*/ 0 w 2584450"/>
                <a:gd name="connsiteY1" fmla="*/ 165100 h 228600"/>
                <a:gd name="connsiteX2" fmla="*/ 104775 w 2584450"/>
                <a:gd name="connsiteY2" fmla="*/ 212725 h 228600"/>
                <a:gd name="connsiteX3" fmla="*/ 222250 w 2584450"/>
                <a:gd name="connsiteY3" fmla="*/ 222250 h 228600"/>
                <a:gd name="connsiteX4" fmla="*/ 320675 w 2584450"/>
                <a:gd name="connsiteY4" fmla="*/ 155575 h 228600"/>
                <a:gd name="connsiteX5" fmla="*/ 438150 w 2584450"/>
                <a:gd name="connsiteY5" fmla="*/ 193675 h 228600"/>
                <a:gd name="connsiteX6" fmla="*/ 539750 w 2584450"/>
                <a:gd name="connsiteY6" fmla="*/ 180975 h 228600"/>
                <a:gd name="connsiteX7" fmla="*/ 641350 w 2584450"/>
                <a:gd name="connsiteY7" fmla="*/ 193675 h 228600"/>
                <a:gd name="connsiteX8" fmla="*/ 755650 w 2584450"/>
                <a:gd name="connsiteY8" fmla="*/ 149225 h 228600"/>
                <a:gd name="connsiteX9" fmla="*/ 860425 w 2584450"/>
                <a:gd name="connsiteY9" fmla="*/ 187325 h 228600"/>
                <a:gd name="connsiteX10" fmla="*/ 962025 w 2584450"/>
                <a:gd name="connsiteY10" fmla="*/ 120650 h 228600"/>
                <a:gd name="connsiteX11" fmla="*/ 1076325 w 2584450"/>
                <a:gd name="connsiteY11" fmla="*/ 168275 h 228600"/>
                <a:gd name="connsiteX12" fmla="*/ 1174750 w 2584450"/>
                <a:gd name="connsiteY12" fmla="*/ 146050 h 228600"/>
                <a:gd name="connsiteX13" fmla="*/ 1285875 w 2584450"/>
                <a:gd name="connsiteY13" fmla="*/ 180975 h 228600"/>
                <a:gd name="connsiteX14" fmla="*/ 1393825 w 2584450"/>
                <a:gd name="connsiteY14" fmla="*/ 0 h 228600"/>
                <a:gd name="connsiteX15" fmla="*/ 1504950 w 2584450"/>
                <a:gd name="connsiteY15" fmla="*/ 79375 h 228600"/>
                <a:gd name="connsiteX16" fmla="*/ 1612900 w 2584450"/>
                <a:gd name="connsiteY16" fmla="*/ 22225 h 228600"/>
                <a:gd name="connsiteX17" fmla="*/ 1717675 w 2584450"/>
                <a:gd name="connsiteY17" fmla="*/ 180975 h 228600"/>
                <a:gd name="connsiteX18" fmla="*/ 1831975 w 2584450"/>
                <a:gd name="connsiteY18" fmla="*/ 222250 h 228600"/>
                <a:gd name="connsiteX19" fmla="*/ 1943100 w 2584450"/>
                <a:gd name="connsiteY19" fmla="*/ 187325 h 228600"/>
                <a:gd name="connsiteX20" fmla="*/ 2041525 w 2584450"/>
                <a:gd name="connsiteY20" fmla="*/ 168275 h 228600"/>
                <a:gd name="connsiteX21" fmla="*/ 2152650 w 2584450"/>
                <a:gd name="connsiteY21" fmla="*/ 212725 h 228600"/>
                <a:gd name="connsiteX22" fmla="*/ 2263775 w 2584450"/>
                <a:gd name="connsiteY22" fmla="*/ 222250 h 228600"/>
                <a:gd name="connsiteX23" fmla="*/ 2362200 w 2584450"/>
                <a:gd name="connsiteY23" fmla="*/ 206375 h 228600"/>
                <a:gd name="connsiteX24" fmla="*/ 2482850 w 2584450"/>
                <a:gd name="connsiteY24" fmla="*/ 209550 h 228600"/>
                <a:gd name="connsiteX25" fmla="*/ 2584450 w 2584450"/>
                <a:gd name="connsiteY25" fmla="*/ 212725 h 228600"/>
                <a:gd name="connsiteX26" fmla="*/ 2584450 w 2584450"/>
                <a:gd name="connsiteY26" fmla="*/ 228600 h 228600"/>
                <a:gd name="connsiteX27" fmla="*/ 0 w 2584450"/>
                <a:gd name="connsiteY27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4450" h="228600">
                  <a:moveTo>
                    <a:pt x="0" y="225425"/>
                  </a:moveTo>
                  <a:lnTo>
                    <a:pt x="0" y="165100"/>
                  </a:lnTo>
                  <a:lnTo>
                    <a:pt x="104775" y="212725"/>
                  </a:lnTo>
                  <a:lnTo>
                    <a:pt x="222250" y="222250"/>
                  </a:lnTo>
                  <a:lnTo>
                    <a:pt x="320675" y="155575"/>
                  </a:lnTo>
                  <a:lnTo>
                    <a:pt x="438150" y="193675"/>
                  </a:lnTo>
                  <a:lnTo>
                    <a:pt x="539750" y="180975"/>
                  </a:lnTo>
                  <a:lnTo>
                    <a:pt x="641350" y="193675"/>
                  </a:lnTo>
                  <a:lnTo>
                    <a:pt x="755650" y="149225"/>
                  </a:lnTo>
                  <a:lnTo>
                    <a:pt x="860425" y="187325"/>
                  </a:lnTo>
                  <a:lnTo>
                    <a:pt x="962025" y="120650"/>
                  </a:lnTo>
                  <a:lnTo>
                    <a:pt x="1076325" y="168275"/>
                  </a:lnTo>
                  <a:lnTo>
                    <a:pt x="1174750" y="146050"/>
                  </a:lnTo>
                  <a:lnTo>
                    <a:pt x="1285875" y="180975"/>
                  </a:lnTo>
                  <a:lnTo>
                    <a:pt x="1393825" y="0"/>
                  </a:lnTo>
                  <a:lnTo>
                    <a:pt x="1504950" y="79375"/>
                  </a:lnTo>
                  <a:lnTo>
                    <a:pt x="1612900" y="22225"/>
                  </a:lnTo>
                  <a:lnTo>
                    <a:pt x="1717675" y="180975"/>
                  </a:lnTo>
                  <a:lnTo>
                    <a:pt x="1831975" y="222250"/>
                  </a:lnTo>
                  <a:lnTo>
                    <a:pt x="1943100" y="187325"/>
                  </a:lnTo>
                  <a:lnTo>
                    <a:pt x="2041525" y="168275"/>
                  </a:lnTo>
                  <a:lnTo>
                    <a:pt x="2152650" y="212725"/>
                  </a:lnTo>
                  <a:lnTo>
                    <a:pt x="2263775" y="222250"/>
                  </a:lnTo>
                  <a:lnTo>
                    <a:pt x="2362200" y="206375"/>
                  </a:lnTo>
                  <a:lnTo>
                    <a:pt x="2482850" y="209550"/>
                  </a:lnTo>
                  <a:lnTo>
                    <a:pt x="2584450" y="212725"/>
                  </a:lnTo>
                  <a:lnTo>
                    <a:pt x="2584450" y="228600"/>
                  </a:lnTo>
                  <a:lnTo>
                    <a:pt x="0" y="225425"/>
                  </a:lnTo>
                  <a:close/>
                </a:path>
              </a:pathLst>
            </a:custGeom>
            <a:solidFill>
              <a:srgbClr val="038DC1">
                <a:alpha val="20000"/>
              </a:srgbClr>
            </a:solidFill>
            <a:ln w="3175" cap="flat" cmpd="sng" algn="ctr">
              <a:solidFill>
                <a:srgbClr val="038DC1">
                  <a:alpha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195" name="Rectangle 193">
              <a:extLst>
                <a:ext uri="{FF2B5EF4-FFF2-40B4-BE49-F238E27FC236}">
                  <a16:creationId xmlns:a16="http://schemas.microsoft.com/office/drawing/2014/main" id="{9137DB8A-6DF3-4F91-969F-EB823124F945}"/>
                </a:ext>
              </a:extLst>
            </p:cNvPr>
            <p:cNvSpPr/>
            <p:nvPr/>
          </p:nvSpPr>
          <p:spPr>
            <a:xfrm>
              <a:off x="6342331" y="1103513"/>
              <a:ext cx="93200" cy="18288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  <a:ln w="3175" cap="flat" cmpd="sng" algn="ctr">
              <a:solidFill>
                <a:srgbClr val="C00000">
                  <a:alpha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grpSp>
          <p:nvGrpSpPr>
            <p:cNvPr id="196" name="Group 194">
              <a:extLst>
                <a:ext uri="{FF2B5EF4-FFF2-40B4-BE49-F238E27FC236}">
                  <a16:creationId xmlns:a16="http://schemas.microsoft.com/office/drawing/2014/main" id="{3F7CE619-7D9C-46EC-9760-FB0999204D0D}"/>
                </a:ext>
              </a:extLst>
            </p:cNvPr>
            <p:cNvGrpSpPr/>
            <p:nvPr/>
          </p:nvGrpSpPr>
          <p:grpSpPr>
            <a:xfrm>
              <a:off x="6342333" y="1144427"/>
              <a:ext cx="653696" cy="18288"/>
              <a:chOff x="1638498" y="2103569"/>
              <a:chExt cx="320675" cy="18288"/>
            </a:xfrm>
          </p:grpSpPr>
          <p:sp>
            <p:nvSpPr>
              <p:cNvPr id="197" name="Rectangle 195">
                <a:extLst>
                  <a:ext uri="{FF2B5EF4-FFF2-40B4-BE49-F238E27FC236}">
                    <a16:creationId xmlns:a16="http://schemas.microsoft.com/office/drawing/2014/main" id="{D464F404-292C-4B86-8425-F8D1FEDE7DD8}"/>
                  </a:ext>
                </a:extLst>
              </p:cNvPr>
              <p:cNvSpPr/>
              <p:nvPr/>
            </p:nvSpPr>
            <p:spPr>
              <a:xfrm>
                <a:off x="1638498" y="2103569"/>
                <a:ext cx="107067" cy="18288"/>
              </a:xfrm>
              <a:prstGeom prst="rect">
                <a:avLst/>
              </a:prstGeom>
              <a:solidFill>
                <a:srgbClr val="C00000">
                  <a:alpha val="50000"/>
                </a:srgbClr>
              </a:solidFill>
              <a:ln w="3175" cap="flat" cmpd="sng" algn="ctr">
                <a:solidFill>
                  <a:srgbClr val="C00000">
                    <a:alpha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  <p:sp>
            <p:nvSpPr>
              <p:cNvPr id="198" name="Rectangle 196">
                <a:extLst>
                  <a:ext uri="{FF2B5EF4-FFF2-40B4-BE49-F238E27FC236}">
                    <a16:creationId xmlns:a16="http://schemas.microsoft.com/office/drawing/2014/main" id="{7FD6467E-8C89-4157-8A7C-D04DE1146F5A}"/>
                  </a:ext>
                </a:extLst>
              </p:cNvPr>
              <p:cNvSpPr/>
              <p:nvPr/>
            </p:nvSpPr>
            <p:spPr>
              <a:xfrm>
                <a:off x="1745303" y="2103569"/>
                <a:ext cx="107067" cy="18288"/>
              </a:xfrm>
              <a:prstGeom prst="rect">
                <a:avLst/>
              </a:prstGeom>
              <a:solidFill>
                <a:srgbClr val="C00000">
                  <a:alpha val="50000"/>
                </a:srgbClr>
              </a:solidFill>
              <a:ln w="3175" cap="flat" cmpd="sng" algn="ctr">
                <a:solidFill>
                  <a:srgbClr val="C00000">
                    <a:alpha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  <p:sp>
            <p:nvSpPr>
              <p:cNvPr id="199" name="Rectangle 197">
                <a:extLst>
                  <a:ext uri="{FF2B5EF4-FFF2-40B4-BE49-F238E27FC236}">
                    <a16:creationId xmlns:a16="http://schemas.microsoft.com/office/drawing/2014/main" id="{76F06257-3185-46A7-AFC3-F96B96283286}"/>
                  </a:ext>
                </a:extLst>
              </p:cNvPr>
              <p:cNvSpPr/>
              <p:nvPr/>
            </p:nvSpPr>
            <p:spPr>
              <a:xfrm>
                <a:off x="1852106" y="2103569"/>
                <a:ext cx="107067" cy="18288"/>
              </a:xfrm>
              <a:prstGeom prst="rect">
                <a:avLst/>
              </a:prstGeom>
              <a:solidFill>
                <a:srgbClr val="C00000">
                  <a:alpha val="50000"/>
                </a:srgbClr>
              </a:solidFill>
              <a:ln w="3175" cap="flat" cmpd="sng" algn="ctr">
                <a:solidFill>
                  <a:srgbClr val="C00000">
                    <a:alpha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</p:grpSp>
      </p:grpSp>
      <p:pic>
        <p:nvPicPr>
          <p:cNvPr id="200" name="Picture 198" descr="A close up of a logo&#10;&#10;Description automatically generated">
            <a:extLst>
              <a:ext uri="{FF2B5EF4-FFF2-40B4-BE49-F238E27FC236}">
                <a16:creationId xmlns:a16="http://schemas.microsoft.com/office/drawing/2014/main" id="{1E4B9A35-D205-4B76-B5DA-DE76B175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72"/>
          <a:stretch/>
        </p:blipFill>
        <p:spPr>
          <a:xfrm>
            <a:off x="4677322" y="2791423"/>
            <a:ext cx="7024537" cy="861512"/>
          </a:xfrm>
          <a:prstGeom prst="rect">
            <a:avLst/>
          </a:prstGeom>
        </p:spPr>
      </p:pic>
      <p:sp>
        <p:nvSpPr>
          <p:cNvPr id="201" name="Oval 199">
            <a:extLst>
              <a:ext uri="{FF2B5EF4-FFF2-40B4-BE49-F238E27FC236}">
                <a16:creationId xmlns:a16="http://schemas.microsoft.com/office/drawing/2014/main" id="{C8A01BB5-7BF1-4F49-B0F8-288D34016ECC}"/>
              </a:ext>
            </a:extLst>
          </p:cNvPr>
          <p:cNvSpPr>
            <a:spLocks noChangeAspect="1"/>
          </p:cNvSpPr>
          <p:nvPr/>
        </p:nvSpPr>
        <p:spPr>
          <a:xfrm>
            <a:off x="10308165" y="3115721"/>
            <a:ext cx="182880" cy="182880"/>
          </a:xfrm>
          <a:prstGeom prst="ellipse">
            <a:avLst/>
          </a:prstGeom>
          <a:solidFill>
            <a:srgbClr val="005073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4F565C"/>
                </a:solidFill>
                <a:latin typeface="Helvetica Neue"/>
                <a:cs typeface="+mn-cs"/>
              </a:rPr>
              <a:t>8</a:t>
            </a:r>
            <a:endParaRPr lang="en-US" sz="800" kern="0" dirty="0">
              <a:solidFill>
                <a:srgbClr val="FFFFFF"/>
              </a:solidFill>
              <a:latin typeface="Helvetica Neue"/>
              <a:cs typeface="+mn-cs"/>
            </a:endParaRPr>
          </a:p>
        </p:txBody>
      </p:sp>
      <p:sp>
        <p:nvSpPr>
          <p:cNvPr id="202" name="Oval 200">
            <a:extLst>
              <a:ext uri="{FF2B5EF4-FFF2-40B4-BE49-F238E27FC236}">
                <a16:creationId xmlns:a16="http://schemas.microsoft.com/office/drawing/2014/main" id="{7878F754-F25A-4946-9BC4-6E54A6E02705}"/>
              </a:ext>
            </a:extLst>
          </p:cNvPr>
          <p:cNvSpPr>
            <a:spLocks noChangeAspect="1"/>
          </p:cNvSpPr>
          <p:nvPr/>
        </p:nvSpPr>
        <p:spPr>
          <a:xfrm>
            <a:off x="9884452" y="3268121"/>
            <a:ext cx="182880" cy="182880"/>
          </a:xfrm>
          <a:prstGeom prst="ellipse">
            <a:avLst/>
          </a:prstGeom>
          <a:solidFill>
            <a:srgbClr val="005073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4F565C"/>
                </a:solidFill>
                <a:latin typeface="Helvetica Neue"/>
                <a:cs typeface="+mn-cs"/>
              </a:rPr>
              <a:t>3</a:t>
            </a:r>
            <a:endParaRPr lang="en-US" sz="800" kern="0" dirty="0">
              <a:solidFill>
                <a:srgbClr val="FFFFFF"/>
              </a:solidFill>
              <a:latin typeface="Helvetica Neue"/>
              <a:cs typeface="+mn-cs"/>
            </a:endParaRPr>
          </a:p>
        </p:txBody>
      </p:sp>
      <p:sp>
        <p:nvSpPr>
          <p:cNvPr id="203" name="Oval 201">
            <a:extLst>
              <a:ext uri="{FF2B5EF4-FFF2-40B4-BE49-F238E27FC236}">
                <a16:creationId xmlns:a16="http://schemas.microsoft.com/office/drawing/2014/main" id="{98D9501F-0228-4C2A-9737-35E738D24C80}"/>
              </a:ext>
            </a:extLst>
          </p:cNvPr>
          <p:cNvSpPr>
            <a:spLocks noChangeAspect="1"/>
          </p:cNvSpPr>
          <p:nvPr/>
        </p:nvSpPr>
        <p:spPr>
          <a:xfrm>
            <a:off x="9448419" y="3174988"/>
            <a:ext cx="182880" cy="182880"/>
          </a:xfrm>
          <a:prstGeom prst="ellipse">
            <a:avLst/>
          </a:prstGeom>
          <a:solidFill>
            <a:srgbClr val="005073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4F565C"/>
                </a:solidFill>
                <a:latin typeface="Helvetica Neue"/>
                <a:cs typeface="+mn-cs"/>
              </a:rPr>
              <a:t>9</a:t>
            </a:r>
          </a:p>
        </p:txBody>
      </p:sp>
      <p:sp>
        <p:nvSpPr>
          <p:cNvPr id="204" name="Oval 202">
            <a:extLst>
              <a:ext uri="{FF2B5EF4-FFF2-40B4-BE49-F238E27FC236}">
                <a16:creationId xmlns:a16="http://schemas.microsoft.com/office/drawing/2014/main" id="{961B72DC-3D90-4174-9D6A-92D78738D3B2}"/>
              </a:ext>
            </a:extLst>
          </p:cNvPr>
          <p:cNvSpPr>
            <a:spLocks noChangeAspect="1"/>
          </p:cNvSpPr>
          <p:nvPr/>
        </p:nvSpPr>
        <p:spPr>
          <a:xfrm>
            <a:off x="7628085" y="3200388"/>
            <a:ext cx="182880" cy="182880"/>
          </a:xfrm>
          <a:prstGeom prst="ellipse">
            <a:avLst/>
          </a:prstGeom>
          <a:solidFill>
            <a:srgbClr val="005073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4F565C"/>
                </a:solidFill>
                <a:latin typeface="Helvetica Neue"/>
                <a:cs typeface="+mn-cs"/>
              </a:rPr>
              <a:t>3</a:t>
            </a:r>
            <a:endParaRPr lang="en-US" sz="800" kern="0" dirty="0">
              <a:solidFill>
                <a:srgbClr val="FFFFFF"/>
              </a:solidFill>
              <a:latin typeface="Helvetica Neue"/>
              <a:cs typeface="+mn-cs"/>
            </a:endParaRPr>
          </a:p>
        </p:txBody>
      </p:sp>
      <p:sp>
        <p:nvSpPr>
          <p:cNvPr id="205" name="Oval 203">
            <a:extLst>
              <a:ext uri="{FF2B5EF4-FFF2-40B4-BE49-F238E27FC236}">
                <a16:creationId xmlns:a16="http://schemas.microsoft.com/office/drawing/2014/main" id="{9F5F1A16-D786-4DDA-9510-AD6ECA3EACFB}"/>
              </a:ext>
            </a:extLst>
          </p:cNvPr>
          <p:cNvSpPr>
            <a:spLocks noChangeAspect="1"/>
          </p:cNvSpPr>
          <p:nvPr/>
        </p:nvSpPr>
        <p:spPr>
          <a:xfrm>
            <a:off x="5006531" y="2992955"/>
            <a:ext cx="182880" cy="182880"/>
          </a:xfrm>
          <a:prstGeom prst="ellipse">
            <a:avLst/>
          </a:prstGeom>
          <a:solidFill>
            <a:srgbClr val="005073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4F565C"/>
                </a:solidFill>
                <a:latin typeface="Helvetica Neue"/>
                <a:cs typeface="+mn-cs"/>
              </a:rPr>
              <a:t>5</a:t>
            </a:r>
          </a:p>
        </p:txBody>
      </p:sp>
      <p:sp>
        <p:nvSpPr>
          <p:cNvPr id="206" name="Oval 204">
            <a:extLst>
              <a:ext uri="{FF2B5EF4-FFF2-40B4-BE49-F238E27FC236}">
                <a16:creationId xmlns:a16="http://schemas.microsoft.com/office/drawing/2014/main" id="{94F43982-F884-43DE-8AD3-947DCC8CEE19}"/>
              </a:ext>
            </a:extLst>
          </p:cNvPr>
          <p:cNvSpPr>
            <a:spLocks noChangeAspect="1"/>
          </p:cNvSpPr>
          <p:nvPr/>
        </p:nvSpPr>
        <p:spPr>
          <a:xfrm>
            <a:off x="6400419" y="3373955"/>
            <a:ext cx="182880" cy="182880"/>
          </a:xfrm>
          <a:prstGeom prst="ellipse">
            <a:avLst/>
          </a:prstGeom>
          <a:solidFill>
            <a:srgbClr val="005073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4F565C"/>
                </a:solidFill>
                <a:latin typeface="Helvetica Neue"/>
                <a:cs typeface="+mn-cs"/>
              </a:rPr>
              <a:t>4</a:t>
            </a:r>
            <a:endParaRPr lang="en-US" sz="800" kern="0" dirty="0">
              <a:solidFill>
                <a:srgbClr val="FFFFFF"/>
              </a:solidFill>
              <a:latin typeface="Helvetica Neue"/>
              <a:cs typeface="+mn-cs"/>
            </a:endParaRPr>
          </a:p>
        </p:txBody>
      </p:sp>
      <p:sp>
        <p:nvSpPr>
          <p:cNvPr id="207" name="Oval 205">
            <a:extLst>
              <a:ext uri="{FF2B5EF4-FFF2-40B4-BE49-F238E27FC236}">
                <a16:creationId xmlns:a16="http://schemas.microsoft.com/office/drawing/2014/main" id="{E8F02901-F43F-4746-AACE-37F11A18A4C3}"/>
              </a:ext>
            </a:extLst>
          </p:cNvPr>
          <p:cNvSpPr>
            <a:spLocks noChangeAspect="1"/>
          </p:cNvSpPr>
          <p:nvPr/>
        </p:nvSpPr>
        <p:spPr>
          <a:xfrm>
            <a:off x="5607095" y="3329504"/>
            <a:ext cx="182880" cy="182880"/>
          </a:xfrm>
          <a:prstGeom prst="ellipse">
            <a:avLst/>
          </a:prstGeom>
          <a:solidFill>
            <a:srgbClr val="005073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 err="1">
              <a:solidFill>
                <a:srgbClr val="FFFFFF"/>
              </a:solidFill>
              <a:latin typeface="Helvetica Neue"/>
              <a:cs typeface="+mn-cs"/>
            </a:endParaRPr>
          </a:p>
        </p:txBody>
      </p:sp>
      <p:sp>
        <p:nvSpPr>
          <p:cNvPr id="208" name="Oval 206">
            <a:extLst>
              <a:ext uri="{FF2B5EF4-FFF2-40B4-BE49-F238E27FC236}">
                <a16:creationId xmlns:a16="http://schemas.microsoft.com/office/drawing/2014/main" id="{6456B59B-175B-485D-9BC6-09BB87F248C2}"/>
              </a:ext>
            </a:extLst>
          </p:cNvPr>
          <p:cNvSpPr>
            <a:spLocks noChangeAspect="1"/>
          </p:cNvSpPr>
          <p:nvPr/>
        </p:nvSpPr>
        <p:spPr>
          <a:xfrm>
            <a:off x="5151141" y="3173464"/>
            <a:ext cx="182880" cy="182880"/>
          </a:xfrm>
          <a:prstGeom prst="ellipse">
            <a:avLst/>
          </a:prstGeom>
          <a:solidFill>
            <a:srgbClr val="005073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 err="1">
              <a:solidFill>
                <a:srgbClr val="FFFFFF"/>
              </a:solidFill>
              <a:latin typeface="Helvetica Neue"/>
              <a:cs typeface="+mn-cs"/>
            </a:endParaRPr>
          </a:p>
        </p:txBody>
      </p:sp>
      <p:sp>
        <p:nvSpPr>
          <p:cNvPr id="209" name="Oval 207">
            <a:extLst>
              <a:ext uri="{FF2B5EF4-FFF2-40B4-BE49-F238E27FC236}">
                <a16:creationId xmlns:a16="http://schemas.microsoft.com/office/drawing/2014/main" id="{C32F64A2-8269-494E-9085-2FF8C372D683}"/>
              </a:ext>
            </a:extLst>
          </p:cNvPr>
          <p:cNvSpPr>
            <a:spLocks noChangeAspect="1"/>
          </p:cNvSpPr>
          <p:nvPr/>
        </p:nvSpPr>
        <p:spPr>
          <a:xfrm>
            <a:off x="9626219" y="3022588"/>
            <a:ext cx="182880" cy="182880"/>
          </a:xfrm>
          <a:prstGeom prst="ellipse">
            <a:avLst/>
          </a:prstGeom>
          <a:solidFill>
            <a:srgbClr val="005073"/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4F565C"/>
                </a:solidFill>
                <a:latin typeface="Helvetica Neue"/>
                <a:cs typeface="+mn-cs"/>
              </a:rPr>
              <a:t>6</a:t>
            </a:r>
            <a:endParaRPr lang="en-US" sz="800" kern="0" dirty="0">
              <a:solidFill>
                <a:srgbClr val="FFFFFF"/>
              </a:solidFill>
              <a:latin typeface="Helvetica Neue"/>
              <a:cs typeface="+mn-cs"/>
            </a:endParaRPr>
          </a:p>
        </p:txBody>
      </p:sp>
      <p:grpSp>
        <p:nvGrpSpPr>
          <p:cNvPr id="362" name="グループ化 361">
            <a:extLst>
              <a:ext uri="{FF2B5EF4-FFF2-40B4-BE49-F238E27FC236}">
                <a16:creationId xmlns:a16="http://schemas.microsoft.com/office/drawing/2014/main" id="{15BA4B80-C3C6-4412-B64B-021465C2F678}"/>
              </a:ext>
            </a:extLst>
          </p:cNvPr>
          <p:cNvGrpSpPr/>
          <p:nvPr/>
        </p:nvGrpSpPr>
        <p:grpSpPr>
          <a:xfrm>
            <a:off x="7088991" y="3374649"/>
            <a:ext cx="182880" cy="182880"/>
            <a:chOff x="5316743" y="2530987"/>
            <a:chExt cx="137160" cy="137160"/>
          </a:xfrm>
        </p:grpSpPr>
        <p:sp>
          <p:nvSpPr>
            <p:cNvPr id="211" name="Oval 209">
              <a:extLst>
                <a:ext uri="{FF2B5EF4-FFF2-40B4-BE49-F238E27FC236}">
                  <a16:creationId xmlns:a16="http://schemas.microsoft.com/office/drawing/2014/main" id="{32BF6547-633B-40F6-8311-CA22A1A65F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6743" y="2530987"/>
              <a:ext cx="137160" cy="137160"/>
            </a:xfrm>
            <a:prstGeom prst="ellipse">
              <a:avLst/>
            </a:prstGeom>
            <a:solidFill>
              <a:srgbClr val="005073"/>
            </a:solidFill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12" name="Pie 210">
              <a:extLst>
                <a:ext uri="{FF2B5EF4-FFF2-40B4-BE49-F238E27FC236}">
                  <a16:creationId xmlns:a16="http://schemas.microsoft.com/office/drawing/2014/main" id="{7B05F1E2-4214-4FEB-A48B-69956D395018}"/>
                </a:ext>
              </a:extLst>
            </p:cNvPr>
            <p:cNvSpPr/>
            <p:nvPr/>
          </p:nvSpPr>
          <p:spPr>
            <a:xfrm>
              <a:off x="5316743" y="2530987"/>
              <a:ext cx="137160" cy="137160"/>
            </a:xfrm>
            <a:prstGeom prst="pi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 err="1">
                <a:solidFill>
                  <a:srgbClr val="4F565C"/>
                </a:solidFill>
                <a:latin typeface="Helvetica Neue"/>
                <a:cs typeface="+mn-cs"/>
              </a:endParaRPr>
            </a:p>
          </p:txBody>
        </p:sp>
        <p:sp>
          <p:nvSpPr>
            <p:cNvPr id="213" name="Oval 211">
              <a:extLst>
                <a:ext uri="{FF2B5EF4-FFF2-40B4-BE49-F238E27FC236}">
                  <a16:creationId xmlns:a16="http://schemas.microsoft.com/office/drawing/2014/main" id="{99D64C92-D839-4FCA-80E3-C034E4E20C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5887" y="2540131"/>
              <a:ext cx="118872" cy="118872"/>
            </a:xfrm>
            <a:prstGeom prst="ellipse">
              <a:avLst/>
            </a:prstGeom>
            <a:solidFill>
              <a:srgbClr val="005073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 dirty="0">
                  <a:solidFill>
                    <a:srgbClr val="4F565C"/>
                  </a:solidFill>
                  <a:latin typeface="Helvetica Neue"/>
                  <a:cs typeface="+mn-cs"/>
                </a:rPr>
                <a:t>8</a:t>
              </a:r>
            </a:p>
          </p:txBody>
        </p:sp>
      </p:grpSp>
      <p:grpSp>
        <p:nvGrpSpPr>
          <p:cNvPr id="361" name="グループ化 360">
            <a:extLst>
              <a:ext uri="{FF2B5EF4-FFF2-40B4-BE49-F238E27FC236}">
                <a16:creationId xmlns:a16="http://schemas.microsoft.com/office/drawing/2014/main" id="{72DBE94A-BDB0-455D-AEEF-408B0FEDA4EB}"/>
              </a:ext>
            </a:extLst>
          </p:cNvPr>
          <p:cNvGrpSpPr/>
          <p:nvPr/>
        </p:nvGrpSpPr>
        <p:grpSpPr>
          <a:xfrm>
            <a:off x="5306757" y="3010583"/>
            <a:ext cx="182880" cy="182880"/>
            <a:chOff x="3980068" y="2257937"/>
            <a:chExt cx="137160" cy="137160"/>
          </a:xfrm>
        </p:grpSpPr>
        <p:sp>
          <p:nvSpPr>
            <p:cNvPr id="215" name="Oval 213">
              <a:extLst>
                <a:ext uri="{FF2B5EF4-FFF2-40B4-BE49-F238E27FC236}">
                  <a16:creationId xmlns:a16="http://schemas.microsoft.com/office/drawing/2014/main" id="{00D5E437-82F0-4DF5-B84B-F8E245330E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0068" y="2257937"/>
              <a:ext cx="137160" cy="137160"/>
            </a:xfrm>
            <a:prstGeom prst="ellipse">
              <a:avLst/>
            </a:prstGeom>
            <a:solidFill>
              <a:srgbClr val="005073"/>
            </a:solidFill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16" name="Pie 214">
              <a:extLst>
                <a:ext uri="{FF2B5EF4-FFF2-40B4-BE49-F238E27FC236}">
                  <a16:creationId xmlns:a16="http://schemas.microsoft.com/office/drawing/2014/main" id="{15696F3A-E7B7-46CC-9053-5428773F14FD}"/>
                </a:ext>
              </a:extLst>
            </p:cNvPr>
            <p:cNvSpPr/>
            <p:nvPr/>
          </p:nvSpPr>
          <p:spPr>
            <a:xfrm>
              <a:off x="3980068" y="2257937"/>
              <a:ext cx="137160" cy="137160"/>
            </a:xfrm>
            <a:prstGeom prst="pie">
              <a:avLst>
                <a:gd name="adj1" fmla="val 5333471"/>
                <a:gd name="adj2" fmla="val 16200000"/>
              </a:avLst>
            </a:prstGeom>
            <a:noFill/>
            <a:ln w="190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kern="0" dirty="0" err="1">
                <a:solidFill>
                  <a:srgbClr val="4F565C"/>
                </a:solidFill>
                <a:latin typeface="Helvetica Neue"/>
                <a:cs typeface="+mn-cs"/>
              </a:endParaRPr>
            </a:p>
          </p:txBody>
        </p:sp>
        <p:sp>
          <p:nvSpPr>
            <p:cNvPr id="217" name="Oval 215">
              <a:extLst>
                <a:ext uri="{FF2B5EF4-FFF2-40B4-BE49-F238E27FC236}">
                  <a16:creationId xmlns:a16="http://schemas.microsoft.com/office/drawing/2014/main" id="{4BCC712B-656F-4848-90CC-CD37122027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9212" y="2267081"/>
              <a:ext cx="118872" cy="118872"/>
            </a:xfrm>
            <a:prstGeom prst="ellipse">
              <a:avLst/>
            </a:prstGeom>
            <a:solidFill>
              <a:srgbClr val="005073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 dirty="0">
                  <a:solidFill>
                    <a:srgbClr val="4F565C"/>
                  </a:solidFill>
                  <a:latin typeface="Helvetica Neue"/>
                  <a:cs typeface="+mn-cs"/>
                </a:rPr>
                <a:t>6</a:t>
              </a:r>
            </a:p>
          </p:txBody>
        </p:sp>
      </p:grpSp>
      <p:grpSp>
        <p:nvGrpSpPr>
          <p:cNvPr id="360" name="グループ化 359">
            <a:extLst>
              <a:ext uri="{FF2B5EF4-FFF2-40B4-BE49-F238E27FC236}">
                <a16:creationId xmlns:a16="http://schemas.microsoft.com/office/drawing/2014/main" id="{1102CB0E-B829-426B-A326-00557A82C452}"/>
              </a:ext>
            </a:extLst>
          </p:cNvPr>
          <p:cNvGrpSpPr/>
          <p:nvPr/>
        </p:nvGrpSpPr>
        <p:grpSpPr>
          <a:xfrm>
            <a:off x="4641782" y="3767031"/>
            <a:ext cx="7031567" cy="704853"/>
            <a:chOff x="3481336" y="2825273"/>
            <a:chExt cx="5273675" cy="528640"/>
          </a:xfrm>
        </p:grpSpPr>
        <p:grpSp>
          <p:nvGrpSpPr>
            <p:cNvPr id="219" name="Group 217">
              <a:extLst>
                <a:ext uri="{FF2B5EF4-FFF2-40B4-BE49-F238E27FC236}">
                  <a16:creationId xmlns:a16="http://schemas.microsoft.com/office/drawing/2014/main" id="{208AE6AF-205C-41D6-BCDF-9D5F46FF3DBD}"/>
                </a:ext>
              </a:extLst>
            </p:cNvPr>
            <p:cNvGrpSpPr/>
            <p:nvPr/>
          </p:nvGrpSpPr>
          <p:grpSpPr>
            <a:xfrm>
              <a:off x="3481336" y="2825273"/>
              <a:ext cx="5273675" cy="528640"/>
              <a:chOff x="3416300" y="1837441"/>
              <a:chExt cx="5273675" cy="1333500"/>
            </a:xfrm>
          </p:grpSpPr>
          <p:sp>
            <p:nvSpPr>
              <p:cNvPr id="221" name="Freeform 219">
                <a:extLst>
                  <a:ext uri="{FF2B5EF4-FFF2-40B4-BE49-F238E27FC236}">
                    <a16:creationId xmlns:a16="http://schemas.microsoft.com/office/drawing/2014/main" id="{0FD4275B-49AD-4C4F-9EB3-10D69464D139}"/>
                  </a:ext>
                </a:extLst>
              </p:cNvPr>
              <p:cNvSpPr/>
              <p:nvPr/>
            </p:nvSpPr>
            <p:spPr>
              <a:xfrm>
                <a:off x="3416300" y="1837441"/>
                <a:ext cx="5273675" cy="714375"/>
              </a:xfrm>
              <a:custGeom>
                <a:avLst/>
                <a:gdLst>
                  <a:gd name="connsiteX0" fmla="*/ 0 w 5273675"/>
                  <a:gd name="connsiteY0" fmla="*/ 679450 h 711200"/>
                  <a:gd name="connsiteX1" fmla="*/ 447675 w 5273675"/>
                  <a:gd name="connsiteY1" fmla="*/ 679450 h 711200"/>
                  <a:gd name="connsiteX2" fmla="*/ 666750 w 5273675"/>
                  <a:gd name="connsiteY2" fmla="*/ 517525 h 711200"/>
                  <a:gd name="connsiteX3" fmla="*/ 892175 w 5273675"/>
                  <a:gd name="connsiteY3" fmla="*/ 682625 h 711200"/>
                  <a:gd name="connsiteX4" fmla="*/ 1533525 w 5273675"/>
                  <a:gd name="connsiteY4" fmla="*/ 682625 h 711200"/>
                  <a:gd name="connsiteX5" fmla="*/ 1778000 w 5273675"/>
                  <a:gd name="connsiteY5" fmla="*/ 669925 h 711200"/>
                  <a:gd name="connsiteX6" fmla="*/ 1987550 w 5273675"/>
                  <a:gd name="connsiteY6" fmla="*/ 682625 h 711200"/>
                  <a:gd name="connsiteX7" fmla="*/ 2628900 w 5273675"/>
                  <a:gd name="connsiteY7" fmla="*/ 682625 h 711200"/>
                  <a:gd name="connsiteX8" fmla="*/ 2854325 w 5273675"/>
                  <a:gd name="connsiteY8" fmla="*/ 120650 h 711200"/>
                  <a:gd name="connsiteX9" fmla="*/ 3076575 w 5273675"/>
                  <a:gd name="connsiteY9" fmla="*/ 0 h 711200"/>
                  <a:gd name="connsiteX10" fmla="*/ 3292475 w 5273675"/>
                  <a:gd name="connsiteY10" fmla="*/ 165100 h 711200"/>
                  <a:gd name="connsiteX11" fmla="*/ 3511550 w 5273675"/>
                  <a:gd name="connsiteY11" fmla="*/ 69850 h 711200"/>
                  <a:gd name="connsiteX12" fmla="*/ 3733800 w 5273675"/>
                  <a:gd name="connsiteY12" fmla="*/ 685800 h 711200"/>
                  <a:gd name="connsiteX13" fmla="*/ 3946525 w 5273675"/>
                  <a:gd name="connsiteY13" fmla="*/ 641350 h 711200"/>
                  <a:gd name="connsiteX14" fmla="*/ 4162425 w 5273675"/>
                  <a:gd name="connsiteY14" fmla="*/ 682625 h 711200"/>
                  <a:gd name="connsiteX15" fmla="*/ 5273675 w 5273675"/>
                  <a:gd name="connsiteY15" fmla="*/ 682625 h 711200"/>
                  <a:gd name="connsiteX16" fmla="*/ 5273675 w 5273675"/>
                  <a:gd name="connsiteY16" fmla="*/ 711200 h 711200"/>
                  <a:gd name="connsiteX17" fmla="*/ 0 w 5273675"/>
                  <a:gd name="connsiteY17" fmla="*/ 679450 h 711200"/>
                  <a:gd name="connsiteX0" fmla="*/ 0 w 5273675"/>
                  <a:gd name="connsiteY0" fmla="*/ 679450 h 711200"/>
                  <a:gd name="connsiteX1" fmla="*/ 447675 w 5273675"/>
                  <a:gd name="connsiteY1" fmla="*/ 679450 h 711200"/>
                  <a:gd name="connsiteX2" fmla="*/ 666750 w 5273675"/>
                  <a:gd name="connsiteY2" fmla="*/ 517525 h 711200"/>
                  <a:gd name="connsiteX3" fmla="*/ 892175 w 5273675"/>
                  <a:gd name="connsiteY3" fmla="*/ 682625 h 711200"/>
                  <a:gd name="connsiteX4" fmla="*/ 1533525 w 5273675"/>
                  <a:gd name="connsiteY4" fmla="*/ 682625 h 711200"/>
                  <a:gd name="connsiteX5" fmla="*/ 1778000 w 5273675"/>
                  <a:gd name="connsiteY5" fmla="*/ 669925 h 711200"/>
                  <a:gd name="connsiteX6" fmla="*/ 1987550 w 5273675"/>
                  <a:gd name="connsiteY6" fmla="*/ 682625 h 711200"/>
                  <a:gd name="connsiteX7" fmla="*/ 2628900 w 5273675"/>
                  <a:gd name="connsiteY7" fmla="*/ 682625 h 711200"/>
                  <a:gd name="connsiteX8" fmla="*/ 2854325 w 5273675"/>
                  <a:gd name="connsiteY8" fmla="*/ 120650 h 711200"/>
                  <a:gd name="connsiteX9" fmla="*/ 3076575 w 5273675"/>
                  <a:gd name="connsiteY9" fmla="*/ 0 h 711200"/>
                  <a:gd name="connsiteX10" fmla="*/ 3292475 w 5273675"/>
                  <a:gd name="connsiteY10" fmla="*/ 165100 h 711200"/>
                  <a:gd name="connsiteX11" fmla="*/ 3511550 w 5273675"/>
                  <a:gd name="connsiteY11" fmla="*/ 69850 h 711200"/>
                  <a:gd name="connsiteX12" fmla="*/ 3733800 w 5273675"/>
                  <a:gd name="connsiteY12" fmla="*/ 685800 h 711200"/>
                  <a:gd name="connsiteX13" fmla="*/ 3946525 w 5273675"/>
                  <a:gd name="connsiteY13" fmla="*/ 641350 h 711200"/>
                  <a:gd name="connsiteX14" fmla="*/ 4162425 w 5273675"/>
                  <a:gd name="connsiteY14" fmla="*/ 682625 h 711200"/>
                  <a:gd name="connsiteX15" fmla="*/ 5273675 w 5273675"/>
                  <a:gd name="connsiteY15" fmla="*/ 682625 h 711200"/>
                  <a:gd name="connsiteX16" fmla="*/ 5273675 w 5273675"/>
                  <a:gd name="connsiteY16" fmla="*/ 711200 h 711200"/>
                  <a:gd name="connsiteX17" fmla="*/ 4511675 w 5273675"/>
                  <a:gd name="connsiteY17" fmla="*/ 711200 h 711200"/>
                  <a:gd name="connsiteX18" fmla="*/ 0 w 5273675"/>
                  <a:gd name="connsiteY18" fmla="*/ 679450 h 711200"/>
                  <a:gd name="connsiteX0" fmla="*/ 0 w 5273675"/>
                  <a:gd name="connsiteY0" fmla="*/ 679450 h 898525"/>
                  <a:gd name="connsiteX1" fmla="*/ 447675 w 5273675"/>
                  <a:gd name="connsiteY1" fmla="*/ 679450 h 898525"/>
                  <a:gd name="connsiteX2" fmla="*/ 666750 w 5273675"/>
                  <a:gd name="connsiteY2" fmla="*/ 517525 h 898525"/>
                  <a:gd name="connsiteX3" fmla="*/ 892175 w 5273675"/>
                  <a:gd name="connsiteY3" fmla="*/ 682625 h 898525"/>
                  <a:gd name="connsiteX4" fmla="*/ 1533525 w 5273675"/>
                  <a:gd name="connsiteY4" fmla="*/ 682625 h 898525"/>
                  <a:gd name="connsiteX5" fmla="*/ 1778000 w 5273675"/>
                  <a:gd name="connsiteY5" fmla="*/ 669925 h 898525"/>
                  <a:gd name="connsiteX6" fmla="*/ 1987550 w 5273675"/>
                  <a:gd name="connsiteY6" fmla="*/ 682625 h 898525"/>
                  <a:gd name="connsiteX7" fmla="*/ 2628900 w 5273675"/>
                  <a:gd name="connsiteY7" fmla="*/ 682625 h 898525"/>
                  <a:gd name="connsiteX8" fmla="*/ 2854325 w 5273675"/>
                  <a:gd name="connsiteY8" fmla="*/ 120650 h 898525"/>
                  <a:gd name="connsiteX9" fmla="*/ 3076575 w 5273675"/>
                  <a:gd name="connsiteY9" fmla="*/ 0 h 898525"/>
                  <a:gd name="connsiteX10" fmla="*/ 3292475 w 5273675"/>
                  <a:gd name="connsiteY10" fmla="*/ 165100 h 898525"/>
                  <a:gd name="connsiteX11" fmla="*/ 3511550 w 5273675"/>
                  <a:gd name="connsiteY11" fmla="*/ 69850 h 898525"/>
                  <a:gd name="connsiteX12" fmla="*/ 3733800 w 5273675"/>
                  <a:gd name="connsiteY12" fmla="*/ 685800 h 898525"/>
                  <a:gd name="connsiteX13" fmla="*/ 3946525 w 5273675"/>
                  <a:gd name="connsiteY13" fmla="*/ 641350 h 898525"/>
                  <a:gd name="connsiteX14" fmla="*/ 4162425 w 5273675"/>
                  <a:gd name="connsiteY14" fmla="*/ 682625 h 898525"/>
                  <a:gd name="connsiteX15" fmla="*/ 5273675 w 5273675"/>
                  <a:gd name="connsiteY15" fmla="*/ 682625 h 898525"/>
                  <a:gd name="connsiteX16" fmla="*/ 5273675 w 5273675"/>
                  <a:gd name="connsiteY16" fmla="*/ 711200 h 898525"/>
                  <a:gd name="connsiteX17" fmla="*/ 4489450 w 5273675"/>
                  <a:gd name="connsiteY17" fmla="*/ 898525 h 898525"/>
                  <a:gd name="connsiteX18" fmla="*/ 0 w 5273675"/>
                  <a:gd name="connsiteY18" fmla="*/ 679450 h 898525"/>
                  <a:gd name="connsiteX0" fmla="*/ 3175 w 5276850"/>
                  <a:gd name="connsiteY0" fmla="*/ 679450 h 711200"/>
                  <a:gd name="connsiteX1" fmla="*/ 450850 w 5276850"/>
                  <a:gd name="connsiteY1" fmla="*/ 679450 h 711200"/>
                  <a:gd name="connsiteX2" fmla="*/ 669925 w 5276850"/>
                  <a:gd name="connsiteY2" fmla="*/ 517525 h 711200"/>
                  <a:gd name="connsiteX3" fmla="*/ 895350 w 5276850"/>
                  <a:gd name="connsiteY3" fmla="*/ 682625 h 711200"/>
                  <a:gd name="connsiteX4" fmla="*/ 1536700 w 5276850"/>
                  <a:gd name="connsiteY4" fmla="*/ 682625 h 711200"/>
                  <a:gd name="connsiteX5" fmla="*/ 1781175 w 5276850"/>
                  <a:gd name="connsiteY5" fmla="*/ 669925 h 711200"/>
                  <a:gd name="connsiteX6" fmla="*/ 1990725 w 5276850"/>
                  <a:gd name="connsiteY6" fmla="*/ 682625 h 711200"/>
                  <a:gd name="connsiteX7" fmla="*/ 2632075 w 5276850"/>
                  <a:gd name="connsiteY7" fmla="*/ 682625 h 711200"/>
                  <a:gd name="connsiteX8" fmla="*/ 2857500 w 5276850"/>
                  <a:gd name="connsiteY8" fmla="*/ 120650 h 711200"/>
                  <a:gd name="connsiteX9" fmla="*/ 3079750 w 5276850"/>
                  <a:gd name="connsiteY9" fmla="*/ 0 h 711200"/>
                  <a:gd name="connsiteX10" fmla="*/ 3295650 w 5276850"/>
                  <a:gd name="connsiteY10" fmla="*/ 165100 h 711200"/>
                  <a:gd name="connsiteX11" fmla="*/ 3514725 w 5276850"/>
                  <a:gd name="connsiteY11" fmla="*/ 69850 h 711200"/>
                  <a:gd name="connsiteX12" fmla="*/ 3736975 w 5276850"/>
                  <a:gd name="connsiteY12" fmla="*/ 685800 h 711200"/>
                  <a:gd name="connsiteX13" fmla="*/ 3949700 w 5276850"/>
                  <a:gd name="connsiteY13" fmla="*/ 641350 h 711200"/>
                  <a:gd name="connsiteX14" fmla="*/ 4165600 w 5276850"/>
                  <a:gd name="connsiteY14" fmla="*/ 682625 h 711200"/>
                  <a:gd name="connsiteX15" fmla="*/ 5276850 w 5276850"/>
                  <a:gd name="connsiteY15" fmla="*/ 682625 h 711200"/>
                  <a:gd name="connsiteX16" fmla="*/ 5276850 w 5276850"/>
                  <a:gd name="connsiteY16" fmla="*/ 711200 h 711200"/>
                  <a:gd name="connsiteX17" fmla="*/ 0 w 5276850"/>
                  <a:gd name="connsiteY17" fmla="*/ 708025 h 711200"/>
                  <a:gd name="connsiteX18" fmla="*/ 3175 w 5276850"/>
                  <a:gd name="connsiteY18" fmla="*/ 679450 h 711200"/>
                  <a:gd name="connsiteX0" fmla="*/ 0 w 5273675"/>
                  <a:gd name="connsiteY0" fmla="*/ 679450 h 711200"/>
                  <a:gd name="connsiteX1" fmla="*/ 447675 w 5273675"/>
                  <a:gd name="connsiteY1" fmla="*/ 679450 h 711200"/>
                  <a:gd name="connsiteX2" fmla="*/ 666750 w 5273675"/>
                  <a:gd name="connsiteY2" fmla="*/ 517525 h 711200"/>
                  <a:gd name="connsiteX3" fmla="*/ 892175 w 5273675"/>
                  <a:gd name="connsiteY3" fmla="*/ 682625 h 711200"/>
                  <a:gd name="connsiteX4" fmla="*/ 1533525 w 5273675"/>
                  <a:gd name="connsiteY4" fmla="*/ 682625 h 711200"/>
                  <a:gd name="connsiteX5" fmla="*/ 1778000 w 5273675"/>
                  <a:gd name="connsiteY5" fmla="*/ 669925 h 711200"/>
                  <a:gd name="connsiteX6" fmla="*/ 1987550 w 5273675"/>
                  <a:gd name="connsiteY6" fmla="*/ 682625 h 711200"/>
                  <a:gd name="connsiteX7" fmla="*/ 2628900 w 5273675"/>
                  <a:gd name="connsiteY7" fmla="*/ 682625 h 711200"/>
                  <a:gd name="connsiteX8" fmla="*/ 2854325 w 5273675"/>
                  <a:gd name="connsiteY8" fmla="*/ 120650 h 711200"/>
                  <a:gd name="connsiteX9" fmla="*/ 3076575 w 5273675"/>
                  <a:gd name="connsiteY9" fmla="*/ 0 h 711200"/>
                  <a:gd name="connsiteX10" fmla="*/ 3292475 w 5273675"/>
                  <a:gd name="connsiteY10" fmla="*/ 165100 h 711200"/>
                  <a:gd name="connsiteX11" fmla="*/ 3511550 w 5273675"/>
                  <a:gd name="connsiteY11" fmla="*/ 69850 h 711200"/>
                  <a:gd name="connsiteX12" fmla="*/ 3733800 w 5273675"/>
                  <a:gd name="connsiteY12" fmla="*/ 685800 h 711200"/>
                  <a:gd name="connsiteX13" fmla="*/ 3946525 w 5273675"/>
                  <a:gd name="connsiteY13" fmla="*/ 641350 h 711200"/>
                  <a:gd name="connsiteX14" fmla="*/ 4162425 w 5273675"/>
                  <a:gd name="connsiteY14" fmla="*/ 682625 h 711200"/>
                  <a:gd name="connsiteX15" fmla="*/ 5273675 w 5273675"/>
                  <a:gd name="connsiteY15" fmla="*/ 682625 h 711200"/>
                  <a:gd name="connsiteX16" fmla="*/ 5273675 w 5273675"/>
                  <a:gd name="connsiteY16" fmla="*/ 711200 h 711200"/>
                  <a:gd name="connsiteX17" fmla="*/ 6350 w 5273675"/>
                  <a:gd name="connsiteY17" fmla="*/ 711200 h 711200"/>
                  <a:gd name="connsiteX18" fmla="*/ 0 w 5273675"/>
                  <a:gd name="connsiteY18" fmla="*/ 679450 h 711200"/>
                  <a:gd name="connsiteX0" fmla="*/ 0 w 5273675"/>
                  <a:gd name="connsiteY0" fmla="*/ 679450 h 711200"/>
                  <a:gd name="connsiteX1" fmla="*/ 447675 w 5273675"/>
                  <a:gd name="connsiteY1" fmla="*/ 679450 h 711200"/>
                  <a:gd name="connsiteX2" fmla="*/ 666750 w 5273675"/>
                  <a:gd name="connsiteY2" fmla="*/ 517525 h 711200"/>
                  <a:gd name="connsiteX3" fmla="*/ 892175 w 5273675"/>
                  <a:gd name="connsiteY3" fmla="*/ 682625 h 711200"/>
                  <a:gd name="connsiteX4" fmla="*/ 1533525 w 5273675"/>
                  <a:gd name="connsiteY4" fmla="*/ 682625 h 711200"/>
                  <a:gd name="connsiteX5" fmla="*/ 1778000 w 5273675"/>
                  <a:gd name="connsiteY5" fmla="*/ 669925 h 711200"/>
                  <a:gd name="connsiteX6" fmla="*/ 1987550 w 5273675"/>
                  <a:gd name="connsiteY6" fmla="*/ 682625 h 711200"/>
                  <a:gd name="connsiteX7" fmla="*/ 2628900 w 5273675"/>
                  <a:gd name="connsiteY7" fmla="*/ 682625 h 711200"/>
                  <a:gd name="connsiteX8" fmla="*/ 2854325 w 5273675"/>
                  <a:gd name="connsiteY8" fmla="*/ 120650 h 711200"/>
                  <a:gd name="connsiteX9" fmla="*/ 3076575 w 5273675"/>
                  <a:gd name="connsiteY9" fmla="*/ 0 h 711200"/>
                  <a:gd name="connsiteX10" fmla="*/ 3292475 w 5273675"/>
                  <a:gd name="connsiteY10" fmla="*/ 165100 h 711200"/>
                  <a:gd name="connsiteX11" fmla="*/ 3511550 w 5273675"/>
                  <a:gd name="connsiteY11" fmla="*/ 69850 h 711200"/>
                  <a:gd name="connsiteX12" fmla="*/ 3733800 w 5273675"/>
                  <a:gd name="connsiteY12" fmla="*/ 685800 h 711200"/>
                  <a:gd name="connsiteX13" fmla="*/ 3946525 w 5273675"/>
                  <a:gd name="connsiteY13" fmla="*/ 641350 h 711200"/>
                  <a:gd name="connsiteX14" fmla="*/ 4162425 w 5273675"/>
                  <a:gd name="connsiteY14" fmla="*/ 682625 h 711200"/>
                  <a:gd name="connsiteX15" fmla="*/ 5273675 w 5273675"/>
                  <a:gd name="connsiteY15" fmla="*/ 682625 h 711200"/>
                  <a:gd name="connsiteX16" fmla="*/ 5273675 w 5273675"/>
                  <a:gd name="connsiteY16" fmla="*/ 711200 h 711200"/>
                  <a:gd name="connsiteX17" fmla="*/ 53975 w 5273675"/>
                  <a:gd name="connsiteY17" fmla="*/ 711200 h 711200"/>
                  <a:gd name="connsiteX18" fmla="*/ 0 w 5273675"/>
                  <a:gd name="connsiteY18" fmla="*/ 679450 h 711200"/>
                  <a:gd name="connsiteX0" fmla="*/ 9525 w 5283200"/>
                  <a:gd name="connsiteY0" fmla="*/ 679450 h 714375"/>
                  <a:gd name="connsiteX1" fmla="*/ 457200 w 5283200"/>
                  <a:gd name="connsiteY1" fmla="*/ 679450 h 714375"/>
                  <a:gd name="connsiteX2" fmla="*/ 676275 w 5283200"/>
                  <a:gd name="connsiteY2" fmla="*/ 517525 h 714375"/>
                  <a:gd name="connsiteX3" fmla="*/ 901700 w 5283200"/>
                  <a:gd name="connsiteY3" fmla="*/ 682625 h 714375"/>
                  <a:gd name="connsiteX4" fmla="*/ 1543050 w 5283200"/>
                  <a:gd name="connsiteY4" fmla="*/ 682625 h 714375"/>
                  <a:gd name="connsiteX5" fmla="*/ 1787525 w 5283200"/>
                  <a:gd name="connsiteY5" fmla="*/ 669925 h 714375"/>
                  <a:gd name="connsiteX6" fmla="*/ 1997075 w 5283200"/>
                  <a:gd name="connsiteY6" fmla="*/ 682625 h 714375"/>
                  <a:gd name="connsiteX7" fmla="*/ 2638425 w 5283200"/>
                  <a:gd name="connsiteY7" fmla="*/ 682625 h 714375"/>
                  <a:gd name="connsiteX8" fmla="*/ 2863850 w 5283200"/>
                  <a:gd name="connsiteY8" fmla="*/ 120650 h 714375"/>
                  <a:gd name="connsiteX9" fmla="*/ 3086100 w 5283200"/>
                  <a:gd name="connsiteY9" fmla="*/ 0 h 714375"/>
                  <a:gd name="connsiteX10" fmla="*/ 3302000 w 5283200"/>
                  <a:gd name="connsiteY10" fmla="*/ 165100 h 714375"/>
                  <a:gd name="connsiteX11" fmla="*/ 3521075 w 5283200"/>
                  <a:gd name="connsiteY11" fmla="*/ 69850 h 714375"/>
                  <a:gd name="connsiteX12" fmla="*/ 3743325 w 5283200"/>
                  <a:gd name="connsiteY12" fmla="*/ 685800 h 714375"/>
                  <a:gd name="connsiteX13" fmla="*/ 3956050 w 5283200"/>
                  <a:gd name="connsiteY13" fmla="*/ 641350 h 714375"/>
                  <a:gd name="connsiteX14" fmla="*/ 4171950 w 5283200"/>
                  <a:gd name="connsiteY14" fmla="*/ 682625 h 714375"/>
                  <a:gd name="connsiteX15" fmla="*/ 5283200 w 5283200"/>
                  <a:gd name="connsiteY15" fmla="*/ 682625 h 714375"/>
                  <a:gd name="connsiteX16" fmla="*/ 5283200 w 5283200"/>
                  <a:gd name="connsiteY16" fmla="*/ 711200 h 714375"/>
                  <a:gd name="connsiteX17" fmla="*/ 0 w 5283200"/>
                  <a:gd name="connsiteY17" fmla="*/ 714375 h 714375"/>
                  <a:gd name="connsiteX18" fmla="*/ 9525 w 5283200"/>
                  <a:gd name="connsiteY18" fmla="*/ 679450 h 714375"/>
                  <a:gd name="connsiteX0" fmla="*/ 3175 w 5276850"/>
                  <a:gd name="connsiteY0" fmla="*/ 679450 h 714375"/>
                  <a:gd name="connsiteX1" fmla="*/ 450850 w 5276850"/>
                  <a:gd name="connsiteY1" fmla="*/ 679450 h 714375"/>
                  <a:gd name="connsiteX2" fmla="*/ 669925 w 5276850"/>
                  <a:gd name="connsiteY2" fmla="*/ 517525 h 714375"/>
                  <a:gd name="connsiteX3" fmla="*/ 895350 w 5276850"/>
                  <a:gd name="connsiteY3" fmla="*/ 682625 h 714375"/>
                  <a:gd name="connsiteX4" fmla="*/ 1536700 w 5276850"/>
                  <a:gd name="connsiteY4" fmla="*/ 682625 h 714375"/>
                  <a:gd name="connsiteX5" fmla="*/ 1781175 w 5276850"/>
                  <a:gd name="connsiteY5" fmla="*/ 669925 h 714375"/>
                  <a:gd name="connsiteX6" fmla="*/ 1990725 w 5276850"/>
                  <a:gd name="connsiteY6" fmla="*/ 682625 h 714375"/>
                  <a:gd name="connsiteX7" fmla="*/ 2632075 w 5276850"/>
                  <a:gd name="connsiteY7" fmla="*/ 682625 h 714375"/>
                  <a:gd name="connsiteX8" fmla="*/ 2857500 w 5276850"/>
                  <a:gd name="connsiteY8" fmla="*/ 120650 h 714375"/>
                  <a:gd name="connsiteX9" fmla="*/ 3079750 w 5276850"/>
                  <a:gd name="connsiteY9" fmla="*/ 0 h 714375"/>
                  <a:gd name="connsiteX10" fmla="*/ 3295650 w 5276850"/>
                  <a:gd name="connsiteY10" fmla="*/ 165100 h 714375"/>
                  <a:gd name="connsiteX11" fmla="*/ 3514725 w 5276850"/>
                  <a:gd name="connsiteY11" fmla="*/ 69850 h 714375"/>
                  <a:gd name="connsiteX12" fmla="*/ 3736975 w 5276850"/>
                  <a:gd name="connsiteY12" fmla="*/ 685800 h 714375"/>
                  <a:gd name="connsiteX13" fmla="*/ 3949700 w 5276850"/>
                  <a:gd name="connsiteY13" fmla="*/ 641350 h 714375"/>
                  <a:gd name="connsiteX14" fmla="*/ 4165600 w 5276850"/>
                  <a:gd name="connsiteY14" fmla="*/ 682625 h 714375"/>
                  <a:gd name="connsiteX15" fmla="*/ 5276850 w 5276850"/>
                  <a:gd name="connsiteY15" fmla="*/ 682625 h 714375"/>
                  <a:gd name="connsiteX16" fmla="*/ 5276850 w 5276850"/>
                  <a:gd name="connsiteY16" fmla="*/ 711200 h 714375"/>
                  <a:gd name="connsiteX17" fmla="*/ 0 w 5276850"/>
                  <a:gd name="connsiteY17" fmla="*/ 714375 h 714375"/>
                  <a:gd name="connsiteX18" fmla="*/ 3175 w 5276850"/>
                  <a:gd name="connsiteY18" fmla="*/ 679450 h 714375"/>
                  <a:gd name="connsiteX0" fmla="*/ 0 w 5273675"/>
                  <a:gd name="connsiteY0" fmla="*/ 679450 h 714375"/>
                  <a:gd name="connsiteX1" fmla="*/ 447675 w 5273675"/>
                  <a:gd name="connsiteY1" fmla="*/ 679450 h 714375"/>
                  <a:gd name="connsiteX2" fmla="*/ 666750 w 5273675"/>
                  <a:gd name="connsiteY2" fmla="*/ 517525 h 714375"/>
                  <a:gd name="connsiteX3" fmla="*/ 892175 w 5273675"/>
                  <a:gd name="connsiteY3" fmla="*/ 682625 h 714375"/>
                  <a:gd name="connsiteX4" fmla="*/ 1533525 w 5273675"/>
                  <a:gd name="connsiteY4" fmla="*/ 682625 h 714375"/>
                  <a:gd name="connsiteX5" fmla="*/ 1778000 w 5273675"/>
                  <a:gd name="connsiteY5" fmla="*/ 669925 h 714375"/>
                  <a:gd name="connsiteX6" fmla="*/ 1987550 w 5273675"/>
                  <a:gd name="connsiteY6" fmla="*/ 682625 h 714375"/>
                  <a:gd name="connsiteX7" fmla="*/ 2628900 w 5273675"/>
                  <a:gd name="connsiteY7" fmla="*/ 682625 h 714375"/>
                  <a:gd name="connsiteX8" fmla="*/ 2854325 w 5273675"/>
                  <a:gd name="connsiteY8" fmla="*/ 120650 h 714375"/>
                  <a:gd name="connsiteX9" fmla="*/ 3076575 w 5273675"/>
                  <a:gd name="connsiteY9" fmla="*/ 0 h 714375"/>
                  <a:gd name="connsiteX10" fmla="*/ 3292475 w 5273675"/>
                  <a:gd name="connsiteY10" fmla="*/ 165100 h 714375"/>
                  <a:gd name="connsiteX11" fmla="*/ 3511550 w 5273675"/>
                  <a:gd name="connsiteY11" fmla="*/ 69850 h 714375"/>
                  <a:gd name="connsiteX12" fmla="*/ 3733800 w 5273675"/>
                  <a:gd name="connsiteY12" fmla="*/ 685800 h 714375"/>
                  <a:gd name="connsiteX13" fmla="*/ 3946525 w 5273675"/>
                  <a:gd name="connsiteY13" fmla="*/ 641350 h 714375"/>
                  <a:gd name="connsiteX14" fmla="*/ 4162425 w 5273675"/>
                  <a:gd name="connsiteY14" fmla="*/ 682625 h 714375"/>
                  <a:gd name="connsiteX15" fmla="*/ 5273675 w 5273675"/>
                  <a:gd name="connsiteY15" fmla="*/ 682625 h 714375"/>
                  <a:gd name="connsiteX16" fmla="*/ 5273675 w 5273675"/>
                  <a:gd name="connsiteY16" fmla="*/ 711200 h 714375"/>
                  <a:gd name="connsiteX17" fmla="*/ 3175 w 5273675"/>
                  <a:gd name="connsiteY17" fmla="*/ 714375 h 714375"/>
                  <a:gd name="connsiteX18" fmla="*/ 0 w 5273675"/>
                  <a:gd name="connsiteY18" fmla="*/ 67945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73675" h="714375">
                    <a:moveTo>
                      <a:pt x="0" y="679450"/>
                    </a:moveTo>
                    <a:lnTo>
                      <a:pt x="447675" y="679450"/>
                    </a:lnTo>
                    <a:lnTo>
                      <a:pt x="666750" y="517525"/>
                    </a:lnTo>
                    <a:lnTo>
                      <a:pt x="892175" y="682625"/>
                    </a:lnTo>
                    <a:lnTo>
                      <a:pt x="1533525" y="682625"/>
                    </a:lnTo>
                    <a:lnTo>
                      <a:pt x="1778000" y="669925"/>
                    </a:lnTo>
                    <a:lnTo>
                      <a:pt x="1987550" y="682625"/>
                    </a:lnTo>
                    <a:lnTo>
                      <a:pt x="2628900" y="682625"/>
                    </a:lnTo>
                    <a:lnTo>
                      <a:pt x="2854325" y="120650"/>
                    </a:lnTo>
                    <a:lnTo>
                      <a:pt x="3076575" y="0"/>
                    </a:lnTo>
                    <a:lnTo>
                      <a:pt x="3292475" y="165100"/>
                    </a:lnTo>
                    <a:lnTo>
                      <a:pt x="3511550" y="69850"/>
                    </a:lnTo>
                    <a:lnTo>
                      <a:pt x="3733800" y="685800"/>
                    </a:lnTo>
                    <a:lnTo>
                      <a:pt x="3946525" y="641350"/>
                    </a:lnTo>
                    <a:lnTo>
                      <a:pt x="4162425" y="682625"/>
                    </a:lnTo>
                    <a:lnTo>
                      <a:pt x="5273675" y="682625"/>
                    </a:lnTo>
                    <a:lnTo>
                      <a:pt x="5273675" y="711200"/>
                    </a:lnTo>
                    <a:lnTo>
                      <a:pt x="3175" y="714375"/>
                    </a:lnTo>
                    <a:lnTo>
                      <a:pt x="0" y="679450"/>
                    </a:lnTo>
                    <a:close/>
                  </a:path>
                </a:pathLst>
              </a:custGeom>
              <a:solidFill>
                <a:srgbClr val="FF0000">
                  <a:alpha val="10000"/>
                </a:srgbClr>
              </a:solidFill>
              <a:ln w="31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  <p:sp>
            <p:nvSpPr>
              <p:cNvPr id="222" name="Freeform 220">
                <a:extLst>
                  <a:ext uri="{FF2B5EF4-FFF2-40B4-BE49-F238E27FC236}">
                    <a16:creationId xmlns:a16="http://schemas.microsoft.com/office/drawing/2014/main" id="{BBA8161C-FA96-43D6-A896-D11220A652CD}"/>
                  </a:ext>
                </a:extLst>
              </p:cNvPr>
              <p:cNvSpPr/>
              <p:nvPr/>
            </p:nvSpPr>
            <p:spPr>
              <a:xfrm>
                <a:off x="3416300" y="2952809"/>
                <a:ext cx="5273675" cy="218132"/>
              </a:xfrm>
              <a:custGeom>
                <a:avLst/>
                <a:gdLst>
                  <a:gd name="connsiteX0" fmla="*/ 0 w 5273675"/>
                  <a:gd name="connsiteY0" fmla="*/ 679450 h 711200"/>
                  <a:gd name="connsiteX1" fmla="*/ 447675 w 5273675"/>
                  <a:gd name="connsiteY1" fmla="*/ 679450 h 711200"/>
                  <a:gd name="connsiteX2" fmla="*/ 666750 w 5273675"/>
                  <a:gd name="connsiteY2" fmla="*/ 517525 h 711200"/>
                  <a:gd name="connsiteX3" fmla="*/ 892175 w 5273675"/>
                  <a:gd name="connsiteY3" fmla="*/ 682625 h 711200"/>
                  <a:gd name="connsiteX4" fmla="*/ 1533525 w 5273675"/>
                  <a:gd name="connsiteY4" fmla="*/ 682625 h 711200"/>
                  <a:gd name="connsiteX5" fmla="*/ 1778000 w 5273675"/>
                  <a:gd name="connsiteY5" fmla="*/ 669925 h 711200"/>
                  <a:gd name="connsiteX6" fmla="*/ 1987550 w 5273675"/>
                  <a:gd name="connsiteY6" fmla="*/ 682625 h 711200"/>
                  <a:gd name="connsiteX7" fmla="*/ 2628900 w 5273675"/>
                  <a:gd name="connsiteY7" fmla="*/ 682625 h 711200"/>
                  <a:gd name="connsiteX8" fmla="*/ 2854325 w 5273675"/>
                  <a:gd name="connsiteY8" fmla="*/ 120650 h 711200"/>
                  <a:gd name="connsiteX9" fmla="*/ 3076575 w 5273675"/>
                  <a:gd name="connsiteY9" fmla="*/ 0 h 711200"/>
                  <a:gd name="connsiteX10" fmla="*/ 3292475 w 5273675"/>
                  <a:gd name="connsiteY10" fmla="*/ 165100 h 711200"/>
                  <a:gd name="connsiteX11" fmla="*/ 3511550 w 5273675"/>
                  <a:gd name="connsiteY11" fmla="*/ 69850 h 711200"/>
                  <a:gd name="connsiteX12" fmla="*/ 3733800 w 5273675"/>
                  <a:gd name="connsiteY12" fmla="*/ 685800 h 711200"/>
                  <a:gd name="connsiteX13" fmla="*/ 3946525 w 5273675"/>
                  <a:gd name="connsiteY13" fmla="*/ 641350 h 711200"/>
                  <a:gd name="connsiteX14" fmla="*/ 4162425 w 5273675"/>
                  <a:gd name="connsiteY14" fmla="*/ 682625 h 711200"/>
                  <a:gd name="connsiteX15" fmla="*/ 5273675 w 5273675"/>
                  <a:gd name="connsiteY15" fmla="*/ 682625 h 711200"/>
                  <a:gd name="connsiteX16" fmla="*/ 5273675 w 5273675"/>
                  <a:gd name="connsiteY16" fmla="*/ 711200 h 711200"/>
                  <a:gd name="connsiteX17" fmla="*/ 0 w 5273675"/>
                  <a:gd name="connsiteY17" fmla="*/ 679450 h 711200"/>
                  <a:gd name="connsiteX0" fmla="*/ 0 w 5273675"/>
                  <a:gd name="connsiteY0" fmla="*/ 679450 h 711200"/>
                  <a:gd name="connsiteX1" fmla="*/ 447675 w 5273675"/>
                  <a:gd name="connsiteY1" fmla="*/ 679450 h 711200"/>
                  <a:gd name="connsiteX2" fmla="*/ 666750 w 5273675"/>
                  <a:gd name="connsiteY2" fmla="*/ 517525 h 711200"/>
                  <a:gd name="connsiteX3" fmla="*/ 892175 w 5273675"/>
                  <a:gd name="connsiteY3" fmla="*/ 682625 h 711200"/>
                  <a:gd name="connsiteX4" fmla="*/ 1533525 w 5273675"/>
                  <a:gd name="connsiteY4" fmla="*/ 682625 h 711200"/>
                  <a:gd name="connsiteX5" fmla="*/ 1778000 w 5273675"/>
                  <a:gd name="connsiteY5" fmla="*/ 669925 h 711200"/>
                  <a:gd name="connsiteX6" fmla="*/ 1987550 w 5273675"/>
                  <a:gd name="connsiteY6" fmla="*/ 682625 h 711200"/>
                  <a:gd name="connsiteX7" fmla="*/ 2628900 w 5273675"/>
                  <a:gd name="connsiteY7" fmla="*/ 682625 h 711200"/>
                  <a:gd name="connsiteX8" fmla="*/ 2854325 w 5273675"/>
                  <a:gd name="connsiteY8" fmla="*/ 120650 h 711200"/>
                  <a:gd name="connsiteX9" fmla="*/ 3076575 w 5273675"/>
                  <a:gd name="connsiteY9" fmla="*/ 0 h 711200"/>
                  <a:gd name="connsiteX10" fmla="*/ 3292475 w 5273675"/>
                  <a:gd name="connsiteY10" fmla="*/ 165100 h 711200"/>
                  <a:gd name="connsiteX11" fmla="*/ 3511550 w 5273675"/>
                  <a:gd name="connsiteY11" fmla="*/ 69850 h 711200"/>
                  <a:gd name="connsiteX12" fmla="*/ 3733800 w 5273675"/>
                  <a:gd name="connsiteY12" fmla="*/ 685800 h 711200"/>
                  <a:gd name="connsiteX13" fmla="*/ 3946525 w 5273675"/>
                  <a:gd name="connsiteY13" fmla="*/ 641350 h 711200"/>
                  <a:gd name="connsiteX14" fmla="*/ 4162425 w 5273675"/>
                  <a:gd name="connsiteY14" fmla="*/ 682625 h 711200"/>
                  <a:gd name="connsiteX15" fmla="*/ 5273675 w 5273675"/>
                  <a:gd name="connsiteY15" fmla="*/ 682625 h 711200"/>
                  <a:gd name="connsiteX16" fmla="*/ 5273675 w 5273675"/>
                  <a:gd name="connsiteY16" fmla="*/ 711200 h 711200"/>
                  <a:gd name="connsiteX17" fmla="*/ 4511675 w 5273675"/>
                  <a:gd name="connsiteY17" fmla="*/ 711200 h 711200"/>
                  <a:gd name="connsiteX18" fmla="*/ 0 w 5273675"/>
                  <a:gd name="connsiteY18" fmla="*/ 679450 h 711200"/>
                  <a:gd name="connsiteX0" fmla="*/ 0 w 5273675"/>
                  <a:gd name="connsiteY0" fmla="*/ 679450 h 898525"/>
                  <a:gd name="connsiteX1" fmla="*/ 447675 w 5273675"/>
                  <a:gd name="connsiteY1" fmla="*/ 679450 h 898525"/>
                  <a:gd name="connsiteX2" fmla="*/ 666750 w 5273675"/>
                  <a:gd name="connsiteY2" fmla="*/ 517525 h 898525"/>
                  <a:gd name="connsiteX3" fmla="*/ 892175 w 5273675"/>
                  <a:gd name="connsiteY3" fmla="*/ 682625 h 898525"/>
                  <a:gd name="connsiteX4" fmla="*/ 1533525 w 5273675"/>
                  <a:gd name="connsiteY4" fmla="*/ 682625 h 898525"/>
                  <a:gd name="connsiteX5" fmla="*/ 1778000 w 5273675"/>
                  <a:gd name="connsiteY5" fmla="*/ 669925 h 898525"/>
                  <a:gd name="connsiteX6" fmla="*/ 1987550 w 5273675"/>
                  <a:gd name="connsiteY6" fmla="*/ 682625 h 898525"/>
                  <a:gd name="connsiteX7" fmla="*/ 2628900 w 5273675"/>
                  <a:gd name="connsiteY7" fmla="*/ 682625 h 898525"/>
                  <a:gd name="connsiteX8" fmla="*/ 2854325 w 5273675"/>
                  <a:gd name="connsiteY8" fmla="*/ 120650 h 898525"/>
                  <a:gd name="connsiteX9" fmla="*/ 3076575 w 5273675"/>
                  <a:gd name="connsiteY9" fmla="*/ 0 h 898525"/>
                  <a:gd name="connsiteX10" fmla="*/ 3292475 w 5273675"/>
                  <a:gd name="connsiteY10" fmla="*/ 165100 h 898525"/>
                  <a:gd name="connsiteX11" fmla="*/ 3511550 w 5273675"/>
                  <a:gd name="connsiteY11" fmla="*/ 69850 h 898525"/>
                  <a:gd name="connsiteX12" fmla="*/ 3733800 w 5273675"/>
                  <a:gd name="connsiteY12" fmla="*/ 685800 h 898525"/>
                  <a:gd name="connsiteX13" fmla="*/ 3946525 w 5273675"/>
                  <a:gd name="connsiteY13" fmla="*/ 641350 h 898525"/>
                  <a:gd name="connsiteX14" fmla="*/ 4162425 w 5273675"/>
                  <a:gd name="connsiteY14" fmla="*/ 682625 h 898525"/>
                  <a:gd name="connsiteX15" fmla="*/ 5273675 w 5273675"/>
                  <a:gd name="connsiteY15" fmla="*/ 682625 h 898525"/>
                  <a:gd name="connsiteX16" fmla="*/ 5273675 w 5273675"/>
                  <a:gd name="connsiteY16" fmla="*/ 711200 h 898525"/>
                  <a:gd name="connsiteX17" fmla="*/ 4489450 w 5273675"/>
                  <a:gd name="connsiteY17" fmla="*/ 898525 h 898525"/>
                  <a:gd name="connsiteX18" fmla="*/ 0 w 5273675"/>
                  <a:gd name="connsiteY18" fmla="*/ 679450 h 898525"/>
                  <a:gd name="connsiteX0" fmla="*/ 3175 w 5276850"/>
                  <a:gd name="connsiteY0" fmla="*/ 679450 h 711200"/>
                  <a:gd name="connsiteX1" fmla="*/ 450850 w 5276850"/>
                  <a:gd name="connsiteY1" fmla="*/ 679450 h 711200"/>
                  <a:gd name="connsiteX2" fmla="*/ 669925 w 5276850"/>
                  <a:gd name="connsiteY2" fmla="*/ 517525 h 711200"/>
                  <a:gd name="connsiteX3" fmla="*/ 895350 w 5276850"/>
                  <a:gd name="connsiteY3" fmla="*/ 682625 h 711200"/>
                  <a:gd name="connsiteX4" fmla="*/ 1536700 w 5276850"/>
                  <a:gd name="connsiteY4" fmla="*/ 682625 h 711200"/>
                  <a:gd name="connsiteX5" fmla="*/ 1781175 w 5276850"/>
                  <a:gd name="connsiteY5" fmla="*/ 669925 h 711200"/>
                  <a:gd name="connsiteX6" fmla="*/ 1990725 w 5276850"/>
                  <a:gd name="connsiteY6" fmla="*/ 682625 h 711200"/>
                  <a:gd name="connsiteX7" fmla="*/ 2632075 w 5276850"/>
                  <a:gd name="connsiteY7" fmla="*/ 682625 h 711200"/>
                  <a:gd name="connsiteX8" fmla="*/ 2857500 w 5276850"/>
                  <a:gd name="connsiteY8" fmla="*/ 120650 h 711200"/>
                  <a:gd name="connsiteX9" fmla="*/ 3079750 w 5276850"/>
                  <a:gd name="connsiteY9" fmla="*/ 0 h 711200"/>
                  <a:gd name="connsiteX10" fmla="*/ 3295650 w 5276850"/>
                  <a:gd name="connsiteY10" fmla="*/ 165100 h 711200"/>
                  <a:gd name="connsiteX11" fmla="*/ 3514725 w 5276850"/>
                  <a:gd name="connsiteY11" fmla="*/ 69850 h 711200"/>
                  <a:gd name="connsiteX12" fmla="*/ 3736975 w 5276850"/>
                  <a:gd name="connsiteY12" fmla="*/ 685800 h 711200"/>
                  <a:gd name="connsiteX13" fmla="*/ 3949700 w 5276850"/>
                  <a:gd name="connsiteY13" fmla="*/ 641350 h 711200"/>
                  <a:gd name="connsiteX14" fmla="*/ 4165600 w 5276850"/>
                  <a:gd name="connsiteY14" fmla="*/ 682625 h 711200"/>
                  <a:gd name="connsiteX15" fmla="*/ 5276850 w 5276850"/>
                  <a:gd name="connsiteY15" fmla="*/ 682625 h 711200"/>
                  <a:gd name="connsiteX16" fmla="*/ 5276850 w 5276850"/>
                  <a:gd name="connsiteY16" fmla="*/ 711200 h 711200"/>
                  <a:gd name="connsiteX17" fmla="*/ 0 w 5276850"/>
                  <a:gd name="connsiteY17" fmla="*/ 708025 h 711200"/>
                  <a:gd name="connsiteX18" fmla="*/ 3175 w 5276850"/>
                  <a:gd name="connsiteY18" fmla="*/ 679450 h 711200"/>
                  <a:gd name="connsiteX0" fmla="*/ 0 w 5273675"/>
                  <a:gd name="connsiteY0" fmla="*/ 679450 h 711200"/>
                  <a:gd name="connsiteX1" fmla="*/ 447675 w 5273675"/>
                  <a:gd name="connsiteY1" fmla="*/ 679450 h 711200"/>
                  <a:gd name="connsiteX2" fmla="*/ 666750 w 5273675"/>
                  <a:gd name="connsiteY2" fmla="*/ 517525 h 711200"/>
                  <a:gd name="connsiteX3" fmla="*/ 892175 w 5273675"/>
                  <a:gd name="connsiteY3" fmla="*/ 682625 h 711200"/>
                  <a:gd name="connsiteX4" fmla="*/ 1533525 w 5273675"/>
                  <a:gd name="connsiteY4" fmla="*/ 682625 h 711200"/>
                  <a:gd name="connsiteX5" fmla="*/ 1778000 w 5273675"/>
                  <a:gd name="connsiteY5" fmla="*/ 669925 h 711200"/>
                  <a:gd name="connsiteX6" fmla="*/ 1987550 w 5273675"/>
                  <a:gd name="connsiteY6" fmla="*/ 682625 h 711200"/>
                  <a:gd name="connsiteX7" fmla="*/ 2628900 w 5273675"/>
                  <a:gd name="connsiteY7" fmla="*/ 682625 h 711200"/>
                  <a:gd name="connsiteX8" fmla="*/ 2854325 w 5273675"/>
                  <a:gd name="connsiteY8" fmla="*/ 120650 h 711200"/>
                  <a:gd name="connsiteX9" fmla="*/ 3076575 w 5273675"/>
                  <a:gd name="connsiteY9" fmla="*/ 0 h 711200"/>
                  <a:gd name="connsiteX10" fmla="*/ 3292475 w 5273675"/>
                  <a:gd name="connsiteY10" fmla="*/ 165100 h 711200"/>
                  <a:gd name="connsiteX11" fmla="*/ 3511550 w 5273675"/>
                  <a:gd name="connsiteY11" fmla="*/ 69850 h 711200"/>
                  <a:gd name="connsiteX12" fmla="*/ 3733800 w 5273675"/>
                  <a:gd name="connsiteY12" fmla="*/ 685800 h 711200"/>
                  <a:gd name="connsiteX13" fmla="*/ 3946525 w 5273675"/>
                  <a:gd name="connsiteY13" fmla="*/ 641350 h 711200"/>
                  <a:gd name="connsiteX14" fmla="*/ 4162425 w 5273675"/>
                  <a:gd name="connsiteY14" fmla="*/ 682625 h 711200"/>
                  <a:gd name="connsiteX15" fmla="*/ 5273675 w 5273675"/>
                  <a:gd name="connsiteY15" fmla="*/ 682625 h 711200"/>
                  <a:gd name="connsiteX16" fmla="*/ 5273675 w 5273675"/>
                  <a:gd name="connsiteY16" fmla="*/ 711200 h 711200"/>
                  <a:gd name="connsiteX17" fmla="*/ 6350 w 5273675"/>
                  <a:gd name="connsiteY17" fmla="*/ 711200 h 711200"/>
                  <a:gd name="connsiteX18" fmla="*/ 0 w 5273675"/>
                  <a:gd name="connsiteY18" fmla="*/ 679450 h 711200"/>
                  <a:gd name="connsiteX0" fmla="*/ 0 w 5273675"/>
                  <a:gd name="connsiteY0" fmla="*/ 679450 h 711200"/>
                  <a:gd name="connsiteX1" fmla="*/ 447675 w 5273675"/>
                  <a:gd name="connsiteY1" fmla="*/ 679450 h 711200"/>
                  <a:gd name="connsiteX2" fmla="*/ 666750 w 5273675"/>
                  <a:gd name="connsiteY2" fmla="*/ 517525 h 711200"/>
                  <a:gd name="connsiteX3" fmla="*/ 892175 w 5273675"/>
                  <a:gd name="connsiteY3" fmla="*/ 682625 h 711200"/>
                  <a:gd name="connsiteX4" fmla="*/ 1533525 w 5273675"/>
                  <a:gd name="connsiteY4" fmla="*/ 682625 h 711200"/>
                  <a:gd name="connsiteX5" fmla="*/ 1778000 w 5273675"/>
                  <a:gd name="connsiteY5" fmla="*/ 669925 h 711200"/>
                  <a:gd name="connsiteX6" fmla="*/ 1987550 w 5273675"/>
                  <a:gd name="connsiteY6" fmla="*/ 682625 h 711200"/>
                  <a:gd name="connsiteX7" fmla="*/ 2628900 w 5273675"/>
                  <a:gd name="connsiteY7" fmla="*/ 682625 h 711200"/>
                  <a:gd name="connsiteX8" fmla="*/ 2854325 w 5273675"/>
                  <a:gd name="connsiteY8" fmla="*/ 120650 h 711200"/>
                  <a:gd name="connsiteX9" fmla="*/ 3076575 w 5273675"/>
                  <a:gd name="connsiteY9" fmla="*/ 0 h 711200"/>
                  <a:gd name="connsiteX10" fmla="*/ 3292475 w 5273675"/>
                  <a:gd name="connsiteY10" fmla="*/ 165100 h 711200"/>
                  <a:gd name="connsiteX11" fmla="*/ 3511550 w 5273675"/>
                  <a:gd name="connsiteY11" fmla="*/ 69850 h 711200"/>
                  <a:gd name="connsiteX12" fmla="*/ 3733800 w 5273675"/>
                  <a:gd name="connsiteY12" fmla="*/ 685800 h 711200"/>
                  <a:gd name="connsiteX13" fmla="*/ 3946525 w 5273675"/>
                  <a:gd name="connsiteY13" fmla="*/ 641350 h 711200"/>
                  <a:gd name="connsiteX14" fmla="*/ 4162425 w 5273675"/>
                  <a:gd name="connsiteY14" fmla="*/ 682625 h 711200"/>
                  <a:gd name="connsiteX15" fmla="*/ 5273675 w 5273675"/>
                  <a:gd name="connsiteY15" fmla="*/ 682625 h 711200"/>
                  <a:gd name="connsiteX16" fmla="*/ 5273675 w 5273675"/>
                  <a:gd name="connsiteY16" fmla="*/ 711200 h 711200"/>
                  <a:gd name="connsiteX17" fmla="*/ 53975 w 5273675"/>
                  <a:gd name="connsiteY17" fmla="*/ 711200 h 711200"/>
                  <a:gd name="connsiteX18" fmla="*/ 0 w 5273675"/>
                  <a:gd name="connsiteY18" fmla="*/ 679450 h 711200"/>
                  <a:gd name="connsiteX0" fmla="*/ 9525 w 5283200"/>
                  <a:gd name="connsiteY0" fmla="*/ 679450 h 714375"/>
                  <a:gd name="connsiteX1" fmla="*/ 457200 w 5283200"/>
                  <a:gd name="connsiteY1" fmla="*/ 679450 h 714375"/>
                  <a:gd name="connsiteX2" fmla="*/ 676275 w 5283200"/>
                  <a:gd name="connsiteY2" fmla="*/ 517525 h 714375"/>
                  <a:gd name="connsiteX3" fmla="*/ 901700 w 5283200"/>
                  <a:gd name="connsiteY3" fmla="*/ 682625 h 714375"/>
                  <a:gd name="connsiteX4" fmla="*/ 1543050 w 5283200"/>
                  <a:gd name="connsiteY4" fmla="*/ 682625 h 714375"/>
                  <a:gd name="connsiteX5" fmla="*/ 1787525 w 5283200"/>
                  <a:gd name="connsiteY5" fmla="*/ 669925 h 714375"/>
                  <a:gd name="connsiteX6" fmla="*/ 1997075 w 5283200"/>
                  <a:gd name="connsiteY6" fmla="*/ 682625 h 714375"/>
                  <a:gd name="connsiteX7" fmla="*/ 2638425 w 5283200"/>
                  <a:gd name="connsiteY7" fmla="*/ 682625 h 714375"/>
                  <a:gd name="connsiteX8" fmla="*/ 2863850 w 5283200"/>
                  <a:gd name="connsiteY8" fmla="*/ 120650 h 714375"/>
                  <a:gd name="connsiteX9" fmla="*/ 3086100 w 5283200"/>
                  <a:gd name="connsiteY9" fmla="*/ 0 h 714375"/>
                  <a:gd name="connsiteX10" fmla="*/ 3302000 w 5283200"/>
                  <a:gd name="connsiteY10" fmla="*/ 165100 h 714375"/>
                  <a:gd name="connsiteX11" fmla="*/ 3521075 w 5283200"/>
                  <a:gd name="connsiteY11" fmla="*/ 69850 h 714375"/>
                  <a:gd name="connsiteX12" fmla="*/ 3743325 w 5283200"/>
                  <a:gd name="connsiteY12" fmla="*/ 685800 h 714375"/>
                  <a:gd name="connsiteX13" fmla="*/ 3956050 w 5283200"/>
                  <a:gd name="connsiteY13" fmla="*/ 641350 h 714375"/>
                  <a:gd name="connsiteX14" fmla="*/ 4171950 w 5283200"/>
                  <a:gd name="connsiteY14" fmla="*/ 682625 h 714375"/>
                  <a:gd name="connsiteX15" fmla="*/ 5283200 w 5283200"/>
                  <a:gd name="connsiteY15" fmla="*/ 682625 h 714375"/>
                  <a:gd name="connsiteX16" fmla="*/ 5283200 w 5283200"/>
                  <a:gd name="connsiteY16" fmla="*/ 711200 h 714375"/>
                  <a:gd name="connsiteX17" fmla="*/ 0 w 5283200"/>
                  <a:gd name="connsiteY17" fmla="*/ 714375 h 714375"/>
                  <a:gd name="connsiteX18" fmla="*/ 9525 w 5283200"/>
                  <a:gd name="connsiteY18" fmla="*/ 679450 h 714375"/>
                  <a:gd name="connsiteX0" fmla="*/ 3175 w 5276850"/>
                  <a:gd name="connsiteY0" fmla="*/ 679450 h 714375"/>
                  <a:gd name="connsiteX1" fmla="*/ 450850 w 5276850"/>
                  <a:gd name="connsiteY1" fmla="*/ 679450 h 714375"/>
                  <a:gd name="connsiteX2" fmla="*/ 669925 w 5276850"/>
                  <a:gd name="connsiteY2" fmla="*/ 517525 h 714375"/>
                  <a:gd name="connsiteX3" fmla="*/ 895350 w 5276850"/>
                  <a:gd name="connsiteY3" fmla="*/ 682625 h 714375"/>
                  <a:gd name="connsiteX4" fmla="*/ 1536700 w 5276850"/>
                  <a:gd name="connsiteY4" fmla="*/ 682625 h 714375"/>
                  <a:gd name="connsiteX5" fmla="*/ 1781175 w 5276850"/>
                  <a:gd name="connsiteY5" fmla="*/ 669925 h 714375"/>
                  <a:gd name="connsiteX6" fmla="*/ 1990725 w 5276850"/>
                  <a:gd name="connsiteY6" fmla="*/ 682625 h 714375"/>
                  <a:gd name="connsiteX7" fmla="*/ 2632075 w 5276850"/>
                  <a:gd name="connsiteY7" fmla="*/ 682625 h 714375"/>
                  <a:gd name="connsiteX8" fmla="*/ 2857500 w 5276850"/>
                  <a:gd name="connsiteY8" fmla="*/ 120650 h 714375"/>
                  <a:gd name="connsiteX9" fmla="*/ 3079750 w 5276850"/>
                  <a:gd name="connsiteY9" fmla="*/ 0 h 714375"/>
                  <a:gd name="connsiteX10" fmla="*/ 3295650 w 5276850"/>
                  <a:gd name="connsiteY10" fmla="*/ 165100 h 714375"/>
                  <a:gd name="connsiteX11" fmla="*/ 3514725 w 5276850"/>
                  <a:gd name="connsiteY11" fmla="*/ 69850 h 714375"/>
                  <a:gd name="connsiteX12" fmla="*/ 3736975 w 5276850"/>
                  <a:gd name="connsiteY12" fmla="*/ 685800 h 714375"/>
                  <a:gd name="connsiteX13" fmla="*/ 3949700 w 5276850"/>
                  <a:gd name="connsiteY13" fmla="*/ 641350 h 714375"/>
                  <a:gd name="connsiteX14" fmla="*/ 4165600 w 5276850"/>
                  <a:gd name="connsiteY14" fmla="*/ 682625 h 714375"/>
                  <a:gd name="connsiteX15" fmla="*/ 5276850 w 5276850"/>
                  <a:gd name="connsiteY15" fmla="*/ 682625 h 714375"/>
                  <a:gd name="connsiteX16" fmla="*/ 5276850 w 5276850"/>
                  <a:gd name="connsiteY16" fmla="*/ 711200 h 714375"/>
                  <a:gd name="connsiteX17" fmla="*/ 0 w 5276850"/>
                  <a:gd name="connsiteY17" fmla="*/ 714375 h 714375"/>
                  <a:gd name="connsiteX18" fmla="*/ 3175 w 5276850"/>
                  <a:gd name="connsiteY18" fmla="*/ 679450 h 714375"/>
                  <a:gd name="connsiteX0" fmla="*/ 0 w 5273675"/>
                  <a:gd name="connsiteY0" fmla="*/ 679450 h 714375"/>
                  <a:gd name="connsiteX1" fmla="*/ 447675 w 5273675"/>
                  <a:gd name="connsiteY1" fmla="*/ 679450 h 714375"/>
                  <a:gd name="connsiteX2" fmla="*/ 666750 w 5273675"/>
                  <a:gd name="connsiteY2" fmla="*/ 517525 h 714375"/>
                  <a:gd name="connsiteX3" fmla="*/ 892175 w 5273675"/>
                  <a:gd name="connsiteY3" fmla="*/ 682625 h 714375"/>
                  <a:gd name="connsiteX4" fmla="*/ 1533525 w 5273675"/>
                  <a:gd name="connsiteY4" fmla="*/ 682625 h 714375"/>
                  <a:gd name="connsiteX5" fmla="*/ 1778000 w 5273675"/>
                  <a:gd name="connsiteY5" fmla="*/ 669925 h 714375"/>
                  <a:gd name="connsiteX6" fmla="*/ 1987550 w 5273675"/>
                  <a:gd name="connsiteY6" fmla="*/ 682625 h 714375"/>
                  <a:gd name="connsiteX7" fmla="*/ 2628900 w 5273675"/>
                  <a:gd name="connsiteY7" fmla="*/ 682625 h 714375"/>
                  <a:gd name="connsiteX8" fmla="*/ 2854325 w 5273675"/>
                  <a:gd name="connsiteY8" fmla="*/ 120650 h 714375"/>
                  <a:gd name="connsiteX9" fmla="*/ 3076575 w 5273675"/>
                  <a:gd name="connsiteY9" fmla="*/ 0 h 714375"/>
                  <a:gd name="connsiteX10" fmla="*/ 3292475 w 5273675"/>
                  <a:gd name="connsiteY10" fmla="*/ 165100 h 714375"/>
                  <a:gd name="connsiteX11" fmla="*/ 3511550 w 5273675"/>
                  <a:gd name="connsiteY11" fmla="*/ 69850 h 714375"/>
                  <a:gd name="connsiteX12" fmla="*/ 3733800 w 5273675"/>
                  <a:gd name="connsiteY12" fmla="*/ 685800 h 714375"/>
                  <a:gd name="connsiteX13" fmla="*/ 3946525 w 5273675"/>
                  <a:gd name="connsiteY13" fmla="*/ 641350 h 714375"/>
                  <a:gd name="connsiteX14" fmla="*/ 4162425 w 5273675"/>
                  <a:gd name="connsiteY14" fmla="*/ 682625 h 714375"/>
                  <a:gd name="connsiteX15" fmla="*/ 5273675 w 5273675"/>
                  <a:gd name="connsiteY15" fmla="*/ 682625 h 714375"/>
                  <a:gd name="connsiteX16" fmla="*/ 5273675 w 5273675"/>
                  <a:gd name="connsiteY16" fmla="*/ 711200 h 714375"/>
                  <a:gd name="connsiteX17" fmla="*/ 3175 w 5273675"/>
                  <a:gd name="connsiteY17" fmla="*/ 714375 h 714375"/>
                  <a:gd name="connsiteX18" fmla="*/ 0 w 5273675"/>
                  <a:gd name="connsiteY18" fmla="*/ 67945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73675" h="714375">
                    <a:moveTo>
                      <a:pt x="0" y="679450"/>
                    </a:moveTo>
                    <a:lnTo>
                      <a:pt x="447675" y="679450"/>
                    </a:lnTo>
                    <a:lnTo>
                      <a:pt x="666750" y="517525"/>
                    </a:lnTo>
                    <a:lnTo>
                      <a:pt x="892175" y="682625"/>
                    </a:lnTo>
                    <a:lnTo>
                      <a:pt x="1533525" y="682625"/>
                    </a:lnTo>
                    <a:lnTo>
                      <a:pt x="1778000" y="669925"/>
                    </a:lnTo>
                    <a:lnTo>
                      <a:pt x="1987550" y="682625"/>
                    </a:lnTo>
                    <a:lnTo>
                      <a:pt x="2628900" y="682625"/>
                    </a:lnTo>
                    <a:lnTo>
                      <a:pt x="2854325" y="120650"/>
                    </a:lnTo>
                    <a:lnTo>
                      <a:pt x="3076575" y="0"/>
                    </a:lnTo>
                    <a:lnTo>
                      <a:pt x="3292475" y="165100"/>
                    </a:lnTo>
                    <a:lnTo>
                      <a:pt x="3511550" y="69850"/>
                    </a:lnTo>
                    <a:lnTo>
                      <a:pt x="3733800" y="685800"/>
                    </a:lnTo>
                    <a:lnTo>
                      <a:pt x="3946525" y="641350"/>
                    </a:lnTo>
                    <a:lnTo>
                      <a:pt x="4162425" y="682625"/>
                    </a:lnTo>
                    <a:lnTo>
                      <a:pt x="5273675" y="682625"/>
                    </a:lnTo>
                    <a:lnTo>
                      <a:pt x="5273675" y="711200"/>
                    </a:lnTo>
                    <a:lnTo>
                      <a:pt x="3175" y="714375"/>
                    </a:lnTo>
                    <a:lnTo>
                      <a:pt x="0" y="679450"/>
                    </a:lnTo>
                    <a:close/>
                  </a:path>
                </a:pathLst>
              </a:custGeom>
              <a:solidFill>
                <a:srgbClr val="FF0000">
                  <a:alpha val="10000"/>
                </a:srgbClr>
              </a:solidFill>
              <a:ln w="31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</p:grpSp>
        <p:sp>
          <p:nvSpPr>
            <p:cNvPr id="220" name="Rectangle 218">
              <a:extLst>
                <a:ext uri="{FF2B5EF4-FFF2-40B4-BE49-F238E27FC236}">
                  <a16:creationId xmlns:a16="http://schemas.microsoft.com/office/drawing/2014/main" id="{191288F3-461F-437D-9D91-A7B86B71CEA7}"/>
                </a:ext>
              </a:extLst>
            </p:cNvPr>
            <p:cNvSpPr/>
            <p:nvPr/>
          </p:nvSpPr>
          <p:spPr>
            <a:xfrm>
              <a:off x="6342332" y="3143400"/>
              <a:ext cx="93200" cy="18288"/>
            </a:xfrm>
            <a:prstGeom prst="rect">
              <a:avLst/>
            </a:prstGeom>
            <a:solidFill>
              <a:srgbClr val="6EBE4A">
                <a:lumMod val="40000"/>
                <a:lumOff val="60000"/>
                <a:alpha val="50000"/>
              </a:srgbClr>
            </a:solidFill>
            <a:ln w="3175" cap="flat" cmpd="sng" algn="ctr">
              <a:solidFill>
                <a:srgbClr val="6EBE4A">
                  <a:alpha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</p:grpSp>
      <p:grpSp>
        <p:nvGrpSpPr>
          <p:cNvPr id="359" name="グループ化 358">
            <a:extLst>
              <a:ext uri="{FF2B5EF4-FFF2-40B4-BE49-F238E27FC236}">
                <a16:creationId xmlns:a16="http://schemas.microsoft.com/office/drawing/2014/main" id="{2349A595-C3F7-4327-BB5A-C592B3665B0D}"/>
              </a:ext>
            </a:extLst>
          </p:cNvPr>
          <p:cNvGrpSpPr/>
          <p:nvPr/>
        </p:nvGrpSpPr>
        <p:grpSpPr>
          <a:xfrm>
            <a:off x="4797356" y="5636503"/>
            <a:ext cx="6858555" cy="665157"/>
            <a:chOff x="3598210" y="4153919"/>
            <a:chExt cx="5143916" cy="498868"/>
          </a:xfrm>
        </p:grpSpPr>
        <p:cxnSp>
          <p:nvCxnSpPr>
            <p:cNvPr id="224" name="Straight Connector 222">
              <a:extLst>
                <a:ext uri="{FF2B5EF4-FFF2-40B4-BE49-F238E27FC236}">
                  <a16:creationId xmlns:a16="http://schemas.microsoft.com/office/drawing/2014/main" id="{54C336F8-2E31-4D11-858D-1327479D5E11}"/>
                </a:ext>
              </a:extLst>
            </p:cNvPr>
            <p:cNvCxnSpPr>
              <a:cxnSpLocks/>
              <a:stCxn id="226" idx="6"/>
              <a:endCxn id="225" idx="2"/>
            </p:cNvCxnSpPr>
            <p:nvPr/>
          </p:nvCxnSpPr>
          <p:spPr>
            <a:xfrm flipV="1">
              <a:off x="8257694" y="4402392"/>
              <a:ext cx="410177" cy="1"/>
            </a:xfrm>
            <a:prstGeom prst="line">
              <a:avLst/>
            </a:prstGeom>
            <a:noFill/>
            <a:ln w="38100" cap="flat" cmpd="sng" algn="ctr">
              <a:solidFill>
                <a:srgbClr val="282828"/>
              </a:solidFill>
              <a:prstDash val="solid"/>
            </a:ln>
            <a:effectLst/>
          </p:spPr>
        </p:cxnSp>
        <p:sp>
          <p:nvSpPr>
            <p:cNvPr id="225" name="Oval 223">
              <a:extLst>
                <a:ext uri="{FF2B5EF4-FFF2-40B4-BE49-F238E27FC236}">
                  <a16:creationId xmlns:a16="http://schemas.microsoft.com/office/drawing/2014/main" id="{1FE00247-4A50-4E15-8EED-0F47D53B019A}"/>
                </a:ext>
              </a:extLst>
            </p:cNvPr>
            <p:cNvSpPr/>
            <p:nvPr/>
          </p:nvSpPr>
          <p:spPr>
            <a:xfrm>
              <a:off x="8667870" y="4365264"/>
              <a:ext cx="74256" cy="74256"/>
            </a:xfrm>
            <a:prstGeom prst="ellipse">
              <a:avLst/>
            </a:prstGeom>
            <a:solidFill>
              <a:srgbClr val="B6E1D5"/>
            </a:solidFill>
            <a:ln w="6350" cap="flat" cmpd="sng" algn="ctr">
              <a:solidFill>
                <a:srgbClr val="88D0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26" name="Oval 224">
              <a:extLst>
                <a:ext uri="{FF2B5EF4-FFF2-40B4-BE49-F238E27FC236}">
                  <a16:creationId xmlns:a16="http://schemas.microsoft.com/office/drawing/2014/main" id="{E2042279-9072-49C9-87AF-E42F7DA39F7A}"/>
                </a:ext>
              </a:extLst>
            </p:cNvPr>
            <p:cNvSpPr/>
            <p:nvPr/>
          </p:nvSpPr>
          <p:spPr>
            <a:xfrm>
              <a:off x="8073451" y="4335749"/>
              <a:ext cx="184243" cy="133287"/>
            </a:xfrm>
            <a:prstGeom prst="ellipse">
              <a:avLst/>
            </a:prstGeom>
            <a:solidFill>
              <a:srgbClr val="78CA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cxnSp>
          <p:nvCxnSpPr>
            <p:cNvPr id="227" name="Straight Connector 225">
              <a:extLst>
                <a:ext uri="{FF2B5EF4-FFF2-40B4-BE49-F238E27FC236}">
                  <a16:creationId xmlns:a16="http://schemas.microsoft.com/office/drawing/2014/main" id="{C406A966-14E1-4F6B-808A-0FEAF11BC490}"/>
                </a:ext>
              </a:extLst>
            </p:cNvPr>
            <p:cNvCxnSpPr>
              <a:cxnSpLocks/>
              <a:stCxn id="229" idx="6"/>
              <a:endCxn id="230" idx="2"/>
            </p:cNvCxnSpPr>
            <p:nvPr/>
          </p:nvCxnSpPr>
          <p:spPr>
            <a:xfrm>
              <a:off x="6890332" y="4220563"/>
              <a:ext cx="499438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grpSp>
          <p:nvGrpSpPr>
            <p:cNvPr id="228" name="Group 226">
              <a:extLst>
                <a:ext uri="{FF2B5EF4-FFF2-40B4-BE49-F238E27FC236}">
                  <a16:creationId xmlns:a16="http://schemas.microsoft.com/office/drawing/2014/main" id="{E472BD13-7636-4FD1-BB2D-B2622DDC64F0}"/>
                </a:ext>
              </a:extLst>
            </p:cNvPr>
            <p:cNvGrpSpPr/>
            <p:nvPr/>
          </p:nvGrpSpPr>
          <p:grpSpPr>
            <a:xfrm>
              <a:off x="7558351" y="4220249"/>
              <a:ext cx="517689" cy="369946"/>
              <a:chOff x="6924548" y="3783109"/>
              <a:chExt cx="602422" cy="548908"/>
            </a:xfrm>
          </p:grpSpPr>
          <p:sp>
            <p:nvSpPr>
              <p:cNvPr id="258" name="Freeform 256">
                <a:extLst>
                  <a:ext uri="{FF2B5EF4-FFF2-40B4-BE49-F238E27FC236}">
                    <a16:creationId xmlns:a16="http://schemas.microsoft.com/office/drawing/2014/main" id="{661F2CDA-2171-4FFC-9E6C-D39C99B1F29F}"/>
                  </a:ext>
                </a:extLst>
              </p:cNvPr>
              <p:cNvSpPr/>
              <p:nvPr/>
            </p:nvSpPr>
            <p:spPr>
              <a:xfrm flipH="1">
                <a:off x="6924553" y="3783109"/>
                <a:ext cx="602417" cy="259341"/>
              </a:xfrm>
              <a:custGeom>
                <a:avLst/>
                <a:gdLst>
                  <a:gd name="connsiteX0" fmla="*/ 0 w 419387"/>
                  <a:gd name="connsiteY0" fmla="*/ 285701 h 285701"/>
                  <a:gd name="connsiteX1" fmla="*/ 99690 w 419387"/>
                  <a:gd name="connsiteY1" fmla="*/ 241013 h 285701"/>
                  <a:gd name="connsiteX2" fmla="*/ 237194 w 419387"/>
                  <a:gd name="connsiteY2" fmla="*/ 38195 h 285701"/>
                  <a:gd name="connsiteX3" fmla="*/ 419387 w 419387"/>
                  <a:gd name="connsiteY3" fmla="*/ 381 h 28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387" h="285701">
                    <a:moveTo>
                      <a:pt x="0" y="285701"/>
                    </a:moveTo>
                    <a:cubicBezTo>
                      <a:pt x="30079" y="283982"/>
                      <a:pt x="60158" y="282264"/>
                      <a:pt x="99690" y="241013"/>
                    </a:cubicBezTo>
                    <a:cubicBezTo>
                      <a:pt x="139222" y="199762"/>
                      <a:pt x="183911" y="78300"/>
                      <a:pt x="237194" y="38195"/>
                    </a:cubicBezTo>
                    <a:cubicBezTo>
                      <a:pt x="290477" y="-1910"/>
                      <a:pt x="354932" y="-765"/>
                      <a:pt x="419387" y="381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>
                  <a:solidFill>
                    <a:srgbClr val="FFFFFF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59" name="Freeform 257">
                <a:extLst>
                  <a:ext uri="{FF2B5EF4-FFF2-40B4-BE49-F238E27FC236}">
                    <a16:creationId xmlns:a16="http://schemas.microsoft.com/office/drawing/2014/main" id="{E7EADBB7-D9F7-4B08-B99C-7A2710123FE2}"/>
                  </a:ext>
                </a:extLst>
              </p:cNvPr>
              <p:cNvSpPr/>
              <p:nvPr/>
            </p:nvSpPr>
            <p:spPr>
              <a:xfrm flipH="1" flipV="1">
                <a:off x="6924548" y="4052915"/>
                <a:ext cx="602417" cy="279102"/>
              </a:xfrm>
              <a:custGeom>
                <a:avLst/>
                <a:gdLst>
                  <a:gd name="connsiteX0" fmla="*/ 0 w 419387"/>
                  <a:gd name="connsiteY0" fmla="*/ 285701 h 285701"/>
                  <a:gd name="connsiteX1" fmla="*/ 99690 w 419387"/>
                  <a:gd name="connsiteY1" fmla="*/ 241013 h 285701"/>
                  <a:gd name="connsiteX2" fmla="*/ 237194 w 419387"/>
                  <a:gd name="connsiteY2" fmla="*/ 38195 h 285701"/>
                  <a:gd name="connsiteX3" fmla="*/ 419387 w 419387"/>
                  <a:gd name="connsiteY3" fmla="*/ 381 h 28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387" h="285701">
                    <a:moveTo>
                      <a:pt x="0" y="285701"/>
                    </a:moveTo>
                    <a:cubicBezTo>
                      <a:pt x="30079" y="283982"/>
                      <a:pt x="60158" y="282264"/>
                      <a:pt x="99690" y="241013"/>
                    </a:cubicBezTo>
                    <a:cubicBezTo>
                      <a:pt x="139222" y="199762"/>
                      <a:pt x="183911" y="78300"/>
                      <a:pt x="237194" y="38195"/>
                    </a:cubicBezTo>
                    <a:cubicBezTo>
                      <a:pt x="290477" y="-1910"/>
                      <a:pt x="354932" y="-765"/>
                      <a:pt x="419387" y="381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>
                  <a:solidFill>
                    <a:srgbClr val="FFFFFF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229" name="Oval 227">
              <a:extLst>
                <a:ext uri="{FF2B5EF4-FFF2-40B4-BE49-F238E27FC236}">
                  <a16:creationId xmlns:a16="http://schemas.microsoft.com/office/drawing/2014/main" id="{F056A3A6-BE77-4DEB-A459-AEB8F6B10621}"/>
                </a:ext>
              </a:extLst>
            </p:cNvPr>
            <p:cNvSpPr/>
            <p:nvPr/>
          </p:nvSpPr>
          <p:spPr>
            <a:xfrm>
              <a:off x="6706089" y="4153919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30" name="Oval 228">
              <a:extLst>
                <a:ext uri="{FF2B5EF4-FFF2-40B4-BE49-F238E27FC236}">
                  <a16:creationId xmlns:a16="http://schemas.microsoft.com/office/drawing/2014/main" id="{1EFFB7BF-5E11-4418-9D32-83DB01DD6155}"/>
                </a:ext>
              </a:extLst>
            </p:cNvPr>
            <p:cNvSpPr/>
            <p:nvPr/>
          </p:nvSpPr>
          <p:spPr>
            <a:xfrm>
              <a:off x="7389770" y="4153919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cxnSp>
          <p:nvCxnSpPr>
            <p:cNvPr id="231" name="Straight Connector 229">
              <a:extLst>
                <a:ext uri="{FF2B5EF4-FFF2-40B4-BE49-F238E27FC236}">
                  <a16:creationId xmlns:a16="http://schemas.microsoft.com/office/drawing/2014/main" id="{964A6B6D-7CC7-4500-B0D5-A8E675B60227}"/>
                </a:ext>
              </a:extLst>
            </p:cNvPr>
            <p:cNvCxnSpPr>
              <a:cxnSpLocks/>
              <a:stCxn id="239" idx="3"/>
              <a:endCxn id="238" idx="2"/>
            </p:cNvCxnSpPr>
            <p:nvPr/>
          </p:nvCxnSpPr>
          <p:spPr>
            <a:xfrm>
              <a:off x="5484289" y="4220258"/>
              <a:ext cx="538119" cy="305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32" name="Straight Connector 230">
              <a:extLst>
                <a:ext uri="{FF2B5EF4-FFF2-40B4-BE49-F238E27FC236}">
                  <a16:creationId xmlns:a16="http://schemas.microsoft.com/office/drawing/2014/main" id="{EFAC748C-01AB-4DC6-B5B1-B3F196B8DC9F}"/>
                </a:ext>
              </a:extLst>
            </p:cNvPr>
            <p:cNvCxnSpPr>
              <a:cxnSpLocks/>
              <a:stCxn id="252" idx="6"/>
              <a:endCxn id="240" idx="2"/>
            </p:cNvCxnSpPr>
            <p:nvPr/>
          </p:nvCxnSpPr>
          <p:spPr>
            <a:xfrm>
              <a:off x="6206650" y="4586144"/>
              <a:ext cx="499438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33" name="Straight Connector 231">
              <a:extLst>
                <a:ext uri="{FF2B5EF4-FFF2-40B4-BE49-F238E27FC236}">
                  <a16:creationId xmlns:a16="http://schemas.microsoft.com/office/drawing/2014/main" id="{15EBE884-F0BD-4699-AAE9-8435504354E4}"/>
                </a:ext>
              </a:extLst>
            </p:cNvPr>
            <p:cNvCxnSpPr>
              <a:cxnSpLocks/>
              <a:stCxn id="240" idx="6"/>
              <a:endCxn id="236" idx="2"/>
            </p:cNvCxnSpPr>
            <p:nvPr/>
          </p:nvCxnSpPr>
          <p:spPr>
            <a:xfrm>
              <a:off x="6890332" y="4586144"/>
              <a:ext cx="499438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34" name="Freeform 232">
              <a:extLst>
                <a:ext uri="{FF2B5EF4-FFF2-40B4-BE49-F238E27FC236}">
                  <a16:creationId xmlns:a16="http://schemas.microsoft.com/office/drawing/2014/main" id="{D194BC39-91E3-4560-9456-0D8626634946}"/>
                </a:ext>
              </a:extLst>
            </p:cNvPr>
            <p:cNvSpPr/>
            <p:nvPr/>
          </p:nvSpPr>
          <p:spPr>
            <a:xfrm>
              <a:off x="6210554" y="4406907"/>
              <a:ext cx="495532" cy="173540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235" name="Straight Connector 233">
              <a:extLst>
                <a:ext uri="{FF2B5EF4-FFF2-40B4-BE49-F238E27FC236}">
                  <a16:creationId xmlns:a16="http://schemas.microsoft.com/office/drawing/2014/main" id="{5962ECEB-CD46-4531-BD3E-A89C9893A4B5}"/>
                </a:ext>
              </a:extLst>
            </p:cNvPr>
            <p:cNvCxnSpPr>
              <a:cxnSpLocks/>
              <a:endCxn id="229" idx="2"/>
            </p:cNvCxnSpPr>
            <p:nvPr/>
          </p:nvCxnSpPr>
          <p:spPr>
            <a:xfrm>
              <a:off x="6061686" y="4220563"/>
              <a:ext cx="644403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sp>
          <p:nvSpPr>
            <p:cNvPr id="236" name="Oval 234">
              <a:extLst>
                <a:ext uri="{FF2B5EF4-FFF2-40B4-BE49-F238E27FC236}">
                  <a16:creationId xmlns:a16="http://schemas.microsoft.com/office/drawing/2014/main" id="{EE2A12BF-AE4D-45DF-9ADE-D5E42D3F54D0}"/>
                </a:ext>
              </a:extLst>
            </p:cNvPr>
            <p:cNvSpPr/>
            <p:nvPr/>
          </p:nvSpPr>
          <p:spPr>
            <a:xfrm>
              <a:off x="7389770" y="4519500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37" name="Freeform 235">
              <a:extLst>
                <a:ext uri="{FF2B5EF4-FFF2-40B4-BE49-F238E27FC236}">
                  <a16:creationId xmlns:a16="http://schemas.microsoft.com/office/drawing/2014/main" id="{5202FBC2-FD0F-4A52-ACAF-C934579C6969}"/>
                </a:ext>
              </a:extLst>
            </p:cNvPr>
            <p:cNvSpPr/>
            <p:nvPr/>
          </p:nvSpPr>
          <p:spPr>
            <a:xfrm flipV="1">
              <a:off x="6192776" y="4220247"/>
              <a:ext cx="508908" cy="181283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8" name="Oval 236">
              <a:extLst>
                <a:ext uri="{FF2B5EF4-FFF2-40B4-BE49-F238E27FC236}">
                  <a16:creationId xmlns:a16="http://schemas.microsoft.com/office/drawing/2014/main" id="{73567D81-A513-4D89-8A09-E22E2DB02758}"/>
                </a:ext>
              </a:extLst>
            </p:cNvPr>
            <p:cNvSpPr/>
            <p:nvPr/>
          </p:nvSpPr>
          <p:spPr>
            <a:xfrm>
              <a:off x="6022408" y="4153919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39" name="Diamond 237">
              <a:extLst>
                <a:ext uri="{FF2B5EF4-FFF2-40B4-BE49-F238E27FC236}">
                  <a16:creationId xmlns:a16="http://schemas.microsoft.com/office/drawing/2014/main" id="{A8624231-A6A8-4ACF-8B82-2FB2A57945E6}"/>
                </a:ext>
              </a:extLst>
            </p:cNvPr>
            <p:cNvSpPr/>
            <p:nvPr/>
          </p:nvSpPr>
          <p:spPr>
            <a:xfrm>
              <a:off x="5377408" y="4166818"/>
              <a:ext cx="106881" cy="106881"/>
            </a:xfrm>
            <a:prstGeom prst="diamond">
              <a:avLst/>
            </a:prstGeom>
            <a:solidFill>
              <a:srgbClr val="00B050"/>
            </a:solidFill>
            <a:ln w="9525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40" name="Oval 238">
              <a:extLst>
                <a:ext uri="{FF2B5EF4-FFF2-40B4-BE49-F238E27FC236}">
                  <a16:creationId xmlns:a16="http://schemas.microsoft.com/office/drawing/2014/main" id="{460B0387-1949-4686-A8BE-5F51A5507470}"/>
                </a:ext>
              </a:extLst>
            </p:cNvPr>
            <p:cNvSpPr/>
            <p:nvPr/>
          </p:nvSpPr>
          <p:spPr>
            <a:xfrm>
              <a:off x="6706089" y="4519500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41" name="Freeform 239">
              <a:extLst>
                <a:ext uri="{FF2B5EF4-FFF2-40B4-BE49-F238E27FC236}">
                  <a16:creationId xmlns:a16="http://schemas.microsoft.com/office/drawing/2014/main" id="{49123D4C-FA57-41DD-806A-FF2A8686B9F8}"/>
                </a:ext>
              </a:extLst>
            </p:cNvPr>
            <p:cNvSpPr/>
            <p:nvPr/>
          </p:nvSpPr>
          <p:spPr>
            <a:xfrm flipH="1" flipV="1">
              <a:off x="5525414" y="4227836"/>
              <a:ext cx="493359" cy="173085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2" name="Freeform 240">
              <a:extLst>
                <a:ext uri="{FF2B5EF4-FFF2-40B4-BE49-F238E27FC236}">
                  <a16:creationId xmlns:a16="http://schemas.microsoft.com/office/drawing/2014/main" id="{E199713E-FEE6-407D-95F6-58464B149F0E}"/>
                </a:ext>
              </a:extLst>
            </p:cNvPr>
            <p:cNvSpPr/>
            <p:nvPr/>
          </p:nvSpPr>
          <p:spPr>
            <a:xfrm flipV="1">
              <a:off x="6890329" y="4401529"/>
              <a:ext cx="499440" cy="182533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3" name="Oval 241">
              <a:extLst>
                <a:ext uri="{FF2B5EF4-FFF2-40B4-BE49-F238E27FC236}">
                  <a16:creationId xmlns:a16="http://schemas.microsoft.com/office/drawing/2014/main" id="{4F156AAB-EE11-4B7A-8929-B0A0749924B4}"/>
                </a:ext>
              </a:extLst>
            </p:cNvPr>
            <p:cNvSpPr/>
            <p:nvPr/>
          </p:nvSpPr>
          <p:spPr>
            <a:xfrm>
              <a:off x="6706089" y="4335749"/>
              <a:ext cx="184243" cy="133287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cxnSp>
          <p:nvCxnSpPr>
            <p:cNvPr id="244" name="Straight Connector 242">
              <a:extLst>
                <a:ext uri="{FF2B5EF4-FFF2-40B4-BE49-F238E27FC236}">
                  <a16:creationId xmlns:a16="http://schemas.microsoft.com/office/drawing/2014/main" id="{69E1BB03-811C-4A9C-AFD0-1DBF70164A82}"/>
                </a:ext>
              </a:extLst>
            </p:cNvPr>
            <p:cNvCxnSpPr>
              <a:cxnSpLocks/>
              <a:stCxn id="246" idx="3"/>
              <a:endCxn id="256" idx="2"/>
            </p:cNvCxnSpPr>
            <p:nvPr/>
          </p:nvCxnSpPr>
          <p:spPr>
            <a:xfrm>
              <a:off x="3705091" y="4401328"/>
              <a:ext cx="384353" cy="1064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sp>
          <p:nvSpPr>
            <p:cNvPr id="245" name="Oval 243">
              <a:extLst>
                <a:ext uri="{FF2B5EF4-FFF2-40B4-BE49-F238E27FC236}">
                  <a16:creationId xmlns:a16="http://schemas.microsoft.com/office/drawing/2014/main" id="{82327C61-C467-4C19-BF5F-88830F2340C5}"/>
                </a:ext>
              </a:extLst>
            </p:cNvPr>
            <p:cNvSpPr/>
            <p:nvPr/>
          </p:nvSpPr>
          <p:spPr>
            <a:xfrm>
              <a:off x="5338727" y="4519500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46" name="Diamond 244">
              <a:extLst>
                <a:ext uri="{FF2B5EF4-FFF2-40B4-BE49-F238E27FC236}">
                  <a16:creationId xmlns:a16="http://schemas.microsoft.com/office/drawing/2014/main" id="{CB055084-FD91-4DC9-8F0E-6C81212139CD}"/>
                </a:ext>
              </a:extLst>
            </p:cNvPr>
            <p:cNvSpPr/>
            <p:nvPr/>
          </p:nvSpPr>
          <p:spPr>
            <a:xfrm>
              <a:off x="3598210" y="4347887"/>
              <a:ext cx="106881" cy="106881"/>
            </a:xfrm>
            <a:prstGeom prst="diamond">
              <a:avLst/>
            </a:prstGeom>
            <a:solidFill>
              <a:srgbClr val="DBD304"/>
            </a:solidFill>
            <a:ln w="9525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47" name="Diamond 245">
              <a:extLst>
                <a:ext uri="{FF2B5EF4-FFF2-40B4-BE49-F238E27FC236}">
                  <a16:creationId xmlns:a16="http://schemas.microsoft.com/office/drawing/2014/main" id="{A674D828-91D8-4CE0-BC34-8C3D32683C35}"/>
                </a:ext>
              </a:extLst>
            </p:cNvPr>
            <p:cNvSpPr/>
            <p:nvPr/>
          </p:nvSpPr>
          <p:spPr>
            <a:xfrm>
              <a:off x="4126089" y="4530070"/>
              <a:ext cx="106881" cy="106881"/>
            </a:xfrm>
            <a:prstGeom prst="diamond">
              <a:avLst/>
            </a:prstGeom>
            <a:solidFill>
              <a:srgbClr val="DBD304"/>
            </a:solidFill>
            <a:ln w="9525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48" name="Freeform 246">
              <a:extLst>
                <a:ext uri="{FF2B5EF4-FFF2-40B4-BE49-F238E27FC236}">
                  <a16:creationId xmlns:a16="http://schemas.microsoft.com/office/drawing/2014/main" id="{B7FB0D20-05B0-4128-AA9F-B0271561A223}"/>
                </a:ext>
              </a:extLst>
            </p:cNvPr>
            <p:cNvSpPr/>
            <p:nvPr/>
          </p:nvSpPr>
          <p:spPr>
            <a:xfrm flipH="1" flipV="1">
              <a:off x="4229462" y="4404132"/>
              <a:ext cx="472749" cy="176315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9" name="Diamond 247">
              <a:extLst>
                <a:ext uri="{FF2B5EF4-FFF2-40B4-BE49-F238E27FC236}">
                  <a16:creationId xmlns:a16="http://schemas.microsoft.com/office/drawing/2014/main" id="{C52ADC94-9705-4607-8B20-7A79AE35EB46}"/>
                </a:ext>
              </a:extLst>
            </p:cNvPr>
            <p:cNvSpPr/>
            <p:nvPr/>
          </p:nvSpPr>
          <p:spPr>
            <a:xfrm>
              <a:off x="4732408" y="4530070"/>
              <a:ext cx="106881" cy="106881"/>
            </a:xfrm>
            <a:prstGeom prst="diamond">
              <a:avLst/>
            </a:prstGeom>
            <a:solidFill>
              <a:srgbClr val="00B050"/>
            </a:solidFill>
            <a:ln w="9525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cxnSp>
          <p:nvCxnSpPr>
            <p:cNvPr id="250" name="Straight Connector 248">
              <a:extLst>
                <a:ext uri="{FF2B5EF4-FFF2-40B4-BE49-F238E27FC236}">
                  <a16:creationId xmlns:a16="http://schemas.microsoft.com/office/drawing/2014/main" id="{E2C7BDCC-82F8-406F-8A14-A734367C4F3F}"/>
                </a:ext>
              </a:extLst>
            </p:cNvPr>
            <p:cNvCxnSpPr>
              <a:cxnSpLocks/>
              <a:stCxn id="249" idx="3"/>
              <a:endCxn id="245" idx="2"/>
            </p:cNvCxnSpPr>
            <p:nvPr/>
          </p:nvCxnSpPr>
          <p:spPr>
            <a:xfrm>
              <a:off x="4839288" y="4583511"/>
              <a:ext cx="499438" cy="2633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sp>
          <p:nvSpPr>
            <p:cNvPr id="251" name="Oval 249">
              <a:extLst>
                <a:ext uri="{FF2B5EF4-FFF2-40B4-BE49-F238E27FC236}">
                  <a16:creationId xmlns:a16="http://schemas.microsoft.com/office/drawing/2014/main" id="{9C79B7BF-6538-49F6-A5E3-0501C01A2CBA}"/>
                </a:ext>
              </a:extLst>
            </p:cNvPr>
            <p:cNvSpPr/>
            <p:nvPr/>
          </p:nvSpPr>
          <p:spPr>
            <a:xfrm>
              <a:off x="5338727" y="4335749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52" name="Oval 250">
              <a:extLst>
                <a:ext uri="{FF2B5EF4-FFF2-40B4-BE49-F238E27FC236}">
                  <a16:creationId xmlns:a16="http://schemas.microsoft.com/office/drawing/2014/main" id="{08EE8C47-F323-424C-A350-C40AFBDDBA0F}"/>
                </a:ext>
              </a:extLst>
            </p:cNvPr>
            <p:cNvSpPr/>
            <p:nvPr/>
          </p:nvSpPr>
          <p:spPr>
            <a:xfrm>
              <a:off x="6022408" y="4519500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cxnSp>
          <p:nvCxnSpPr>
            <p:cNvPr id="253" name="Straight Connector 251">
              <a:extLst>
                <a:ext uri="{FF2B5EF4-FFF2-40B4-BE49-F238E27FC236}">
                  <a16:creationId xmlns:a16="http://schemas.microsoft.com/office/drawing/2014/main" id="{0BC11DFB-CC27-4D9D-A189-C3B7CC598CF6}"/>
                </a:ext>
              </a:extLst>
            </p:cNvPr>
            <p:cNvCxnSpPr>
              <a:cxnSpLocks/>
              <a:stCxn id="245" idx="6"/>
              <a:endCxn id="252" idx="2"/>
            </p:cNvCxnSpPr>
            <p:nvPr/>
          </p:nvCxnSpPr>
          <p:spPr>
            <a:xfrm>
              <a:off x="5522969" y="4586144"/>
              <a:ext cx="499438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54" name="Straight Connector 252">
              <a:extLst>
                <a:ext uri="{FF2B5EF4-FFF2-40B4-BE49-F238E27FC236}">
                  <a16:creationId xmlns:a16="http://schemas.microsoft.com/office/drawing/2014/main" id="{3723718A-CEFC-442D-B741-5182B64445E1}"/>
                </a:ext>
              </a:extLst>
            </p:cNvPr>
            <p:cNvCxnSpPr>
              <a:cxnSpLocks/>
              <a:endCxn id="251" idx="2"/>
            </p:cNvCxnSpPr>
            <p:nvPr/>
          </p:nvCxnSpPr>
          <p:spPr>
            <a:xfrm>
              <a:off x="4876217" y="4402393"/>
              <a:ext cx="462510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sp>
          <p:nvSpPr>
            <p:cNvPr id="255" name="Oval 253">
              <a:extLst>
                <a:ext uri="{FF2B5EF4-FFF2-40B4-BE49-F238E27FC236}">
                  <a16:creationId xmlns:a16="http://schemas.microsoft.com/office/drawing/2014/main" id="{C7BAB9D7-1E32-4E78-9324-8489747DB9CF}"/>
                </a:ext>
              </a:extLst>
            </p:cNvPr>
            <p:cNvSpPr/>
            <p:nvPr/>
          </p:nvSpPr>
          <p:spPr>
            <a:xfrm>
              <a:off x="4691974" y="4335749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56" name="Oval 254">
              <a:extLst>
                <a:ext uri="{FF2B5EF4-FFF2-40B4-BE49-F238E27FC236}">
                  <a16:creationId xmlns:a16="http://schemas.microsoft.com/office/drawing/2014/main" id="{C9DBB766-4811-434B-9F57-950994AFC6F5}"/>
                </a:ext>
              </a:extLst>
            </p:cNvPr>
            <p:cNvSpPr/>
            <p:nvPr/>
          </p:nvSpPr>
          <p:spPr>
            <a:xfrm>
              <a:off x="4089443" y="4335749"/>
              <a:ext cx="184243" cy="133287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cxnSp>
          <p:nvCxnSpPr>
            <p:cNvPr id="257" name="Straight Connector 255">
              <a:extLst>
                <a:ext uri="{FF2B5EF4-FFF2-40B4-BE49-F238E27FC236}">
                  <a16:creationId xmlns:a16="http://schemas.microsoft.com/office/drawing/2014/main" id="{B8E2E709-C495-4D42-A03C-2FC42E5255E9}"/>
                </a:ext>
              </a:extLst>
            </p:cNvPr>
            <p:cNvCxnSpPr>
              <a:cxnSpLocks/>
              <a:stCxn id="256" idx="6"/>
              <a:endCxn id="255" idx="2"/>
            </p:cNvCxnSpPr>
            <p:nvPr/>
          </p:nvCxnSpPr>
          <p:spPr>
            <a:xfrm>
              <a:off x="4273686" y="4402393"/>
              <a:ext cx="418288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</p:grpSp>
      <p:grpSp>
        <p:nvGrpSpPr>
          <p:cNvPr id="358" name="グループ化 357">
            <a:extLst>
              <a:ext uri="{FF2B5EF4-FFF2-40B4-BE49-F238E27FC236}">
                <a16:creationId xmlns:a16="http://schemas.microsoft.com/office/drawing/2014/main" id="{5712D6EA-D210-484C-8CCF-74430B057652}"/>
              </a:ext>
            </a:extLst>
          </p:cNvPr>
          <p:cNvGrpSpPr/>
          <p:nvPr/>
        </p:nvGrpSpPr>
        <p:grpSpPr>
          <a:xfrm>
            <a:off x="4851897" y="4633146"/>
            <a:ext cx="6850105" cy="700111"/>
            <a:chOff x="3638922" y="3474859"/>
            <a:chExt cx="5137579" cy="525083"/>
          </a:xfrm>
        </p:grpSpPr>
        <p:sp>
          <p:nvSpPr>
            <p:cNvPr id="261" name="Oval 259">
              <a:extLst>
                <a:ext uri="{FF2B5EF4-FFF2-40B4-BE49-F238E27FC236}">
                  <a16:creationId xmlns:a16="http://schemas.microsoft.com/office/drawing/2014/main" id="{A00DB867-86A9-4111-93C6-7B02786C1D89}"/>
                </a:ext>
              </a:extLst>
            </p:cNvPr>
            <p:cNvSpPr/>
            <p:nvPr/>
          </p:nvSpPr>
          <p:spPr>
            <a:xfrm>
              <a:off x="3638922" y="3648559"/>
              <a:ext cx="81373" cy="81373"/>
            </a:xfrm>
            <a:prstGeom prst="ellipse">
              <a:avLst/>
            </a:prstGeom>
            <a:solidFill>
              <a:srgbClr val="C00000"/>
            </a:solidFill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62" name="Oval 260">
              <a:extLst>
                <a:ext uri="{FF2B5EF4-FFF2-40B4-BE49-F238E27FC236}">
                  <a16:creationId xmlns:a16="http://schemas.microsoft.com/office/drawing/2014/main" id="{1F26682D-3761-4947-9B02-0948D5362A8E}"/>
                </a:ext>
              </a:extLst>
            </p:cNvPr>
            <p:cNvSpPr/>
            <p:nvPr/>
          </p:nvSpPr>
          <p:spPr>
            <a:xfrm>
              <a:off x="3905038" y="3648559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63" name="Oval 261">
              <a:extLst>
                <a:ext uri="{FF2B5EF4-FFF2-40B4-BE49-F238E27FC236}">
                  <a16:creationId xmlns:a16="http://schemas.microsoft.com/office/drawing/2014/main" id="{6A8A4F6F-1970-4433-9BD5-FA9A7586FE44}"/>
                </a:ext>
              </a:extLst>
            </p:cNvPr>
            <p:cNvSpPr/>
            <p:nvPr/>
          </p:nvSpPr>
          <p:spPr>
            <a:xfrm>
              <a:off x="4171155" y="3648559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64" name="Oval 262">
              <a:extLst>
                <a:ext uri="{FF2B5EF4-FFF2-40B4-BE49-F238E27FC236}">
                  <a16:creationId xmlns:a16="http://schemas.microsoft.com/office/drawing/2014/main" id="{23E2508E-7266-497F-A1AE-984394FAA6A2}"/>
                </a:ext>
              </a:extLst>
            </p:cNvPr>
            <p:cNvSpPr/>
            <p:nvPr/>
          </p:nvSpPr>
          <p:spPr>
            <a:xfrm>
              <a:off x="4969503" y="3648559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65" name="Oval 263">
              <a:extLst>
                <a:ext uri="{FF2B5EF4-FFF2-40B4-BE49-F238E27FC236}">
                  <a16:creationId xmlns:a16="http://schemas.microsoft.com/office/drawing/2014/main" id="{5277A353-9D54-4E94-B0AE-CCC935FFE902}"/>
                </a:ext>
              </a:extLst>
            </p:cNvPr>
            <p:cNvSpPr/>
            <p:nvPr/>
          </p:nvSpPr>
          <p:spPr>
            <a:xfrm>
              <a:off x="4437271" y="3719480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66" name="Oval 264">
              <a:extLst>
                <a:ext uri="{FF2B5EF4-FFF2-40B4-BE49-F238E27FC236}">
                  <a16:creationId xmlns:a16="http://schemas.microsoft.com/office/drawing/2014/main" id="{13A93282-2952-44F4-B8AE-C19EB7F9A873}"/>
                </a:ext>
              </a:extLst>
            </p:cNvPr>
            <p:cNvSpPr/>
            <p:nvPr/>
          </p:nvSpPr>
          <p:spPr>
            <a:xfrm>
              <a:off x="4703387" y="3720125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67" name="Oval 265">
              <a:extLst>
                <a:ext uri="{FF2B5EF4-FFF2-40B4-BE49-F238E27FC236}">
                  <a16:creationId xmlns:a16="http://schemas.microsoft.com/office/drawing/2014/main" id="{B6A758BA-23BA-4B19-BF0C-53443290663E}"/>
                </a:ext>
              </a:extLst>
            </p:cNvPr>
            <p:cNvSpPr/>
            <p:nvPr/>
          </p:nvSpPr>
          <p:spPr>
            <a:xfrm>
              <a:off x="5235620" y="3589378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68" name="Oval 266">
              <a:extLst>
                <a:ext uri="{FF2B5EF4-FFF2-40B4-BE49-F238E27FC236}">
                  <a16:creationId xmlns:a16="http://schemas.microsoft.com/office/drawing/2014/main" id="{BA7E84F9-444B-4DD6-8F3E-429A34042B66}"/>
                </a:ext>
              </a:extLst>
            </p:cNvPr>
            <p:cNvSpPr/>
            <p:nvPr/>
          </p:nvSpPr>
          <p:spPr>
            <a:xfrm>
              <a:off x="5501736" y="3785555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69" name="Oval 267">
              <a:extLst>
                <a:ext uri="{FF2B5EF4-FFF2-40B4-BE49-F238E27FC236}">
                  <a16:creationId xmlns:a16="http://schemas.microsoft.com/office/drawing/2014/main" id="{3747F4C5-A824-4D25-A26C-F0A48A973FE4}"/>
                </a:ext>
              </a:extLst>
            </p:cNvPr>
            <p:cNvSpPr/>
            <p:nvPr/>
          </p:nvSpPr>
          <p:spPr>
            <a:xfrm>
              <a:off x="5767852" y="3785555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0" name="Oval 268">
              <a:extLst>
                <a:ext uri="{FF2B5EF4-FFF2-40B4-BE49-F238E27FC236}">
                  <a16:creationId xmlns:a16="http://schemas.microsoft.com/office/drawing/2014/main" id="{82A9F011-A1F8-4905-9814-7254F5CA8826}"/>
                </a:ext>
              </a:extLst>
            </p:cNvPr>
            <p:cNvSpPr/>
            <p:nvPr/>
          </p:nvSpPr>
          <p:spPr>
            <a:xfrm>
              <a:off x="6566201" y="3785555"/>
              <a:ext cx="81373" cy="81373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1" name="Oval 269">
              <a:extLst>
                <a:ext uri="{FF2B5EF4-FFF2-40B4-BE49-F238E27FC236}">
                  <a16:creationId xmlns:a16="http://schemas.microsoft.com/office/drawing/2014/main" id="{8B98069E-8456-4AC8-8727-651251C2C9CA}"/>
                </a:ext>
              </a:extLst>
            </p:cNvPr>
            <p:cNvSpPr/>
            <p:nvPr/>
          </p:nvSpPr>
          <p:spPr>
            <a:xfrm>
              <a:off x="6033969" y="3785555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2" name="Oval 270">
              <a:extLst>
                <a:ext uri="{FF2B5EF4-FFF2-40B4-BE49-F238E27FC236}">
                  <a16:creationId xmlns:a16="http://schemas.microsoft.com/office/drawing/2014/main" id="{1FAB9BED-45A6-4EC1-AA11-0D7F60AA9A15}"/>
                </a:ext>
              </a:extLst>
            </p:cNvPr>
            <p:cNvSpPr/>
            <p:nvPr/>
          </p:nvSpPr>
          <p:spPr>
            <a:xfrm>
              <a:off x="6832318" y="3785555"/>
              <a:ext cx="81373" cy="81373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3" name="Oval 271">
              <a:extLst>
                <a:ext uri="{FF2B5EF4-FFF2-40B4-BE49-F238E27FC236}">
                  <a16:creationId xmlns:a16="http://schemas.microsoft.com/office/drawing/2014/main" id="{6608E34D-905B-4A40-9859-8D0BC3520218}"/>
                </a:ext>
              </a:extLst>
            </p:cNvPr>
            <p:cNvSpPr/>
            <p:nvPr/>
          </p:nvSpPr>
          <p:spPr>
            <a:xfrm>
              <a:off x="8436804" y="3477664"/>
              <a:ext cx="81373" cy="81373"/>
            </a:xfrm>
            <a:prstGeom prst="ellipse">
              <a:avLst/>
            </a:prstGeom>
            <a:solidFill>
              <a:srgbClr val="78CAB7"/>
            </a:solidFill>
            <a:ln w="12700" cap="flat" cmpd="sng" algn="ctr">
              <a:solidFill>
                <a:srgbClr val="E3241B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4" name="Oval 272">
              <a:extLst>
                <a:ext uri="{FF2B5EF4-FFF2-40B4-BE49-F238E27FC236}">
                  <a16:creationId xmlns:a16="http://schemas.microsoft.com/office/drawing/2014/main" id="{492D96DD-EF8D-4DDD-9E3A-2B2B9C162215}"/>
                </a:ext>
              </a:extLst>
            </p:cNvPr>
            <p:cNvSpPr/>
            <p:nvPr/>
          </p:nvSpPr>
          <p:spPr>
            <a:xfrm>
              <a:off x="7896783" y="3607872"/>
              <a:ext cx="81373" cy="81373"/>
            </a:xfrm>
            <a:prstGeom prst="ellipse">
              <a:avLst/>
            </a:prstGeom>
            <a:solidFill>
              <a:srgbClr val="78CA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5" name="Oval 273">
              <a:extLst>
                <a:ext uri="{FF2B5EF4-FFF2-40B4-BE49-F238E27FC236}">
                  <a16:creationId xmlns:a16="http://schemas.microsoft.com/office/drawing/2014/main" id="{75D12D10-7752-4840-9152-8831BB21B236}"/>
                </a:ext>
              </a:extLst>
            </p:cNvPr>
            <p:cNvSpPr/>
            <p:nvPr/>
          </p:nvSpPr>
          <p:spPr>
            <a:xfrm>
              <a:off x="8695128" y="3782550"/>
              <a:ext cx="81373" cy="81373"/>
            </a:xfrm>
            <a:prstGeom prst="ellipse">
              <a:avLst/>
            </a:prstGeom>
            <a:solidFill>
              <a:srgbClr val="78CAB7"/>
            </a:solidFill>
            <a:ln w="9525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6" name="Oval 274">
              <a:extLst>
                <a:ext uri="{FF2B5EF4-FFF2-40B4-BE49-F238E27FC236}">
                  <a16:creationId xmlns:a16="http://schemas.microsoft.com/office/drawing/2014/main" id="{5D3EC560-0480-487D-88CF-2C4E970D566F}"/>
                </a:ext>
              </a:extLst>
            </p:cNvPr>
            <p:cNvSpPr/>
            <p:nvPr/>
          </p:nvSpPr>
          <p:spPr>
            <a:xfrm>
              <a:off x="8429015" y="3607872"/>
              <a:ext cx="81373" cy="81373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7" name="Oval 275">
              <a:extLst>
                <a:ext uri="{FF2B5EF4-FFF2-40B4-BE49-F238E27FC236}">
                  <a16:creationId xmlns:a16="http://schemas.microsoft.com/office/drawing/2014/main" id="{D97C4662-ED18-45C8-B532-00274DEF53A4}"/>
                </a:ext>
              </a:extLst>
            </p:cNvPr>
            <p:cNvSpPr/>
            <p:nvPr/>
          </p:nvSpPr>
          <p:spPr>
            <a:xfrm>
              <a:off x="4437271" y="3589378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8" name="Oval 276">
              <a:extLst>
                <a:ext uri="{FF2B5EF4-FFF2-40B4-BE49-F238E27FC236}">
                  <a16:creationId xmlns:a16="http://schemas.microsoft.com/office/drawing/2014/main" id="{3BBC9147-E1C5-4950-8991-D46EB7275285}"/>
                </a:ext>
              </a:extLst>
            </p:cNvPr>
            <p:cNvSpPr/>
            <p:nvPr/>
          </p:nvSpPr>
          <p:spPr>
            <a:xfrm>
              <a:off x="4703387" y="3589378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79" name="Oval 277">
              <a:extLst>
                <a:ext uri="{FF2B5EF4-FFF2-40B4-BE49-F238E27FC236}">
                  <a16:creationId xmlns:a16="http://schemas.microsoft.com/office/drawing/2014/main" id="{B617FDC9-F4F1-49F9-9164-E175AD51E136}"/>
                </a:ext>
              </a:extLst>
            </p:cNvPr>
            <p:cNvSpPr/>
            <p:nvPr/>
          </p:nvSpPr>
          <p:spPr>
            <a:xfrm>
              <a:off x="4437271" y="3849582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0" name="Oval 278">
              <a:extLst>
                <a:ext uri="{FF2B5EF4-FFF2-40B4-BE49-F238E27FC236}">
                  <a16:creationId xmlns:a16="http://schemas.microsoft.com/office/drawing/2014/main" id="{E150291D-A4BB-4A5B-951E-F9552CF521DF}"/>
                </a:ext>
              </a:extLst>
            </p:cNvPr>
            <p:cNvSpPr/>
            <p:nvPr/>
          </p:nvSpPr>
          <p:spPr>
            <a:xfrm>
              <a:off x="4703387" y="3849582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1" name="Oval 279">
              <a:extLst>
                <a:ext uri="{FF2B5EF4-FFF2-40B4-BE49-F238E27FC236}">
                  <a16:creationId xmlns:a16="http://schemas.microsoft.com/office/drawing/2014/main" id="{16E0B491-8B2C-4598-9BDB-7DBFD15287EF}"/>
                </a:ext>
              </a:extLst>
            </p:cNvPr>
            <p:cNvSpPr/>
            <p:nvPr/>
          </p:nvSpPr>
          <p:spPr>
            <a:xfrm>
              <a:off x="5235620" y="3720125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2" name="Oval 280">
              <a:extLst>
                <a:ext uri="{FF2B5EF4-FFF2-40B4-BE49-F238E27FC236}">
                  <a16:creationId xmlns:a16="http://schemas.microsoft.com/office/drawing/2014/main" id="{8B2D8676-B68D-4D8A-B669-3F1C360C1F86}"/>
                </a:ext>
              </a:extLst>
            </p:cNvPr>
            <p:cNvSpPr/>
            <p:nvPr/>
          </p:nvSpPr>
          <p:spPr>
            <a:xfrm>
              <a:off x="4969503" y="3778016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3" name="Oval 281">
              <a:extLst>
                <a:ext uri="{FF2B5EF4-FFF2-40B4-BE49-F238E27FC236}">
                  <a16:creationId xmlns:a16="http://schemas.microsoft.com/office/drawing/2014/main" id="{7645581D-2D4D-460D-A3E2-5BDFA95D042A}"/>
                </a:ext>
              </a:extLst>
            </p:cNvPr>
            <p:cNvSpPr/>
            <p:nvPr/>
          </p:nvSpPr>
          <p:spPr>
            <a:xfrm>
              <a:off x="5235620" y="3849582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4" name="Oval 282">
              <a:extLst>
                <a:ext uri="{FF2B5EF4-FFF2-40B4-BE49-F238E27FC236}">
                  <a16:creationId xmlns:a16="http://schemas.microsoft.com/office/drawing/2014/main" id="{271B59A9-C721-4464-A821-E299079EE4BC}"/>
                </a:ext>
              </a:extLst>
            </p:cNvPr>
            <p:cNvSpPr/>
            <p:nvPr/>
          </p:nvSpPr>
          <p:spPr>
            <a:xfrm>
              <a:off x="4969503" y="3918569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5" name="Oval 283">
              <a:extLst>
                <a:ext uri="{FF2B5EF4-FFF2-40B4-BE49-F238E27FC236}">
                  <a16:creationId xmlns:a16="http://schemas.microsoft.com/office/drawing/2014/main" id="{EFF27932-B273-42BD-B408-7EAF41060FC5}"/>
                </a:ext>
              </a:extLst>
            </p:cNvPr>
            <p:cNvSpPr/>
            <p:nvPr/>
          </p:nvSpPr>
          <p:spPr>
            <a:xfrm>
              <a:off x="5501736" y="3918569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6" name="Oval 284">
              <a:extLst>
                <a:ext uri="{FF2B5EF4-FFF2-40B4-BE49-F238E27FC236}">
                  <a16:creationId xmlns:a16="http://schemas.microsoft.com/office/drawing/2014/main" id="{EEF8DA08-986C-4F8A-B207-002AB3A92B76}"/>
                </a:ext>
              </a:extLst>
            </p:cNvPr>
            <p:cNvSpPr/>
            <p:nvPr/>
          </p:nvSpPr>
          <p:spPr>
            <a:xfrm>
              <a:off x="5767852" y="3918569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7" name="Oval 285">
              <a:extLst>
                <a:ext uri="{FF2B5EF4-FFF2-40B4-BE49-F238E27FC236}">
                  <a16:creationId xmlns:a16="http://schemas.microsoft.com/office/drawing/2014/main" id="{198FC899-ED19-4E89-A096-DBA3EF703D48}"/>
                </a:ext>
              </a:extLst>
            </p:cNvPr>
            <p:cNvSpPr/>
            <p:nvPr/>
          </p:nvSpPr>
          <p:spPr>
            <a:xfrm>
              <a:off x="6033969" y="3918569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8" name="Oval 286">
              <a:extLst>
                <a:ext uri="{FF2B5EF4-FFF2-40B4-BE49-F238E27FC236}">
                  <a16:creationId xmlns:a16="http://schemas.microsoft.com/office/drawing/2014/main" id="{914FBEC7-6769-4FAA-BEFC-1E961435535D}"/>
                </a:ext>
              </a:extLst>
            </p:cNvPr>
            <p:cNvSpPr/>
            <p:nvPr/>
          </p:nvSpPr>
          <p:spPr>
            <a:xfrm>
              <a:off x="3905038" y="3849582"/>
              <a:ext cx="81373" cy="81373"/>
            </a:xfrm>
            <a:prstGeom prst="ellipse">
              <a:avLst/>
            </a:prstGeom>
            <a:solidFill>
              <a:srgbClr val="C00000"/>
            </a:solidFill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289" name="Oval 287">
              <a:extLst>
                <a:ext uri="{FF2B5EF4-FFF2-40B4-BE49-F238E27FC236}">
                  <a16:creationId xmlns:a16="http://schemas.microsoft.com/office/drawing/2014/main" id="{57F7459A-9B3A-4C5A-BF5D-9EBF735BA65C}"/>
                </a:ext>
              </a:extLst>
            </p:cNvPr>
            <p:cNvSpPr/>
            <p:nvPr/>
          </p:nvSpPr>
          <p:spPr>
            <a:xfrm>
              <a:off x="4171155" y="3849582"/>
              <a:ext cx="81373" cy="81373"/>
            </a:xfrm>
            <a:prstGeom prst="ellipse">
              <a:avLst/>
            </a:prstGeom>
            <a:solidFill>
              <a:srgbClr val="BDD8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cxnSp>
          <p:nvCxnSpPr>
            <p:cNvPr id="290" name="Straight Connector 288">
              <a:extLst>
                <a:ext uri="{FF2B5EF4-FFF2-40B4-BE49-F238E27FC236}">
                  <a16:creationId xmlns:a16="http://schemas.microsoft.com/office/drawing/2014/main" id="{C15C66EC-F35E-4439-A223-64070514FEEA}"/>
                </a:ext>
              </a:extLst>
            </p:cNvPr>
            <p:cNvCxnSpPr>
              <a:stCxn id="261" idx="6"/>
              <a:endCxn id="262" idx="2"/>
            </p:cNvCxnSpPr>
            <p:nvPr/>
          </p:nvCxnSpPr>
          <p:spPr>
            <a:xfrm>
              <a:off x="3720295" y="3689246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91" name="Straight Connector 289">
              <a:extLst>
                <a:ext uri="{FF2B5EF4-FFF2-40B4-BE49-F238E27FC236}">
                  <a16:creationId xmlns:a16="http://schemas.microsoft.com/office/drawing/2014/main" id="{2972A4B6-8B92-4C8C-A7DD-90000F56285D}"/>
                </a:ext>
              </a:extLst>
            </p:cNvPr>
            <p:cNvCxnSpPr>
              <a:cxnSpLocks/>
              <a:stCxn id="262" idx="6"/>
              <a:endCxn id="263" idx="2"/>
            </p:cNvCxnSpPr>
            <p:nvPr/>
          </p:nvCxnSpPr>
          <p:spPr>
            <a:xfrm>
              <a:off x="3986411" y="3689246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92" name="Straight Connector 290">
              <a:extLst>
                <a:ext uri="{FF2B5EF4-FFF2-40B4-BE49-F238E27FC236}">
                  <a16:creationId xmlns:a16="http://schemas.microsoft.com/office/drawing/2014/main" id="{8A217FC1-8F7F-4D7C-A0EC-5EB4CA1546CD}"/>
                </a:ext>
              </a:extLst>
            </p:cNvPr>
            <p:cNvCxnSpPr>
              <a:cxnSpLocks/>
              <a:stCxn id="277" idx="6"/>
              <a:endCxn id="278" idx="2"/>
            </p:cNvCxnSpPr>
            <p:nvPr/>
          </p:nvCxnSpPr>
          <p:spPr>
            <a:xfrm>
              <a:off x="4518644" y="3630065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93" name="Straight Connector 291">
              <a:extLst>
                <a:ext uri="{FF2B5EF4-FFF2-40B4-BE49-F238E27FC236}">
                  <a16:creationId xmlns:a16="http://schemas.microsoft.com/office/drawing/2014/main" id="{9E37C180-AE9C-4DFD-8945-719D87783DA9}"/>
                </a:ext>
              </a:extLst>
            </p:cNvPr>
            <p:cNvCxnSpPr>
              <a:cxnSpLocks/>
              <a:stCxn id="265" idx="6"/>
              <a:endCxn id="266" idx="2"/>
            </p:cNvCxnSpPr>
            <p:nvPr/>
          </p:nvCxnSpPr>
          <p:spPr>
            <a:xfrm>
              <a:off x="4518644" y="3760167"/>
              <a:ext cx="184744" cy="646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94" name="Straight Connector 292">
              <a:extLst>
                <a:ext uri="{FF2B5EF4-FFF2-40B4-BE49-F238E27FC236}">
                  <a16:creationId xmlns:a16="http://schemas.microsoft.com/office/drawing/2014/main" id="{1FE0316B-C7AC-4B66-85A6-6F5E8E766104}"/>
                </a:ext>
              </a:extLst>
            </p:cNvPr>
            <p:cNvCxnSpPr>
              <a:cxnSpLocks/>
              <a:stCxn id="288" idx="6"/>
              <a:endCxn id="289" idx="2"/>
            </p:cNvCxnSpPr>
            <p:nvPr/>
          </p:nvCxnSpPr>
          <p:spPr>
            <a:xfrm>
              <a:off x="3986411" y="3890269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95" name="Straight Connector 293">
              <a:extLst>
                <a:ext uri="{FF2B5EF4-FFF2-40B4-BE49-F238E27FC236}">
                  <a16:creationId xmlns:a16="http://schemas.microsoft.com/office/drawing/2014/main" id="{36FFB563-38C8-4357-8012-99C7DF2FBCA3}"/>
                </a:ext>
              </a:extLst>
            </p:cNvPr>
            <p:cNvCxnSpPr>
              <a:cxnSpLocks/>
              <a:stCxn id="289" idx="6"/>
              <a:endCxn id="279" idx="2"/>
            </p:cNvCxnSpPr>
            <p:nvPr/>
          </p:nvCxnSpPr>
          <p:spPr>
            <a:xfrm>
              <a:off x="4252527" y="3890269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96" name="Straight Connector 294">
              <a:extLst>
                <a:ext uri="{FF2B5EF4-FFF2-40B4-BE49-F238E27FC236}">
                  <a16:creationId xmlns:a16="http://schemas.microsoft.com/office/drawing/2014/main" id="{5E0E4D2F-3B92-40C9-BB22-8755D2C4FA11}"/>
                </a:ext>
              </a:extLst>
            </p:cNvPr>
            <p:cNvCxnSpPr>
              <a:cxnSpLocks/>
              <a:stCxn id="279" idx="6"/>
            </p:cNvCxnSpPr>
            <p:nvPr/>
          </p:nvCxnSpPr>
          <p:spPr>
            <a:xfrm>
              <a:off x="4518644" y="3890269"/>
              <a:ext cx="183735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97" name="Straight Connector 295">
              <a:extLst>
                <a:ext uri="{FF2B5EF4-FFF2-40B4-BE49-F238E27FC236}">
                  <a16:creationId xmlns:a16="http://schemas.microsoft.com/office/drawing/2014/main" id="{FE82920A-9D11-4B0F-9BD9-9E4348DDFDC1}"/>
                </a:ext>
              </a:extLst>
            </p:cNvPr>
            <p:cNvCxnSpPr>
              <a:cxnSpLocks/>
              <a:stCxn id="285" idx="6"/>
              <a:endCxn id="286" idx="2"/>
            </p:cNvCxnSpPr>
            <p:nvPr/>
          </p:nvCxnSpPr>
          <p:spPr>
            <a:xfrm>
              <a:off x="5583109" y="3959256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98" name="Straight Connector 296">
              <a:extLst>
                <a:ext uri="{FF2B5EF4-FFF2-40B4-BE49-F238E27FC236}">
                  <a16:creationId xmlns:a16="http://schemas.microsoft.com/office/drawing/2014/main" id="{C8C206F3-1DAE-4082-A4C7-7E462ACCC1B3}"/>
                </a:ext>
              </a:extLst>
            </p:cNvPr>
            <p:cNvCxnSpPr>
              <a:cxnSpLocks/>
              <a:stCxn id="268" idx="6"/>
              <a:endCxn id="269" idx="2"/>
            </p:cNvCxnSpPr>
            <p:nvPr/>
          </p:nvCxnSpPr>
          <p:spPr>
            <a:xfrm>
              <a:off x="5583109" y="3826242"/>
              <a:ext cx="184744" cy="0"/>
            </a:xfrm>
            <a:prstGeom prst="line">
              <a:avLst/>
            </a:prstGeom>
            <a:noFill/>
            <a:ln w="19050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299" name="Straight Connector 297">
              <a:extLst>
                <a:ext uri="{FF2B5EF4-FFF2-40B4-BE49-F238E27FC236}">
                  <a16:creationId xmlns:a16="http://schemas.microsoft.com/office/drawing/2014/main" id="{C6BD1A09-05EA-4B52-B909-24674AFFBA12}"/>
                </a:ext>
              </a:extLst>
            </p:cNvPr>
            <p:cNvCxnSpPr>
              <a:cxnSpLocks/>
              <a:stCxn id="269" idx="6"/>
              <a:endCxn id="271" idx="2"/>
            </p:cNvCxnSpPr>
            <p:nvPr/>
          </p:nvCxnSpPr>
          <p:spPr>
            <a:xfrm>
              <a:off x="5849225" y="3826242"/>
              <a:ext cx="184744" cy="0"/>
            </a:xfrm>
            <a:prstGeom prst="line">
              <a:avLst/>
            </a:prstGeom>
            <a:noFill/>
            <a:ln w="19050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300" name="Straight Connector 298">
              <a:extLst>
                <a:ext uri="{FF2B5EF4-FFF2-40B4-BE49-F238E27FC236}">
                  <a16:creationId xmlns:a16="http://schemas.microsoft.com/office/drawing/2014/main" id="{36FD4E41-BFE7-46E6-B3C6-B65A95A41AC9}"/>
                </a:ext>
              </a:extLst>
            </p:cNvPr>
            <p:cNvCxnSpPr>
              <a:cxnSpLocks/>
              <a:stCxn id="271" idx="6"/>
              <a:endCxn id="339" idx="2"/>
            </p:cNvCxnSpPr>
            <p:nvPr/>
          </p:nvCxnSpPr>
          <p:spPr>
            <a:xfrm>
              <a:off x="6115341" y="3826242"/>
              <a:ext cx="184744" cy="0"/>
            </a:xfrm>
            <a:prstGeom prst="line">
              <a:avLst/>
            </a:prstGeom>
            <a:noFill/>
            <a:ln w="19050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301" name="Straight Connector 299">
              <a:extLst>
                <a:ext uri="{FF2B5EF4-FFF2-40B4-BE49-F238E27FC236}">
                  <a16:creationId xmlns:a16="http://schemas.microsoft.com/office/drawing/2014/main" id="{CC385A08-8854-4A56-B2A9-9B1804C582CE}"/>
                </a:ext>
              </a:extLst>
            </p:cNvPr>
            <p:cNvCxnSpPr>
              <a:cxnSpLocks/>
              <a:stCxn id="339" idx="6"/>
              <a:endCxn id="270" idx="2"/>
            </p:cNvCxnSpPr>
            <p:nvPr/>
          </p:nvCxnSpPr>
          <p:spPr>
            <a:xfrm>
              <a:off x="6381458" y="3826242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302" name="Straight Connector 300">
              <a:extLst>
                <a:ext uri="{FF2B5EF4-FFF2-40B4-BE49-F238E27FC236}">
                  <a16:creationId xmlns:a16="http://schemas.microsoft.com/office/drawing/2014/main" id="{1733FF10-9E54-4F3C-8DBB-E32C0A67E774}"/>
                </a:ext>
              </a:extLst>
            </p:cNvPr>
            <p:cNvCxnSpPr>
              <a:cxnSpLocks/>
              <a:stCxn id="270" idx="6"/>
              <a:endCxn id="272" idx="2"/>
            </p:cNvCxnSpPr>
            <p:nvPr/>
          </p:nvCxnSpPr>
          <p:spPr>
            <a:xfrm>
              <a:off x="6647574" y="3826242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303" name="Straight Connector 301">
              <a:extLst>
                <a:ext uri="{FF2B5EF4-FFF2-40B4-BE49-F238E27FC236}">
                  <a16:creationId xmlns:a16="http://schemas.microsoft.com/office/drawing/2014/main" id="{51925A7C-95C9-4B1C-8332-C80F80F48577}"/>
                </a:ext>
              </a:extLst>
            </p:cNvPr>
            <p:cNvCxnSpPr>
              <a:cxnSpLocks/>
              <a:stCxn id="340" idx="6"/>
              <a:endCxn id="341" idx="2"/>
            </p:cNvCxnSpPr>
            <p:nvPr/>
          </p:nvCxnSpPr>
          <p:spPr>
            <a:xfrm>
              <a:off x="7179806" y="3826242"/>
              <a:ext cx="450860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304" name="Straight Connector 302">
              <a:extLst>
                <a:ext uri="{FF2B5EF4-FFF2-40B4-BE49-F238E27FC236}">
                  <a16:creationId xmlns:a16="http://schemas.microsoft.com/office/drawing/2014/main" id="{53E13B04-CEDF-453F-81E8-BD412007036A}"/>
                </a:ext>
              </a:extLst>
            </p:cNvPr>
            <p:cNvCxnSpPr>
              <a:cxnSpLocks/>
              <a:stCxn id="272" idx="6"/>
              <a:endCxn id="340" idx="2"/>
            </p:cNvCxnSpPr>
            <p:nvPr/>
          </p:nvCxnSpPr>
          <p:spPr>
            <a:xfrm>
              <a:off x="6913690" y="3826242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305" name="Curved Connector 303">
              <a:extLst>
                <a:ext uri="{FF2B5EF4-FFF2-40B4-BE49-F238E27FC236}">
                  <a16:creationId xmlns:a16="http://schemas.microsoft.com/office/drawing/2014/main" id="{7A1B9A59-A25F-429D-BBC6-1508BF7596E6}"/>
                </a:ext>
              </a:extLst>
            </p:cNvPr>
            <p:cNvCxnSpPr>
              <a:cxnSpLocks/>
              <a:stCxn id="341" idx="6"/>
              <a:endCxn id="274" idx="2"/>
            </p:cNvCxnSpPr>
            <p:nvPr/>
          </p:nvCxnSpPr>
          <p:spPr>
            <a:xfrm flipV="1">
              <a:off x="7712039" y="3648559"/>
              <a:ext cx="184744" cy="177683"/>
            </a:xfrm>
            <a:prstGeom prst="curvedConnector3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sp>
          <p:nvSpPr>
            <p:cNvPr id="306" name="Oval 304">
              <a:extLst>
                <a:ext uri="{FF2B5EF4-FFF2-40B4-BE49-F238E27FC236}">
                  <a16:creationId xmlns:a16="http://schemas.microsoft.com/office/drawing/2014/main" id="{420B05EE-29B0-4CC2-B69B-B4B25F7BF621}"/>
                </a:ext>
              </a:extLst>
            </p:cNvPr>
            <p:cNvSpPr/>
            <p:nvPr/>
          </p:nvSpPr>
          <p:spPr>
            <a:xfrm>
              <a:off x="6832318" y="3474859"/>
              <a:ext cx="81373" cy="81373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307" name="Oval 305">
              <a:extLst>
                <a:ext uri="{FF2B5EF4-FFF2-40B4-BE49-F238E27FC236}">
                  <a16:creationId xmlns:a16="http://schemas.microsoft.com/office/drawing/2014/main" id="{DDF27510-8422-4097-87A5-A9353477B221}"/>
                </a:ext>
              </a:extLst>
            </p:cNvPr>
            <p:cNvSpPr/>
            <p:nvPr/>
          </p:nvSpPr>
          <p:spPr>
            <a:xfrm>
              <a:off x="7098434" y="3474859"/>
              <a:ext cx="81373" cy="81373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308" name="Oval 306">
              <a:extLst>
                <a:ext uri="{FF2B5EF4-FFF2-40B4-BE49-F238E27FC236}">
                  <a16:creationId xmlns:a16="http://schemas.microsoft.com/office/drawing/2014/main" id="{AF3203E8-AD7C-4802-B524-B4A4884752F0}"/>
                </a:ext>
              </a:extLst>
            </p:cNvPr>
            <p:cNvSpPr/>
            <p:nvPr/>
          </p:nvSpPr>
          <p:spPr>
            <a:xfrm>
              <a:off x="7364550" y="3474859"/>
              <a:ext cx="81373" cy="81373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309" name="Freeform 307">
              <a:extLst>
                <a:ext uri="{FF2B5EF4-FFF2-40B4-BE49-F238E27FC236}">
                  <a16:creationId xmlns:a16="http://schemas.microsoft.com/office/drawing/2014/main" id="{FBF0E740-5C00-4FAE-B7F9-4734AD41EB04}"/>
                </a:ext>
              </a:extLst>
            </p:cNvPr>
            <p:cNvSpPr/>
            <p:nvPr/>
          </p:nvSpPr>
          <p:spPr>
            <a:xfrm>
              <a:off x="6379704" y="3513612"/>
              <a:ext cx="451249" cy="307407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0" name="Freeform 308">
              <a:extLst>
                <a:ext uri="{FF2B5EF4-FFF2-40B4-BE49-F238E27FC236}">
                  <a16:creationId xmlns:a16="http://schemas.microsoft.com/office/drawing/2014/main" id="{528B31D9-631D-406B-9C40-A58394FAB57B}"/>
                </a:ext>
              </a:extLst>
            </p:cNvPr>
            <p:cNvSpPr/>
            <p:nvPr/>
          </p:nvSpPr>
          <p:spPr>
            <a:xfrm>
              <a:off x="7977569" y="3513612"/>
              <a:ext cx="451249" cy="134947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1" name="Freeform 309">
              <a:extLst>
                <a:ext uri="{FF2B5EF4-FFF2-40B4-BE49-F238E27FC236}">
                  <a16:creationId xmlns:a16="http://schemas.microsoft.com/office/drawing/2014/main" id="{49E5C64D-ACE2-4393-BD8E-03910026AD38}"/>
                </a:ext>
              </a:extLst>
            </p:cNvPr>
            <p:cNvSpPr/>
            <p:nvPr/>
          </p:nvSpPr>
          <p:spPr>
            <a:xfrm flipH="1">
              <a:off x="8517588" y="3513611"/>
              <a:ext cx="174425" cy="302468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2" name="Oval 310">
              <a:extLst>
                <a:ext uri="{FF2B5EF4-FFF2-40B4-BE49-F238E27FC236}">
                  <a16:creationId xmlns:a16="http://schemas.microsoft.com/office/drawing/2014/main" id="{8C9A1140-ABAC-43D1-9CC1-ADDE8429E931}"/>
                </a:ext>
              </a:extLst>
            </p:cNvPr>
            <p:cNvSpPr/>
            <p:nvPr/>
          </p:nvSpPr>
          <p:spPr>
            <a:xfrm>
              <a:off x="7364550" y="3633910"/>
              <a:ext cx="81373" cy="81373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313" name="Oval 311">
              <a:extLst>
                <a:ext uri="{FF2B5EF4-FFF2-40B4-BE49-F238E27FC236}">
                  <a16:creationId xmlns:a16="http://schemas.microsoft.com/office/drawing/2014/main" id="{76267676-D1CE-42A0-8460-1D7BE78E5F4F}"/>
                </a:ext>
              </a:extLst>
            </p:cNvPr>
            <p:cNvSpPr/>
            <p:nvPr/>
          </p:nvSpPr>
          <p:spPr>
            <a:xfrm>
              <a:off x="7638453" y="3474859"/>
              <a:ext cx="81373" cy="81373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314" name="Oval 312">
              <a:extLst>
                <a:ext uri="{FF2B5EF4-FFF2-40B4-BE49-F238E27FC236}">
                  <a16:creationId xmlns:a16="http://schemas.microsoft.com/office/drawing/2014/main" id="{B89C178E-CE36-4333-9FC2-06B6C7885A90}"/>
                </a:ext>
              </a:extLst>
            </p:cNvPr>
            <p:cNvSpPr/>
            <p:nvPr/>
          </p:nvSpPr>
          <p:spPr>
            <a:xfrm>
              <a:off x="7904570" y="3474859"/>
              <a:ext cx="81373" cy="81373"/>
            </a:xfrm>
            <a:prstGeom prst="ellipse">
              <a:avLst/>
            </a:prstGeom>
            <a:solidFill>
              <a:srgbClr val="005073"/>
            </a:solidFill>
            <a:ln w="6350" cap="flat" cmpd="sng" algn="ctr">
              <a:solidFill>
                <a:srgbClr val="28282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315" name="Freeform 313">
              <a:extLst>
                <a:ext uri="{FF2B5EF4-FFF2-40B4-BE49-F238E27FC236}">
                  <a16:creationId xmlns:a16="http://schemas.microsoft.com/office/drawing/2014/main" id="{5A674F91-7943-4B6D-90E8-E5092ECE3560}"/>
                </a:ext>
              </a:extLst>
            </p:cNvPr>
            <p:cNvSpPr/>
            <p:nvPr/>
          </p:nvSpPr>
          <p:spPr>
            <a:xfrm flipH="1">
              <a:off x="7981267" y="3509912"/>
              <a:ext cx="444629" cy="138647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6" name="Freeform 314">
              <a:extLst>
                <a:ext uri="{FF2B5EF4-FFF2-40B4-BE49-F238E27FC236}">
                  <a16:creationId xmlns:a16="http://schemas.microsoft.com/office/drawing/2014/main" id="{DAFCB5F2-9E91-40B6-82F7-FCDEA3CDE227}"/>
                </a:ext>
              </a:extLst>
            </p:cNvPr>
            <p:cNvSpPr/>
            <p:nvPr/>
          </p:nvSpPr>
          <p:spPr>
            <a:xfrm flipH="1">
              <a:off x="8507268" y="3648560"/>
              <a:ext cx="184745" cy="167521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317" name="Straight Connector 315">
              <a:extLst>
                <a:ext uri="{FF2B5EF4-FFF2-40B4-BE49-F238E27FC236}">
                  <a16:creationId xmlns:a16="http://schemas.microsoft.com/office/drawing/2014/main" id="{EDCE06DD-127C-46AF-9186-35BF7C6F7151}"/>
                </a:ext>
              </a:extLst>
            </p:cNvPr>
            <p:cNvCxnSpPr>
              <a:cxnSpLocks/>
              <a:stCxn id="313" idx="6"/>
              <a:endCxn id="314" idx="2"/>
            </p:cNvCxnSpPr>
            <p:nvPr/>
          </p:nvCxnSpPr>
          <p:spPr>
            <a:xfrm>
              <a:off x="7719826" y="3515546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sp>
          <p:nvSpPr>
            <p:cNvPr id="318" name="Freeform 316">
              <a:extLst>
                <a:ext uri="{FF2B5EF4-FFF2-40B4-BE49-F238E27FC236}">
                  <a16:creationId xmlns:a16="http://schemas.microsoft.com/office/drawing/2014/main" id="{16D99E4F-603A-4020-AFEF-5A3175C589D0}"/>
                </a:ext>
              </a:extLst>
            </p:cNvPr>
            <p:cNvSpPr/>
            <p:nvPr/>
          </p:nvSpPr>
          <p:spPr>
            <a:xfrm>
              <a:off x="7444947" y="3513611"/>
              <a:ext cx="196035" cy="153577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9" name="Freeform 317">
              <a:extLst>
                <a:ext uri="{FF2B5EF4-FFF2-40B4-BE49-F238E27FC236}">
                  <a16:creationId xmlns:a16="http://schemas.microsoft.com/office/drawing/2014/main" id="{B32077CB-AE7A-4F03-8135-8F6C23662D0D}"/>
                </a:ext>
              </a:extLst>
            </p:cNvPr>
            <p:cNvSpPr/>
            <p:nvPr/>
          </p:nvSpPr>
          <p:spPr>
            <a:xfrm>
              <a:off x="7176686" y="3668325"/>
              <a:ext cx="186888" cy="156124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320" name="Straight Connector 318">
              <a:extLst>
                <a:ext uri="{FF2B5EF4-FFF2-40B4-BE49-F238E27FC236}">
                  <a16:creationId xmlns:a16="http://schemas.microsoft.com/office/drawing/2014/main" id="{2195837B-8669-4C52-B0E6-C4BF8482C559}"/>
                </a:ext>
              </a:extLst>
            </p:cNvPr>
            <p:cNvCxnSpPr>
              <a:cxnSpLocks/>
              <a:stCxn id="307" idx="6"/>
            </p:cNvCxnSpPr>
            <p:nvPr/>
          </p:nvCxnSpPr>
          <p:spPr>
            <a:xfrm flipV="1">
              <a:off x="7179806" y="3509771"/>
              <a:ext cx="182403" cy="5775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cxnSp>
          <p:nvCxnSpPr>
            <p:cNvPr id="321" name="Straight Connector 319">
              <a:extLst>
                <a:ext uri="{FF2B5EF4-FFF2-40B4-BE49-F238E27FC236}">
                  <a16:creationId xmlns:a16="http://schemas.microsoft.com/office/drawing/2014/main" id="{8761534E-56A0-4728-AA32-CF8D9C9AA21A}"/>
                </a:ext>
              </a:extLst>
            </p:cNvPr>
            <p:cNvCxnSpPr>
              <a:cxnSpLocks/>
              <a:stCxn id="306" idx="6"/>
              <a:endCxn id="307" idx="2"/>
            </p:cNvCxnSpPr>
            <p:nvPr/>
          </p:nvCxnSpPr>
          <p:spPr>
            <a:xfrm>
              <a:off x="6913690" y="3515546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sp>
          <p:nvSpPr>
            <p:cNvPr id="322" name="Freeform 320">
              <a:extLst>
                <a:ext uri="{FF2B5EF4-FFF2-40B4-BE49-F238E27FC236}">
                  <a16:creationId xmlns:a16="http://schemas.microsoft.com/office/drawing/2014/main" id="{BEF35862-77AE-42A7-B4D2-151D1338C1EC}"/>
                </a:ext>
              </a:extLst>
            </p:cNvPr>
            <p:cNvSpPr/>
            <p:nvPr/>
          </p:nvSpPr>
          <p:spPr>
            <a:xfrm flipH="1">
              <a:off x="5313801" y="3623608"/>
              <a:ext cx="184744" cy="197691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190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3" name="Freeform 321">
              <a:extLst>
                <a:ext uri="{FF2B5EF4-FFF2-40B4-BE49-F238E27FC236}">
                  <a16:creationId xmlns:a16="http://schemas.microsoft.com/office/drawing/2014/main" id="{E4B5F6DC-D26B-4CFB-810D-52597005350A}"/>
                </a:ext>
              </a:extLst>
            </p:cNvPr>
            <p:cNvSpPr/>
            <p:nvPr/>
          </p:nvSpPr>
          <p:spPr>
            <a:xfrm flipH="1">
              <a:off x="5313799" y="3758020"/>
              <a:ext cx="184744" cy="58060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4" name="Freeform 322">
              <a:extLst>
                <a:ext uri="{FF2B5EF4-FFF2-40B4-BE49-F238E27FC236}">
                  <a16:creationId xmlns:a16="http://schemas.microsoft.com/office/drawing/2014/main" id="{749E89DC-33E2-43B5-8E7D-63B91EF2E998}"/>
                </a:ext>
              </a:extLst>
            </p:cNvPr>
            <p:cNvSpPr/>
            <p:nvPr/>
          </p:nvSpPr>
          <p:spPr>
            <a:xfrm flipH="1">
              <a:off x="5313800" y="3889470"/>
              <a:ext cx="184744" cy="68684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325" name="Straight Connector 323">
              <a:extLst>
                <a:ext uri="{FF2B5EF4-FFF2-40B4-BE49-F238E27FC236}">
                  <a16:creationId xmlns:a16="http://schemas.microsoft.com/office/drawing/2014/main" id="{7FF4EF2B-CD5E-4B12-BFCD-5E3FF0410449}"/>
                </a:ext>
              </a:extLst>
            </p:cNvPr>
            <p:cNvCxnSpPr>
              <a:cxnSpLocks/>
              <a:stCxn id="287" idx="2"/>
              <a:endCxn id="286" idx="6"/>
            </p:cNvCxnSpPr>
            <p:nvPr/>
          </p:nvCxnSpPr>
          <p:spPr>
            <a:xfrm flipH="1">
              <a:off x="5849225" y="3959256"/>
              <a:ext cx="184744" cy="0"/>
            </a:xfrm>
            <a:prstGeom prst="line">
              <a:avLst/>
            </a:pr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</p:cxnSp>
        <p:sp>
          <p:nvSpPr>
            <p:cNvPr id="326" name="Freeform 324">
              <a:extLst>
                <a:ext uri="{FF2B5EF4-FFF2-40B4-BE49-F238E27FC236}">
                  <a16:creationId xmlns:a16="http://schemas.microsoft.com/office/drawing/2014/main" id="{F82C21C4-F7BD-40D3-B69D-2DF5605C5012}"/>
                </a:ext>
              </a:extLst>
            </p:cNvPr>
            <p:cNvSpPr/>
            <p:nvPr/>
          </p:nvSpPr>
          <p:spPr>
            <a:xfrm>
              <a:off x="6115141" y="3831655"/>
              <a:ext cx="186888" cy="125948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7" name="Freeform 325">
              <a:extLst>
                <a:ext uri="{FF2B5EF4-FFF2-40B4-BE49-F238E27FC236}">
                  <a16:creationId xmlns:a16="http://schemas.microsoft.com/office/drawing/2014/main" id="{71AE09F9-2179-40EF-AA19-80073F482BD2}"/>
                </a:ext>
              </a:extLst>
            </p:cNvPr>
            <p:cNvSpPr/>
            <p:nvPr/>
          </p:nvSpPr>
          <p:spPr>
            <a:xfrm flipH="1" flipV="1">
              <a:off x="5050874" y="3622435"/>
              <a:ext cx="188170" cy="63251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8" name="Freeform 326">
              <a:extLst>
                <a:ext uri="{FF2B5EF4-FFF2-40B4-BE49-F238E27FC236}">
                  <a16:creationId xmlns:a16="http://schemas.microsoft.com/office/drawing/2014/main" id="{FD335D37-EE46-4911-8249-80E7A171B2D9}"/>
                </a:ext>
              </a:extLst>
            </p:cNvPr>
            <p:cNvSpPr/>
            <p:nvPr/>
          </p:nvSpPr>
          <p:spPr>
            <a:xfrm flipV="1">
              <a:off x="4781332" y="3630064"/>
              <a:ext cx="188171" cy="55620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9" name="Freeform 327">
              <a:extLst>
                <a:ext uri="{FF2B5EF4-FFF2-40B4-BE49-F238E27FC236}">
                  <a16:creationId xmlns:a16="http://schemas.microsoft.com/office/drawing/2014/main" id="{56EE736C-EA93-4E03-9B82-D68299529B71}"/>
                </a:ext>
              </a:extLst>
            </p:cNvPr>
            <p:cNvSpPr/>
            <p:nvPr/>
          </p:nvSpPr>
          <p:spPr>
            <a:xfrm flipH="1" flipV="1">
              <a:off x="4251942" y="3626135"/>
              <a:ext cx="188170" cy="63251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0" name="Freeform 328">
              <a:extLst>
                <a:ext uri="{FF2B5EF4-FFF2-40B4-BE49-F238E27FC236}">
                  <a16:creationId xmlns:a16="http://schemas.microsoft.com/office/drawing/2014/main" id="{93C3AA35-C34A-4720-83DA-1D09BDA8648D}"/>
                </a:ext>
              </a:extLst>
            </p:cNvPr>
            <p:cNvSpPr/>
            <p:nvPr/>
          </p:nvSpPr>
          <p:spPr>
            <a:xfrm>
              <a:off x="4781332" y="3685685"/>
              <a:ext cx="188171" cy="82480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1" name="Freeform 329">
              <a:extLst>
                <a:ext uri="{FF2B5EF4-FFF2-40B4-BE49-F238E27FC236}">
                  <a16:creationId xmlns:a16="http://schemas.microsoft.com/office/drawing/2014/main" id="{A69E1F8E-BFA2-4225-9B46-D320B185FA77}"/>
                </a:ext>
              </a:extLst>
            </p:cNvPr>
            <p:cNvSpPr/>
            <p:nvPr/>
          </p:nvSpPr>
          <p:spPr>
            <a:xfrm flipH="1">
              <a:off x="4251941" y="3689244"/>
              <a:ext cx="188170" cy="68771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2" name="Freeform 330">
              <a:extLst>
                <a:ext uri="{FF2B5EF4-FFF2-40B4-BE49-F238E27FC236}">
                  <a16:creationId xmlns:a16="http://schemas.microsoft.com/office/drawing/2014/main" id="{A09EECD2-380D-46EC-B5FA-35125E08B1E6}"/>
                </a:ext>
              </a:extLst>
            </p:cNvPr>
            <p:cNvSpPr/>
            <p:nvPr/>
          </p:nvSpPr>
          <p:spPr>
            <a:xfrm flipH="1">
              <a:off x="5047446" y="3685132"/>
              <a:ext cx="188170" cy="77950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3" name="Freeform 331">
              <a:extLst>
                <a:ext uri="{FF2B5EF4-FFF2-40B4-BE49-F238E27FC236}">
                  <a16:creationId xmlns:a16="http://schemas.microsoft.com/office/drawing/2014/main" id="{35A9EA6A-367B-4354-A4B7-B85E54D10AB5}"/>
                </a:ext>
              </a:extLst>
            </p:cNvPr>
            <p:cNvSpPr/>
            <p:nvPr/>
          </p:nvSpPr>
          <p:spPr>
            <a:xfrm flipH="1">
              <a:off x="5051186" y="3816080"/>
              <a:ext cx="184744" cy="73389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4" name="Freeform 332">
              <a:extLst>
                <a:ext uri="{FF2B5EF4-FFF2-40B4-BE49-F238E27FC236}">
                  <a16:creationId xmlns:a16="http://schemas.microsoft.com/office/drawing/2014/main" id="{62C60166-0F05-40AA-8E36-36FB9DEE3DB6}"/>
                </a:ext>
              </a:extLst>
            </p:cNvPr>
            <p:cNvSpPr/>
            <p:nvPr/>
          </p:nvSpPr>
          <p:spPr>
            <a:xfrm flipH="1" flipV="1">
              <a:off x="5051185" y="3890270"/>
              <a:ext cx="184744" cy="66364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5" name="Freeform 333">
              <a:extLst>
                <a:ext uri="{FF2B5EF4-FFF2-40B4-BE49-F238E27FC236}">
                  <a16:creationId xmlns:a16="http://schemas.microsoft.com/office/drawing/2014/main" id="{4D0C8CE2-A92A-43CC-B600-1AD4F8360D3C}"/>
                </a:ext>
              </a:extLst>
            </p:cNvPr>
            <p:cNvSpPr/>
            <p:nvPr/>
          </p:nvSpPr>
          <p:spPr>
            <a:xfrm>
              <a:off x="4780250" y="3816080"/>
              <a:ext cx="193262" cy="75401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6" name="Freeform 334">
              <a:extLst>
                <a:ext uri="{FF2B5EF4-FFF2-40B4-BE49-F238E27FC236}">
                  <a16:creationId xmlns:a16="http://schemas.microsoft.com/office/drawing/2014/main" id="{6781D3D1-391D-486D-9AED-5596D5CD0257}"/>
                </a:ext>
              </a:extLst>
            </p:cNvPr>
            <p:cNvSpPr/>
            <p:nvPr/>
          </p:nvSpPr>
          <p:spPr>
            <a:xfrm flipV="1">
              <a:off x="4780249" y="3890270"/>
              <a:ext cx="193262" cy="68365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6350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7" name="Freeform 335">
              <a:extLst>
                <a:ext uri="{FF2B5EF4-FFF2-40B4-BE49-F238E27FC236}">
                  <a16:creationId xmlns:a16="http://schemas.microsoft.com/office/drawing/2014/main" id="{DC343ED8-3824-42ED-B934-4A0D91058072}"/>
                </a:ext>
              </a:extLst>
            </p:cNvPr>
            <p:cNvSpPr/>
            <p:nvPr/>
          </p:nvSpPr>
          <p:spPr>
            <a:xfrm flipH="1">
              <a:off x="7441249" y="3513612"/>
              <a:ext cx="191758" cy="307407"/>
            </a:xfrm>
            <a:custGeom>
              <a:avLst/>
              <a:gdLst>
                <a:gd name="connsiteX0" fmla="*/ 0 w 419387"/>
                <a:gd name="connsiteY0" fmla="*/ 285701 h 285701"/>
                <a:gd name="connsiteX1" fmla="*/ 99690 w 419387"/>
                <a:gd name="connsiteY1" fmla="*/ 241013 h 285701"/>
                <a:gd name="connsiteX2" fmla="*/ 237194 w 419387"/>
                <a:gd name="connsiteY2" fmla="*/ 38195 h 285701"/>
                <a:gd name="connsiteX3" fmla="*/ 419387 w 419387"/>
                <a:gd name="connsiteY3" fmla="*/ 381 h 28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87" h="285701">
                  <a:moveTo>
                    <a:pt x="0" y="285701"/>
                  </a:moveTo>
                  <a:cubicBezTo>
                    <a:pt x="30079" y="283982"/>
                    <a:pt x="60158" y="282264"/>
                    <a:pt x="99690" y="241013"/>
                  </a:cubicBezTo>
                  <a:cubicBezTo>
                    <a:pt x="139222" y="199762"/>
                    <a:pt x="183911" y="78300"/>
                    <a:pt x="237194" y="38195"/>
                  </a:cubicBezTo>
                  <a:cubicBezTo>
                    <a:pt x="290477" y="-1910"/>
                    <a:pt x="354932" y="-765"/>
                    <a:pt x="419387" y="381"/>
                  </a:cubicBezTo>
                </a:path>
              </a:pathLst>
            </a:custGeom>
            <a:noFill/>
            <a:ln w="9525" cap="flat" cmpd="sng" algn="ctr">
              <a:solidFill>
                <a:srgbClr val="2828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>
                <a:solidFill>
                  <a:srgbClr val="FFFFFF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338" name="Straight Connector 336">
              <a:extLst>
                <a:ext uri="{FF2B5EF4-FFF2-40B4-BE49-F238E27FC236}">
                  <a16:creationId xmlns:a16="http://schemas.microsoft.com/office/drawing/2014/main" id="{5E92D226-3A0F-4772-9AB4-F2A523BFAD69}"/>
                </a:ext>
              </a:extLst>
            </p:cNvPr>
            <p:cNvCxnSpPr>
              <a:cxnSpLocks/>
              <a:stCxn id="341" idx="6"/>
              <a:endCxn id="275" idx="2"/>
            </p:cNvCxnSpPr>
            <p:nvPr/>
          </p:nvCxnSpPr>
          <p:spPr>
            <a:xfrm flipV="1">
              <a:off x="7712039" y="3823237"/>
              <a:ext cx="983089" cy="3005"/>
            </a:xfrm>
            <a:prstGeom prst="line">
              <a:avLst/>
            </a:prstGeom>
            <a:noFill/>
            <a:ln w="6350" cap="flat" cmpd="sng" algn="ctr">
              <a:solidFill>
                <a:srgbClr val="282828">
                  <a:lumMod val="40000"/>
                  <a:lumOff val="60000"/>
                </a:srgbClr>
              </a:solidFill>
              <a:prstDash val="sysDash"/>
            </a:ln>
            <a:effectLst/>
          </p:spPr>
        </p:cxnSp>
        <p:sp>
          <p:nvSpPr>
            <p:cNvPr id="339" name="Oval 337">
              <a:extLst>
                <a:ext uri="{FF2B5EF4-FFF2-40B4-BE49-F238E27FC236}">
                  <a16:creationId xmlns:a16="http://schemas.microsoft.com/office/drawing/2014/main" id="{92C1E999-20D4-4581-87F1-EF29CEA89BE1}"/>
                </a:ext>
              </a:extLst>
            </p:cNvPr>
            <p:cNvSpPr/>
            <p:nvPr/>
          </p:nvSpPr>
          <p:spPr>
            <a:xfrm>
              <a:off x="6300085" y="3785555"/>
              <a:ext cx="81373" cy="81373"/>
            </a:xfrm>
            <a:prstGeom prst="ellipse">
              <a:avLst/>
            </a:prstGeom>
            <a:solidFill>
              <a:srgbClr val="BDD8E7"/>
            </a:solidFill>
            <a:ln w="12700" cap="flat" cmpd="sng" algn="ctr">
              <a:solidFill>
                <a:srgbClr val="E3241B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340" name="Oval 338">
              <a:extLst>
                <a:ext uri="{FF2B5EF4-FFF2-40B4-BE49-F238E27FC236}">
                  <a16:creationId xmlns:a16="http://schemas.microsoft.com/office/drawing/2014/main" id="{1987E773-6603-45A1-93CC-EE563FFA41CB}"/>
                </a:ext>
              </a:extLst>
            </p:cNvPr>
            <p:cNvSpPr/>
            <p:nvPr/>
          </p:nvSpPr>
          <p:spPr>
            <a:xfrm>
              <a:off x="7098434" y="3785555"/>
              <a:ext cx="81373" cy="81373"/>
            </a:xfrm>
            <a:prstGeom prst="ellipse">
              <a:avLst/>
            </a:prstGeom>
            <a:solidFill>
              <a:srgbClr val="BDD8E7"/>
            </a:solidFill>
            <a:ln w="12700" cap="flat" cmpd="sng" algn="ctr">
              <a:solidFill>
                <a:srgbClr val="E3241B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  <p:sp>
          <p:nvSpPr>
            <p:cNvPr id="341" name="Oval 339">
              <a:extLst>
                <a:ext uri="{FF2B5EF4-FFF2-40B4-BE49-F238E27FC236}">
                  <a16:creationId xmlns:a16="http://schemas.microsoft.com/office/drawing/2014/main" id="{43C8BEB9-96ED-483F-9E18-5E81917B0F12}"/>
                </a:ext>
              </a:extLst>
            </p:cNvPr>
            <p:cNvSpPr/>
            <p:nvPr/>
          </p:nvSpPr>
          <p:spPr>
            <a:xfrm>
              <a:off x="7630666" y="3785555"/>
              <a:ext cx="81373" cy="81373"/>
            </a:xfrm>
            <a:prstGeom prst="ellipse">
              <a:avLst/>
            </a:prstGeom>
            <a:solidFill>
              <a:srgbClr val="BDD8E7"/>
            </a:solidFill>
            <a:ln w="12700" cap="flat" cmpd="sng" algn="ctr">
              <a:solidFill>
                <a:srgbClr val="E3241B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9143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 kern="0" dirty="0" err="1">
                <a:solidFill>
                  <a:srgbClr val="FFFFFF"/>
                </a:solidFill>
                <a:latin typeface="Helvetica Neue"/>
                <a:cs typeface="+mn-cs"/>
              </a:endParaRPr>
            </a:p>
          </p:txBody>
        </p:sp>
      </p:grpSp>
      <p:grpSp>
        <p:nvGrpSpPr>
          <p:cNvPr id="342" name="Group 340">
            <a:extLst>
              <a:ext uri="{FF2B5EF4-FFF2-40B4-BE49-F238E27FC236}">
                <a16:creationId xmlns:a16="http://schemas.microsoft.com/office/drawing/2014/main" id="{970AA0A5-48C6-4280-BA40-9D54DA93E1A6}"/>
              </a:ext>
            </a:extLst>
          </p:cNvPr>
          <p:cNvGrpSpPr/>
          <p:nvPr/>
        </p:nvGrpSpPr>
        <p:grpSpPr>
          <a:xfrm>
            <a:off x="1221174" y="731775"/>
            <a:ext cx="3723481" cy="5589581"/>
            <a:chOff x="2107503" y="623450"/>
            <a:chExt cx="2792611" cy="4192186"/>
          </a:xfrm>
        </p:grpSpPr>
        <p:grpSp>
          <p:nvGrpSpPr>
            <p:cNvPr id="343" name="Group 341">
              <a:extLst>
                <a:ext uri="{FF2B5EF4-FFF2-40B4-BE49-F238E27FC236}">
                  <a16:creationId xmlns:a16="http://schemas.microsoft.com/office/drawing/2014/main" id="{4B30F2B5-387E-4123-B4DF-79FFF7F5D4C8}"/>
                </a:ext>
              </a:extLst>
            </p:cNvPr>
            <p:cNvGrpSpPr/>
            <p:nvPr/>
          </p:nvGrpSpPr>
          <p:grpSpPr>
            <a:xfrm>
              <a:off x="4499627" y="740794"/>
              <a:ext cx="400487" cy="4074842"/>
              <a:chOff x="4499627" y="740794"/>
              <a:chExt cx="400487" cy="4074842"/>
            </a:xfrm>
          </p:grpSpPr>
          <p:grpSp>
            <p:nvGrpSpPr>
              <p:cNvPr id="345" name="Group 343">
                <a:extLst>
                  <a:ext uri="{FF2B5EF4-FFF2-40B4-BE49-F238E27FC236}">
                    <a16:creationId xmlns:a16="http://schemas.microsoft.com/office/drawing/2014/main" id="{02EE358F-3138-4E2D-8086-F03370958D26}"/>
                  </a:ext>
                </a:extLst>
              </p:cNvPr>
              <p:cNvGrpSpPr/>
              <p:nvPr/>
            </p:nvGrpSpPr>
            <p:grpSpPr>
              <a:xfrm>
                <a:off x="4499627" y="740794"/>
                <a:ext cx="313305" cy="4074842"/>
                <a:chOff x="6051521" y="740794"/>
                <a:chExt cx="313305" cy="4074842"/>
              </a:xfrm>
            </p:grpSpPr>
            <p:grpSp>
              <p:nvGrpSpPr>
                <p:cNvPr id="349" name="Group 347">
                  <a:extLst>
                    <a:ext uri="{FF2B5EF4-FFF2-40B4-BE49-F238E27FC236}">
                      <a16:creationId xmlns:a16="http://schemas.microsoft.com/office/drawing/2014/main" id="{71F746ED-2F06-4A0D-B7E6-6C6D409D533E}"/>
                    </a:ext>
                  </a:extLst>
                </p:cNvPr>
                <p:cNvGrpSpPr/>
                <p:nvPr/>
              </p:nvGrpSpPr>
              <p:grpSpPr>
                <a:xfrm>
                  <a:off x="6311431" y="740794"/>
                  <a:ext cx="53395" cy="4074842"/>
                  <a:chOff x="6311431" y="740794"/>
                  <a:chExt cx="53395" cy="4074842"/>
                </a:xfrm>
              </p:grpSpPr>
              <p:cxnSp>
                <p:nvCxnSpPr>
                  <p:cNvPr id="351" name="Straight Connector 349">
                    <a:extLst>
                      <a:ext uri="{FF2B5EF4-FFF2-40B4-BE49-F238E27FC236}">
                        <a16:creationId xmlns:a16="http://schemas.microsoft.com/office/drawing/2014/main" id="{1148654A-78D5-4D28-9F1A-02F19D90B6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38128" y="740794"/>
                    <a:ext cx="0" cy="407484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82828">
                        <a:lumMod val="60000"/>
                        <a:lumOff val="40000"/>
                      </a:srgbClr>
                    </a:solidFill>
                    <a:prstDash val="sysDot"/>
                  </a:ln>
                  <a:effectLst/>
                </p:spPr>
              </p:cxnSp>
              <p:sp>
                <p:nvSpPr>
                  <p:cNvPr id="352" name="Triangle 350">
                    <a:extLst>
                      <a:ext uri="{FF2B5EF4-FFF2-40B4-BE49-F238E27FC236}">
                        <a16:creationId xmlns:a16="http://schemas.microsoft.com/office/drawing/2014/main" id="{269765B6-7612-4B8F-84DC-0AD2DBAC015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6311431" y="885887"/>
                    <a:ext cx="53395" cy="50292"/>
                  </a:xfrm>
                  <a:prstGeom prst="triangle">
                    <a:avLst/>
                  </a:prstGeom>
                  <a:solidFill>
                    <a:srgbClr val="FBAB18">
                      <a:lumMod val="20000"/>
                      <a:lumOff val="80000"/>
                    </a:srgbClr>
                  </a:solidFill>
                  <a:ln w="3175" cap="flat" cmpd="sng" algn="ctr">
                    <a:solidFill>
                      <a:srgbClr val="005073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914354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67" kern="0" dirty="0" err="1">
                      <a:solidFill>
                        <a:srgbClr val="FFFFFF"/>
                      </a:solidFill>
                      <a:latin typeface="Helvetica Neue"/>
                      <a:cs typeface="+mn-cs"/>
                    </a:endParaRPr>
                  </a:p>
                </p:txBody>
              </p:sp>
              <p:sp>
                <p:nvSpPr>
                  <p:cNvPr id="353" name="Triangle 351">
                    <a:extLst>
                      <a:ext uri="{FF2B5EF4-FFF2-40B4-BE49-F238E27FC236}">
                        <a16:creationId xmlns:a16="http://schemas.microsoft.com/office/drawing/2014/main" id="{AE829014-8ACE-4224-9793-202A05B842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6311431" y="1561132"/>
                    <a:ext cx="53395" cy="50292"/>
                  </a:xfrm>
                  <a:prstGeom prst="triangle">
                    <a:avLst/>
                  </a:prstGeom>
                  <a:solidFill>
                    <a:srgbClr val="FBAB18">
                      <a:lumMod val="20000"/>
                      <a:lumOff val="80000"/>
                    </a:srgbClr>
                  </a:solidFill>
                  <a:ln w="3175" cap="flat" cmpd="sng" algn="ctr">
                    <a:solidFill>
                      <a:srgbClr val="005073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914354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67" kern="0" dirty="0" err="1">
                      <a:solidFill>
                        <a:srgbClr val="FFFFFF"/>
                      </a:solidFill>
                      <a:latin typeface="Helvetica Neue"/>
                      <a:cs typeface="+mn-cs"/>
                    </a:endParaRPr>
                  </a:p>
                </p:txBody>
              </p:sp>
              <p:sp>
                <p:nvSpPr>
                  <p:cNvPr id="354" name="Triangle 352">
                    <a:extLst>
                      <a:ext uri="{FF2B5EF4-FFF2-40B4-BE49-F238E27FC236}">
                        <a16:creationId xmlns:a16="http://schemas.microsoft.com/office/drawing/2014/main" id="{22011DC6-430D-4599-9D0D-41800A4B88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6312982" y="2851007"/>
                    <a:ext cx="50292" cy="47369"/>
                  </a:xfrm>
                  <a:prstGeom prst="triangle">
                    <a:avLst/>
                  </a:prstGeom>
                  <a:solidFill>
                    <a:srgbClr val="FBAB18">
                      <a:lumMod val="20000"/>
                      <a:lumOff val="80000"/>
                    </a:srgbClr>
                  </a:solidFill>
                  <a:ln w="3175" cap="flat" cmpd="sng" algn="ctr">
                    <a:solidFill>
                      <a:srgbClr val="005073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914354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67" kern="0" dirty="0" err="1">
                      <a:solidFill>
                        <a:srgbClr val="FFFFFF"/>
                      </a:solidFill>
                      <a:latin typeface="Helvetica Neue"/>
                      <a:cs typeface="+mn-cs"/>
                    </a:endParaRPr>
                  </a:p>
                </p:txBody>
              </p:sp>
              <p:sp>
                <p:nvSpPr>
                  <p:cNvPr id="355" name="Triangle 353">
                    <a:extLst>
                      <a:ext uri="{FF2B5EF4-FFF2-40B4-BE49-F238E27FC236}">
                        <a16:creationId xmlns:a16="http://schemas.microsoft.com/office/drawing/2014/main" id="{F61A5FBE-F3DF-475D-AB7A-696B53BDC3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6311431" y="2262512"/>
                    <a:ext cx="53395" cy="50292"/>
                  </a:xfrm>
                  <a:prstGeom prst="triangle">
                    <a:avLst/>
                  </a:prstGeom>
                  <a:solidFill>
                    <a:srgbClr val="FBAB18">
                      <a:lumMod val="20000"/>
                      <a:lumOff val="80000"/>
                    </a:srgbClr>
                  </a:solidFill>
                  <a:ln w="3175" cap="flat" cmpd="sng" algn="ctr">
                    <a:solidFill>
                      <a:srgbClr val="005073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914354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67" kern="0" dirty="0" err="1">
                      <a:solidFill>
                        <a:srgbClr val="FFFFFF"/>
                      </a:solidFill>
                      <a:latin typeface="Helvetica Neue"/>
                      <a:cs typeface="+mn-cs"/>
                    </a:endParaRPr>
                  </a:p>
                </p:txBody>
              </p:sp>
              <p:sp>
                <p:nvSpPr>
                  <p:cNvPr id="356" name="Triangle 354">
                    <a:extLst>
                      <a:ext uri="{FF2B5EF4-FFF2-40B4-BE49-F238E27FC236}">
                        <a16:creationId xmlns:a16="http://schemas.microsoft.com/office/drawing/2014/main" id="{77A90913-8986-47FC-81DE-C0397E5406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6311431" y="3782726"/>
                    <a:ext cx="53395" cy="50292"/>
                  </a:xfrm>
                  <a:prstGeom prst="triangle">
                    <a:avLst/>
                  </a:prstGeom>
                  <a:solidFill>
                    <a:srgbClr val="FBAB18">
                      <a:lumMod val="20000"/>
                      <a:lumOff val="80000"/>
                    </a:srgbClr>
                  </a:solidFill>
                  <a:ln w="3175" cap="flat" cmpd="sng" algn="ctr">
                    <a:solidFill>
                      <a:srgbClr val="005073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914354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67" kern="0" dirty="0" err="1">
                      <a:solidFill>
                        <a:srgbClr val="FFFFFF"/>
                      </a:solidFill>
                      <a:latin typeface="Helvetica Neue"/>
                      <a:cs typeface="+mn-cs"/>
                    </a:endParaRPr>
                  </a:p>
                </p:txBody>
              </p:sp>
              <p:sp>
                <p:nvSpPr>
                  <p:cNvPr id="357" name="Triangle 355">
                    <a:extLst>
                      <a:ext uri="{FF2B5EF4-FFF2-40B4-BE49-F238E27FC236}">
                        <a16:creationId xmlns:a16="http://schemas.microsoft.com/office/drawing/2014/main" id="{087D162C-18A8-47BB-8BAD-13ADC0683E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6311431" y="4267922"/>
                    <a:ext cx="53395" cy="50292"/>
                  </a:xfrm>
                  <a:prstGeom prst="triangle">
                    <a:avLst/>
                  </a:prstGeom>
                  <a:solidFill>
                    <a:srgbClr val="FBAB18">
                      <a:lumMod val="20000"/>
                      <a:lumOff val="80000"/>
                    </a:srgbClr>
                  </a:solidFill>
                  <a:ln w="3175" cap="flat" cmpd="sng" algn="ctr">
                    <a:solidFill>
                      <a:srgbClr val="005073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914354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67" kern="0" dirty="0" err="1">
                      <a:solidFill>
                        <a:srgbClr val="FFFFFF"/>
                      </a:solidFill>
                      <a:latin typeface="Helvetica Neue"/>
                      <a:cs typeface="+mn-cs"/>
                    </a:endParaRPr>
                  </a:p>
                </p:txBody>
              </p:sp>
            </p:grpSp>
            <p:cxnSp>
              <p:nvCxnSpPr>
                <p:cNvPr id="350" name="Straight Connector 348">
                  <a:extLst>
                    <a:ext uri="{FF2B5EF4-FFF2-40B4-BE49-F238E27FC236}">
                      <a16:creationId xmlns:a16="http://schemas.microsoft.com/office/drawing/2014/main" id="{544BFF2B-3EB9-43EF-B6E6-E99C63DC4C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51521" y="740795"/>
                  <a:ext cx="28320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282828">
                      <a:lumMod val="60000"/>
                      <a:lumOff val="40000"/>
                    </a:srgbClr>
                  </a:solidFill>
                  <a:prstDash val="sysDot"/>
                </a:ln>
                <a:effectLst/>
              </p:spPr>
            </p:cxnSp>
          </p:grpSp>
          <p:sp>
            <p:nvSpPr>
              <p:cNvPr id="346" name="Rectangle 344">
                <a:extLst>
                  <a:ext uri="{FF2B5EF4-FFF2-40B4-BE49-F238E27FC236}">
                    <a16:creationId xmlns:a16="http://schemas.microsoft.com/office/drawing/2014/main" id="{5B01595E-C14E-419B-A02B-ADDD5ADB6ABA}"/>
                  </a:ext>
                </a:extLst>
              </p:cNvPr>
              <p:cNvSpPr/>
              <p:nvPr/>
            </p:nvSpPr>
            <p:spPr>
              <a:xfrm>
                <a:off x="4680057" y="937830"/>
                <a:ext cx="220056" cy="410479"/>
              </a:xfrm>
              <a:prstGeom prst="rect">
                <a:avLst/>
              </a:prstGeom>
              <a:solidFill>
                <a:srgbClr val="282828">
                  <a:alpha val="15000"/>
                </a:srgbClr>
              </a:solidFill>
              <a:ln w="3175" cap="flat" cmpd="sng" algn="ctr">
                <a:solidFill>
                  <a:srgbClr val="282828">
                    <a:alpha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  <p:sp>
            <p:nvSpPr>
              <p:cNvPr id="347" name="Rectangle 345">
                <a:extLst>
                  <a:ext uri="{FF2B5EF4-FFF2-40B4-BE49-F238E27FC236}">
                    <a16:creationId xmlns:a16="http://schemas.microsoft.com/office/drawing/2014/main" id="{AA48F01A-9E7A-4268-B100-560EE49AEDDF}"/>
                  </a:ext>
                </a:extLst>
              </p:cNvPr>
              <p:cNvSpPr/>
              <p:nvPr/>
            </p:nvSpPr>
            <p:spPr>
              <a:xfrm>
                <a:off x="4678390" y="1616073"/>
                <a:ext cx="220056" cy="410479"/>
              </a:xfrm>
              <a:prstGeom prst="rect">
                <a:avLst/>
              </a:prstGeom>
              <a:solidFill>
                <a:srgbClr val="282828">
                  <a:alpha val="15000"/>
                </a:srgbClr>
              </a:solidFill>
              <a:ln w="3175" cap="flat" cmpd="sng" algn="ctr">
                <a:solidFill>
                  <a:srgbClr val="282828">
                    <a:alpha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  <p:sp>
            <p:nvSpPr>
              <p:cNvPr id="348" name="Rectangle 346">
                <a:extLst>
                  <a:ext uri="{FF2B5EF4-FFF2-40B4-BE49-F238E27FC236}">
                    <a16:creationId xmlns:a16="http://schemas.microsoft.com/office/drawing/2014/main" id="{3EB33B90-B4BC-46BD-B700-174BD40915F5}"/>
                  </a:ext>
                </a:extLst>
              </p:cNvPr>
              <p:cNvSpPr/>
              <p:nvPr/>
            </p:nvSpPr>
            <p:spPr>
              <a:xfrm>
                <a:off x="4680058" y="2899892"/>
                <a:ext cx="220056" cy="527572"/>
              </a:xfrm>
              <a:prstGeom prst="rect">
                <a:avLst/>
              </a:prstGeom>
              <a:solidFill>
                <a:srgbClr val="282828">
                  <a:alpha val="15000"/>
                </a:srgbClr>
              </a:solidFill>
              <a:ln w="3175" cap="flat" cmpd="sng" algn="ctr">
                <a:solidFill>
                  <a:srgbClr val="282828">
                    <a:alpha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67" kern="0" dirty="0" err="1">
                  <a:solidFill>
                    <a:srgbClr val="FFFFFF"/>
                  </a:solidFill>
                  <a:latin typeface="Helvetica Neue"/>
                  <a:cs typeface="+mn-cs"/>
                </a:endParaRPr>
              </a:p>
            </p:txBody>
          </p:sp>
        </p:grpSp>
        <p:sp>
          <p:nvSpPr>
            <p:cNvPr id="344" name="TextBox 342">
              <a:extLst>
                <a:ext uri="{FF2B5EF4-FFF2-40B4-BE49-F238E27FC236}">
                  <a16:creationId xmlns:a16="http://schemas.microsoft.com/office/drawing/2014/main" id="{186FAF6D-6CBF-47D5-98C9-231C399D9B59}"/>
                </a:ext>
              </a:extLst>
            </p:cNvPr>
            <p:cNvSpPr txBox="1"/>
            <p:nvPr/>
          </p:nvSpPr>
          <p:spPr>
            <a:xfrm>
              <a:off x="2107503" y="623450"/>
              <a:ext cx="2446824" cy="240066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defTabSz="914354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600" b="1" kern="0">
                  <a:solidFill>
                    <a:srgbClr val="F15E22"/>
                  </a:solidFill>
                  <a:latin typeface="Helvetica Neue"/>
                  <a:ea typeface="メイリオ" panose="020B0604030504040204" pitchFamily="50" charset="-128"/>
                </a:rPr>
                <a:t>ピンポイントでマルチレイヤ解析</a:t>
              </a:r>
              <a:endParaRPr lang="en-US" sz="1600" b="1" kern="0" dirty="0">
                <a:solidFill>
                  <a:srgbClr val="F15E22"/>
                </a:solidFill>
                <a:latin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7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18 -0.00093 L 0.52326 2.46914E-6 L 0.30017 0.00092 " pathEditMode="relative" rAng="0" ptsTypes="AAA">
                                      <p:cBhvr>
                                        <p:cTn id="9" dur="3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SECTOMILLISECCONVERTED" val="1"/>
  <p:tag name="MMPROD_UIDATA" val="&lt;database version=&quot;11.0&quot;&gt;&lt;object type=&quot;1&quot; unique_id=&quot;10001&quot;&gt;&lt;object type=&quot;2&quot; unique_id=&quot;10002&quot;&gt;&lt;object type=&quot;3&quot; unique_id=&quot;184152&quot;&gt;&lt;property id=&quot;20148&quot; value=&quot;5&quot;/&gt;&lt;property id=&quot;20300&quot; value=&quot;Slide 1 - &amp;quot;Please read&amp;quot;&quot;/&gt;&lt;property id=&quot;20307&quot; value=&quot;283&quot;/&gt;&lt;/object&gt;&lt;object type=&quot;3&quot; unique_id=&quot;184153&quot;&gt;&lt;property id=&quot;20148&quot; value=&quot;5&quot;/&gt;&lt;property id=&quot;20300&quot; value=&quot;Slide 5 - &amp;quot;Presentation Title Goes Here&amp;quot;&quot;/&gt;&lt;property id=&quot;20307&quot; value=&quot;257&quot;/&gt;&lt;/object&gt;&lt;object type=&quot;3&quot; unique_id=&quot;184154&quot;&gt;&lt;property id=&quot;20148&quot; value=&quot;5&quot;/&gt;&lt;property id=&quot;20300&quot; value=&quot;Slide 6 - &amp;quot;Use this slide for transitions&amp;quot;&quot;/&gt;&lt;property id=&quot;20307&quot; value=&quot;258&quot;/&gt;&lt;/object&gt;&lt;object type=&quot;3&quot; unique_id=&quot;184155&quot;&gt;&lt;property id=&quot;20148&quot; value=&quot;5&quot;/&gt;&lt;property id=&quot;20300&quot; value=&quot;Slide 7 - &amp;quot;Use this slide for transitions&amp;quot;&quot;/&gt;&lt;property id=&quot;20307&quot; value=&quot;259&quot;/&gt;&lt;/object&gt;&lt;object type=&quot;3&quot; unique_id=&quot;184156&quot;&gt;&lt;property id=&quot;20148&quot; value=&quot;5&quot;/&gt;&lt;property id=&quot;20300&quot; value=&quot;Slide 8 - &amp;quot;“Design is the silent  ambassador of your brand.”&amp;quot;&quot;/&gt;&lt;property id=&quot;20307&quot; value=&quot;260&quot;/&gt;&lt;/object&gt;&lt;object type=&quot;3&quot; unique_id=&quot;184157&quot;&gt;&lt;property id=&quot;20148&quot; value=&quot;5&quot;/&gt;&lt;property id=&quot;20300&quot; value=&quot;Slide 9 - &amp;quot;“Design is the silent  ambassador of your brand.”&amp;quot;&quot;/&gt;&lt;property id=&quot;20307&quot; value=&quot;261&quot;/&gt;&lt;/object&gt;&lt;object type=&quot;3&quot; unique_id=&quot;184158&quot;&gt;&lt;property id=&quot;20148&quot; value=&quot;5&quot;/&gt;&lt;property id=&quot;20300&quot; value=&quot;Slide 10 - &amp;quot;This is a sample headline&amp;quot;&quot;/&gt;&lt;property id=&quot;20307&quot; value=&quot;262&quot;/&gt;&lt;/object&gt;&lt;object type=&quot;3&quot; unique_id=&quot;184159&quot;&gt;&lt;property id=&quot;20148&quot; value=&quot;5&quot;/&gt;&lt;property id=&quot;20300&quot; value=&quot;Slide 11 - &amp;quot;This is a sample headline&amp;quot;&quot;/&gt;&lt;property id=&quot;20307&quot; value=&quot;263&quot;/&gt;&lt;/object&gt;&lt;object type=&quot;3&quot; unique_id=&quot;184160&quot;&gt;&lt;property id=&quot;20148&quot; value=&quot;5&quot;/&gt;&lt;property id=&quot;20300&quot; value=&quot;Slide 12 - &amp;quot;This is a sample headline&amp;quot;&quot;/&gt;&lt;property id=&quot;20307&quot; value=&quot;264&quot;/&gt;&lt;/object&gt;&lt;object type=&quot;3&quot; unique_id=&quot;184161&quot;&gt;&lt;property id=&quot;20148&quot; value=&quot;5&quot;/&gt;&lt;property id=&quot;20300&quot; value=&quot;Slide 13 - &amp;quot;Two-column layout&amp;quot;&quot;/&gt;&lt;property id=&quot;20307&quot; value=&quot;265&quot;/&gt;&lt;/object&gt;&lt;object type=&quot;3&quot; unique_id=&quot;184162&quot;&gt;&lt;property id=&quot;20148&quot; value=&quot;5&quot;/&gt;&lt;property id=&quot;20300&quot; value=&quot;Slide 14 - &amp;quot;This is a sample headline&amp;quot;&quot;/&gt;&lt;property id=&quot;20307&quot; value=&quot;266&quot;/&gt;&lt;/object&gt;&lt;object type=&quot;3&quot; unique_id=&quot;184163&quot;&gt;&lt;property id=&quot;20148&quot; value=&quot;5&quot;/&gt;&lt;property id=&quot;20300&quot; value=&quot;Slide 15 - &amp;quot;This is a sample headline&amp;quot;&quot;/&gt;&lt;property id=&quot;20307&quot; value=&quot;267&quot;/&gt;&lt;/object&gt;&lt;object type=&quot;3&quot; unique_id=&quot;184164&quot;&gt;&lt;property id=&quot;20148&quot; value=&quot;5&quot;/&gt;&lt;property id=&quot;20300&quot; value=&quot;Slide 16 - &amp;quot;This is a sample headline&amp;quot;&quot;/&gt;&lt;property id=&quot;20307&quot; value=&quot;268&quot;/&gt;&lt;/object&gt;&lt;object type=&quot;3&quot; unique_id=&quot;184165&quot;&gt;&lt;property id=&quot;20148&quot; value=&quot;5&quot;/&gt;&lt;property id=&quot;20300&quot; value=&quot;Slide 17 - &amp;quot;Bar charts&amp;quot;&quot;/&gt;&lt;property id=&quot;20307&quot; value=&quot;269&quot;/&gt;&lt;/object&gt;&lt;object type=&quot;3&quot; unique_id=&quot;184166&quot;&gt;&lt;property id=&quot;20148&quot; value=&quot;5&quot;/&gt;&lt;property id=&quot;20300&quot; value=&quot;Slide 18 - &amp;quot;Line charts&amp;quot;&quot;/&gt;&lt;property id=&quot;20307&quot; value=&quot;270&quot;/&gt;&lt;/object&gt;&lt;object type=&quot;3&quot; unique_id=&quot;184167&quot;&gt;&lt;property id=&quot;20148&quot; value=&quot;5&quot;/&gt;&lt;property id=&quot;20300&quot; value=&quot;Slide 19 - &amp;quot;This is a sample headline&amp;quot;&quot;/&gt;&lt;property id=&quot;20307&quot; value=&quot;271&quot;/&gt;&lt;/object&gt;&lt;object type=&quot;3&quot; unique_id=&quot;184168&quot;&gt;&lt;property id=&quot;20148&quot; value=&quot;5&quot;/&gt;&lt;property id=&quot;20300&quot; value=&quot;Slide 20 - &amp;quot;Slide title&amp;quot;&quot;/&gt;&lt;property id=&quot;20307&quot; value=&quot;272&quot;/&gt;&lt;/object&gt;&lt;object type=&quot;3&quot; unique_id=&quot;184169&quot;&gt;&lt;property id=&quot;20148&quot; value=&quot;5&quot;/&gt;&lt;property id=&quot;20300&quot; value=&quot;Slide 21 - &amp;quot;Use this layout when pairing words with a picture.&amp;quot;&quot;/&gt;&lt;property id=&quot;20307&quot; value=&quot;273&quot;/&gt;&lt;/object&gt;&lt;object type=&quot;3&quot; unique_id=&quot;184170&quot;&gt;&lt;property id=&quot;20148&quot; value=&quot;5&quot;/&gt;&lt;property id=&quot;20300&quot; value=&quot;Slide 22 - &amp;quot;Use this layout when pairing words with a picture.&amp;quot;&quot;/&gt;&lt;property id=&quot;20307&quot; value=&quot;274&quot;/&gt;&lt;/object&gt;&lt;object type=&quot;3&quot; unique_id=&quot;184171&quot;&gt;&lt;property id=&quot;20148&quot; value=&quot;5&quot;/&gt;&lt;property id=&quot;20300&quot; value=&quot;Slide 23&quot;/&gt;&lt;property id=&quot;20307&quot; value=&quot;275&quot;/&gt;&lt;/object&gt;&lt;object type=&quot;3&quot; unique_id=&quot;184172&quot;&gt;&lt;property id=&quot;20148&quot; value=&quot;5&quot;/&gt;&lt;property id=&quot;20300&quot; value=&quot;Slide 24 - &amp;quot;Best practices&amp;quot;&quot;/&gt;&lt;property id=&quot;20307&quot; value=&quot;276&quot;/&gt;&lt;/object&gt;&lt;object type=&quot;3&quot; unique_id=&quot;184173&quot;&gt;&lt;property id=&quot;20148&quot; value=&quot;5&quot;/&gt;&lt;property id=&quot;20300&quot; value=&quot;Slide 25 - &amp;quot;Color palette&amp;quot;&quot;/&gt;&lt;property id=&quot;20307&quot; value=&quot;277&quot;/&gt;&lt;/object&gt;&lt;object type=&quot;3&quot; unique_id=&quot;184174&quot;&gt;&lt;property id=&quot;20148&quot; value=&quot;5&quot;/&gt;&lt;property id=&quot;20300&quot; value=&quot;Slide 26 - &amp;quot;Only use the themes provided&amp;quot;&quot;/&gt;&lt;property id=&quot;20307&quot; value=&quot;278&quot;/&gt;&lt;/object&gt;&lt;object type=&quot;3&quot; unique_id=&quot;184175&quot;&gt;&lt;property id=&quot;20148&quot; value=&quot;5&quot;/&gt;&lt;property id=&quot;20300&quot; value=&quot;Slide 26 - &amp;quot;Color themes&amp;quot;&quot;/&gt;&lt;property id=&quot;20307&quot; value=&quot;279&quot;/&gt;&lt;/object&gt;&lt;object type=&quot;3&quot; unique_id=&quot;184176&quot;&gt;&lt;property id=&quot;20148&quot; value=&quot;5&quot;/&gt;&lt;property id=&quot;20300&quot; value=&quot;Slide 27 - &amp;quot;Seven tips for better presentations&amp;quot;&quot;/&gt;&lt;property id=&quot;20307&quot; value=&quot;280&quot;/&gt;&lt;/object&gt;&lt;object type=&quot;3&quot; unique_id=&quot;184178&quot;&gt;&lt;property id=&quot;20148&quot; value=&quot;5&quot;/&gt;&lt;property id=&quot;20300&quot; value=&quot;Slide 28&quot;/&gt;&lt;property id=&quot;20307&quot; value=&quot;282&quot;/&gt;&lt;/object&gt;&lt;object type=&quot;3&quot; unique_id=&quot;198815&quot;&gt;&lt;property id=&quot;20148&quot; value=&quot;5&quot;/&gt;&lt;property id=&quot;20300&quot; value=&quot;Slide 2 - &amp;quot;Everyone is responsible for security&amp;quot;&quot;/&gt;&lt;property id=&quot;20307&quot; value=&quot;286&quot;/&gt;&lt;/object&gt;&lt;object type=&quot;3&quot; unique_id=&quot;198816&quot;&gt;&lt;property id=&quot;20148&quot; value=&quot;5&quot;/&gt;&lt;property id=&quot;20300&quot; value=&quot;Slide 3 - &amp;quot;Please read&amp;quot;&quot;/&gt;&lt;property id=&quot;20307&quot; value=&quot;287&quot;/&gt;&lt;/object&gt;&lt;object type=&quot;3&quot; unique_id=&quot;198998&quot;&gt;&lt;property id=&quot;20148&quot; value=&quot;5&quot;/&gt;&lt;property id=&quot;20300&quot; value=&quot;Slide 4 - &amp;quot;Color themes&amp;quot;&quot;/&gt;&lt;property id=&quot;20307&quot; value=&quot;288&quot;/&gt;&lt;/object&gt;&lt;/object&gt;&lt;object type=&quot;8&quot; unique_id=&quot;10268&quot;&gt;&lt;/object&gt;&lt;/object&gt;&lt;/database&gt;"/>
</p:tagLst>
</file>

<file path=ppt/theme/theme1.xml><?xml version="1.0" encoding="utf-8"?>
<a:theme xmlns:a="http://schemas.openxmlformats.org/drawingml/2006/main" name="2023 Cisco Template Master">
  <a:themeElements>
    <a:clrScheme name="Custom 1">
      <a:dk1>
        <a:srgbClr val="0D274D"/>
      </a:dk1>
      <a:lt1>
        <a:srgbClr val="414244"/>
      </a:lt1>
      <a:dk2>
        <a:srgbClr val="FFFFFF"/>
      </a:dk2>
      <a:lt2>
        <a:srgbClr val="0051AF"/>
      </a:lt2>
      <a:accent1>
        <a:srgbClr val="00BCEB"/>
      </a:accent1>
      <a:accent2>
        <a:srgbClr val="74BF4B"/>
      </a:accent2>
      <a:accent3>
        <a:srgbClr val="0051AF"/>
      </a:accent3>
      <a:accent4>
        <a:srgbClr val="E2E2E2"/>
      </a:accent4>
      <a:accent5>
        <a:srgbClr val="FBAB2C"/>
      </a:accent5>
      <a:accent6>
        <a:srgbClr val="E3241B"/>
      </a:accent6>
      <a:hlink>
        <a:srgbClr val="0050AE"/>
      </a:hlink>
      <a:folHlink>
        <a:srgbClr val="00BCEB"/>
      </a:folHlink>
    </a:clrScheme>
    <a:fontScheme name="Custom 13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45720" rIns="45720"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3 Cisco_PowerPoint_Template_Light_12-6-22 AE v5.potx" id="{02CFFE99-3FA0-4030-B4AB-C66403B6984A}" vid="{54E01BF6-73E5-488F-B288-8B939CB3D3E7}"/>
    </a:ext>
  </a:extLst>
</a:theme>
</file>

<file path=ppt/theme/theme2.xml><?xml version="1.0" encoding="utf-8"?>
<a:theme xmlns:a="http://schemas.openxmlformats.org/drawingml/2006/main" name="Blue theme 2015 16x9">
  <a:themeElements>
    <a:clrScheme name="Custom 112">
      <a:dk1>
        <a:srgbClr val="282828"/>
      </a:dk1>
      <a:lt1>
        <a:srgbClr val="0D274D"/>
      </a:lt1>
      <a:dk2>
        <a:srgbClr val="1E4471"/>
      </a:dk2>
      <a:lt2>
        <a:srgbClr val="FFFFFF"/>
      </a:lt2>
      <a:accent1>
        <a:srgbClr val="00BCEB"/>
      </a:accent1>
      <a:accent2>
        <a:srgbClr val="74BF4B"/>
      </a:accent2>
      <a:accent3>
        <a:srgbClr val="1E4471"/>
      </a:accent3>
      <a:accent4>
        <a:srgbClr val="9E9EA2"/>
      </a:accent4>
      <a:accent5>
        <a:srgbClr val="FBAB2C"/>
      </a:accent5>
      <a:accent6>
        <a:srgbClr val="E3241B"/>
      </a:accent6>
      <a:hlink>
        <a:srgbClr val="00BCEB"/>
      </a:hlink>
      <a:folHlink>
        <a:srgbClr val="1E4471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3.xml><?xml version="1.0" encoding="utf-8"?>
<a:theme xmlns:a="http://schemas.openxmlformats.org/drawingml/2006/main" name="1_Office Theme">
  <a:themeElements>
    <a:clrScheme name="ThousandEyes Print">
      <a:dk1>
        <a:srgbClr val="4F565C"/>
      </a:dk1>
      <a:lt1>
        <a:srgbClr val="FFFFFF"/>
      </a:lt1>
      <a:dk2>
        <a:srgbClr val="001936"/>
      </a:dk2>
      <a:lt2>
        <a:srgbClr val="F0F3F3"/>
      </a:lt2>
      <a:accent1>
        <a:srgbClr val="0892A0"/>
      </a:accent1>
      <a:accent2>
        <a:srgbClr val="F15E22"/>
      </a:accent2>
      <a:accent3>
        <a:srgbClr val="0D5D70"/>
      </a:accent3>
      <a:accent4>
        <a:srgbClr val="80BC41"/>
      </a:accent4>
      <a:accent5>
        <a:srgbClr val="F9A324"/>
      </a:accent5>
      <a:accent6>
        <a:srgbClr val="E13426"/>
      </a:accent6>
      <a:hlink>
        <a:srgbClr val="0892A0"/>
      </a:hlink>
      <a:folHlink>
        <a:srgbClr val="95507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>
            <a:latin typeface="Helvetica Neue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68580" tIns="34290" rIns="68580" bIns="34290" rtlCol="0">
        <a:spAutoFit/>
      </a:bodyPr>
      <a:lstStyle>
        <a:defPPr>
          <a:lnSpc>
            <a:spcPct val="90000"/>
          </a:lnSpc>
          <a:defRPr sz="1600" dirty="0">
            <a:latin typeface="Helvetica Neue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7B1D89FB-7AEF-CB4C-AF14-29BFD0FA35E1}" vid="{C8296F8B-2494-3446-9FDB-A45443B86CA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98477</TotalTime>
  <Words>2447</Words>
  <Application>Microsoft Macintosh PowerPoint</Application>
  <PresentationFormat>宽屏</PresentationFormat>
  <Paragraphs>745</Paragraphs>
  <Slides>22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Helvetica Neue</vt:lpstr>
      <vt:lpstr>Helvetica Neue Medium</vt:lpstr>
      <vt:lpstr>Helvetica Neue Light</vt:lpstr>
      <vt:lpstr>メイリオ</vt:lpstr>
      <vt:lpstr>Meiryo UI</vt:lpstr>
      <vt:lpstr>MS PGothic</vt:lpstr>
      <vt:lpstr>CiscoSansTT Light</vt:lpstr>
      <vt:lpstr>メイリオ</vt:lpstr>
      <vt:lpstr>Calibri</vt:lpstr>
      <vt:lpstr>Wingdings</vt:lpstr>
      <vt:lpstr>Hiragino Kaku Gothic Pro W3</vt:lpstr>
      <vt:lpstr>CiscoSansTT ExtraLight</vt:lpstr>
      <vt:lpstr>2023 Cisco Template Master</vt:lpstr>
      <vt:lpstr>Blue theme 2015 16x9</vt:lpstr>
      <vt:lpstr>1_Office Theme</vt:lpstr>
      <vt:lpstr>ThousandEyes 概要紹介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ThousandEyes ライセン体系</vt:lpstr>
      <vt:lpstr>課金の仕組み (Enterprise エージェントによる月間UNIT消費例表付き)</vt:lpstr>
      <vt:lpstr>PowerPoint 演示文稿</vt:lpstr>
      <vt:lpstr>PowerPoint 演示文稿</vt:lpstr>
      <vt:lpstr>監視事例、パターン 1~3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NDS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Hatch for Cisco</dc:creator>
  <cp:lastModifiedBy>Ling Guo (linggu)</cp:lastModifiedBy>
  <cp:revision>1174</cp:revision>
  <cp:lastPrinted>2022-03-18T19:12:29Z</cp:lastPrinted>
  <dcterms:created xsi:type="dcterms:W3CDTF">2014-07-09T19:55:36Z</dcterms:created>
  <dcterms:modified xsi:type="dcterms:W3CDTF">2023-02-08T02:09:20Z</dcterms:modified>
</cp:coreProperties>
</file>