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7"/>
  </p:notesMasterIdLst>
  <p:handoutMasterIdLst>
    <p:handoutMasterId r:id="rId18"/>
  </p:handoutMasterIdLst>
  <p:sldIdLst>
    <p:sldId id="256" r:id="rId5"/>
    <p:sldId id="665" r:id="rId6"/>
    <p:sldId id="667" r:id="rId7"/>
    <p:sldId id="644" r:id="rId8"/>
    <p:sldId id="676" r:id="rId9"/>
    <p:sldId id="678" r:id="rId10"/>
    <p:sldId id="679" r:id="rId11"/>
    <p:sldId id="680" r:id="rId12"/>
    <p:sldId id="681" r:id="rId13"/>
    <p:sldId id="384" r:id="rId14"/>
    <p:sldId id="1713475926" r:id="rId15"/>
    <p:sldId id="683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1"/>
    <p:restoredTop sz="86376"/>
  </p:normalViewPr>
  <p:slideViewPr>
    <p:cSldViewPr snapToGrid="0" snapToObjects="1">
      <p:cViewPr varScale="1">
        <p:scale>
          <a:sx n="91" d="100"/>
          <a:sy n="91" d="100"/>
        </p:scale>
        <p:origin x="448" y="52"/>
      </p:cViewPr>
      <p:guideLst>
        <p:guide pos="314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1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CA70A07-0DB4-7E42-849B-01D3EBDB4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3EA208-B956-E848-9A2D-18895AA585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354A-21B9-FE4E-978C-356F433648FB}" type="datetimeFigureOut">
              <a:rPr kumimoji="1" lang="ja-JP" altLang="en-US" smtClean="0"/>
              <a:t>2020/8/3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530B18-17A8-2B48-BA3A-3B37A10DE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test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DE9F2E-91D3-FA48-A387-C1B5FD92B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003E5-F892-3347-BFE0-84476E81A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75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9101-E2F1-0447-A431-65CC8A34A88E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F4CD4-2303-5043-8E09-171B7DC1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7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5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092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tx2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tx2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5763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lvl="0" defTabSz="610744" fontAlgn="auto">
              <a:spcBef>
                <a:spcPts val="0"/>
              </a:spcBef>
              <a:spcAft>
                <a:spcPts val="0"/>
              </a:spcAft>
            </a:pPr>
            <a:r>
              <a:rPr lang="en-US" sz="6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911435"/>
            <a:ext cx="8139112" cy="525016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Public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515707" y="4742907"/>
            <a:ext cx="223441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 kern="12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kern="1200" spc="20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</p:sldLayoutIdLst>
  <p:hf sldNum="0" hd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0mjPhqPCSY" TargetMode="External"/><Relationship Id="rId2" Type="http://schemas.openxmlformats.org/officeDocument/2006/relationships/hyperlink" Target="https://youtu.be/YBkUOEQcDcM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youtu.be/cLhkaGVEgy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4D19AB-F4EC-D141-AE4B-3AC743B2D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123F4-BFA6-E640-8FA0-A91B15F52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E9DBE-E4A1-FB42-AF46-0144F54DA1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May 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82E2C-21A5-9341-B63B-EAFB64B42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Scope Tree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のデザイン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0C2614-64D3-6345-8388-790AB6BFA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Tetration</a:t>
            </a:r>
            <a:r>
              <a:rPr 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デザインシリーズ</a:t>
            </a:r>
            <a:endParaRPr lang="en-US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37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ichtungspfeil 65">
            <a:extLst>
              <a:ext uri="{FF2B5EF4-FFF2-40B4-BE49-F238E27FC236}">
                <a16:creationId xmlns:a16="http://schemas.microsoft.com/office/drawing/2014/main" id="{E98F8B1F-B9A7-2643-8492-218390E15B5B}"/>
              </a:ext>
            </a:extLst>
          </p:cNvPr>
          <p:cNvSpPr/>
          <p:nvPr/>
        </p:nvSpPr>
        <p:spPr bwMode="auto">
          <a:xfrm>
            <a:off x="3094284" y="3208879"/>
            <a:ext cx="2534002" cy="1221231"/>
          </a:xfrm>
          <a:prstGeom prst="roundRect">
            <a:avLst>
              <a:gd name="adj" fmla="val 50000"/>
            </a:avLst>
          </a:prstGeom>
          <a:solidFill>
            <a:srgbClr val="000000">
              <a:lumMod val="10000"/>
              <a:lumOff val="9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marL="88886" marR="0" lvl="0" indent="-88886" algn="ctr" defTabSz="609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5073">
                  <a:lumMod val="50000"/>
                </a:srgbClr>
              </a:buClr>
              <a:buSzPct val="80000"/>
              <a:buFontTx/>
              <a:buNone/>
              <a:tabLst>
                <a:tab pos="1076145" algn="r"/>
                <a:tab pos="1791989" algn="r"/>
                <a:tab pos="2509418" algn="r"/>
                <a:tab pos="3226850" algn="r"/>
                <a:tab pos="3944280" algn="r"/>
                <a:tab pos="4660123" algn="r"/>
                <a:tab pos="5377553" algn="r"/>
                <a:tab pos="5647384" algn="l"/>
                <a:tab pos="6363227" algn="l"/>
                <a:tab pos="7080659" algn="l"/>
              </a:tabLst>
              <a:defRPr/>
            </a:pPr>
            <a:endParaRPr kumimoji="0" lang="en-GB" sz="1600" b="0" i="0" u="none" strike="noStrike" kern="0" cap="none" spc="0" normalizeH="0" baseline="0" noProof="1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ＭＳ Ｐゴシック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EE1A5-3BB0-AC45-88D7-79158A575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54114"/>
            <a:ext cx="8277344" cy="346211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マニュアルで作成した</a:t>
            </a:r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csv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アップロードのやり方は堅実な方法でもあり最初の一歩として有力ですが、タグ付けはもっと動的な運用で進めることが望ましいです。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動的なタグ付けは動的なグルーピングと動的なポリシー動作を可能にします。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外部のオーケストレーターと連携しての動的なタグ情報のアップデートでセグメンテーションとポリシー運用の柔軟性は飛躍的に向上します。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470AA6-59B9-2B47-A62C-5E6AB127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Annotations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07D81-4E8D-0C48-A724-7D438C06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543" y="2925668"/>
            <a:ext cx="1651380" cy="86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3A607-19E3-6748-A604-781BD886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2796901"/>
            <a:ext cx="1383925" cy="635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EB9F9E-AB84-D342-A43D-07242EBCAD23}"/>
              </a:ext>
            </a:extLst>
          </p:cNvPr>
          <p:cNvGrpSpPr/>
          <p:nvPr/>
        </p:nvGrpSpPr>
        <p:grpSpPr>
          <a:xfrm>
            <a:off x="3195274" y="3279508"/>
            <a:ext cx="1080000" cy="1080000"/>
            <a:chOff x="-889918" y="1661487"/>
            <a:chExt cx="966809" cy="967568"/>
          </a:xfrm>
        </p:grpSpPr>
        <p:sp>
          <p:nvSpPr>
            <p:cNvPr id="8" name="Oval 131">
              <a:extLst>
                <a:ext uri="{FF2B5EF4-FFF2-40B4-BE49-F238E27FC236}">
                  <a16:creationId xmlns:a16="http://schemas.microsoft.com/office/drawing/2014/main" id="{A31298C2-F49F-654B-8415-08485064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89918" y="1661487"/>
              <a:ext cx="966809" cy="9675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132">
              <a:extLst>
                <a:ext uri="{FF2B5EF4-FFF2-40B4-BE49-F238E27FC236}">
                  <a16:creationId xmlns:a16="http://schemas.microsoft.com/office/drawing/2014/main" id="{B50A64A5-B200-3045-8A47-41CF441D2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6832" y="1726093"/>
              <a:ext cx="903723" cy="902962"/>
            </a:xfrm>
            <a:custGeom>
              <a:avLst/>
              <a:gdLst>
                <a:gd name="T0" fmla="*/ 1346 w 1346"/>
                <a:gd name="T1" fmla="*/ 624 h 1344"/>
                <a:gd name="T2" fmla="*/ 1345 w 1346"/>
                <a:gd name="T3" fmla="*/ 588 h 1344"/>
                <a:gd name="T4" fmla="*/ 1005 w 1346"/>
                <a:gd name="T5" fmla="*/ 248 h 1344"/>
                <a:gd name="T6" fmla="*/ 738 w 1346"/>
                <a:gd name="T7" fmla="*/ 102 h 1344"/>
                <a:gd name="T8" fmla="*/ 643 w 1346"/>
                <a:gd name="T9" fmla="*/ 7 h 1344"/>
                <a:gd name="T10" fmla="*/ 643 w 1346"/>
                <a:gd name="T11" fmla="*/ 7 h 1344"/>
                <a:gd name="T12" fmla="*/ 626 w 1346"/>
                <a:gd name="T13" fmla="*/ 0 h 1344"/>
                <a:gd name="T14" fmla="*/ 602 w 1346"/>
                <a:gd name="T15" fmla="*/ 24 h 1344"/>
                <a:gd name="T16" fmla="*/ 602 w 1346"/>
                <a:gd name="T17" fmla="*/ 91 h 1344"/>
                <a:gd name="T18" fmla="*/ 96 w 1346"/>
                <a:gd name="T19" fmla="*/ 559 h 1344"/>
                <a:gd name="T20" fmla="*/ 49 w 1346"/>
                <a:gd name="T21" fmla="*/ 606 h 1344"/>
                <a:gd name="T22" fmla="*/ 24 w 1346"/>
                <a:gd name="T23" fmla="*/ 606 h 1344"/>
                <a:gd name="T24" fmla="*/ 0 w 1346"/>
                <a:gd name="T25" fmla="*/ 630 h 1344"/>
                <a:gd name="T26" fmla="*/ 7 w 1346"/>
                <a:gd name="T27" fmla="*/ 647 h 1344"/>
                <a:gd name="T28" fmla="*/ 7 w 1346"/>
                <a:gd name="T29" fmla="*/ 647 h 1344"/>
                <a:gd name="T30" fmla="*/ 106 w 1346"/>
                <a:gd name="T31" fmla="*/ 746 h 1344"/>
                <a:gd name="T32" fmla="*/ 252 w 1346"/>
                <a:gd name="T33" fmla="*/ 1005 h 1344"/>
                <a:gd name="T34" fmla="*/ 590 w 1346"/>
                <a:gd name="T35" fmla="*/ 1343 h 1344"/>
                <a:gd name="T36" fmla="*/ 626 w 1346"/>
                <a:gd name="T37" fmla="*/ 1344 h 1344"/>
                <a:gd name="T38" fmla="*/ 1346 w 1346"/>
                <a:gd name="T39" fmla="*/ 62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6" h="1344">
                  <a:moveTo>
                    <a:pt x="1346" y="624"/>
                  </a:moveTo>
                  <a:cubicBezTo>
                    <a:pt x="1346" y="612"/>
                    <a:pt x="1346" y="600"/>
                    <a:pt x="1345" y="588"/>
                  </a:cubicBezTo>
                  <a:cubicBezTo>
                    <a:pt x="1005" y="248"/>
                    <a:pt x="1005" y="248"/>
                    <a:pt x="1005" y="248"/>
                  </a:cubicBezTo>
                  <a:cubicBezTo>
                    <a:pt x="933" y="176"/>
                    <a:pt x="841" y="124"/>
                    <a:pt x="738" y="102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39" y="3"/>
                    <a:pt x="633" y="0"/>
                    <a:pt x="626" y="0"/>
                  </a:cubicBezTo>
                  <a:cubicBezTo>
                    <a:pt x="613" y="0"/>
                    <a:pt x="602" y="11"/>
                    <a:pt x="602" y="24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341" y="102"/>
                    <a:pt x="127" y="303"/>
                    <a:pt x="96" y="559"/>
                  </a:cubicBezTo>
                  <a:cubicBezTo>
                    <a:pt x="49" y="606"/>
                    <a:pt x="49" y="606"/>
                    <a:pt x="49" y="606"/>
                  </a:cubicBezTo>
                  <a:cubicBezTo>
                    <a:pt x="24" y="606"/>
                    <a:pt x="24" y="606"/>
                    <a:pt x="24" y="606"/>
                  </a:cubicBezTo>
                  <a:cubicBezTo>
                    <a:pt x="11" y="606"/>
                    <a:pt x="0" y="617"/>
                    <a:pt x="0" y="630"/>
                  </a:cubicBezTo>
                  <a:cubicBezTo>
                    <a:pt x="0" y="637"/>
                    <a:pt x="3" y="643"/>
                    <a:pt x="7" y="647"/>
                  </a:cubicBezTo>
                  <a:cubicBezTo>
                    <a:pt x="7" y="647"/>
                    <a:pt x="7" y="647"/>
                    <a:pt x="7" y="647"/>
                  </a:cubicBezTo>
                  <a:cubicBezTo>
                    <a:pt x="106" y="746"/>
                    <a:pt x="106" y="746"/>
                    <a:pt x="106" y="746"/>
                  </a:cubicBezTo>
                  <a:cubicBezTo>
                    <a:pt x="130" y="846"/>
                    <a:pt x="181" y="935"/>
                    <a:pt x="252" y="1005"/>
                  </a:cubicBezTo>
                  <a:cubicBezTo>
                    <a:pt x="590" y="1343"/>
                    <a:pt x="590" y="1343"/>
                    <a:pt x="590" y="1343"/>
                  </a:cubicBezTo>
                  <a:cubicBezTo>
                    <a:pt x="602" y="1344"/>
                    <a:pt x="614" y="1344"/>
                    <a:pt x="626" y="1344"/>
                  </a:cubicBezTo>
                  <a:cubicBezTo>
                    <a:pt x="1024" y="1344"/>
                    <a:pt x="1346" y="1022"/>
                    <a:pt x="1346" y="624"/>
                  </a:cubicBezTo>
                  <a:close/>
                </a:path>
              </a:pathLst>
            </a:custGeom>
            <a:solidFill>
              <a:srgbClr val="0034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Oval 133">
              <a:extLst>
                <a:ext uri="{FF2B5EF4-FFF2-40B4-BE49-F238E27FC236}">
                  <a16:creationId xmlns:a16="http://schemas.microsoft.com/office/drawing/2014/main" id="{F78C95A5-C1D1-3A4B-9A34-D67F7AD1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8822" y="1910030"/>
              <a:ext cx="66886" cy="672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Oval 134">
              <a:extLst>
                <a:ext uri="{FF2B5EF4-FFF2-40B4-BE49-F238E27FC236}">
                  <a16:creationId xmlns:a16="http://schemas.microsoft.com/office/drawing/2014/main" id="{525ABA4C-4C06-2449-8BD3-2EC82B2B3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7433" y="2295765"/>
              <a:ext cx="67266" cy="672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35">
              <a:extLst>
                <a:ext uri="{FF2B5EF4-FFF2-40B4-BE49-F238E27FC236}">
                  <a16:creationId xmlns:a16="http://schemas.microsoft.com/office/drawing/2014/main" id="{3334A0D9-4995-944C-8EC5-32CB003D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6832" y="1726093"/>
              <a:ext cx="778692" cy="839876"/>
            </a:xfrm>
            <a:custGeom>
              <a:avLst/>
              <a:gdLst>
                <a:gd name="T0" fmla="*/ 650 w 1160"/>
                <a:gd name="T1" fmla="*/ 91 h 1250"/>
                <a:gd name="T2" fmla="*/ 650 w 1160"/>
                <a:gd name="T3" fmla="*/ 24 h 1250"/>
                <a:gd name="T4" fmla="*/ 626 w 1160"/>
                <a:gd name="T5" fmla="*/ 0 h 1250"/>
                <a:gd name="T6" fmla="*/ 602 w 1160"/>
                <a:gd name="T7" fmla="*/ 24 h 1250"/>
                <a:gd name="T8" fmla="*/ 602 w 1160"/>
                <a:gd name="T9" fmla="*/ 91 h 1250"/>
                <a:gd name="T10" fmla="*/ 92 w 1160"/>
                <a:gd name="T11" fmla="*/ 606 h 1250"/>
                <a:gd name="T12" fmla="*/ 24 w 1160"/>
                <a:gd name="T13" fmla="*/ 606 h 1250"/>
                <a:gd name="T14" fmla="*/ 0 w 1160"/>
                <a:gd name="T15" fmla="*/ 630 h 1250"/>
                <a:gd name="T16" fmla="*/ 24 w 1160"/>
                <a:gd name="T17" fmla="*/ 654 h 1250"/>
                <a:gd name="T18" fmla="*/ 93 w 1160"/>
                <a:gd name="T19" fmla="*/ 654 h 1250"/>
                <a:gd name="T20" fmla="*/ 602 w 1160"/>
                <a:gd name="T21" fmla="*/ 1157 h 1250"/>
                <a:gd name="T22" fmla="*/ 602 w 1160"/>
                <a:gd name="T23" fmla="*/ 1226 h 1250"/>
                <a:gd name="T24" fmla="*/ 626 w 1160"/>
                <a:gd name="T25" fmla="*/ 1250 h 1250"/>
                <a:gd name="T26" fmla="*/ 650 w 1160"/>
                <a:gd name="T27" fmla="*/ 1226 h 1250"/>
                <a:gd name="T28" fmla="*/ 650 w 1160"/>
                <a:gd name="T29" fmla="*/ 1157 h 1250"/>
                <a:gd name="T30" fmla="*/ 977 w 1160"/>
                <a:gd name="T31" fmla="*/ 1026 h 1250"/>
                <a:gd name="T32" fmla="*/ 980 w 1160"/>
                <a:gd name="T33" fmla="*/ 992 h 1250"/>
                <a:gd name="T34" fmla="*/ 946 w 1160"/>
                <a:gd name="T35" fmla="*/ 990 h 1250"/>
                <a:gd name="T36" fmla="*/ 626 w 1160"/>
                <a:gd name="T37" fmla="*/ 1110 h 1250"/>
                <a:gd name="T38" fmla="*/ 140 w 1160"/>
                <a:gd name="T39" fmla="*/ 624 h 1250"/>
                <a:gd name="T40" fmla="*/ 626 w 1160"/>
                <a:gd name="T41" fmla="*/ 138 h 1250"/>
                <a:gd name="T42" fmla="*/ 1112 w 1160"/>
                <a:gd name="T43" fmla="*/ 624 h 1250"/>
                <a:gd name="T44" fmla="*/ 1136 w 1160"/>
                <a:gd name="T45" fmla="*/ 648 h 1250"/>
                <a:gd name="T46" fmla="*/ 1160 w 1160"/>
                <a:gd name="T47" fmla="*/ 624 h 1250"/>
                <a:gd name="T48" fmla="*/ 650 w 1160"/>
                <a:gd name="T49" fmla="*/ 91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0" h="1250">
                  <a:moveTo>
                    <a:pt x="650" y="91"/>
                  </a:moveTo>
                  <a:cubicBezTo>
                    <a:pt x="650" y="24"/>
                    <a:pt x="650" y="24"/>
                    <a:pt x="650" y="24"/>
                  </a:cubicBezTo>
                  <a:cubicBezTo>
                    <a:pt x="650" y="11"/>
                    <a:pt x="639" y="0"/>
                    <a:pt x="626" y="0"/>
                  </a:cubicBezTo>
                  <a:cubicBezTo>
                    <a:pt x="613" y="0"/>
                    <a:pt x="602" y="11"/>
                    <a:pt x="602" y="24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325" y="103"/>
                    <a:pt x="102" y="328"/>
                    <a:pt x="92" y="606"/>
                  </a:cubicBezTo>
                  <a:cubicBezTo>
                    <a:pt x="24" y="606"/>
                    <a:pt x="24" y="606"/>
                    <a:pt x="24" y="606"/>
                  </a:cubicBezTo>
                  <a:cubicBezTo>
                    <a:pt x="11" y="606"/>
                    <a:pt x="0" y="617"/>
                    <a:pt x="0" y="630"/>
                  </a:cubicBezTo>
                  <a:cubicBezTo>
                    <a:pt x="0" y="643"/>
                    <a:pt x="11" y="654"/>
                    <a:pt x="24" y="654"/>
                  </a:cubicBezTo>
                  <a:cubicBezTo>
                    <a:pt x="93" y="654"/>
                    <a:pt x="93" y="654"/>
                    <a:pt x="93" y="654"/>
                  </a:cubicBezTo>
                  <a:cubicBezTo>
                    <a:pt x="108" y="927"/>
                    <a:pt x="329" y="1145"/>
                    <a:pt x="602" y="1157"/>
                  </a:cubicBezTo>
                  <a:cubicBezTo>
                    <a:pt x="602" y="1226"/>
                    <a:pt x="602" y="1226"/>
                    <a:pt x="602" y="1226"/>
                  </a:cubicBezTo>
                  <a:cubicBezTo>
                    <a:pt x="602" y="1239"/>
                    <a:pt x="613" y="1250"/>
                    <a:pt x="626" y="1250"/>
                  </a:cubicBezTo>
                  <a:cubicBezTo>
                    <a:pt x="639" y="1250"/>
                    <a:pt x="650" y="1239"/>
                    <a:pt x="650" y="1226"/>
                  </a:cubicBezTo>
                  <a:cubicBezTo>
                    <a:pt x="650" y="1157"/>
                    <a:pt x="650" y="1157"/>
                    <a:pt x="650" y="1157"/>
                  </a:cubicBezTo>
                  <a:cubicBezTo>
                    <a:pt x="771" y="1152"/>
                    <a:pt x="886" y="1106"/>
                    <a:pt x="977" y="1026"/>
                  </a:cubicBezTo>
                  <a:cubicBezTo>
                    <a:pt x="987" y="1017"/>
                    <a:pt x="988" y="1002"/>
                    <a:pt x="980" y="992"/>
                  </a:cubicBezTo>
                  <a:cubicBezTo>
                    <a:pt x="971" y="982"/>
                    <a:pt x="956" y="981"/>
                    <a:pt x="946" y="990"/>
                  </a:cubicBezTo>
                  <a:cubicBezTo>
                    <a:pt x="857" y="1067"/>
                    <a:pt x="744" y="1110"/>
                    <a:pt x="626" y="1110"/>
                  </a:cubicBezTo>
                  <a:cubicBezTo>
                    <a:pt x="358" y="1110"/>
                    <a:pt x="140" y="892"/>
                    <a:pt x="140" y="624"/>
                  </a:cubicBezTo>
                  <a:cubicBezTo>
                    <a:pt x="140" y="356"/>
                    <a:pt x="358" y="138"/>
                    <a:pt x="626" y="138"/>
                  </a:cubicBezTo>
                  <a:cubicBezTo>
                    <a:pt x="894" y="138"/>
                    <a:pt x="1112" y="356"/>
                    <a:pt x="1112" y="624"/>
                  </a:cubicBezTo>
                  <a:cubicBezTo>
                    <a:pt x="1112" y="637"/>
                    <a:pt x="1123" y="648"/>
                    <a:pt x="1136" y="648"/>
                  </a:cubicBezTo>
                  <a:cubicBezTo>
                    <a:pt x="1149" y="648"/>
                    <a:pt x="1160" y="637"/>
                    <a:pt x="1160" y="624"/>
                  </a:cubicBezTo>
                  <a:cubicBezTo>
                    <a:pt x="1160" y="338"/>
                    <a:pt x="933" y="103"/>
                    <a:pt x="65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36">
              <a:extLst>
                <a:ext uri="{FF2B5EF4-FFF2-40B4-BE49-F238E27FC236}">
                  <a16:creationId xmlns:a16="http://schemas.microsoft.com/office/drawing/2014/main" id="{7BCD05A2-352A-C84B-87AC-FA8261B2F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2316" y="1980716"/>
              <a:ext cx="79807" cy="180516"/>
            </a:xfrm>
            <a:custGeom>
              <a:avLst/>
              <a:gdLst>
                <a:gd name="T0" fmla="*/ 14 w 119"/>
                <a:gd name="T1" fmla="*/ 7 h 269"/>
                <a:gd name="T2" fmla="*/ 8 w 119"/>
                <a:gd name="T3" fmla="*/ 41 h 269"/>
                <a:gd name="T4" fmla="*/ 71 w 119"/>
                <a:gd name="T5" fmla="*/ 245 h 269"/>
                <a:gd name="T6" fmla="*/ 95 w 119"/>
                <a:gd name="T7" fmla="*/ 269 h 269"/>
                <a:gd name="T8" fmla="*/ 119 w 119"/>
                <a:gd name="T9" fmla="*/ 245 h 269"/>
                <a:gd name="T10" fmla="*/ 47 w 119"/>
                <a:gd name="T11" fmla="*/ 14 h 269"/>
                <a:gd name="T12" fmla="*/ 14 w 119"/>
                <a:gd name="T13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69">
                  <a:moveTo>
                    <a:pt x="14" y="7"/>
                  </a:moveTo>
                  <a:cubicBezTo>
                    <a:pt x="3" y="15"/>
                    <a:pt x="0" y="30"/>
                    <a:pt x="8" y="41"/>
                  </a:cubicBezTo>
                  <a:cubicBezTo>
                    <a:pt x="49" y="101"/>
                    <a:pt x="71" y="172"/>
                    <a:pt x="71" y="245"/>
                  </a:cubicBezTo>
                  <a:cubicBezTo>
                    <a:pt x="71" y="258"/>
                    <a:pt x="82" y="269"/>
                    <a:pt x="95" y="269"/>
                  </a:cubicBezTo>
                  <a:cubicBezTo>
                    <a:pt x="108" y="269"/>
                    <a:pt x="119" y="258"/>
                    <a:pt x="119" y="245"/>
                  </a:cubicBezTo>
                  <a:cubicBezTo>
                    <a:pt x="119" y="162"/>
                    <a:pt x="94" y="82"/>
                    <a:pt x="47" y="14"/>
                  </a:cubicBezTo>
                  <a:cubicBezTo>
                    <a:pt x="39" y="3"/>
                    <a:pt x="25" y="0"/>
                    <a:pt x="1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BEE9DE6F-03C6-9843-877F-403548EB6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0519" y="1871266"/>
              <a:ext cx="388016" cy="420318"/>
            </a:xfrm>
            <a:custGeom>
              <a:avLst/>
              <a:gdLst>
                <a:gd name="T0" fmla="*/ 408 w 578"/>
                <a:gd name="T1" fmla="*/ 48 h 626"/>
                <a:gd name="T2" fmla="*/ 541 w 578"/>
                <a:gd name="T3" fmla="*/ 74 h 626"/>
                <a:gd name="T4" fmla="*/ 573 w 578"/>
                <a:gd name="T5" fmla="*/ 60 h 626"/>
                <a:gd name="T6" fmla="*/ 559 w 578"/>
                <a:gd name="T7" fmla="*/ 29 h 626"/>
                <a:gd name="T8" fmla="*/ 408 w 578"/>
                <a:gd name="T9" fmla="*/ 0 h 626"/>
                <a:gd name="T10" fmla="*/ 0 w 578"/>
                <a:gd name="T11" fmla="*/ 408 h 626"/>
                <a:gd name="T12" fmla="*/ 56 w 578"/>
                <a:gd name="T13" fmla="*/ 615 h 626"/>
                <a:gd name="T14" fmla="*/ 77 w 578"/>
                <a:gd name="T15" fmla="*/ 626 h 626"/>
                <a:gd name="T16" fmla="*/ 89 w 578"/>
                <a:gd name="T17" fmla="*/ 623 h 626"/>
                <a:gd name="T18" fmla="*/ 97 w 578"/>
                <a:gd name="T19" fmla="*/ 590 h 626"/>
                <a:gd name="T20" fmla="*/ 48 w 578"/>
                <a:gd name="T21" fmla="*/ 408 h 626"/>
                <a:gd name="T22" fmla="*/ 408 w 578"/>
                <a:gd name="T23" fmla="*/ 4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8" h="626">
                  <a:moveTo>
                    <a:pt x="408" y="48"/>
                  </a:moveTo>
                  <a:cubicBezTo>
                    <a:pt x="454" y="48"/>
                    <a:pt x="499" y="57"/>
                    <a:pt x="541" y="74"/>
                  </a:cubicBezTo>
                  <a:cubicBezTo>
                    <a:pt x="554" y="78"/>
                    <a:pt x="568" y="72"/>
                    <a:pt x="573" y="60"/>
                  </a:cubicBezTo>
                  <a:cubicBezTo>
                    <a:pt x="578" y="48"/>
                    <a:pt x="572" y="34"/>
                    <a:pt x="559" y="29"/>
                  </a:cubicBezTo>
                  <a:cubicBezTo>
                    <a:pt x="511" y="10"/>
                    <a:pt x="460" y="0"/>
                    <a:pt x="408" y="0"/>
                  </a:cubicBezTo>
                  <a:cubicBezTo>
                    <a:pt x="183" y="0"/>
                    <a:pt x="0" y="183"/>
                    <a:pt x="0" y="408"/>
                  </a:cubicBezTo>
                  <a:cubicBezTo>
                    <a:pt x="0" y="481"/>
                    <a:pt x="19" y="552"/>
                    <a:pt x="56" y="615"/>
                  </a:cubicBezTo>
                  <a:cubicBezTo>
                    <a:pt x="61" y="622"/>
                    <a:pt x="69" y="626"/>
                    <a:pt x="77" y="626"/>
                  </a:cubicBezTo>
                  <a:cubicBezTo>
                    <a:pt x="81" y="626"/>
                    <a:pt x="85" y="625"/>
                    <a:pt x="89" y="623"/>
                  </a:cubicBezTo>
                  <a:cubicBezTo>
                    <a:pt x="100" y="616"/>
                    <a:pt x="104" y="602"/>
                    <a:pt x="97" y="590"/>
                  </a:cubicBezTo>
                  <a:cubicBezTo>
                    <a:pt x="65" y="535"/>
                    <a:pt x="48" y="472"/>
                    <a:pt x="48" y="408"/>
                  </a:cubicBezTo>
                  <a:cubicBezTo>
                    <a:pt x="48" y="209"/>
                    <a:pt x="209" y="48"/>
                    <a:pt x="40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0291EBD7-7EB5-C44A-BCB7-F231B33B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647" y="2319327"/>
              <a:ext cx="332151" cy="99949"/>
            </a:xfrm>
            <a:custGeom>
              <a:avLst/>
              <a:gdLst>
                <a:gd name="T0" fmla="*/ 452 w 495"/>
                <a:gd name="T1" fmla="*/ 9 h 149"/>
                <a:gd name="T2" fmla="*/ 212 w 495"/>
                <a:gd name="T3" fmla="*/ 101 h 149"/>
                <a:gd name="T4" fmla="*/ 39 w 495"/>
                <a:gd name="T5" fmla="*/ 57 h 149"/>
                <a:gd name="T6" fmla="*/ 6 w 495"/>
                <a:gd name="T7" fmla="*/ 66 h 149"/>
                <a:gd name="T8" fmla="*/ 16 w 495"/>
                <a:gd name="T9" fmla="*/ 99 h 149"/>
                <a:gd name="T10" fmla="*/ 212 w 495"/>
                <a:gd name="T11" fmla="*/ 149 h 149"/>
                <a:gd name="T12" fmla="*/ 484 w 495"/>
                <a:gd name="T13" fmla="*/ 45 h 149"/>
                <a:gd name="T14" fmla="*/ 486 w 495"/>
                <a:gd name="T15" fmla="*/ 11 h 149"/>
                <a:gd name="T16" fmla="*/ 452 w 495"/>
                <a:gd name="T17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5" h="149">
                  <a:moveTo>
                    <a:pt x="452" y="9"/>
                  </a:moveTo>
                  <a:cubicBezTo>
                    <a:pt x="386" y="68"/>
                    <a:pt x="301" y="101"/>
                    <a:pt x="212" y="101"/>
                  </a:cubicBezTo>
                  <a:cubicBezTo>
                    <a:pt x="152" y="101"/>
                    <a:pt x="92" y="86"/>
                    <a:pt x="39" y="57"/>
                  </a:cubicBezTo>
                  <a:cubicBezTo>
                    <a:pt x="27" y="50"/>
                    <a:pt x="13" y="55"/>
                    <a:pt x="6" y="66"/>
                  </a:cubicBezTo>
                  <a:cubicBezTo>
                    <a:pt x="0" y="78"/>
                    <a:pt x="4" y="93"/>
                    <a:pt x="16" y="99"/>
                  </a:cubicBezTo>
                  <a:cubicBezTo>
                    <a:pt x="76" y="132"/>
                    <a:pt x="143" y="149"/>
                    <a:pt x="212" y="149"/>
                  </a:cubicBezTo>
                  <a:cubicBezTo>
                    <a:pt x="313" y="149"/>
                    <a:pt x="409" y="112"/>
                    <a:pt x="484" y="45"/>
                  </a:cubicBezTo>
                  <a:cubicBezTo>
                    <a:pt x="494" y="36"/>
                    <a:pt x="495" y="21"/>
                    <a:pt x="486" y="11"/>
                  </a:cubicBezTo>
                  <a:cubicBezTo>
                    <a:pt x="477" y="1"/>
                    <a:pt x="462" y="0"/>
                    <a:pt x="452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95C3C454-EFB1-FA43-8B4E-27E6C8038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4631" y="1957154"/>
              <a:ext cx="376235" cy="376234"/>
            </a:xfrm>
            <a:custGeom>
              <a:avLst/>
              <a:gdLst>
                <a:gd name="T0" fmla="*/ 280 w 560"/>
                <a:gd name="T1" fmla="*/ 0 h 560"/>
                <a:gd name="T2" fmla="*/ 0 w 560"/>
                <a:gd name="T3" fmla="*/ 280 h 560"/>
                <a:gd name="T4" fmla="*/ 280 w 560"/>
                <a:gd name="T5" fmla="*/ 560 h 560"/>
                <a:gd name="T6" fmla="*/ 468 w 560"/>
                <a:gd name="T7" fmla="*/ 487 h 560"/>
                <a:gd name="T8" fmla="*/ 470 w 560"/>
                <a:gd name="T9" fmla="*/ 453 h 560"/>
                <a:gd name="T10" fmla="*/ 436 w 560"/>
                <a:gd name="T11" fmla="*/ 452 h 560"/>
                <a:gd name="T12" fmla="*/ 280 w 560"/>
                <a:gd name="T13" fmla="*/ 512 h 560"/>
                <a:gd name="T14" fmla="*/ 48 w 560"/>
                <a:gd name="T15" fmla="*/ 280 h 560"/>
                <a:gd name="T16" fmla="*/ 280 w 560"/>
                <a:gd name="T17" fmla="*/ 48 h 560"/>
                <a:gd name="T18" fmla="*/ 512 w 560"/>
                <a:gd name="T19" fmla="*/ 280 h 560"/>
                <a:gd name="T20" fmla="*/ 536 w 560"/>
                <a:gd name="T21" fmla="*/ 304 h 560"/>
                <a:gd name="T22" fmla="*/ 560 w 560"/>
                <a:gd name="T23" fmla="*/ 280 h 560"/>
                <a:gd name="T24" fmla="*/ 280 w 560"/>
                <a:gd name="T2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0" h="560">
                  <a:moveTo>
                    <a:pt x="280" y="0"/>
                  </a:moveTo>
                  <a:cubicBezTo>
                    <a:pt x="126" y="0"/>
                    <a:pt x="0" y="126"/>
                    <a:pt x="0" y="280"/>
                  </a:cubicBezTo>
                  <a:cubicBezTo>
                    <a:pt x="0" y="434"/>
                    <a:pt x="126" y="560"/>
                    <a:pt x="280" y="560"/>
                  </a:cubicBezTo>
                  <a:cubicBezTo>
                    <a:pt x="350" y="560"/>
                    <a:pt x="417" y="534"/>
                    <a:pt x="468" y="487"/>
                  </a:cubicBezTo>
                  <a:cubicBezTo>
                    <a:pt x="478" y="478"/>
                    <a:pt x="479" y="463"/>
                    <a:pt x="470" y="453"/>
                  </a:cubicBezTo>
                  <a:cubicBezTo>
                    <a:pt x="461" y="444"/>
                    <a:pt x="446" y="443"/>
                    <a:pt x="436" y="452"/>
                  </a:cubicBezTo>
                  <a:cubicBezTo>
                    <a:pt x="393" y="491"/>
                    <a:pt x="338" y="512"/>
                    <a:pt x="280" y="512"/>
                  </a:cubicBezTo>
                  <a:cubicBezTo>
                    <a:pt x="152" y="512"/>
                    <a:pt x="48" y="408"/>
                    <a:pt x="48" y="280"/>
                  </a:cubicBezTo>
                  <a:cubicBezTo>
                    <a:pt x="48" y="152"/>
                    <a:pt x="152" y="48"/>
                    <a:pt x="280" y="48"/>
                  </a:cubicBezTo>
                  <a:cubicBezTo>
                    <a:pt x="408" y="48"/>
                    <a:pt x="512" y="152"/>
                    <a:pt x="512" y="280"/>
                  </a:cubicBezTo>
                  <a:cubicBezTo>
                    <a:pt x="512" y="293"/>
                    <a:pt x="523" y="304"/>
                    <a:pt x="536" y="304"/>
                  </a:cubicBezTo>
                  <a:cubicBezTo>
                    <a:pt x="549" y="304"/>
                    <a:pt x="560" y="293"/>
                    <a:pt x="560" y="280"/>
                  </a:cubicBezTo>
                  <a:cubicBezTo>
                    <a:pt x="560" y="126"/>
                    <a:pt x="434" y="0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40">
              <a:extLst>
                <a:ext uri="{FF2B5EF4-FFF2-40B4-BE49-F238E27FC236}">
                  <a16:creationId xmlns:a16="http://schemas.microsoft.com/office/drawing/2014/main" id="{0AF2B79D-C3BF-9E4F-AEEB-384D4058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8675" y="2133110"/>
              <a:ext cx="443121" cy="32303"/>
            </a:xfrm>
            <a:custGeom>
              <a:avLst/>
              <a:gdLst>
                <a:gd name="T0" fmla="*/ 636 w 660"/>
                <a:gd name="T1" fmla="*/ 48 h 48"/>
                <a:gd name="T2" fmla="*/ 24 w 660"/>
                <a:gd name="T3" fmla="*/ 48 h 48"/>
                <a:gd name="T4" fmla="*/ 0 w 660"/>
                <a:gd name="T5" fmla="*/ 24 h 48"/>
                <a:gd name="T6" fmla="*/ 24 w 660"/>
                <a:gd name="T7" fmla="*/ 0 h 48"/>
                <a:gd name="T8" fmla="*/ 636 w 660"/>
                <a:gd name="T9" fmla="*/ 0 h 48"/>
                <a:gd name="T10" fmla="*/ 660 w 660"/>
                <a:gd name="T11" fmla="*/ 24 h 48"/>
                <a:gd name="T12" fmla="*/ 636 w 6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48">
                  <a:moveTo>
                    <a:pt x="6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49" y="0"/>
                    <a:pt x="660" y="11"/>
                    <a:pt x="660" y="24"/>
                  </a:cubicBezTo>
                  <a:cubicBezTo>
                    <a:pt x="660" y="37"/>
                    <a:pt x="649" y="48"/>
                    <a:pt x="636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6ABCF949-5283-1343-9B55-68518BB9CF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8156" y="3421698"/>
            <a:ext cx="641871" cy="795620"/>
            <a:chOff x="1556" y="444"/>
            <a:chExt cx="1027" cy="1273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B32349D-CED0-D44B-8EBB-DAC077ED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444"/>
              <a:ext cx="1027" cy="1273"/>
            </a:xfrm>
            <a:custGeom>
              <a:avLst/>
              <a:gdLst>
                <a:gd name="T0" fmla="*/ 36 w 432"/>
                <a:gd name="T1" fmla="*/ 0 h 536"/>
                <a:gd name="T2" fmla="*/ 0 w 432"/>
                <a:gd name="T3" fmla="*/ 36 h 536"/>
                <a:gd name="T4" fmla="*/ 0 w 432"/>
                <a:gd name="T5" fmla="*/ 500 h 536"/>
                <a:gd name="T6" fmla="*/ 36 w 432"/>
                <a:gd name="T7" fmla="*/ 536 h 536"/>
                <a:gd name="T8" fmla="*/ 396 w 432"/>
                <a:gd name="T9" fmla="*/ 536 h 536"/>
                <a:gd name="T10" fmla="*/ 432 w 432"/>
                <a:gd name="T11" fmla="*/ 500 h 536"/>
                <a:gd name="T12" fmla="*/ 432 w 432"/>
                <a:gd name="T13" fmla="*/ 135 h 536"/>
                <a:gd name="T14" fmla="*/ 299 w 432"/>
                <a:gd name="T15" fmla="*/ 0 h 536"/>
                <a:gd name="T16" fmla="*/ 36 w 432"/>
                <a:gd name="T1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536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20"/>
                    <a:pt x="16" y="536"/>
                    <a:pt x="36" y="536"/>
                  </a:cubicBezTo>
                  <a:cubicBezTo>
                    <a:pt x="396" y="536"/>
                    <a:pt x="396" y="536"/>
                    <a:pt x="396" y="536"/>
                  </a:cubicBezTo>
                  <a:cubicBezTo>
                    <a:pt x="415" y="536"/>
                    <a:pt x="432" y="520"/>
                    <a:pt x="432" y="500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06E72B1E-C4EF-0845-9A7A-3A501B5B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684"/>
              <a:ext cx="456" cy="95"/>
            </a:xfrm>
            <a:custGeom>
              <a:avLst/>
              <a:gdLst>
                <a:gd name="T0" fmla="*/ 172 w 192"/>
                <a:gd name="T1" fmla="*/ 40 h 40"/>
                <a:gd name="T2" fmla="*/ 20 w 192"/>
                <a:gd name="T3" fmla="*/ 40 h 40"/>
                <a:gd name="T4" fmla="*/ 0 w 192"/>
                <a:gd name="T5" fmla="*/ 20 h 40"/>
                <a:gd name="T6" fmla="*/ 20 w 192"/>
                <a:gd name="T7" fmla="*/ 0 h 40"/>
                <a:gd name="T8" fmla="*/ 172 w 192"/>
                <a:gd name="T9" fmla="*/ 0 h 40"/>
                <a:gd name="T10" fmla="*/ 192 w 192"/>
                <a:gd name="T11" fmla="*/ 20 h 40"/>
                <a:gd name="T12" fmla="*/ 172 w 19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40">
                  <a:moveTo>
                    <a:pt x="17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3" y="0"/>
                    <a:pt x="192" y="9"/>
                    <a:pt x="192" y="20"/>
                  </a:cubicBezTo>
                  <a:cubicBezTo>
                    <a:pt x="192" y="31"/>
                    <a:pt x="183" y="40"/>
                    <a:pt x="1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C27D2802-C47E-984A-8B11-C4A9AE1B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917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2F4917EF-13A0-F94A-BA76-F96CE6A45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152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86030443-9C4B-1F43-9D10-CA6F7E59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387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30C73C4-86A5-5145-BCBD-15F57A602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444"/>
              <a:ext cx="316" cy="320"/>
            </a:xfrm>
            <a:custGeom>
              <a:avLst/>
              <a:gdLst>
                <a:gd name="T0" fmla="*/ 133 w 133"/>
                <a:gd name="T1" fmla="*/ 135 h 135"/>
                <a:gd name="T2" fmla="*/ 0 w 133"/>
                <a:gd name="T3" fmla="*/ 0 h 135"/>
                <a:gd name="T4" fmla="*/ 0 w 133"/>
                <a:gd name="T5" fmla="*/ 0 h 135"/>
                <a:gd name="T6" fmla="*/ 0 w 133"/>
                <a:gd name="T7" fmla="*/ 99 h 135"/>
                <a:gd name="T8" fmla="*/ 36 w 133"/>
                <a:gd name="T9" fmla="*/ 135 h 135"/>
                <a:gd name="T10" fmla="*/ 133 w 133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35">
                  <a:moveTo>
                    <a:pt x="133" y="1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17" y="135"/>
                    <a:pt x="36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C62452-4EAA-A447-AD80-FEAE4BF91310}"/>
              </a:ext>
            </a:extLst>
          </p:cNvPr>
          <p:cNvGrpSpPr>
            <a:grpSpLocks noChangeAspect="1"/>
          </p:cNvGrpSpPr>
          <p:nvPr/>
        </p:nvGrpSpPr>
        <p:grpSpPr>
          <a:xfrm>
            <a:off x="1974080" y="3590468"/>
            <a:ext cx="961830" cy="493712"/>
            <a:chOff x="7413625" y="908051"/>
            <a:chExt cx="1162844" cy="493712"/>
          </a:xfrm>
        </p:grpSpPr>
        <p:sp>
          <p:nvSpPr>
            <p:cNvPr id="26" name="Freeform 61">
              <a:extLst>
                <a:ext uri="{FF2B5EF4-FFF2-40B4-BE49-F238E27FC236}">
                  <a16:creationId xmlns:a16="http://schemas.microsoft.com/office/drawing/2014/main" id="{18E80FF3-5A11-AB4F-B75D-91E3F9C82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3625" y="1093788"/>
              <a:ext cx="1160463" cy="122237"/>
            </a:xfrm>
            <a:custGeom>
              <a:avLst/>
              <a:gdLst>
                <a:gd name="T0" fmla="*/ 654 w 664"/>
                <a:gd name="T1" fmla="*/ 60 h 70"/>
                <a:gd name="T2" fmla="*/ 653 w 664"/>
                <a:gd name="T3" fmla="*/ 60 h 70"/>
                <a:gd name="T4" fmla="*/ 653 w 664"/>
                <a:gd name="T5" fmla="*/ 60 h 70"/>
                <a:gd name="T6" fmla="*/ 654 w 664"/>
                <a:gd name="T7" fmla="*/ 60 h 70"/>
                <a:gd name="T8" fmla="*/ 654 w 664"/>
                <a:gd name="T9" fmla="*/ 60 h 70"/>
                <a:gd name="T10" fmla="*/ 654 w 664"/>
                <a:gd name="T11" fmla="*/ 60 h 70"/>
                <a:gd name="T12" fmla="*/ 654 w 664"/>
                <a:gd name="T13" fmla="*/ 60 h 70"/>
                <a:gd name="T14" fmla="*/ 654 w 664"/>
                <a:gd name="T15" fmla="*/ 60 h 70"/>
                <a:gd name="T16" fmla="*/ 654 w 664"/>
                <a:gd name="T17" fmla="*/ 60 h 70"/>
                <a:gd name="T18" fmla="*/ 654 w 664"/>
                <a:gd name="T19" fmla="*/ 60 h 70"/>
                <a:gd name="T20" fmla="*/ 654 w 664"/>
                <a:gd name="T21" fmla="*/ 59 h 70"/>
                <a:gd name="T22" fmla="*/ 654 w 664"/>
                <a:gd name="T23" fmla="*/ 59 h 70"/>
                <a:gd name="T24" fmla="*/ 654 w 664"/>
                <a:gd name="T25" fmla="*/ 59 h 70"/>
                <a:gd name="T26" fmla="*/ 661 w 664"/>
                <a:gd name="T27" fmla="*/ 49 h 70"/>
                <a:gd name="T28" fmla="*/ 661 w 664"/>
                <a:gd name="T29" fmla="*/ 49 h 70"/>
                <a:gd name="T30" fmla="*/ 661 w 664"/>
                <a:gd name="T31" fmla="*/ 49 h 70"/>
                <a:gd name="T32" fmla="*/ 661 w 664"/>
                <a:gd name="T33" fmla="*/ 20 h 70"/>
                <a:gd name="T34" fmla="*/ 664 w 664"/>
                <a:gd name="T35" fmla="*/ 35 h 70"/>
                <a:gd name="T36" fmla="*/ 661 w 664"/>
                <a:gd name="T37" fmla="*/ 49 h 70"/>
                <a:gd name="T38" fmla="*/ 664 w 664"/>
                <a:gd name="T39" fmla="*/ 35 h 70"/>
                <a:gd name="T40" fmla="*/ 661 w 664"/>
                <a:gd name="T41" fmla="*/ 20 h 70"/>
                <a:gd name="T42" fmla="*/ 660 w 664"/>
                <a:gd name="T43" fmla="*/ 20 h 70"/>
                <a:gd name="T44" fmla="*/ 660 w 664"/>
                <a:gd name="T45" fmla="*/ 20 h 70"/>
                <a:gd name="T46" fmla="*/ 660 w 664"/>
                <a:gd name="T47" fmla="*/ 20 h 70"/>
                <a:gd name="T48" fmla="*/ 654 w 664"/>
                <a:gd name="T49" fmla="*/ 11 h 70"/>
                <a:gd name="T50" fmla="*/ 654 w 664"/>
                <a:gd name="T51" fmla="*/ 11 h 70"/>
                <a:gd name="T52" fmla="*/ 654 w 664"/>
                <a:gd name="T53" fmla="*/ 11 h 70"/>
                <a:gd name="T54" fmla="*/ 654 w 664"/>
                <a:gd name="T55" fmla="*/ 11 h 70"/>
                <a:gd name="T56" fmla="*/ 654 w 664"/>
                <a:gd name="T57" fmla="*/ 11 h 70"/>
                <a:gd name="T58" fmla="*/ 654 w 664"/>
                <a:gd name="T59" fmla="*/ 11 h 70"/>
                <a:gd name="T60" fmla="*/ 653 w 664"/>
                <a:gd name="T61" fmla="*/ 10 h 70"/>
                <a:gd name="T62" fmla="*/ 653 w 664"/>
                <a:gd name="T63" fmla="*/ 10 h 70"/>
                <a:gd name="T64" fmla="*/ 653 w 664"/>
                <a:gd name="T65" fmla="*/ 10 h 70"/>
                <a:gd name="T66" fmla="*/ 654 w 664"/>
                <a:gd name="T67" fmla="*/ 11 h 70"/>
                <a:gd name="T68" fmla="*/ 653 w 664"/>
                <a:gd name="T69" fmla="*/ 10 h 70"/>
                <a:gd name="T70" fmla="*/ 543 w 664"/>
                <a:gd name="T71" fmla="*/ 0 h 70"/>
                <a:gd name="T72" fmla="*/ 35 w 664"/>
                <a:gd name="T73" fmla="*/ 0 h 70"/>
                <a:gd name="T74" fmla="*/ 0 w 664"/>
                <a:gd name="T75" fmla="*/ 35 h 70"/>
                <a:gd name="T76" fmla="*/ 35 w 664"/>
                <a:gd name="T77" fmla="*/ 70 h 70"/>
                <a:gd name="T78" fmla="*/ 543 w 664"/>
                <a:gd name="T79" fmla="*/ 70 h 70"/>
                <a:gd name="T80" fmla="*/ 578 w 664"/>
                <a:gd name="T81" fmla="*/ 35 h 70"/>
                <a:gd name="T82" fmla="*/ 543 w 664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70">
                  <a:moveTo>
                    <a:pt x="654" y="60"/>
                  </a:moveTo>
                  <a:cubicBezTo>
                    <a:pt x="653" y="60"/>
                    <a:pt x="653" y="60"/>
                    <a:pt x="653" y="60"/>
                  </a:cubicBezTo>
                  <a:cubicBezTo>
                    <a:pt x="653" y="60"/>
                    <a:pt x="653" y="60"/>
                    <a:pt x="653" y="60"/>
                  </a:cubicBezTo>
                  <a:cubicBezTo>
                    <a:pt x="653" y="60"/>
                    <a:pt x="653" y="60"/>
                    <a:pt x="654" y="60"/>
                  </a:cubicBezTo>
                  <a:moveTo>
                    <a:pt x="654" y="60"/>
                  </a:moveTo>
                  <a:cubicBezTo>
                    <a:pt x="654" y="60"/>
                    <a:pt x="654" y="60"/>
                    <a:pt x="654" y="60"/>
                  </a:cubicBezTo>
                  <a:cubicBezTo>
                    <a:pt x="654" y="60"/>
                    <a:pt x="654" y="60"/>
                    <a:pt x="654" y="60"/>
                  </a:cubicBezTo>
                  <a:moveTo>
                    <a:pt x="654" y="60"/>
                  </a:moveTo>
                  <a:cubicBezTo>
                    <a:pt x="654" y="60"/>
                    <a:pt x="654" y="60"/>
                    <a:pt x="654" y="60"/>
                  </a:cubicBezTo>
                  <a:cubicBezTo>
                    <a:pt x="654" y="60"/>
                    <a:pt x="654" y="60"/>
                    <a:pt x="654" y="60"/>
                  </a:cubicBezTo>
                  <a:moveTo>
                    <a:pt x="654" y="59"/>
                  </a:moveTo>
                  <a:cubicBezTo>
                    <a:pt x="654" y="59"/>
                    <a:pt x="654" y="59"/>
                    <a:pt x="654" y="59"/>
                  </a:cubicBezTo>
                  <a:cubicBezTo>
                    <a:pt x="654" y="59"/>
                    <a:pt x="654" y="59"/>
                    <a:pt x="654" y="59"/>
                  </a:cubicBezTo>
                  <a:moveTo>
                    <a:pt x="661" y="49"/>
                  </a:moveTo>
                  <a:cubicBezTo>
                    <a:pt x="661" y="49"/>
                    <a:pt x="661" y="49"/>
                    <a:pt x="661" y="49"/>
                  </a:cubicBezTo>
                  <a:cubicBezTo>
                    <a:pt x="661" y="49"/>
                    <a:pt x="661" y="49"/>
                    <a:pt x="661" y="49"/>
                  </a:cubicBezTo>
                  <a:moveTo>
                    <a:pt x="661" y="20"/>
                  </a:moveTo>
                  <a:cubicBezTo>
                    <a:pt x="663" y="25"/>
                    <a:pt x="664" y="30"/>
                    <a:pt x="664" y="35"/>
                  </a:cubicBezTo>
                  <a:cubicBezTo>
                    <a:pt x="664" y="40"/>
                    <a:pt x="663" y="45"/>
                    <a:pt x="661" y="49"/>
                  </a:cubicBezTo>
                  <a:cubicBezTo>
                    <a:pt x="663" y="45"/>
                    <a:pt x="664" y="40"/>
                    <a:pt x="664" y="35"/>
                  </a:cubicBezTo>
                  <a:cubicBezTo>
                    <a:pt x="664" y="30"/>
                    <a:pt x="663" y="25"/>
                    <a:pt x="661" y="20"/>
                  </a:cubicBezTo>
                  <a:moveTo>
                    <a:pt x="660" y="20"/>
                  </a:moveTo>
                  <a:cubicBezTo>
                    <a:pt x="660" y="20"/>
                    <a:pt x="660" y="20"/>
                    <a:pt x="660" y="20"/>
                  </a:cubicBezTo>
                  <a:cubicBezTo>
                    <a:pt x="660" y="20"/>
                    <a:pt x="660" y="20"/>
                    <a:pt x="660" y="20"/>
                  </a:cubicBezTo>
                  <a:moveTo>
                    <a:pt x="654" y="11"/>
                  </a:moveTo>
                  <a:cubicBezTo>
                    <a:pt x="654" y="11"/>
                    <a:pt x="654" y="11"/>
                    <a:pt x="654" y="11"/>
                  </a:cubicBezTo>
                  <a:cubicBezTo>
                    <a:pt x="654" y="11"/>
                    <a:pt x="654" y="11"/>
                    <a:pt x="654" y="11"/>
                  </a:cubicBezTo>
                  <a:moveTo>
                    <a:pt x="654" y="11"/>
                  </a:moveTo>
                  <a:cubicBezTo>
                    <a:pt x="654" y="11"/>
                    <a:pt x="654" y="11"/>
                    <a:pt x="654" y="11"/>
                  </a:cubicBezTo>
                  <a:cubicBezTo>
                    <a:pt x="654" y="11"/>
                    <a:pt x="654" y="11"/>
                    <a:pt x="654" y="11"/>
                  </a:cubicBezTo>
                  <a:moveTo>
                    <a:pt x="653" y="10"/>
                  </a:moveTo>
                  <a:cubicBezTo>
                    <a:pt x="653" y="10"/>
                    <a:pt x="653" y="10"/>
                    <a:pt x="653" y="10"/>
                  </a:cubicBezTo>
                  <a:cubicBezTo>
                    <a:pt x="653" y="10"/>
                    <a:pt x="653" y="10"/>
                    <a:pt x="653" y="10"/>
                  </a:cubicBezTo>
                  <a:cubicBezTo>
                    <a:pt x="654" y="10"/>
                    <a:pt x="654" y="11"/>
                    <a:pt x="654" y="11"/>
                  </a:cubicBezTo>
                  <a:cubicBezTo>
                    <a:pt x="654" y="11"/>
                    <a:pt x="654" y="10"/>
                    <a:pt x="653" y="10"/>
                  </a:cubicBezTo>
                  <a:moveTo>
                    <a:pt x="543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0"/>
                    <a:pt x="35" y="70"/>
                  </a:cubicBezTo>
                  <a:cubicBezTo>
                    <a:pt x="543" y="70"/>
                    <a:pt x="543" y="70"/>
                    <a:pt x="543" y="70"/>
                  </a:cubicBezTo>
                  <a:cubicBezTo>
                    <a:pt x="578" y="35"/>
                    <a:pt x="578" y="35"/>
                    <a:pt x="578" y="35"/>
                  </a:cubicBezTo>
                  <a:cubicBezTo>
                    <a:pt x="543" y="0"/>
                    <a:pt x="543" y="0"/>
                    <a:pt x="543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2">
              <a:extLst>
                <a:ext uri="{FF2B5EF4-FFF2-40B4-BE49-F238E27FC236}">
                  <a16:creationId xmlns:a16="http://schemas.microsoft.com/office/drawing/2014/main" id="{BF6E1EE3-12AA-F841-93AD-C2A2388F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908051"/>
              <a:ext cx="295275" cy="203200"/>
            </a:xfrm>
            <a:custGeom>
              <a:avLst/>
              <a:gdLst>
                <a:gd name="T0" fmla="*/ 38 w 169"/>
                <a:gd name="T1" fmla="*/ 0 h 116"/>
                <a:gd name="T2" fmla="*/ 13 w 169"/>
                <a:gd name="T3" fmla="*/ 10 h 116"/>
                <a:gd name="T4" fmla="*/ 13 w 169"/>
                <a:gd name="T5" fmla="*/ 60 h 116"/>
                <a:gd name="T6" fmla="*/ 59 w 169"/>
                <a:gd name="T7" fmla="*/ 106 h 116"/>
                <a:gd name="T8" fmla="*/ 144 w 169"/>
                <a:gd name="T9" fmla="*/ 106 h 116"/>
                <a:gd name="T10" fmla="*/ 144 w 169"/>
                <a:gd name="T11" fmla="*/ 106 h 116"/>
                <a:gd name="T12" fmla="*/ 146 w 169"/>
                <a:gd name="T13" fmla="*/ 106 h 116"/>
                <a:gd name="T14" fmla="*/ 146 w 169"/>
                <a:gd name="T15" fmla="*/ 106 h 116"/>
                <a:gd name="T16" fmla="*/ 147 w 169"/>
                <a:gd name="T17" fmla="*/ 106 h 116"/>
                <a:gd name="T18" fmla="*/ 147 w 169"/>
                <a:gd name="T19" fmla="*/ 106 h 116"/>
                <a:gd name="T20" fmla="*/ 147 w 169"/>
                <a:gd name="T21" fmla="*/ 106 h 116"/>
                <a:gd name="T22" fmla="*/ 157 w 169"/>
                <a:gd name="T23" fmla="*/ 108 h 116"/>
                <a:gd name="T24" fmla="*/ 157 w 169"/>
                <a:gd name="T25" fmla="*/ 108 h 116"/>
                <a:gd name="T26" fmla="*/ 157 w 169"/>
                <a:gd name="T27" fmla="*/ 108 h 116"/>
                <a:gd name="T28" fmla="*/ 158 w 169"/>
                <a:gd name="T29" fmla="*/ 108 h 116"/>
                <a:gd name="T30" fmla="*/ 158 w 169"/>
                <a:gd name="T31" fmla="*/ 108 h 116"/>
                <a:gd name="T32" fmla="*/ 168 w 169"/>
                <a:gd name="T33" fmla="*/ 115 h 116"/>
                <a:gd name="T34" fmla="*/ 168 w 169"/>
                <a:gd name="T35" fmla="*/ 115 h 116"/>
                <a:gd name="T36" fmla="*/ 168 w 169"/>
                <a:gd name="T37" fmla="*/ 115 h 116"/>
                <a:gd name="T38" fmla="*/ 168 w 169"/>
                <a:gd name="T39" fmla="*/ 115 h 116"/>
                <a:gd name="T40" fmla="*/ 169 w 169"/>
                <a:gd name="T41" fmla="*/ 115 h 116"/>
                <a:gd name="T42" fmla="*/ 169 w 169"/>
                <a:gd name="T43" fmla="*/ 115 h 116"/>
                <a:gd name="T44" fmla="*/ 169 w 169"/>
                <a:gd name="T45" fmla="*/ 115 h 116"/>
                <a:gd name="T46" fmla="*/ 169 w 169"/>
                <a:gd name="T47" fmla="*/ 116 h 116"/>
                <a:gd name="T48" fmla="*/ 63 w 169"/>
                <a:gd name="T49" fmla="*/ 10 h 116"/>
                <a:gd name="T50" fmla="*/ 38 w 169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16">
                  <a:moveTo>
                    <a:pt x="38" y="0"/>
                  </a:moveTo>
                  <a:cubicBezTo>
                    <a:pt x="29" y="0"/>
                    <a:pt x="20" y="3"/>
                    <a:pt x="13" y="10"/>
                  </a:cubicBezTo>
                  <a:cubicBezTo>
                    <a:pt x="0" y="24"/>
                    <a:pt x="0" y="46"/>
                    <a:pt x="13" y="6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5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0" y="106"/>
                    <a:pt x="154" y="107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7" y="108"/>
                    <a:pt x="157" y="108"/>
                    <a:pt x="157" y="108"/>
                  </a:cubicBezTo>
                  <a:cubicBezTo>
                    <a:pt x="157" y="108"/>
                    <a:pt x="157" y="108"/>
                    <a:pt x="158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61" y="110"/>
                    <a:pt x="165" y="112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7" y="3"/>
                    <a:pt x="48" y="0"/>
                    <a:pt x="38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9011DE9-9DAF-AB4C-8FA6-89488B34B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950" y="1093788"/>
              <a:ext cx="192088" cy="60325"/>
            </a:xfrm>
            <a:custGeom>
              <a:avLst/>
              <a:gdLst>
                <a:gd name="T0" fmla="*/ 110 w 110"/>
                <a:gd name="T1" fmla="*/ 9 h 35"/>
                <a:gd name="T2" fmla="*/ 110 w 110"/>
                <a:gd name="T3" fmla="*/ 10 h 35"/>
                <a:gd name="T4" fmla="*/ 110 w 110"/>
                <a:gd name="T5" fmla="*/ 10 h 35"/>
                <a:gd name="T6" fmla="*/ 110 w 110"/>
                <a:gd name="T7" fmla="*/ 9 h 35"/>
                <a:gd name="T8" fmla="*/ 110 w 110"/>
                <a:gd name="T9" fmla="*/ 9 h 35"/>
                <a:gd name="T10" fmla="*/ 110 w 110"/>
                <a:gd name="T11" fmla="*/ 9 h 35"/>
                <a:gd name="T12" fmla="*/ 110 w 110"/>
                <a:gd name="T13" fmla="*/ 9 h 35"/>
                <a:gd name="T14" fmla="*/ 109 w 110"/>
                <a:gd name="T15" fmla="*/ 9 h 35"/>
                <a:gd name="T16" fmla="*/ 109 w 110"/>
                <a:gd name="T17" fmla="*/ 9 h 35"/>
                <a:gd name="T18" fmla="*/ 109 w 110"/>
                <a:gd name="T19" fmla="*/ 9 h 35"/>
                <a:gd name="T20" fmla="*/ 109 w 110"/>
                <a:gd name="T21" fmla="*/ 9 h 35"/>
                <a:gd name="T22" fmla="*/ 109 w 110"/>
                <a:gd name="T23" fmla="*/ 9 h 35"/>
                <a:gd name="T24" fmla="*/ 109 w 110"/>
                <a:gd name="T25" fmla="*/ 9 h 35"/>
                <a:gd name="T26" fmla="*/ 99 w 110"/>
                <a:gd name="T27" fmla="*/ 2 h 35"/>
                <a:gd name="T28" fmla="*/ 99 w 110"/>
                <a:gd name="T29" fmla="*/ 2 h 35"/>
                <a:gd name="T30" fmla="*/ 99 w 110"/>
                <a:gd name="T31" fmla="*/ 2 h 35"/>
                <a:gd name="T32" fmla="*/ 98 w 110"/>
                <a:gd name="T33" fmla="*/ 2 h 35"/>
                <a:gd name="T34" fmla="*/ 98 w 110"/>
                <a:gd name="T35" fmla="*/ 2 h 35"/>
                <a:gd name="T36" fmla="*/ 98 w 110"/>
                <a:gd name="T37" fmla="*/ 2 h 35"/>
                <a:gd name="T38" fmla="*/ 88 w 110"/>
                <a:gd name="T39" fmla="*/ 0 h 35"/>
                <a:gd name="T40" fmla="*/ 98 w 110"/>
                <a:gd name="T41" fmla="*/ 2 h 35"/>
                <a:gd name="T42" fmla="*/ 88 w 110"/>
                <a:gd name="T43" fmla="*/ 0 h 35"/>
                <a:gd name="T44" fmla="*/ 88 w 110"/>
                <a:gd name="T45" fmla="*/ 0 h 35"/>
                <a:gd name="T46" fmla="*/ 88 w 110"/>
                <a:gd name="T47" fmla="*/ 0 h 35"/>
                <a:gd name="T48" fmla="*/ 88 w 110"/>
                <a:gd name="T49" fmla="*/ 0 h 35"/>
                <a:gd name="T50" fmla="*/ 87 w 110"/>
                <a:gd name="T51" fmla="*/ 0 h 35"/>
                <a:gd name="T52" fmla="*/ 87 w 110"/>
                <a:gd name="T53" fmla="*/ 0 h 35"/>
                <a:gd name="T54" fmla="*/ 87 w 110"/>
                <a:gd name="T55" fmla="*/ 0 h 35"/>
                <a:gd name="T56" fmla="*/ 85 w 110"/>
                <a:gd name="T57" fmla="*/ 0 h 35"/>
                <a:gd name="T58" fmla="*/ 0 w 110"/>
                <a:gd name="T59" fmla="*/ 0 h 35"/>
                <a:gd name="T60" fmla="*/ 35 w 110"/>
                <a:gd name="T61" fmla="*/ 35 h 35"/>
                <a:gd name="T62" fmla="*/ 60 w 110"/>
                <a:gd name="T63" fmla="*/ 10 h 35"/>
                <a:gd name="T64" fmla="*/ 85 w 110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35">
                  <a:moveTo>
                    <a:pt x="110" y="9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9"/>
                  </a:cubicBezTo>
                  <a:moveTo>
                    <a:pt x="110" y="9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moveTo>
                    <a:pt x="109" y="9"/>
                  </a:move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moveTo>
                    <a:pt x="109" y="9"/>
                  </a:move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moveTo>
                    <a:pt x="99" y="2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moveTo>
                    <a:pt x="98" y="2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moveTo>
                    <a:pt x="88" y="0"/>
                  </a:moveTo>
                  <a:cubicBezTo>
                    <a:pt x="91" y="0"/>
                    <a:pt x="95" y="1"/>
                    <a:pt x="98" y="2"/>
                  </a:cubicBezTo>
                  <a:cubicBezTo>
                    <a:pt x="95" y="1"/>
                    <a:pt x="91" y="0"/>
                    <a:pt x="88" y="0"/>
                  </a:cubicBezTo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7" y="3"/>
                    <a:pt x="76" y="0"/>
                    <a:pt x="85" y="0"/>
                  </a:cubicBezTo>
                </a:path>
              </a:pathLst>
            </a:custGeom>
            <a:solidFill>
              <a:srgbClr val="008BD7"/>
            </a:solidFill>
            <a:ln>
              <a:solidFill>
                <a:srgbClr val="008BD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4">
              <a:extLst>
                <a:ext uri="{FF2B5EF4-FFF2-40B4-BE49-F238E27FC236}">
                  <a16:creationId xmlns:a16="http://schemas.microsoft.com/office/drawing/2014/main" id="{92B56F9F-0BA5-AF49-95BD-AAECF54C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1198563"/>
              <a:ext cx="295275" cy="203200"/>
            </a:xfrm>
            <a:custGeom>
              <a:avLst/>
              <a:gdLst>
                <a:gd name="T0" fmla="*/ 169 w 169"/>
                <a:gd name="T1" fmla="*/ 0 h 116"/>
                <a:gd name="T2" fmla="*/ 169 w 169"/>
                <a:gd name="T3" fmla="*/ 0 h 116"/>
                <a:gd name="T4" fmla="*/ 169 w 169"/>
                <a:gd name="T5" fmla="*/ 0 h 116"/>
                <a:gd name="T6" fmla="*/ 169 w 169"/>
                <a:gd name="T7" fmla="*/ 0 h 116"/>
                <a:gd name="T8" fmla="*/ 169 w 169"/>
                <a:gd name="T9" fmla="*/ 0 h 116"/>
                <a:gd name="T10" fmla="*/ 169 w 169"/>
                <a:gd name="T11" fmla="*/ 0 h 116"/>
                <a:gd name="T12" fmla="*/ 169 w 169"/>
                <a:gd name="T13" fmla="*/ 1 h 116"/>
                <a:gd name="T14" fmla="*/ 169 w 169"/>
                <a:gd name="T15" fmla="*/ 1 h 116"/>
                <a:gd name="T16" fmla="*/ 158 w 169"/>
                <a:gd name="T17" fmla="*/ 8 h 116"/>
                <a:gd name="T18" fmla="*/ 158 w 169"/>
                <a:gd name="T19" fmla="*/ 8 h 116"/>
                <a:gd name="T20" fmla="*/ 157 w 169"/>
                <a:gd name="T21" fmla="*/ 8 h 116"/>
                <a:gd name="T22" fmla="*/ 157 w 169"/>
                <a:gd name="T23" fmla="*/ 8 h 116"/>
                <a:gd name="T24" fmla="*/ 157 w 169"/>
                <a:gd name="T25" fmla="*/ 8 h 116"/>
                <a:gd name="T26" fmla="*/ 147 w 169"/>
                <a:gd name="T27" fmla="*/ 10 h 116"/>
                <a:gd name="T28" fmla="*/ 147 w 169"/>
                <a:gd name="T29" fmla="*/ 10 h 116"/>
                <a:gd name="T30" fmla="*/ 147 w 169"/>
                <a:gd name="T31" fmla="*/ 10 h 116"/>
                <a:gd name="T32" fmla="*/ 146 w 169"/>
                <a:gd name="T33" fmla="*/ 10 h 116"/>
                <a:gd name="T34" fmla="*/ 146 w 169"/>
                <a:gd name="T35" fmla="*/ 10 h 116"/>
                <a:gd name="T36" fmla="*/ 144 w 169"/>
                <a:gd name="T37" fmla="*/ 10 h 116"/>
                <a:gd name="T38" fmla="*/ 144 w 169"/>
                <a:gd name="T39" fmla="*/ 10 h 116"/>
                <a:gd name="T40" fmla="*/ 59 w 169"/>
                <a:gd name="T41" fmla="*/ 10 h 116"/>
                <a:gd name="T42" fmla="*/ 13 w 169"/>
                <a:gd name="T43" fmla="*/ 56 h 116"/>
                <a:gd name="T44" fmla="*/ 13 w 169"/>
                <a:gd name="T45" fmla="*/ 106 h 116"/>
                <a:gd name="T46" fmla="*/ 38 w 169"/>
                <a:gd name="T47" fmla="*/ 116 h 116"/>
                <a:gd name="T48" fmla="*/ 63 w 169"/>
                <a:gd name="T49" fmla="*/ 106 h 116"/>
                <a:gd name="T50" fmla="*/ 169 w 169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16">
                  <a:moveTo>
                    <a:pt x="16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1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5" y="4"/>
                    <a:pt x="162" y="6"/>
                    <a:pt x="158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4" y="9"/>
                    <a:pt x="150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5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0" y="70"/>
                    <a:pt x="0" y="92"/>
                    <a:pt x="13" y="106"/>
                  </a:cubicBezTo>
                  <a:cubicBezTo>
                    <a:pt x="20" y="113"/>
                    <a:pt x="29" y="116"/>
                    <a:pt x="38" y="116"/>
                  </a:cubicBezTo>
                  <a:cubicBezTo>
                    <a:pt x="48" y="116"/>
                    <a:pt x="57" y="113"/>
                    <a:pt x="63" y="106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id="{2BD3F22A-F89B-344C-BD5B-30504B37A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950" y="1154113"/>
              <a:ext cx="192088" cy="61912"/>
            </a:xfrm>
            <a:custGeom>
              <a:avLst/>
              <a:gdLst>
                <a:gd name="T0" fmla="*/ 87 w 110"/>
                <a:gd name="T1" fmla="*/ 35 h 35"/>
                <a:gd name="T2" fmla="*/ 87 w 110"/>
                <a:gd name="T3" fmla="*/ 35 h 35"/>
                <a:gd name="T4" fmla="*/ 87 w 110"/>
                <a:gd name="T5" fmla="*/ 35 h 35"/>
                <a:gd name="T6" fmla="*/ 88 w 110"/>
                <a:gd name="T7" fmla="*/ 35 h 35"/>
                <a:gd name="T8" fmla="*/ 88 w 110"/>
                <a:gd name="T9" fmla="*/ 35 h 35"/>
                <a:gd name="T10" fmla="*/ 88 w 110"/>
                <a:gd name="T11" fmla="*/ 35 h 35"/>
                <a:gd name="T12" fmla="*/ 98 w 110"/>
                <a:gd name="T13" fmla="*/ 33 h 35"/>
                <a:gd name="T14" fmla="*/ 88 w 110"/>
                <a:gd name="T15" fmla="*/ 35 h 35"/>
                <a:gd name="T16" fmla="*/ 98 w 110"/>
                <a:gd name="T17" fmla="*/ 33 h 35"/>
                <a:gd name="T18" fmla="*/ 98 w 110"/>
                <a:gd name="T19" fmla="*/ 33 h 35"/>
                <a:gd name="T20" fmla="*/ 98 w 110"/>
                <a:gd name="T21" fmla="*/ 33 h 35"/>
                <a:gd name="T22" fmla="*/ 98 w 110"/>
                <a:gd name="T23" fmla="*/ 33 h 35"/>
                <a:gd name="T24" fmla="*/ 99 w 110"/>
                <a:gd name="T25" fmla="*/ 33 h 35"/>
                <a:gd name="T26" fmla="*/ 99 w 110"/>
                <a:gd name="T27" fmla="*/ 33 h 35"/>
                <a:gd name="T28" fmla="*/ 99 w 110"/>
                <a:gd name="T29" fmla="*/ 33 h 35"/>
                <a:gd name="T30" fmla="*/ 110 w 110"/>
                <a:gd name="T31" fmla="*/ 26 h 35"/>
                <a:gd name="T32" fmla="*/ 110 w 110"/>
                <a:gd name="T33" fmla="*/ 26 h 35"/>
                <a:gd name="T34" fmla="*/ 110 w 110"/>
                <a:gd name="T35" fmla="*/ 26 h 35"/>
                <a:gd name="T36" fmla="*/ 110 w 110"/>
                <a:gd name="T37" fmla="*/ 25 h 35"/>
                <a:gd name="T38" fmla="*/ 110 w 110"/>
                <a:gd name="T39" fmla="*/ 25 h 35"/>
                <a:gd name="T40" fmla="*/ 110 w 110"/>
                <a:gd name="T41" fmla="*/ 25 h 35"/>
                <a:gd name="T42" fmla="*/ 110 w 110"/>
                <a:gd name="T43" fmla="*/ 25 h 35"/>
                <a:gd name="T44" fmla="*/ 110 w 110"/>
                <a:gd name="T45" fmla="*/ 25 h 35"/>
                <a:gd name="T46" fmla="*/ 110 w 110"/>
                <a:gd name="T47" fmla="*/ 25 h 35"/>
                <a:gd name="T48" fmla="*/ 110 w 110"/>
                <a:gd name="T49" fmla="*/ 25 h 35"/>
                <a:gd name="T50" fmla="*/ 110 w 110"/>
                <a:gd name="T51" fmla="*/ 25 h 35"/>
                <a:gd name="T52" fmla="*/ 110 w 110"/>
                <a:gd name="T53" fmla="*/ 25 h 35"/>
                <a:gd name="T54" fmla="*/ 110 w 110"/>
                <a:gd name="T55" fmla="*/ 25 h 35"/>
                <a:gd name="T56" fmla="*/ 35 w 110"/>
                <a:gd name="T57" fmla="*/ 0 h 35"/>
                <a:gd name="T58" fmla="*/ 0 w 110"/>
                <a:gd name="T59" fmla="*/ 35 h 35"/>
                <a:gd name="T60" fmla="*/ 85 w 110"/>
                <a:gd name="T61" fmla="*/ 35 h 35"/>
                <a:gd name="T62" fmla="*/ 60 w 110"/>
                <a:gd name="T63" fmla="*/ 25 h 35"/>
                <a:gd name="T64" fmla="*/ 35 w 110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35">
                  <a:moveTo>
                    <a:pt x="87" y="35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moveTo>
                    <a:pt x="88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moveTo>
                    <a:pt x="98" y="33"/>
                  </a:moveTo>
                  <a:cubicBezTo>
                    <a:pt x="95" y="34"/>
                    <a:pt x="91" y="35"/>
                    <a:pt x="88" y="35"/>
                  </a:cubicBezTo>
                  <a:cubicBezTo>
                    <a:pt x="91" y="35"/>
                    <a:pt x="95" y="34"/>
                    <a:pt x="98" y="33"/>
                  </a:cubicBezTo>
                  <a:moveTo>
                    <a:pt x="98" y="33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moveTo>
                    <a:pt x="99" y="33"/>
                  </a:move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110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moveTo>
                    <a:pt x="35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6" y="35"/>
                    <a:pt x="67" y="32"/>
                    <a:pt x="60" y="25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008BD7"/>
            </a:solidFill>
            <a:ln>
              <a:solidFill>
                <a:srgbClr val="008BD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BD8D9F43-DF9F-D54B-8D1F-0DC4036E3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0588" y="1093788"/>
              <a:ext cx="58738" cy="122237"/>
            </a:xfrm>
            <a:custGeom>
              <a:avLst/>
              <a:gdLst>
                <a:gd name="T0" fmla="*/ 0 w 33"/>
                <a:gd name="T1" fmla="*/ 70 h 70"/>
                <a:gd name="T2" fmla="*/ 0 w 33"/>
                <a:gd name="T3" fmla="*/ 70 h 70"/>
                <a:gd name="T4" fmla="*/ 3 w 33"/>
                <a:gd name="T5" fmla="*/ 70 h 70"/>
                <a:gd name="T6" fmla="*/ 3 w 33"/>
                <a:gd name="T7" fmla="*/ 70 h 70"/>
                <a:gd name="T8" fmla="*/ 3 w 33"/>
                <a:gd name="T9" fmla="*/ 70 h 70"/>
                <a:gd name="T10" fmla="*/ 13 w 33"/>
                <a:gd name="T11" fmla="*/ 68 h 70"/>
                <a:gd name="T12" fmla="*/ 13 w 33"/>
                <a:gd name="T13" fmla="*/ 68 h 70"/>
                <a:gd name="T14" fmla="*/ 13 w 33"/>
                <a:gd name="T15" fmla="*/ 68 h 70"/>
                <a:gd name="T16" fmla="*/ 25 w 33"/>
                <a:gd name="T17" fmla="*/ 61 h 70"/>
                <a:gd name="T18" fmla="*/ 25 w 33"/>
                <a:gd name="T19" fmla="*/ 61 h 70"/>
                <a:gd name="T20" fmla="*/ 25 w 33"/>
                <a:gd name="T21" fmla="*/ 61 h 70"/>
                <a:gd name="T22" fmla="*/ 25 w 33"/>
                <a:gd name="T23" fmla="*/ 60 h 70"/>
                <a:gd name="T24" fmla="*/ 25 w 33"/>
                <a:gd name="T25" fmla="*/ 60 h 70"/>
                <a:gd name="T26" fmla="*/ 25 w 33"/>
                <a:gd name="T27" fmla="*/ 60 h 70"/>
                <a:gd name="T28" fmla="*/ 26 w 33"/>
                <a:gd name="T29" fmla="*/ 60 h 70"/>
                <a:gd name="T30" fmla="*/ 26 w 33"/>
                <a:gd name="T31" fmla="*/ 60 h 70"/>
                <a:gd name="T32" fmla="*/ 26 w 33"/>
                <a:gd name="T33" fmla="*/ 60 h 70"/>
                <a:gd name="T34" fmla="*/ 26 w 33"/>
                <a:gd name="T35" fmla="*/ 59 h 70"/>
                <a:gd name="T36" fmla="*/ 26 w 33"/>
                <a:gd name="T37" fmla="*/ 59 h 70"/>
                <a:gd name="T38" fmla="*/ 26 w 33"/>
                <a:gd name="T39" fmla="*/ 59 h 70"/>
                <a:gd name="T40" fmla="*/ 33 w 33"/>
                <a:gd name="T41" fmla="*/ 49 h 70"/>
                <a:gd name="T42" fmla="*/ 33 w 33"/>
                <a:gd name="T43" fmla="*/ 49 h 70"/>
                <a:gd name="T44" fmla="*/ 33 w 33"/>
                <a:gd name="T45" fmla="*/ 20 h 70"/>
                <a:gd name="T46" fmla="*/ 26 w 33"/>
                <a:gd name="T47" fmla="*/ 11 h 70"/>
                <a:gd name="T48" fmla="*/ 26 w 33"/>
                <a:gd name="T49" fmla="*/ 11 h 70"/>
                <a:gd name="T50" fmla="*/ 26 w 33"/>
                <a:gd name="T51" fmla="*/ 11 h 70"/>
                <a:gd name="T52" fmla="*/ 26 w 33"/>
                <a:gd name="T53" fmla="*/ 11 h 70"/>
                <a:gd name="T54" fmla="*/ 26 w 33"/>
                <a:gd name="T55" fmla="*/ 11 h 70"/>
                <a:gd name="T56" fmla="*/ 25 w 33"/>
                <a:gd name="T57" fmla="*/ 9 h 70"/>
                <a:gd name="T58" fmla="*/ 24 w 33"/>
                <a:gd name="T59" fmla="*/ 9 h 70"/>
                <a:gd name="T60" fmla="*/ 24 w 33"/>
                <a:gd name="T61" fmla="*/ 9 h 70"/>
                <a:gd name="T62" fmla="*/ 24 w 33"/>
                <a:gd name="T63" fmla="*/ 9 h 70"/>
                <a:gd name="T64" fmla="*/ 14 w 33"/>
                <a:gd name="T65" fmla="*/ 2 h 70"/>
                <a:gd name="T66" fmla="*/ 14 w 33"/>
                <a:gd name="T67" fmla="*/ 2 h 70"/>
                <a:gd name="T68" fmla="*/ 14 w 33"/>
                <a:gd name="T69" fmla="*/ 2 h 70"/>
                <a:gd name="T70" fmla="*/ 13 w 33"/>
                <a:gd name="T71" fmla="*/ 2 h 70"/>
                <a:gd name="T72" fmla="*/ 13 w 33"/>
                <a:gd name="T73" fmla="*/ 2 h 70"/>
                <a:gd name="T74" fmla="*/ 3 w 33"/>
                <a:gd name="T75" fmla="*/ 0 h 70"/>
                <a:gd name="T76" fmla="*/ 2 w 33"/>
                <a:gd name="T77" fmla="*/ 0 h 70"/>
                <a:gd name="T78" fmla="*/ 2 w 33"/>
                <a:gd name="T79" fmla="*/ 0 h 70"/>
                <a:gd name="T80" fmla="*/ 0 w 33"/>
                <a:gd name="T81" fmla="*/ 0 h 70"/>
                <a:gd name="T82" fmla="*/ 2 w 33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70">
                  <a:moveTo>
                    <a:pt x="2" y="70"/>
                  </a:moveTo>
                  <a:cubicBezTo>
                    <a:pt x="2" y="70"/>
                    <a:pt x="1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70"/>
                    <a:pt x="2" y="70"/>
                    <a:pt x="2" y="70"/>
                  </a:cubicBezTo>
                  <a:moveTo>
                    <a:pt x="3" y="70"/>
                  </a:moveTo>
                  <a:cubicBezTo>
                    <a:pt x="3" y="70"/>
                    <a:pt x="2" y="70"/>
                    <a:pt x="2" y="70"/>
                  </a:cubicBezTo>
                  <a:cubicBezTo>
                    <a:pt x="2" y="70"/>
                    <a:pt x="3" y="70"/>
                    <a:pt x="3" y="70"/>
                  </a:cubicBezTo>
                  <a:moveTo>
                    <a:pt x="3" y="70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14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moveTo>
                    <a:pt x="25" y="61"/>
                  </a:moveTo>
                  <a:cubicBezTo>
                    <a:pt x="22" y="64"/>
                    <a:pt x="18" y="66"/>
                    <a:pt x="14" y="68"/>
                  </a:cubicBezTo>
                  <a:cubicBezTo>
                    <a:pt x="18" y="66"/>
                    <a:pt x="21" y="64"/>
                    <a:pt x="25" y="61"/>
                  </a:cubicBezTo>
                  <a:moveTo>
                    <a:pt x="25" y="60"/>
                  </a:moveTo>
                  <a:cubicBezTo>
                    <a:pt x="25" y="60"/>
                    <a:pt x="25" y="61"/>
                    <a:pt x="25" y="61"/>
                  </a:cubicBezTo>
                  <a:cubicBezTo>
                    <a:pt x="25" y="61"/>
                    <a:pt x="25" y="60"/>
                    <a:pt x="25" y="60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59"/>
                  </a:moveTo>
                  <a:cubicBezTo>
                    <a:pt x="26" y="59"/>
                    <a:pt x="26" y="59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moveTo>
                    <a:pt x="33" y="49"/>
                  </a:moveTo>
                  <a:cubicBezTo>
                    <a:pt x="31" y="53"/>
                    <a:pt x="29" y="56"/>
                    <a:pt x="26" y="59"/>
                  </a:cubicBezTo>
                  <a:cubicBezTo>
                    <a:pt x="29" y="56"/>
                    <a:pt x="31" y="53"/>
                    <a:pt x="33" y="49"/>
                  </a:cubicBezTo>
                  <a:moveTo>
                    <a:pt x="33" y="49"/>
                  </a:move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moveTo>
                    <a:pt x="32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2" y="20"/>
                  </a:cubicBezTo>
                  <a:moveTo>
                    <a:pt x="26" y="11"/>
                  </a:moveTo>
                  <a:cubicBezTo>
                    <a:pt x="29" y="14"/>
                    <a:pt x="31" y="17"/>
                    <a:pt x="32" y="20"/>
                  </a:cubicBezTo>
                  <a:cubicBezTo>
                    <a:pt x="31" y="17"/>
                    <a:pt x="29" y="14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5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moveTo>
                    <a:pt x="24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14" y="2"/>
                  </a:moveTo>
                  <a:cubicBezTo>
                    <a:pt x="18" y="4"/>
                    <a:pt x="21" y="6"/>
                    <a:pt x="24" y="9"/>
                  </a:cubicBezTo>
                  <a:cubicBezTo>
                    <a:pt x="21" y="6"/>
                    <a:pt x="17" y="4"/>
                    <a:pt x="14" y="2"/>
                  </a:cubicBezTo>
                  <a:moveTo>
                    <a:pt x="13" y="2"/>
                  </a:moveTo>
                  <a:cubicBezTo>
                    <a:pt x="13" y="2"/>
                    <a:pt x="13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008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7">
              <a:extLst>
                <a:ext uri="{FF2B5EF4-FFF2-40B4-BE49-F238E27FC236}">
                  <a16:creationId xmlns:a16="http://schemas.microsoft.com/office/drawing/2014/main" id="{C7260E7E-DBFD-0A4F-8C10-F733A4F8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656" y="1093788"/>
              <a:ext cx="150813" cy="122237"/>
            </a:xfrm>
            <a:custGeom>
              <a:avLst/>
              <a:gdLst>
                <a:gd name="T0" fmla="*/ 50 w 86"/>
                <a:gd name="T1" fmla="*/ 0 h 70"/>
                <a:gd name="T2" fmla="*/ 0 w 86"/>
                <a:gd name="T3" fmla="*/ 35 h 70"/>
                <a:gd name="T4" fmla="*/ 50 w 86"/>
                <a:gd name="T5" fmla="*/ 70 h 70"/>
                <a:gd name="T6" fmla="*/ 52 w 86"/>
                <a:gd name="T7" fmla="*/ 70 h 70"/>
                <a:gd name="T8" fmla="*/ 53 w 86"/>
                <a:gd name="T9" fmla="*/ 70 h 70"/>
                <a:gd name="T10" fmla="*/ 53 w 86"/>
                <a:gd name="T11" fmla="*/ 70 h 70"/>
                <a:gd name="T12" fmla="*/ 63 w 86"/>
                <a:gd name="T13" fmla="*/ 68 h 70"/>
                <a:gd name="T14" fmla="*/ 64 w 86"/>
                <a:gd name="T15" fmla="*/ 68 h 70"/>
                <a:gd name="T16" fmla="*/ 75 w 86"/>
                <a:gd name="T17" fmla="*/ 61 h 70"/>
                <a:gd name="T18" fmla="*/ 75 w 86"/>
                <a:gd name="T19" fmla="*/ 60 h 70"/>
                <a:gd name="T20" fmla="*/ 75 w 86"/>
                <a:gd name="T21" fmla="*/ 60 h 70"/>
                <a:gd name="T22" fmla="*/ 75 w 86"/>
                <a:gd name="T23" fmla="*/ 60 h 70"/>
                <a:gd name="T24" fmla="*/ 75 w 86"/>
                <a:gd name="T25" fmla="*/ 60 h 70"/>
                <a:gd name="T26" fmla="*/ 76 w 86"/>
                <a:gd name="T27" fmla="*/ 60 h 70"/>
                <a:gd name="T28" fmla="*/ 76 w 86"/>
                <a:gd name="T29" fmla="*/ 60 h 70"/>
                <a:gd name="T30" fmla="*/ 76 w 86"/>
                <a:gd name="T31" fmla="*/ 59 h 70"/>
                <a:gd name="T32" fmla="*/ 83 w 86"/>
                <a:gd name="T33" fmla="*/ 49 h 70"/>
                <a:gd name="T34" fmla="*/ 83 w 86"/>
                <a:gd name="T35" fmla="*/ 49 h 70"/>
                <a:gd name="T36" fmla="*/ 83 w 86"/>
                <a:gd name="T37" fmla="*/ 20 h 70"/>
                <a:gd name="T38" fmla="*/ 82 w 86"/>
                <a:gd name="T39" fmla="*/ 20 h 70"/>
                <a:gd name="T40" fmla="*/ 76 w 86"/>
                <a:gd name="T41" fmla="*/ 11 h 70"/>
                <a:gd name="T42" fmla="*/ 76 w 86"/>
                <a:gd name="T43" fmla="*/ 11 h 70"/>
                <a:gd name="T44" fmla="*/ 75 w 86"/>
                <a:gd name="T45" fmla="*/ 10 h 70"/>
                <a:gd name="T46" fmla="*/ 75 w 86"/>
                <a:gd name="T47" fmla="*/ 9 h 70"/>
                <a:gd name="T48" fmla="*/ 75 w 86"/>
                <a:gd name="T49" fmla="*/ 9 h 70"/>
                <a:gd name="T50" fmla="*/ 74 w 86"/>
                <a:gd name="T51" fmla="*/ 9 h 70"/>
                <a:gd name="T52" fmla="*/ 74 w 86"/>
                <a:gd name="T53" fmla="*/ 9 h 70"/>
                <a:gd name="T54" fmla="*/ 64 w 86"/>
                <a:gd name="T55" fmla="*/ 2 h 70"/>
                <a:gd name="T56" fmla="*/ 63 w 86"/>
                <a:gd name="T57" fmla="*/ 2 h 70"/>
                <a:gd name="T58" fmla="*/ 53 w 86"/>
                <a:gd name="T59" fmla="*/ 0 h 70"/>
                <a:gd name="T60" fmla="*/ 53 w 86"/>
                <a:gd name="T61" fmla="*/ 0 h 70"/>
                <a:gd name="T62" fmla="*/ 52 w 86"/>
                <a:gd name="T6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7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32" y="3"/>
                    <a:pt x="25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67"/>
                    <a:pt x="41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70"/>
                    <a:pt x="52" y="70"/>
                    <a:pt x="52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6" y="70"/>
                    <a:pt x="60" y="69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6"/>
                    <a:pt x="72" y="64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56"/>
                    <a:pt x="81" y="53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5" y="45"/>
                    <a:pt x="86" y="40"/>
                    <a:pt x="86" y="35"/>
                  </a:cubicBezTo>
                  <a:cubicBezTo>
                    <a:pt x="86" y="30"/>
                    <a:pt x="85" y="25"/>
                    <a:pt x="83" y="20"/>
                  </a:cubicBezTo>
                  <a:cubicBezTo>
                    <a:pt x="83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7"/>
                    <a:pt x="79" y="14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1" y="6"/>
                    <a:pt x="68" y="4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0" y="1"/>
                    <a:pt x="56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rgbClr val="0066C5"/>
            </a:solidFill>
            <a:ln>
              <a:solidFill>
                <a:srgbClr val="0066C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E4609B-F457-E941-841E-BB6A6CAFE2DE}"/>
              </a:ext>
            </a:extLst>
          </p:cNvPr>
          <p:cNvGrpSpPr>
            <a:grpSpLocks noChangeAspect="1"/>
          </p:cNvGrpSpPr>
          <p:nvPr/>
        </p:nvGrpSpPr>
        <p:grpSpPr>
          <a:xfrm>
            <a:off x="5792793" y="3577386"/>
            <a:ext cx="963799" cy="493712"/>
            <a:chOff x="4705351" y="4362451"/>
            <a:chExt cx="1165225" cy="493712"/>
          </a:xfrm>
        </p:grpSpPr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46811117-6637-EA4C-AE58-E386C0C1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4630738"/>
              <a:ext cx="311150" cy="225425"/>
            </a:xfrm>
            <a:custGeom>
              <a:avLst/>
              <a:gdLst>
                <a:gd name="T0" fmla="*/ 0 w 178"/>
                <a:gd name="T1" fmla="*/ 0 h 129"/>
                <a:gd name="T2" fmla="*/ 8 w 178"/>
                <a:gd name="T3" fmla="*/ 13 h 129"/>
                <a:gd name="T4" fmla="*/ 114 w 178"/>
                <a:gd name="T5" fmla="*/ 119 h 129"/>
                <a:gd name="T6" fmla="*/ 139 w 178"/>
                <a:gd name="T7" fmla="*/ 129 h 129"/>
                <a:gd name="T8" fmla="*/ 164 w 178"/>
                <a:gd name="T9" fmla="*/ 119 h 129"/>
                <a:gd name="T10" fmla="*/ 164 w 178"/>
                <a:gd name="T11" fmla="*/ 69 h 129"/>
                <a:gd name="T12" fmla="*/ 119 w 178"/>
                <a:gd name="T13" fmla="*/ 24 h 129"/>
                <a:gd name="T14" fmla="*/ 34 w 178"/>
                <a:gd name="T15" fmla="*/ 24 h 129"/>
                <a:gd name="T16" fmla="*/ 33 w 178"/>
                <a:gd name="T17" fmla="*/ 24 h 129"/>
                <a:gd name="T18" fmla="*/ 30 w 178"/>
                <a:gd name="T19" fmla="*/ 23 h 129"/>
                <a:gd name="T20" fmla="*/ 21 w 178"/>
                <a:gd name="T21" fmla="*/ 21 h 129"/>
                <a:gd name="T22" fmla="*/ 21 w 178"/>
                <a:gd name="T23" fmla="*/ 21 h 129"/>
                <a:gd name="T24" fmla="*/ 21 w 178"/>
                <a:gd name="T25" fmla="*/ 21 h 129"/>
                <a:gd name="T26" fmla="*/ 21 w 178"/>
                <a:gd name="T27" fmla="*/ 21 h 129"/>
                <a:gd name="T28" fmla="*/ 21 w 178"/>
                <a:gd name="T29" fmla="*/ 21 h 129"/>
                <a:gd name="T30" fmla="*/ 8 w 178"/>
                <a:gd name="T31" fmla="*/ 13 h 129"/>
                <a:gd name="T32" fmla="*/ 0 w 178"/>
                <a:gd name="T33" fmla="*/ 0 h 129"/>
                <a:gd name="T34" fmla="*/ 0 w 178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29">
                  <a:moveTo>
                    <a:pt x="0" y="0"/>
                  </a:moveTo>
                  <a:cubicBezTo>
                    <a:pt x="2" y="5"/>
                    <a:pt x="4" y="9"/>
                    <a:pt x="8" y="13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21" y="126"/>
                    <a:pt x="130" y="129"/>
                    <a:pt x="139" y="129"/>
                  </a:cubicBezTo>
                  <a:cubicBezTo>
                    <a:pt x="148" y="129"/>
                    <a:pt x="157" y="126"/>
                    <a:pt x="164" y="119"/>
                  </a:cubicBezTo>
                  <a:cubicBezTo>
                    <a:pt x="178" y="105"/>
                    <a:pt x="178" y="83"/>
                    <a:pt x="164" y="69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4"/>
                    <a:pt x="31" y="23"/>
                    <a:pt x="30" y="23"/>
                  </a:cubicBezTo>
                  <a:cubicBezTo>
                    <a:pt x="27" y="23"/>
                    <a:pt x="24" y="22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6" y="20"/>
                    <a:pt x="12" y="17"/>
                    <a:pt x="8" y="13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17D1B2E-FEF9-DA4A-8956-98AFDA7E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4362451"/>
              <a:ext cx="311150" cy="227012"/>
            </a:xfrm>
            <a:custGeom>
              <a:avLst/>
              <a:gdLst>
                <a:gd name="T0" fmla="*/ 139 w 178"/>
                <a:gd name="T1" fmla="*/ 0 h 130"/>
                <a:gd name="T2" fmla="*/ 114 w 178"/>
                <a:gd name="T3" fmla="*/ 10 h 130"/>
                <a:gd name="T4" fmla="*/ 8 w 178"/>
                <a:gd name="T5" fmla="*/ 116 h 130"/>
                <a:gd name="T6" fmla="*/ 0 w 178"/>
                <a:gd name="T7" fmla="*/ 130 h 130"/>
                <a:gd name="T8" fmla="*/ 0 w 178"/>
                <a:gd name="T9" fmla="*/ 130 h 130"/>
                <a:gd name="T10" fmla="*/ 8 w 178"/>
                <a:gd name="T11" fmla="*/ 116 h 130"/>
                <a:gd name="T12" fmla="*/ 20 w 178"/>
                <a:gd name="T13" fmla="*/ 108 h 130"/>
                <a:gd name="T14" fmla="*/ 20 w 178"/>
                <a:gd name="T15" fmla="*/ 108 h 130"/>
                <a:gd name="T16" fmla="*/ 20 w 178"/>
                <a:gd name="T17" fmla="*/ 108 h 130"/>
                <a:gd name="T18" fmla="*/ 20 w 178"/>
                <a:gd name="T19" fmla="*/ 108 h 130"/>
                <a:gd name="T20" fmla="*/ 20 w 178"/>
                <a:gd name="T21" fmla="*/ 108 h 130"/>
                <a:gd name="T22" fmla="*/ 31 w 178"/>
                <a:gd name="T23" fmla="*/ 106 h 130"/>
                <a:gd name="T24" fmla="*/ 31 w 178"/>
                <a:gd name="T25" fmla="*/ 106 h 130"/>
                <a:gd name="T26" fmla="*/ 31 w 178"/>
                <a:gd name="T27" fmla="*/ 106 h 130"/>
                <a:gd name="T28" fmla="*/ 31 w 178"/>
                <a:gd name="T29" fmla="*/ 106 h 130"/>
                <a:gd name="T30" fmla="*/ 31 w 178"/>
                <a:gd name="T31" fmla="*/ 106 h 130"/>
                <a:gd name="T32" fmla="*/ 33 w 178"/>
                <a:gd name="T33" fmla="*/ 106 h 130"/>
                <a:gd name="T34" fmla="*/ 33 w 178"/>
                <a:gd name="T35" fmla="*/ 106 h 130"/>
                <a:gd name="T36" fmla="*/ 119 w 178"/>
                <a:gd name="T37" fmla="*/ 106 h 130"/>
                <a:gd name="T38" fmla="*/ 164 w 178"/>
                <a:gd name="T39" fmla="*/ 60 h 130"/>
                <a:gd name="T40" fmla="*/ 164 w 178"/>
                <a:gd name="T41" fmla="*/ 10 h 130"/>
                <a:gd name="T42" fmla="*/ 139 w 178"/>
                <a:gd name="T4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8" h="130">
                  <a:moveTo>
                    <a:pt x="139" y="0"/>
                  </a:moveTo>
                  <a:cubicBezTo>
                    <a:pt x="130" y="0"/>
                    <a:pt x="121" y="3"/>
                    <a:pt x="114" y="1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20"/>
                    <a:pt x="1" y="125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" y="125"/>
                    <a:pt x="4" y="120"/>
                    <a:pt x="8" y="116"/>
                  </a:cubicBezTo>
                  <a:cubicBezTo>
                    <a:pt x="12" y="113"/>
                    <a:pt x="16" y="110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4" y="107"/>
                    <a:pt x="27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2" y="106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78" y="46"/>
                    <a:pt x="178" y="24"/>
                    <a:pt x="164" y="10"/>
                  </a:cubicBezTo>
                  <a:cubicBezTo>
                    <a:pt x="157" y="3"/>
                    <a:pt x="148" y="0"/>
                    <a:pt x="13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0AE06A55-9506-DD4C-9F06-02DDA9BF7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0113" y="4548188"/>
              <a:ext cx="61913" cy="123825"/>
            </a:xfrm>
            <a:custGeom>
              <a:avLst/>
              <a:gdLst>
                <a:gd name="T0" fmla="*/ 32 w 36"/>
                <a:gd name="T1" fmla="*/ 70 h 71"/>
                <a:gd name="T2" fmla="*/ 35 w 36"/>
                <a:gd name="T3" fmla="*/ 71 h 71"/>
                <a:gd name="T4" fmla="*/ 36 w 36"/>
                <a:gd name="T5" fmla="*/ 71 h 71"/>
                <a:gd name="T6" fmla="*/ 35 w 36"/>
                <a:gd name="T7" fmla="*/ 71 h 71"/>
                <a:gd name="T8" fmla="*/ 32 w 36"/>
                <a:gd name="T9" fmla="*/ 70 h 71"/>
                <a:gd name="T10" fmla="*/ 23 w 36"/>
                <a:gd name="T11" fmla="*/ 68 h 71"/>
                <a:gd name="T12" fmla="*/ 23 w 36"/>
                <a:gd name="T13" fmla="*/ 68 h 71"/>
                <a:gd name="T14" fmla="*/ 23 w 36"/>
                <a:gd name="T15" fmla="*/ 68 h 71"/>
                <a:gd name="T16" fmla="*/ 23 w 36"/>
                <a:gd name="T17" fmla="*/ 68 h 71"/>
                <a:gd name="T18" fmla="*/ 23 w 36"/>
                <a:gd name="T19" fmla="*/ 68 h 71"/>
                <a:gd name="T20" fmla="*/ 23 w 36"/>
                <a:gd name="T21" fmla="*/ 68 h 71"/>
                <a:gd name="T22" fmla="*/ 2 w 36"/>
                <a:gd name="T23" fmla="*/ 47 h 71"/>
                <a:gd name="T24" fmla="*/ 10 w 36"/>
                <a:gd name="T25" fmla="*/ 60 h 71"/>
                <a:gd name="T26" fmla="*/ 23 w 36"/>
                <a:gd name="T27" fmla="*/ 68 h 71"/>
                <a:gd name="T28" fmla="*/ 2 w 36"/>
                <a:gd name="T29" fmla="*/ 47 h 71"/>
                <a:gd name="T30" fmla="*/ 2 w 36"/>
                <a:gd name="T31" fmla="*/ 47 h 71"/>
                <a:gd name="T32" fmla="*/ 2 w 36"/>
                <a:gd name="T33" fmla="*/ 47 h 71"/>
                <a:gd name="T34" fmla="*/ 2 w 36"/>
                <a:gd name="T35" fmla="*/ 47 h 71"/>
                <a:gd name="T36" fmla="*/ 2 w 36"/>
                <a:gd name="T37" fmla="*/ 47 h 71"/>
                <a:gd name="T38" fmla="*/ 2 w 36"/>
                <a:gd name="T39" fmla="*/ 47 h 71"/>
                <a:gd name="T40" fmla="*/ 2 w 36"/>
                <a:gd name="T41" fmla="*/ 47 h 71"/>
                <a:gd name="T42" fmla="*/ 0 w 36"/>
                <a:gd name="T43" fmla="*/ 32 h 71"/>
                <a:gd name="T44" fmla="*/ 0 w 36"/>
                <a:gd name="T45" fmla="*/ 35 h 71"/>
                <a:gd name="T46" fmla="*/ 0 w 36"/>
                <a:gd name="T47" fmla="*/ 38 h 71"/>
                <a:gd name="T48" fmla="*/ 0 w 36"/>
                <a:gd name="T49" fmla="*/ 35 h 71"/>
                <a:gd name="T50" fmla="*/ 0 w 36"/>
                <a:gd name="T51" fmla="*/ 32 h 71"/>
                <a:gd name="T52" fmla="*/ 2 w 36"/>
                <a:gd name="T53" fmla="*/ 24 h 71"/>
                <a:gd name="T54" fmla="*/ 2 w 36"/>
                <a:gd name="T55" fmla="*/ 24 h 71"/>
                <a:gd name="T56" fmla="*/ 2 w 36"/>
                <a:gd name="T57" fmla="*/ 24 h 71"/>
                <a:gd name="T58" fmla="*/ 22 w 36"/>
                <a:gd name="T59" fmla="*/ 2 h 71"/>
                <a:gd name="T60" fmla="*/ 10 w 36"/>
                <a:gd name="T61" fmla="*/ 10 h 71"/>
                <a:gd name="T62" fmla="*/ 2 w 36"/>
                <a:gd name="T63" fmla="*/ 24 h 71"/>
                <a:gd name="T64" fmla="*/ 22 w 36"/>
                <a:gd name="T65" fmla="*/ 2 h 71"/>
                <a:gd name="T66" fmla="*/ 22 w 36"/>
                <a:gd name="T67" fmla="*/ 2 h 71"/>
                <a:gd name="T68" fmla="*/ 22 w 36"/>
                <a:gd name="T69" fmla="*/ 2 h 71"/>
                <a:gd name="T70" fmla="*/ 22 w 36"/>
                <a:gd name="T71" fmla="*/ 2 h 71"/>
                <a:gd name="T72" fmla="*/ 22 w 36"/>
                <a:gd name="T73" fmla="*/ 2 h 71"/>
                <a:gd name="T74" fmla="*/ 22 w 36"/>
                <a:gd name="T75" fmla="*/ 2 h 71"/>
                <a:gd name="T76" fmla="*/ 22 w 36"/>
                <a:gd name="T77" fmla="*/ 2 h 71"/>
                <a:gd name="T78" fmla="*/ 33 w 36"/>
                <a:gd name="T79" fmla="*/ 0 h 71"/>
                <a:gd name="T80" fmla="*/ 33 w 36"/>
                <a:gd name="T81" fmla="*/ 0 h 71"/>
                <a:gd name="T82" fmla="*/ 33 w 36"/>
                <a:gd name="T83" fmla="*/ 0 h 71"/>
                <a:gd name="T84" fmla="*/ 33 w 36"/>
                <a:gd name="T85" fmla="*/ 0 h 71"/>
                <a:gd name="T86" fmla="*/ 33 w 36"/>
                <a:gd name="T87" fmla="*/ 0 h 71"/>
                <a:gd name="T88" fmla="*/ 33 w 36"/>
                <a:gd name="T89" fmla="*/ 0 h 71"/>
                <a:gd name="T90" fmla="*/ 35 w 36"/>
                <a:gd name="T91" fmla="*/ 0 h 71"/>
                <a:gd name="T92" fmla="*/ 33 w 36"/>
                <a:gd name="T93" fmla="*/ 0 h 71"/>
                <a:gd name="T94" fmla="*/ 35 w 36"/>
                <a:gd name="T95" fmla="*/ 0 h 71"/>
                <a:gd name="T96" fmla="*/ 35 w 36"/>
                <a:gd name="T97" fmla="*/ 0 h 71"/>
                <a:gd name="T98" fmla="*/ 35 w 36"/>
                <a:gd name="T9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71">
                  <a:moveTo>
                    <a:pt x="32" y="70"/>
                  </a:moveTo>
                  <a:cubicBezTo>
                    <a:pt x="33" y="70"/>
                    <a:pt x="34" y="71"/>
                    <a:pt x="35" y="71"/>
                  </a:cubicBezTo>
                  <a:cubicBezTo>
                    <a:pt x="35" y="71"/>
                    <a:pt x="35" y="71"/>
                    <a:pt x="36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4" y="71"/>
                    <a:pt x="33" y="70"/>
                    <a:pt x="32" y="70"/>
                  </a:cubicBezTo>
                  <a:moveTo>
                    <a:pt x="23" y="68"/>
                  </a:move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3" y="68"/>
                  </a:move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moveTo>
                    <a:pt x="2" y="47"/>
                  </a:moveTo>
                  <a:cubicBezTo>
                    <a:pt x="4" y="52"/>
                    <a:pt x="6" y="56"/>
                    <a:pt x="10" y="60"/>
                  </a:cubicBezTo>
                  <a:cubicBezTo>
                    <a:pt x="14" y="64"/>
                    <a:pt x="18" y="67"/>
                    <a:pt x="23" y="68"/>
                  </a:cubicBezTo>
                  <a:cubicBezTo>
                    <a:pt x="13" y="65"/>
                    <a:pt x="6" y="5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0" y="32"/>
                  </a:move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4"/>
                    <a:pt x="0" y="33"/>
                    <a:pt x="0" y="32"/>
                  </a:cubicBezTo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moveTo>
                    <a:pt x="22" y="2"/>
                  </a:moveTo>
                  <a:cubicBezTo>
                    <a:pt x="18" y="4"/>
                    <a:pt x="14" y="7"/>
                    <a:pt x="10" y="10"/>
                  </a:cubicBezTo>
                  <a:cubicBezTo>
                    <a:pt x="6" y="14"/>
                    <a:pt x="3" y="19"/>
                    <a:pt x="2" y="24"/>
                  </a:cubicBezTo>
                  <a:cubicBezTo>
                    <a:pt x="5" y="14"/>
                    <a:pt x="13" y="6"/>
                    <a:pt x="22" y="2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5" y="0"/>
                  </a:moveTo>
                  <a:cubicBezTo>
                    <a:pt x="35" y="0"/>
                    <a:pt x="34" y="0"/>
                    <a:pt x="33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008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491654FF-22DB-634A-AC07-E751C697F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0113" y="4548188"/>
              <a:ext cx="1011238" cy="123825"/>
            </a:xfrm>
            <a:custGeom>
              <a:avLst/>
              <a:gdLst>
                <a:gd name="T0" fmla="*/ 2 w 579"/>
                <a:gd name="T1" fmla="*/ 47 h 71"/>
                <a:gd name="T2" fmla="*/ 2 w 579"/>
                <a:gd name="T3" fmla="*/ 47 h 71"/>
                <a:gd name="T4" fmla="*/ 2 w 579"/>
                <a:gd name="T5" fmla="*/ 47 h 71"/>
                <a:gd name="T6" fmla="*/ 2 w 579"/>
                <a:gd name="T7" fmla="*/ 47 h 71"/>
                <a:gd name="T8" fmla="*/ 2 w 579"/>
                <a:gd name="T9" fmla="*/ 47 h 71"/>
                <a:gd name="T10" fmla="*/ 2 w 579"/>
                <a:gd name="T11" fmla="*/ 47 h 71"/>
                <a:gd name="T12" fmla="*/ 0 w 579"/>
                <a:gd name="T13" fmla="*/ 38 h 71"/>
                <a:gd name="T14" fmla="*/ 2 w 579"/>
                <a:gd name="T15" fmla="*/ 47 h 71"/>
                <a:gd name="T16" fmla="*/ 0 w 579"/>
                <a:gd name="T17" fmla="*/ 38 h 71"/>
                <a:gd name="T18" fmla="*/ 2 w 579"/>
                <a:gd name="T19" fmla="*/ 24 h 71"/>
                <a:gd name="T20" fmla="*/ 0 w 579"/>
                <a:gd name="T21" fmla="*/ 32 h 71"/>
                <a:gd name="T22" fmla="*/ 2 w 579"/>
                <a:gd name="T23" fmla="*/ 24 h 71"/>
                <a:gd name="T24" fmla="*/ 2 w 579"/>
                <a:gd name="T25" fmla="*/ 24 h 71"/>
                <a:gd name="T26" fmla="*/ 2 w 579"/>
                <a:gd name="T27" fmla="*/ 24 h 71"/>
                <a:gd name="T28" fmla="*/ 2 w 579"/>
                <a:gd name="T29" fmla="*/ 24 h 71"/>
                <a:gd name="T30" fmla="*/ 543 w 579"/>
                <a:gd name="T31" fmla="*/ 0 h 71"/>
                <a:gd name="T32" fmla="*/ 121 w 579"/>
                <a:gd name="T33" fmla="*/ 0 h 71"/>
                <a:gd name="T34" fmla="*/ 85 w 579"/>
                <a:gd name="T35" fmla="*/ 35 h 71"/>
                <a:gd name="T36" fmla="*/ 121 w 579"/>
                <a:gd name="T37" fmla="*/ 71 h 71"/>
                <a:gd name="T38" fmla="*/ 543 w 579"/>
                <a:gd name="T39" fmla="*/ 71 h 71"/>
                <a:gd name="T40" fmla="*/ 579 w 579"/>
                <a:gd name="T41" fmla="*/ 35 h 71"/>
                <a:gd name="T42" fmla="*/ 543 w 579"/>
                <a:gd name="T4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9" h="71"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0" y="38"/>
                  </a:moveTo>
                  <a:cubicBezTo>
                    <a:pt x="0" y="41"/>
                    <a:pt x="1" y="44"/>
                    <a:pt x="2" y="47"/>
                  </a:cubicBezTo>
                  <a:cubicBezTo>
                    <a:pt x="1" y="44"/>
                    <a:pt x="0" y="41"/>
                    <a:pt x="0" y="38"/>
                  </a:cubicBezTo>
                  <a:moveTo>
                    <a:pt x="2" y="24"/>
                  </a:moveTo>
                  <a:cubicBezTo>
                    <a:pt x="1" y="26"/>
                    <a:pt x="0" y="29"/>
                    <a:pt x="0" y="32"/>
                  </a:cubicBezTo>
                  <a:cubicBezTo>
                    <a:pt x="0" y="29"/>
                    <a:pt x="1" y="26"/>
                    <a:pt x="2" y="24"/>
                  </a:cubicBezTo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moveTo>
                    <a:pt x="543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543" y="71"/>
                    <a:pt x="543" y="71"/>
                    <a:pt x="543" y="71"/>
                  </a:cubicBezTo>
                  <a:cubicBezTo>
                    <a:pt x="579" y="35"/>
                    <a:pt x="579" y="35"/>
                    <a:pt x="579" y="35"/>
                  </a:cubicBezTo>
                  <a:cubicBezTo>
                    <a:pt x="543" y="0"/>
                    <a:pt x="543" y="0"/>
                    <a:pt x="543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461AFE46-1841-A142-8814-07530292C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800" y="4610101"/>
              <a:ext cx="171450" cy="61912"/>
            </a:xfrm>
            <a:custGeom>
              <a:avLst/>
              <a:gdLst>
                <a:gd name="T0" fmla="*/ 0 w 98"/>
                <a:gd name="T1" fmla="*/ 33 h 36"/>
                <a:gd name="T2" fmla="*/ 9 w 98"/>
                <a:gd name="T3" fmla="*/ 35 h 36"/>
                <a:gd name="T4" fmla="*/ 0 w 98"/>
                <a:gd name="T5" fmla="*/ 33 h 36"/>
                <a:gd name="T6" fmla="*/ 0 w 98"/>
                <a:gd name="T7" fmla="*/ 33 h 36"/>
                <a:gd name="T8" fmla="*/ 0 w 98"/>
                <a:gd name="T9" fmla="*/ 33 h 36"/>
                <a:gd name="T10" fmla="*/ 0 w 98"/>
                <a:gd name="T11" fmla="*/ 33 h 36"/>
                <a:gd name="T12" fmla="*/ 0 w 98"/>
                <a:gd name="T13" fmla="*/ 33 h 36"/>
                <a:gd name="T14" fmla="*/ 0 w 98"/>
                <a:gd name="T15" fmla="*/ 33 h 36"/>
                <a:gd name="T16" fmla="*/ 0 w 98"/>
                <a:gd name="T17" fmla="*/ 33 h 36"/>
                <a:gd name="T18" fmla="*/ 62 w 98"/>
                <a:gd name="T19" fmla="*/ 0 h 36"/>
                <a:gd name="T20" fmla="*/ 37 w 98"/>
                <a:gd name="T21" fmla="*/ 25 h 36"/>
                <a:gd name="T22" fmla="*/ 13 w 98"/>
                <a:gd name="T23" fmla="*/ 36 h 36"/>
                <a:gd name="T24" fmla="*/ 98 w 98"/>
                <a:gd name="T25" fmla="*/ 36 h 36"/>
                <a:gd name="T26" fmla="*/ 62 w 98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36">
                  <a:moveTo>
                    <a:pt x="0" y="33"/>
                  </a:moveTo>
                  <a:cubicBezTo>
                    <a:pt x="3" y="34"/>
                    <a:pt x="6" y="35"/>
                    <a:pt x="9" y="35"/>
                  </a:cubicBezTo>
                  <a:cubicBezTo>
                    <a:pt x="6" y="35"/>
                    <a:pt x="3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62" y="0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0" y="32"/>
                    <a:pt x="21" y="35"/>
                    <a:pt x="1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008BD7"/>
            </a:solidFill>
            <a:ln>
              <a:solidFill>
                <a:srgbClr val="008BD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EA44E402-6650-5240-8F56-D4DDE1010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8213" y="4548188"/>
              <a:ext cx="173038" cy="61912"/>
            </a:xfrm>
            <a:custGeom>
              <a:avLst/>
              <a:gdLst>
                <a:gd name="T0" fmla="*/ 0 w 99"/>
                <a:gd name="T1" fmla="*/ 2 h 35"/>
                <a:gd name="T2" fmla="*/ 0 w 99"/>
                <a:gd name="T3" fmla="*/ 2 h 35"/>
                <a:gd name="T4" fmla="*/ 0 w 99"/>
                <a:gd name="T5" fmla="*/ 2 h 35"/>
                <a:gd name="T6" fmla="*/ 0 w 99"/>
                <a:gd name="T7" fmla="*/ 2 h 35"/>
                <a:gd name="T8" fmla="*/ 0 w 99"/>
                <a:gd name="T9" fmla="*/ 2 h 35"/>
                <a:gd name="T10" fmla="*/ 0 w 99"/>
                <a:gd name="T11" fmla="*/ 2 h 35"/>
                <a:gd name="T12" fmla="*/ 11 w 99"/>
                <a:gd name="T13" fmla="*/ 0 h 35"/>
                <a:gd name="T14" fmla="*/ 0 w 99"/>
                <a:gd name="T15" fmla="*/ 2 h 35"/>
                <a:gd name="T16" fmla="*/ 11 w 99"/>
                <a:gd name="T17" fmla="*/ 0 h 35"/>
                <a:gd name="T18" fmla="*/ 11 w 99"/>
                <a:gd name="T19" fmla="*/ 0 h 35"/>
                <a:gd name="T20" fmla="*/ 11 w 99"/>
                <a:gd name="T21" fmla="*/ 0 h 35"/>
                <a:gd name="T22" fmla="*/ 11 w 99"/>
                <a:gd name="T23" fmla="*/ 0 h 35"/>
                <a:gd name="T24" fmla="*/ 11 w 99"/>
                <a:gd name="T25" fmla="*/ 0 h 35"/>
                <a:gd name="T26" fmla="*/ 11 w 99"/>
                <a:gd name="T27" fmla="*/ 0 h 35"/>
                <a:gd name="T28" fmla="*/ 11 w 99"/>
                <a:gd name="T29" fmla="*/ 0 h 35"/>
                <a:gd name="T30" fmla="*/ 99 w 99"/>
                <a:gd name="T31" fmla="*/ 0 h 35"/>
                <a:gd name="T32" fmla="*/ 13 w 99"/>
                <a:gd name="T33" fmla="*/ 0 h 35"/>
                <a:gd name="T34" fmla="*/ 38 w 99"/>
                <a:gd name="T35" fmla="*/ 10 h 35"/>
                <a:gd name="T36" fmla="*/ 63 w 99"/>
                <a:gd name="T37" fmla="*/ 35 h 35"/>
                <a:gd name="T38" fmla="*/ 99 w 99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3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9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2" y="0"/>
                    <a:pt x="31" y="3"/>
                    <a:pt x="38" y="10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008BD7"/>
            </a:solidFill>
            <a:ln>
              <a:solidFill>
                <a:srgbClr val="008BD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D1FA5918-B712-E145-8FAE-72FBC845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1" y="4548188"/>
              <a:ext cx="147638" cy="123825"/>
            </a:xfrm>
            <a:custGeom>
              <a:avLst/>
              <a:gdLst>
                <a:gd name="T0" fmla="*/ 35 w 85"/>
                <a:gd name="T1" fmla="*/ 0 h 71"/>
                <a:gd name="T2" fmla="*/ 35 w 85"/>
                <a:gd name="T3" fmla="*/ 0 h 71"/>
                <a:gd name="T4" fmla="*/ 33 w 85"/>
                <a:gd name="T5" fmla="*/ 0 h 71"/>
                <a:gd name="T6" fmla="*/ 33 w 85"/>
                <a:gd name="T7" fmla="*/ 0 h 71"/>
                <a:gd name="T8" fmla="*/ 33 w 85"/>
                <a:gd name="T9" fmla="*/ 0 h 71"/>
                <a:gd name="T10" fmla="*/ 33 w 85"/>
                <a:gd name="T11" fmla="*/ 0 h 71"/>
                <a:gd name="T12" fmla="*/ 33 w 85"/>
                <a:gd name="T13" fmla="*/ 0 h 71"/>
                <a:gd name="T14" fmla="*/ 22 w 85"/>
                <a:gd name="T15" fmla="*/ 2 h 71"/>
                <a:gd name="T16" fmla="*/ 22 w 85"/>
                <a:gd name="T17" fmla="*/ 2 h 71"/>
                <a:gd name="T18" fmla="*/ 22 w 85"/>
                <a:gd name="T19" fmla="*/ 2 h 71"/>
                <a:gd name="T20" fmla="*/ 22 w 85"/>
                <a:gd name="T21" fmla="*/ 2 h 71"/>
                <a:gd name="T22" fmla="*/ 22 w 85"/>
                <a:gd name="T23" fmla="*/ 2 h 71"/>
                <a:gd name="T24" fmla="*/ 2 w 85"/>
                <a:gd name="T25" fmla="*/ 24 h 71"/>
                <a:gd name="T26" fmla="*/ 2 w 85"/>
                <a:gd name="T27" fmla="*/ 24 h 71"/>
                <a:gd name="T28" fmla="*/ 2 w 85"/>
                <a:gd name="T29" fmla="*/ 24 h 71"/>
                <a:gd name="T30" fmla="*/ 0 w 85"/>
                <a:gd name="T31" fmla="*/ 32 h 71"/>
                <a:gd name="T32" fmla="*/ 0 w 85"/>
                <a:gd name="T33" fmla="*/ 35 h 71"/>
                <a:gd name="T34" fmla="*/ 0 w 85"/>
                <a:gd name="T35" fmla="*/ 38 h 71"/>
                <a:gd name="T36" fmla="*/ 2 w 85"/>
                <a:gd name="T37" fmla="*/ 47 h 71"/>
                <a:gd name="T38" fmla="*/ 2 w 85"/>
                <a:gd name="T39" fmla="*/ 47 h 71"/>
                <a:gd name="T40" fmla="*/ 2 w 85"/>
                <a:gd name="T41" fmla="*/ 47 h 71"/>
                <a:gd name="T42" fmla="*/ 2 w 85"/>
                <a:gd name="T43" fmla="*/ 47 h 71"/>
                <a:gd name="T44" fmla="*/ 2 w 85"/>
                <a:gd name="T45" fmla="*/ 47 h 71"/>
                <a:gd name="T46" fmla="*/ 23 w 85"/>
                <a:gd name="T47" fmla="*/ 68 h 71"/>
                <a:gd name="T48" fmla="*/ 23 w 85"/>
                <a:gd name="T49" fmla="*/ 68 h 71"/>
                <a:gd name="T50" fmla="*/ 23 w 85"/>
                <a:gd name="T51" fmla="*/ 68 h 71"/>
                <a:gd name="T52" fmla="*/ 23 w 85"/>
                <a:gd name="T53" fmla="*/ 68 h 71"/>
                <a:gd name="T54" fmla="*/ 23 w 85"/>
                <a:gd name="T55" fmla="*/ 68 h 71"/>
                <a:gd name="T56" fmla="*/ 32 w 85"/>
                <a:gd name="T57" fmla="*/ 70 h 71"/>
                <a:gd name="T58" fmla="*/ 35 w 85"/>
                <a:gd name="T59" fmla="*/ 71 h 71"/>
                <a:gd name="T60" fmla="*/ 36 w 85"/>
                <a:gd name="T61" fmla="*/ 71 h 71"/>
                <a:gd name="T62" fmla="*/ 60 w 85"/>
                <a:gd name="T63" fmla="*/ 60 h 71"/>
                <a:gd name="T64" fmla="*/ 85 w 85"/>
                <a:gd name="T65" fmla="*/ 35 h 71"/>
                <a:gd name="T66" fmla="*/ 60 w 85"/>
                <a:gd name="T67" fmla="*/ 10 h 71"/>
                <a:gd name="T68" fmla="*/ 35 w 85"/>
                <a:gd name="T6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71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6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3" y="6"/>
                    <a:pt x="5" y="1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0" y="29"/>
                    <a:pt x="0" y="32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41"/>
                    <a:pt x="1" y="44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57"/>
                    <a:pt x="13" y="65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6" y="69"/>
                    <a:pt x="29" y="70"/>
                    <a:pt x="32" y="70"/>
                  </a:cubicBezTo>
                  <a:cubicBezTo>
                    <a:pt x="33" y="70"/>
                    <a:pt x="34" y="71"/>
                    <a:pt x="35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44" y="70"/>
                    <a:pt x="53" y="67"/>
                    <a:pt x="60" y="60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3" y="3"/>
                    <a:pt x="44" y="0"/>
                    <a:pt x="35" y="0"/>
                  </a:cubicBezTo>
                </a:path>
              </a:pathLst>
            </a:custGeom>
            <a:solidFill>
              <a:srgbClr val="0066C5"/>
            </a:solidFill>
            <a:ln>
              <a:solidFill>
                <a:srgbClr val="0066C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FFB9F661-4138-DE49-8D5C-4585FA520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3113" y="4565651"/>
              <a:ext cx="17463" cy="66675"/>
            </a:xfrm>
            <a:custGeom>
              <a:avLst/>
              <a:gdLst>
                <a:gd name="T0" fmla="*/ 7 w 10"/>
                <a:gd name="T1" fmla="*/ 38 h 38"/>
                <a:gd name="T2" fmla="*/ 7 w 10"/>
                <a:gd name="T3" fmla="*/ 38 h 38"/>
                <a:gd name="T4" fmla="*/ 7 w 10"/>
                <a:gd name="T5" fmla="*/ 38 h 38"/>
                <a:gd name="T6" fmla="*/ 7 w 10"/>
                <a:gd name="T7" fmla="*/ 38 h 38"/>
                <a:gd name="T8" fmla="*/ 7 w 10"/>
                <a:gd name="T9" fmla="*/ 38 h 38"/>
                <a:gd name="T10" fmla="*/ 7 w 10"/>
                <a:gd name="T11" fmla="*/ 38 h 38"/>
                <a:gd name="T12" fmla="*/ 10 w 10"/>
                <a:gd name="T13" fmla="*/ 27 h 38"/>
                <a:gd name="T14" fmla="*/ 8 w 10"/>
                <a:gd name="T15" fmla="*/ 38 h 38"/>
                <a:gd name="T16" fmla="*/ 10 w 10"/>
                <a:gd name="T17" fmla="*/ 27 h 38"/>
                <a:gd name="T18" fmla="*/ 10 w 10"/>
                <a:gd name="T19" fmla="*/ 27 h 38"/>
                <a:gd name="T20" fmla="*/ 10 w 10"/>
                <a:gd name="T21" fmla="*/ 27 h 38"/>
                <a:gd name="T22" fmla="*/ 10 w 10"/>
                <a:gd name="T23" fmla="*/ 27 h 38"/>
                <a:gd name="T24" fmla="*/ 10 w 10"/>
                <a:gd name="T25" fmla="*/ 27 h 38"/>
                <a:gd name="T26" fmla="*/ 10 w 10"/>
                <a:gd name="T27" fmla="*/ 27 h 38"/>
                <a:gd name="T28" fmla="*/ 10 w 10"/>
                <a:gd name="T29" fmla="*/ 27 h 38"/>
                <a:gd name="T30" fmla="*/ 10 w 10"/>
                <a:gd name="T31" fmla="*/ 23 h 38"/>
                <a:gd name="T32" fmla="*/ 10 w 10"/>
                <a:gd name="T33" fmla="*/ 23 h 38"/>
                <a:gd name="T34" fmla="*/ 10 w 10"/>
                <a:gd name="T35" fmla="*/ 23 h 38"/>
                <a:gd name="T36" fmla="*/ 10 w 10"/>
                <a:gd name="T37" fmla="*/ 23 h 38"/>
                <a:gd name="T38" fmla="*/ 10 w 10"/>
                <a:gd name="T39" fmla="*/ 23 h 38"/>
                <a:gd name="T40" fmla="*/ 10 w 10"/>
                <a:gd name="T41" fmla="*/ 23 h 38"/>
                <a:gd name="T42" fmla="*/ 8 w 10"/>
                <a:gd name="T43" fmla="*/ 13 h 38"/>
                <a:gd name="T44" fmla="*/ 10 w 10"/>
                <a:gd name="T45" fmla="*/ 23 h 38"/>
                <a:gd name="T46" fmla="*/ 8 w 10"/>
                <a:gd name="T47" fmla="*/ 13 h 38"/>
                <a:gd name="T48" fmla="*/ 8 w 10"/>
                <a:gd name="T49" fmla="*/ 13 h 38"/>
                <a:gd name="T50" fmla="*/ 8 w 10"/>
                <a:gd name="T51" fmla="*/ 13 h 38"/>
                <a:gd name="T52" fmla="*/ 8 w 10"/>
                <a:gd name="T53" fmla="*/ 13 h 38"/>
                <a:gd name="T54" fmla="*/ 8 w 10"/>
                <a:gd name="T55" fmla="*/ 13 h 38"/>
                <a:gd name="T56" fmla="*/ 8 w 10"/>
                <a:gd name="T57" fmla="*/ 13 h 38"/>
                <a:gd name="T58" fmla="*/ 8 w 10"/>
                <a:gd name="T59" fmla="*/ 13 h 38"/>
                <a:gd name="T60" fmla="*/ 0 w 10"/>
                <a:gd name="T61" fmla="*/ 1 h 38"/>
                <a:gd name="T62" fmla="*/ 0 w 10"/>
                <a:gd name="T63" fmla="*/ 1 h 38"/>
                <a:gd name="T64" fmla="*/ 0 w 10"/>
                <a:gd name="T65" fmla="*/ 1 h 38"/>
                <a:gd name="T66" fmla="*/ 0 w 10"/>
                <a:gd name="T67" fmla="*/ 1 h 38"/>
                <a:gd name="T68" fmla="*/ 0 w 10"/>
                <a:gd name="T69" fmla="*/ 1 h 38"/>
                <a:gd name="T70" fmla="*/ 0 w 10"/>
                <a:gd name="T71" fmla="*/ 1 h 38"/>
                <a:gd name="T72" fmla="*/ 0 w 10"/>
                <a:gd name="T73" fmla="*/ 0 h 38"/>
                <a:gd name="T74" fmla="*/ 0 w 10"/>
                <a:gd name="T75" fmla="*/ 0 h 38"/>
                <a:gd name="T76" fmla="*/ 0 w 10"/>
                <a:gd name="T77" fmla="*/ 0 h 38"/>
                <a:gd name="T78" fmla="*/ 0 w 10"/>
                <a:gd name="T79" fmla="*/ 1 h 38"/>
                <a:gd name="T80" fmla="*/ 0 w 10"/>
                <a:gd name="T8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38"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moveTo>
                    <a:pt x="10" y="27"/>
                  </a:moveTo>
                  <a:cubicBezTo>
                    <a:pt x="10" y="31"/>
                    <a:pt x="9" y="35"/>
                    <a:pt x="8" y="38"/>
                  </a:cubicBezTo>
                  <a:cubicBezTo>
                    <a:pt x="9" y="35"/>
                    <a:pt x="10" y="31"/>
                    <a:pt x="10" y="27"/>
                  </a:cubicBezTo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8" y="13"/>
                  </a:moveTo>
                  <a:cubicBezTo>
                    <a:pt x="9" y="16"/>
                    <a:pt x="10" y="19"/>
                    <a:pt x="10" y="23"/>
                  </a:cubicBezTo>
                  <a:cubicBezTo>
                    <a:pt x="10" y="19"/>
                    <a:pt x="9" y="16"/>
                    <a:pt x="8" y="13"/>
                  </a:cubicBezTo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01B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450C2767-C551-7445-9809-3458ACC3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4362451"/>
              <a:ext cx="296863" cy="203200"/>
            </a:xfrm>
            <a:custGeom>
              <a:avLst/>
              <a:gdLst>
                <a:gd name="T0" fmla="*/ 39 w 170"/>
                <a:gd name="T1" fmla="*/ 0 h 116"/>
                <a:gd name="T2" fmla="*/ 14 w 170"/>
                <a:gd name="T3" fmla="*/ 10 h 116"/>
                <a:gd name="T4" fmla="*/ 14 w 170"/>
                <a:gd name="T5" fmla="*/ 60 h 116"/>
                <a:gd name="T6" fmla="*/ 59 w 170"/>
                <a:gd name="T7" fmla="*/ 106 h 116"/>
                <a:gd name="T8" fmla="*/ 144 w 170"/>
                <a:gd name="T9" fmla="*/ 106 h 116"/>
                <a:gd name="T10" fmla="*/ 145 w 170"/>
                <a:gd name="T11" fmla="*/ 106 h 116"/>
                <a:gd name="T12" fmla="*/ 146 w 170"/>
                <a:gd name="T13" fmla="*/ 106 h 116"/>
                <a:gd name="T14" fmla="*/ 146 w 170"/>
                <a:gd name="T15" fmla="*/ 106 h 116"/>
                <a:gd name="T16" fmla="*/ 147 w 170"/>
                <a:gd name="T17" fmla="*/ 106 h 116"/>
                <a:gd name="T18" fmla="*/ 147 w 170"/>
                <a:gd name="T19" fmla="*/ 106 h 116"/>
                <a:gd name="T20" fmla="*/ 147 w 170"/>
                <a:gd name="T21" fmla="*/ 106 h 116"/>
                <a:gd name="T22" fmla="*/ 157 w 170"/>
                <a:gd name="T23" fmla="*/ 108 h 116"/>
                <a:gd name="T24" fmla="*/ 158 w 170"/>
                <a:gd name="T25" fmla="*/ 108 h 116"/>
                <a:gd name="T26" fmla="*/ 158 w 170"/>
                <a:gd name="T27" fmla="*/ 108 h 116"/>
                <a:gd name="T28" fmla="*/ 158 w 170"/>
                <a:gd name="T29" fmla="*/ 108 h 116"/>
                <a:gd name="T30" fmla="*/ 158 w 170"/>
                <a:gd name="T31" fmla="*/ 108 h 116"/>
                <a:gd name="T32" fmla="*/ 169 w 170"/>
                <a:gd name="T33" fmla="*/ 115 h 116"/>
                <a:gd name="T34" fmla="*/ 169 w 170"/>
                <a:gd name="T35" fmla="*/ 115 h 116"/>
                <a:gd name="T36" fmla="*/ 169 w 170"/>
                <a:gd name="T37" fmla="*/ 115 h 116"/>
                <a:gd name="T38" fmla="*/ 169 w 170"/>
                <a:gd name="T39" fmla="*/ 116 h 116"/>
                <a:gd name="T40" fmla="*/ 169 w 170"/>
                <a:gd name="T41" fmla="*/ 116 h 116"/>
                <a:gd name="T42" fmla="*/ 169 w 170"/>
                <a:gd name="T43" fmla="*/ 116 h 116"/>
                <a:gd name="T44" fmla="*/ 169 w 170"/>
                <a:gd name="T45" fmla="*/ 116 h 116"/>
                <a:gd name="T46" fmla="*/ 170 w 170"/>
                <a:gd name="T47" fmla="*/ 116 h 116"/>
                <a:gd name="T48" fmla="*/ 64 w 170"/>
                <a:gd name="T49" fmla="*/ 10 h 116"/>
                <a:gd name="T50" fmla="*/ 39 w 170"/>
                <a:gd name="T5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116">
                  <a:moveTo>
                    <a:pt x="39" y="0"/>
                  </a:moveTo>
                  <a:cubicBezTo>
                    <a:pt x="30" y="0"/>
                    <a:pt x="21" y="3"/>
                    <a:pt x="14" y="10"/>
                  </a:cubicBezTo>
                  <a:cubicBezTo>
                    <a:pt x="0" y="24"/>
                    <a:pt x="0" y="46"/>
                    <a:pt x="14" y="6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5" y="106"/>
                    <a:pt x="145" y="106"/>
                  </a:cubicBezTo>
                  <a:cubicBezTo>
                    <a:pt x="145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1" y="106"/>
                    <a:pt x="154" y="107"/>
                    <a:pt x="157" y="108"/>
                  </a:cubicBezTo>
                  <a:cubicBezTo>
                    <a:pt x="157" y="108"/>
                    <a:pt x="157" y="108"/>
                    <a:pt x="158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62" y="110"/>
                    <a:pt x="165" y="112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69" y="115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9" y="116"/>
                    <a:pt x="169" y="116"/>
                    <a:pt x="170" y="11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7" y="3"/>
                    <a:pt x="48" y="0"/>
                    <a:pt x="3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4">
              <a:extLst>
                <a:ext uri="{FF2B5EF4-FFF2-40B4-BE49-F238E27FC236}">
                  <a16:creationId xmlns:a16="http://schemas.microsoft.com/office/drawing/2014/main" id="{C9F5E22E-5052-0D48-8816-FB472C395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9438" y="4548188"/>
              <a:ext cx="193675" cy="61912"/>
            </a:xfrm>
            <a:custGeom>
              <a:avLst/>
              <a:gdLst>
                <a:gd name="T0" fmla="*/ 110 w 111"/>
                <a:gd name="T1" fmla="*/ 10 h 35"/>
                <a:gd name="T2" fmla="*/ 111 w 111"/>
                <a:gd name="T3" fmla="*/ 10 h 35"/>
                <a:gd name="T4" fmla="*/ 111 w 111"/>
                <a:gd name="T5" fmla="*/ 10 h 35"/>
                <a:gd name="T6" fmla="*/ 110 w 111"/>
                <a:gd name="T7" fmla="*/ 10 h 35"/>
                <a:gd name="T8" fmla="*/ 110 w 111"/>
                <a:gd name="T9" fmla="*/ 10 h 35"/>
                <a:gd name="T10" fmla="*/ 110 w 111"/>
                <a:gd name="T11" fmla="*/ 10 h 35"/>
                <a:gd name="T12" fmla="*/ 110 w 111"/>
                <a:gd name="T13" fmla="*/ 10 h 35"/>
                <a:gd name="T14" fmla="*/ 110 w 111"/>
                <a:gd name="T15" fmla="*/ 9 h 35"/>
                <a:gd name="T16" fmla="*/ 110 w 111"/>
                <a:gd name="T17" fmla="*/ 10 h 35"/>
                <a:gd name="T18" fmla="*/ 110 w 111"/>
                <a:gd name="T19" fmla="*/ 9 h 35"/>
                <a:gd name="T20" fmla="*/ 110 w 111"/>
                <a:gd name="T21" fmla="*/ 9 h 35"/>
                <a:gd name="T22" fmla="*/ 110 w 111"/>
                <a:gd name="T23" fmla="*/ 9 h 35"/>
                <a:gd name="T24" fmla="*/ 110 w 111"/>
                <a:gd name="T25" fmla="*/ 9 h 35"/>
                <a:gd name="T26" fmla="*/ 99 w 111"/>
                <a:gd name="T27" fmla="*/ 2 h 35"/>
                <a:gd name="T28" fmla="*/ 99 w 111"/>
                <a:gd name="T29" fmla="*/ 2 h 35"/>
                <a:gd name="T30" fmla="*/ 99 w 111"/>
                <a:gd name="T31" fmla="*/ 2 h 35"/>
                <a:gd name="T32" fmla="*/ 99 w 111"/>
                <a:gd name="T33" fmla="*/ 2 h 35"/>
                <a:gd name="T34" fmla="*/ 99 w 111"/>
                <a:gd name="T35" fmla="*/ 2 h 35"/>
                <a:gd name="T36" fmla="*/ 99 w 111"/>
                <a:gd name="T37" fmla="*/ 2 h 35"/>
                <a:gd name="T38" fmla="*/ 88 w 111"/>
                <a:gd name="T39" fmla="*/ 0 h 35"/>
                <a:gd name="T40" fmla="*/ 98 w 111"/>
                <a:gd name="T41" fmla="*/ 2 h 35"/>
                <a:gd name="T42" fmla="*/ 88 w 111"/>
                <a:gd name="T43" fmla="*/ 0 h 35"/>
                <a:gd name="T44" fmla="*/ 88 w 111"/>
                <a:gd name="T45" fmla="*/ 0 h 35"/>
                <a:gd name="T46" fmla="*/ 88 w 111"/>
                <a:gd name="T47" fmla="*/ 0 h 35"/>
                <a:gd name="T48" fmla="*/ 88 w 111"/>
                <a:gd name="T49" fmla="*/ 0 h 35"/>
                <a:gd name="T50" fmla="*/ 87 w 111"/>
                <a:gd name="T51" fmla="*/ 0 h 35"/>
                <a:gd name="T52" fmla="*/ 87 w 111"/>
                <a:gd name="T53" fmla="*/ 0 h 35"/>
                <a:gd name="T54" fmla="*/ 87 w 111"/>
                <a:gd name="T55" fmla="*/ 0 h 35"/>
                <a:gd name="T56" fmla="*/ 85 w 111"/>
                <a:gd name="T57" fmla="*/ 0 h 35"/>
                <a:gd name="T58" fmla="*/ 0 w 111"/>
                <a:gd name="T59" fmla="*/ 0 h 35"/>
                <a:gd name="T60" fmla="*/ 36 w 111"/>
                <a:gd name="T61" fmla="*/ 35 h 35"/>
                <a:gd name="T62" fmla="*/ 61 w 111"/>
                <a:gd name="T63" fmla="*/ 10 h 35"/>
                <a:gd name="T64" fmla="*/ 85 w 111"/>
                <a:gd name="T6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35">
                  <a:moveTo>
                    <a:pt x="110" y="10"/>
                  </a:moveTo>
                  <a:cubicBezTo>
                    <a:pt x="110" y="10"/>
                    <a:pt x="110" y="10"/>
                    <a:pt x="111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10"/>
                    <a:pt x="110" y="10"/>
                    <a:pt x="110" y="10"/>
                  </a:cubicBezTo>
                  <a:moveTo>
                    <a:pt x="110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moveTo>
                    <a:pt x="110" y="9"/>
                  </a:moveTo>
                  <a:cubicBezTo>
                    <a:pt x="110" y="9"/>
                    <a:pt x="110" y="10"/>
                    <a:pt x="110" y="10"/>
                  </a:cubicBezTo>
                  <a:cubicBezTo>
                    <a:pt x="110" y="10"/>
                    <a:pt x="110" y="9"/>
                    <a:pt x="110" y="9"/>
                  </a:cubicBezTo>
                  <a:moveTo>
                    <a:pt x="110" y="9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moveTo>
                    <a:pt x="99" y="2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moveTo>
                    <a:pt x="99" y="2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moveTo>
                    <a:pt x="88" y="0"/>
                  </a:moveTo>
                  <a:cubicBezTo>
                    <a:pt x="91" y="0"/>
                    <a:pt x="95" y="1"/>
                    <a:pt x="98" y="2"/>
                  </a:cubicBezTo>
                  <a:cubicBezTo>
                    <a:pt x="95" y="1"/>
                    <a:pt x="92" y="0"/>
                    <a:pt x="88" y="0"/>
                  </a:cubicBezTo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7" y="3"/>
                    <a:pt x="76" y="0"/>
                    <a:pt x="85" y="0"/>
                  </a:cubicBezTo>
                </a:path>
              </a:pathLst>
            </a:custGeom>
            <a:solidFill>
              <a:srgbClr val="008BD7"/>
            </a:solidFill>
            <a:ln>
              <a:solidFill>
                <a:srgbClr val="008BD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5">
              <a:extLst>
                <a:ext uri="{FF2B5EF4-FFF2-40B4-BE49-F238E27FC236}">
                  <a16:creationId xmlns:a16="http://schemas.microsoft.com/office/drawing/2014/main" id="{B5BFFE14-214B-A84E-A75F-241EED0C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4652963"/>
              <a:ext cx="296863" cy="203200"/>
            </a:xfrm>
            <a:custGeom>
              <a:avLst/>
              <a:gdLst>
                <a:gd name="T0" fmla="*/ 170 w 170"/>
                <a:gd name="T1" fmla="*/ 0 h 116"/>
                <a:gd name="T2" fmla="*/ 157 w 170"/>
                <a:gd name="T3" fmla="*/ 8 h 116"/>
                <a:gd name="T4" fmla="*/ 157 w 170"/>
                <a:gd name="T5" fmla="*/ 8 h 116"/>
                <a:gd name="T6" fmla="*/ 157 w 170"/>
                <a:gd name="T7" fmla="*/ 8 h 116"/>
                <a:gd name="T8" fmla="*/ 157 w 170"/>
                <a:gd name="T9" fmla="*/ 8 h 116"/>
                <a:gd name="T10" fmla="*/ 156 w 170"/>
                <a:gd name="T11" fmla="*/ 8 h 116"/>
                <a:gd name="T12" fmla="*/ 148 w 170"/>
                <a:gd name="T13" fmla="*/ 10 h 116"/>
                <a:gd name="T14" fmla="*/ 145 w 170"/>
                <a:gd name="T15" fmla="*/ 11 h 116"/>
                <a:gd name="T16" fmla="*/ 144 w 170"/>
                <a:gd name="T17" fmla="*/ 11 h 116"/>
                <a:gd name="T18" fmla="*/ 59 w 170"/>
                <a:gd name="T19" fmla="*/ 11 h 116"/>
                <a:gd name="T20" fmla="*/ 14 w 170"/>
                <a:gd name="T21" fmla="*/ 56 h 116"/>
                <a:gd name="T22" fmla="*/ 14 w 170"/>
                <a:gd name="T23" fmla="*/ 106 h 116"/>
                <a:gd name="T24" fmla="*/ 39 w 170"/>
                <a:gd name="T25" fmla="*/ 116 h 116"/>
                <a:gd name="T26" fmla="*/ 64 w 170"/>
                <a:gd name="T27" fmla="*/ 106 h 116"/>
                <a:gd name="T28" fmla="*/ 170 w 170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16">
                  <a:moveTo>
                    <a:pt x="170" y="0"/>
                  </a:moveTo>
                  <a:cubicBezTo>
                    <a:pt x="166" y="4"/>
                    <a:pt x="161" y="7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4" y="9"/>
                    <a:pt x="151" y="10"/>
                    <a:pt x="148" y="10"/>
                  </a:cubicBezTo>
                  <a:cubicBezTo>
                    <a:pt x="147" y="10"/>
                    <a:pt x="146" y="11"/>
                    <a:pt x="145" y="11"/>
                  </a:cubicBezTo>
                  <a:cubicBezTo>
                    <a:pt x="145" y="11"/>
                    <a:pt x="144" y="11"/>
                    <a:pt x="144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0" y="70"/>
                    <a:pt x="0" y="92"/>
                    <a:pt x="14" y="106"/>
                  </a:cubicBezTo>
                  <a:cubicBezTo>
                    <a:pt x="21" y="113"/>
                    <a:pt x="30" y="116"/>
                    <a:pt x="39" y="116"/>
                  </a:cubicBezTo>
                  <a:cubicBezTo>
                    <a:pt x="48" y="116"/>
                    <a:pt x="57" y="113"/>
                    <a:pt x="64" y="106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99AE578E-D53E-274C-9960-F55FB210D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9438" y="4610101"/>
              <a:ext cx="171450" cy="61912"/>
            </a:xfrm>
            <a:custGeom>
              <a:avLst/>
              <a:gdLst>
                <a:gd name="T0" fmla="*/ 97 w 98"/>
                <a:gd name="T1" fmla="*/ 33 h 36"/>
                <a:gd name="T2" fmla="*/ 89 w 98"/>
                <a:gd name="T3" fmla="*/ 35 h 36"/>
                <a:gd name="T4" fmla="*/ 97 w 98"/>
                <a:gd name="T5" fmla="*/ 33 h 36"/>
                <a:gd name="T6" fmla="*/ 98 w 98"/>
                <a:gd name="T7" fmla="*/ 33 h 36"/>
                <a:gd name="T8" fmla="*/ 98 w 98"/>
                <a:gd name="T9" fmla="*/ 33 h 36"/>
                <a:gd name="T10" fmla="*/ 98 w 98"/>
                <a:gd name="T11" fmla="*/ 33 h 36"/>
                <a:gd name="T12" fmla="*/ 98 w 98"/>
                <a:gd name="T13" fmla="*/ 33 h 36"/>
                <a:gd name="T14" fmla="*/ 98 w 98"/>
                <a:gd name="T15" fmla="*/ 33 h 36"/>
                <a:gd name="T16" fmla="*/ 98 w 98"/>
                <a:gd name="T17" fmla="*/ 33 h 36"/>
                <a:gd name="T18" fmla="*/ 36 w 98"/>
                <a:gd name="T19" fmla="*/ 0 h 36"/>
                <a:gd name="T20" fmla="*/ 0 w 98"/>
                <a:gd name="T21" fmla="*/ 36 h 36"/>
                <a:gd name="T22" fmla="*/ 85 w 98"/>
                <a:gd name="T23" fmla="*/ 36 h 36"/>
                <a:gd name="T24" fmla="*/ 61 w 98"/>
                <a:gd name="T25" fmla="*/ 25 h 36"/>
                <a:gd name="T26" fmla="*/ 36 w 98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36">
                  <a:moveTo>
                    <a:pt x="97" y="33"/>
                  </a:moveTo>
                  <a:cubicBezTo>
                    <a:pt x="95" y="34"/>
                    <a:pt x="92" y="35"/>
                    <a:pt x="89" y="35"/>
                  </a:cubicBezTo>
                  <a:cubicBezTo>
                    <a:pt x="92" y="35"/>
                    <a:pt x="95" y="34"/>
                    <a:pt x="97" y="33"/>
                  </a:cubicBezTo>
                  <a:moveTo>
                    <a:pt x="98" y="33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moveTo>
                    <a:pt x="98" y="33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moveTo>
                    <a:pt x="36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6" y="35"/>
                    <a:pt x="67" y="32"/>
                    <a:pt x="61" y="25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08BD7"/>
            </a:solidFill>
            <a:ln>
              <a:solidFill>
                <a:srgbClr val="008BD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7">
              <a:extLst>
                <a:ext uri="{FF2B5EF4-FFF2-40B4-BE49-F238E27FC236}">
                  <a16:creationId xmlns:a16="http://schemas.microsoft.com/office/drawing/2014/main" id="{95E259C8-40FA-754E-AC10-5EE9DC7DC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7075" y="4548188"/>
              <a:ext cx="63500" cy="123825"/>
            </a:xfrm>
            <a:custGeom>
              <a:avLst/>
              <a:gdLst>
                <a:gd name="T0" fmla="*/ 1 w 36"/>
                <a:gd name="T1" fmla="*/ 71 h 71"/>
                <a:gd name="T2" fmla="*/ 1 w 36"/>
                <a:gd name="T3" fmla="*/ 71 h 71"/>
                <a:gd name="T4" fmla="*/ 13 w 36"/>
                <a:gd name="T5" fmla="*/ 68 h 71"/>
                <a:gd name="T6" fmla="*/ 13 w 36"/>
                <a:gd name="T7" fmla="*/ 68 h 71"/>
                <a:gd name="T8" fmla="*/ 13 w 36"/>
                <a:gd name="T9" fmla="*/ 68 h 71"/>
                <a:gd name="T10" fmla="*/ 33 w 36"/>
                <a:gd name="T11" fmla="*/ 48 h 71"/>
                <a:gd name="T12" fmla="*/ 26 w 36"/>
                <a:gd name="T13" fmla="*/ 60 h 71"/>
                <a:gd name="T14" fmla="*/ 33 w 36"/>
                <a:gd name="T15" fmla="*/ 48 h 71"/>
                <a:gd name="T16" fmla="*/ 33 w 36"/>
                <a:gd name="T17" fmla="*/ 48 h 71"/>
                <a:gd name="T18" fmla="*/ 34 w 36"/>
                <a:gd name="T19" fmla="*/ 48 h 71"/>
                <a:gd name="T20" fmla="*/ 34 w 36"/>
                <a:gd name="T21" fmla="*/ 48 h 71"/>
                <a:gd name="T22" fmla="*/ 36 w 36"/>
                <a:gd name="T23" fmla="*/ 37 h 71"/>
                <a:gd name="T24" fmla="*/ 36 w 36"/>
                <a:gd name="T25" fmla="*/ 37 h 71"/>
                <a:gd name="T26" fmla="*/ 36 w 36"/>
                <a:gd name="T27" fmla="*/ 37 h 71"/>
                <a:gd name="T28" fmla="*/ 36 w 36"/>
                <a:gd name="T29" fmla="*/ 35 h 71"/>
                <a:gd name="T30" fmla="*/ 36 w 36"/>
                <a:gd name="T31" fmla="*/ 35 h 71"/>
                <a:gd name="T32" fmla="*/ 36 w 36"/>
                <a:gd name="T33" fmla="*/ 33 h 71"/>
                <a:gd name="T34" fmla="*/ 36 w 36"/>
                <a:gd name="T35" fmla="*/ 33 h 71"/>
                <a:gd name="T36" fmla="*/ 36 w 36"/>
                <a:gd name="T37" fmla="*/ 33 h 71"/>
                <a:gd name="T38" fmla="*/ 34 w 36"/>
                <a:gd name="T39" fmla="*/ 23 h 71"/>
                <a:gd name="T40" fmla="*/ 34 w 36"/>
                <a:gd name="T41" fmla="*/ 23 h 71"/>
                <a:gd name="T42" fmla="*/ 34 w 36"/>
                <a:gd name="T43" fmla="*/ 23 h 71"/>
                <a:gd name="T44" fmla="*/ 26 w 36"/>
                <a:gd name="T45" fmla="*/ 11 h 71"/>
                <a:gd name="T46" fmla="*/ 26 w 36"/>
                <a:gd name="T47" fmla="*/ 11 h 71"/>
                <a:gd name="T48" fmla="*/ 26 w 36"/>
                <a:gd name="T49" fmla="*/ 11 h 71"/>
                <a:gd name="T50" fmla="*/ 26 w 36"/>
                <a:gd name="T51" fmla="*/ 11 h 71"/>
                <a:gd name="T52" fmla="*/ 26 w 36"/>
                <a:gd name="T53" fmla="*/ 11 h 71"/>
                <a:gd name="T54" fmla="*/ 25 w 36"/>
                <a:gd name="T55" fmla="*/ 10 h 71"/>
                <a:gd name="T56" fmla="*/ 25 w 36"/>
                <a:gd name="T57" fmla="*/ 10 h 71"/>
                <a:gd name="T58" fmla="*/ 25 w 36"/>
                <a:gd name="T59" fmla="*/ 10 h 71"/>
                <a:gd name="T60" fmla="*/ 25 w 36"/>
                <a:gd name="T61" fmla="*/ 9 h 71"/>
                <a:gd name="T62" fmla="*/ 14 w 36"/>
                <a:gd name="T63" fmla="*/ 2 h 71"/>
                <a:gd name="T64" fmla="*/ 14 w 36"/>
                <a:gd name="T65" fmla="*/ 2 h 71"/>
                <a:gd name="T66" fmla="*/ 14 w 36"/>
                <a:gd name="T67" fmla="*/ 2 h 71"/>
                <a:gd name="T68" fmla="*/ 13 w 36"/>
                <a:gd name="T69" fmla="*/ 2 h 71"/>
                <a:gd name="T70" fmla="*/ 13 w 36"/>
                <a:gd name="T71" fmla="*/ 2 h 71"/>
                <a:gd name="T72" fmla="*/ 3 w 36"/>
                <a:gd name="T73" fmla="*/ 0 h 71"/>
                <a:gd name="T74" fmla="*/ 2 w 36"/>
                <a:gd name="T75" fmla="*/ 0 h 71"/>
                <a:gd name="T76" fmla="*/ 2 w 36"/>
                <a:gd name="T77" fmla="*/ 0 h 71"/>
                <a:gd name="T78" fmla="*/ 0 w 36"/>
                <a:gd name="T79" fmla="*/ 0 h 71"/>
                <a:gd name="T80" fmla="*/ 2 w 36"/>
                <a:gd name="T8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71">
                  <a:moveTo>
                    <a:pt x="4" y="70"/>
                  </a:moveTo>
                  <a:cubicBezTo>
                    <a:pt x="3" y="70"/>
                    <a:pt x="2" y="71"/>
                    <a:pt x="1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1" y="71"/>
                    <a:pt x="1" y="71"/>
                  </a:cubicBezTo>
                  <a:cubicBezTo>
                    <a:pt x="2" y="71"/>
                    <a:pt x="3" y="70"/>
                    <a:pt x="4" y="70"/>
                  </a:cubicBezTo>
                  <a:moveTo>
                    <a:pt x="13" y="68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3" y="68"/>
                  </a:cubicBezTo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33" y="48"/>
                  </a:moveTo>
                  <a:cubicBezTo>
                    <a:pt x="30" y="58"/>
                    <a:pt x="22" y="65"/>
                    <a:pt x="13" y="68"/>
                  </a:cubicBezTo>
                  <a:cubicBezTo>
                    <a:pt x="17" y="67"/>
                    <a:pt x="22" y="64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9" y="57"/>
                    <a:pt x="32" y="53"/>
                    <a:pt x="33" y="48"/>
                  </a:cubicBezTo>
                  <a:moveTo>
                    <a:pt x="33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4" y="48"/>
                  </a:moveTo>
                  <a:cubicBezTo>
                    <a:pt x="34" y="48"/>
                    <a:pt x="34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moveTo>
                    <a:pt x="36" y="37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37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33"/>
                  </a:move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7"/>
                  </a:cubicBezTo>
                  <a:cubicBezTo>
                    <a:pt x="36" y="36"/>
                    <a:pt x="36" y="36"/>
                    <a:pt x="36" y="35"/>
                  </a:cubicBezTo>
                  <a:cubicBezTo>
                    <a:pt x="36" y="35"/>
                    <a:pt x="36" y="34"/>
                    <a:pt x="36" y="33"/>
                  </a:cubicBezTo>
                  <a:moveTo>
                    <a:pt x="36" y="33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moveTo>
                    <a:pt x="36" y="33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26" y="11"/>
                  </a:moveTo>
                  <a:cubicBezTo>
                    <a:pt x="29" y="14"/>
                    <a:pt x="32" y="18"/>
                    <a:pt x="34" y="23"/>
                  </a:cubicBezTo>
                  <a:cubicBezTo>
                    <a:pt x="32" y="18"/>
                    <a:pt x="30" y="14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5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moveTo>
                    <a:pt x="25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moveTo>
                    <a:pt x="25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moveTo>
                    <a:pt x="14" y="2"/>
                  </a:moveTo>
                  <a:cubicBezTo>
                    <a:pt x="18" y="4"/>
                    <a:pt x="22" y="6"/>
                    <a:pt x="25" y="9"/>
                  </a:cubicBezTo>
                  <a:cubicBezTo>
                    <a:pt x="21" y="6"/>
                    <a:pt x="18" y="4"/>
                    <a:pt x="14" y="2"/>
                  </a:cubicBezTo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moveTo>
                    <a:pt x="13" y="2"/>
                  </a:moveTo>
                  <a:cubicBezTo>
                    <a:pt x="13" y="2"/>
                    <a:pt x="13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008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id="{BA3EC071-1835-B449-BB60-DAAA7431A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4548188"/>
              <a:ext cx="149225" cy="123825"/>
            </a:xfrm>
            <a:custGeom>
              <a:avLst/>
              <a:gdLst>
                <a:gd name="T0" fmla="*/ 50 w 85"/>
                <a:gd name="T1" fmla="*/ 0 h 71"/>
                <a:gd name="T2" fmla="*/ 49 w 85"/>
                <a:gd name="T3" fmla="*/ 0 h 71"/>
                <a:gd name="T4" fmla="*/ 25 w 85"/>
                <a:gd name="T5" fmla="*/ 10 h 71"/>
                <a:gd name="T6" fmla="*/ 0 w 85"/>
                <a:gd name="T7" fmla="*/ 35 h 71"/>
                <a:gd name="T8" fmla="*/ 25 w 85"/>
                <a:gd name="T9" fmla="*/ 60 h 71"/>
                <a:gd name="T10" fmla="*/ 49 w 85"/>
                <a:gd name="T11" fmla="*/ 71 h 71"/>
                <a:gd name="T12" fmla="*/ 50 w 85"/>
                <a:gd name="T13" fmla="*/ 71 h 71"/>
                <a:gd name="T14" fmla="*/ 53 w 85"/>
                <a:gd name="T15" fmla="*/ 70 h 71"/>
                <a:gd name="T16" fmla="*/ 61 w 85"/>
                <a:gd name="T17" fmla="*/ 68 h 71"/>
                <a:gd name="T18" fmla="*/ 62 w 85"/>
                <a:gd name="T19" fmla="*/ 68 h 71"/>
                <a:gd name="T20" fmla="*/ 62 w 85"/>
                <a:gd name="T21" fmla="*/ 68 h 71"/>
                <a:gd name="T22" fmla="*/ 62 w 85"/>
                <a:gd name="T23" fmla="*/ 68 h 71"/>
                <a:gd name="T24" fmla="*/ 62 w 85"/>
                <a:gd name="T25" fmla="*/ 68 h 71"/>
                <a:gd name="T26" fmla="*/ 82 w 85"/>
                <a:gd name="T27" fmla="*/ 48 h 71"/>
                <a:gd name="T28" fmla="*/ 82 w 85"/>
                <a:gd name="T29" fmla="*/ 48 h 71"/>
                <a:gd name="T30" fmla="*/ 82 w 85"/>
                <a:gd name="T31" fmla="*/ 48 h 71"/>
                <a:gd name="T32" fmla="*/ 82 w 85"/>
                <a:gd name="T33" fmla="*/ 48 h 71"/>
                <a:gd name="T34" fmla="*/ 83 w 85"/>
                <a:gd name="T35" fmla="*/ 48 h 71"/>
                <a:gd name="T36" fmla="*/ 85 w 85"/>
                <a:gd name="T37" fmla="*/ 37 h 71"/>
                <a:gd name="T38" fmla="*/ 85 w 85"/>
                <a:gd name="T39" fmla="*/ 37 h 71"/>
                <a:gd name="T40" fmla="*/ 85 w 85"/>
                <a:gd name="T41" fmla="*/ 37 h 71"/>
                <a:gd name="T42" fmla="*/ 85 w 85"/>
                <a:gd name="T43" fmla="*/ 37 h 71"/>
                <a:gd name="T44" fmla="*/ 85 w 85"/>
                <a:gd name="T45" fmla="*/ 37 h 71"/>
                <a:gd name="T46" fmla="*/ 85 w 85"/>
                <a:gd name="T47" fmla="*/ 35 h 71"/>
                <a:gd name="T48" fmla="*/ 85 w 85"/>
                <a:gd name="T49" fmla="*/ 33 h 71"/>
                <a:gd name="T50" fmla="*/ 85 w 85"/>
                <a:gd name="T51" fmla="*/ 33 h 71"/>
                <a:gd name="T52" fmla="*/ 85 w 85"/>
                <a:gd name="T53" fmla="*/ 33 h 71"/>
                <a:gd name="T54" fmla="*/ 85 w 85"/>
                <a:gd name="T55" fmla="*/ 33 h 71"/>
                <a:gd name="T56" fmla="*/ 85 w 85"/>
                <a:gd name="T57" fmla="*/ 33 h 71"/>
                <a:gd name="T58" fmla="*/ 83 w 85"/>
                <a:gd name="T59" fmla="*/ 23 h 71"/>
                <a:gd name="T60" fmla="*/ 83 w 85"/>
                <a:gd name="T61" fmla="*/ 23 h 71"/>
                <a:gd name="T62" fmla="*/ 83 w 85"/>
                <a:gd name="T63" fmla="*/ 23 h 71"/>
                <a:gd name="T64" fmla="*/ 83 w 85"/>
                <a:gd name="T65" fmla="*/ 23 h 71"/>
                <a:gd name="T66" fmla="*/ 83 w 85"/>
                <a:gd name="T67" fmla="*/ 23 h 71"/>
                <a:gd name="T68" fmla="*/ 75 w 85"/>
                <a:gd name="T69" fmla="*/ 11 h 71"/>
                <a:gd name="T70" fmla="*/ 75 w 85"/>
                <a:gd name="T71" fmla="*/ 11 h 71"/>
                <a:gd name="T72" fmla="*/ 75 w 85"/>
                <a:gd name="T73" fmla="*/ 11 h 71"/>
                <a:gd name="T74" fmla="*/ 75 w 85"/>
                <a:gd name="T75" fmla="*/ 11 h 71"/>
                <a:gd name="T76" fmla="*/ 75 w 85"/>
                <a:gd name="T77" fmla="*/ 11 h 71"/>
                <a:gd name="T78" fmla="*/ 75 w 85"/>
                <a:gd name="T79" fmla="*/ 10 h 71"/>
                <a:gd name="T80" fmla="*/ 75 w 85"/>
                <a:gd name="T81" fmla="*/ 10 h 71"/>
                <a:gd name="T82" fmla="*/ 74 w 85"/>
                <a:gd name="T83" fmla="*/ 10 h 71"/>
                <a:gd name="T84" fmla="*/ 74 w 85"/>
                <a:gd name="T85" fmla="*/ 10 h 71"/>
                <a:gd name="T86" fmla="*/ 74 w 85"/>
                <a:gd name="T87" fmla="*/ 10 h 71"/>
                <a:gd name="T88" fmla="*/ 74 w 85"/>
                <a:gd name="T89" fmla="*/ 10 h 71"/>
                <a:gd name="T90" fmla="*/ 74 w 85"/>
                <a:gd name="T91" fmla="*/ 9 h 71"/>
                <a:gd name="T92" fmla="*/ 74 w 85"/>
                <a:gd name="T93" fmla="*/ 9 h 71"/>
                <a:gd name="T94" fmla="*/ 74 w 85"/>
                <a:gd name="T95" fmla="*/ 9 h 71"/>
                <a:gd name="T96" fmla="*/ 63 w 85"/>
                <a:gd name="T97" fmla="*/ 2 h 71"/>
                <a:gd name="T98" fmla="*/ 63 w 85"/>
                <a:gd name="T99" fmla="*/ 2 h 71"/>
                <a:gd name="T100" fmla="*/ 63 w 85"/>
                <a:gd name="T101" fmla="*/ 2 h 71"/>
                <a:gd name="T102" fmla="*/ 63 w 85"/>
                <a:gd name="T103" fmla="*/ 2 h 71"/>
                <a:gd name="T104" fmla="*/ 62 w 85"/>
                <a:gd name="T105" fmla="*/ 2 h 71"/>
                <a:gd name="T106" fmla="*/ 52 w 85"/>
                <a:gd name="T107" fmla="*/ 0 h 71"/>
                <a:gd name="T108" fmla="*/ 52 w 85"/>
                <a:gd name="T109" fmla="*/ 0 h 71"/>
                <a:gd name="T110" fmla="*/ 52 w 85"/>
                <a:gd name="T111" fmla="*/ 0 h 71"/>
                <a:gd name="T112" fmla="*/ 51 w 85"/>
                <a:gd name="T113" fmla="*/ 0 h 71"/>
                <a:gd name="T114" fmla="*/ 51 w 85"/>
                <a:gd name="T115" fmla="*/ 0 h 71"/>
                <a:gd name="T116" fmla="*/ 50 w 85"/>
                <a:gd name="T1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71">
                  <a:moveTo>
                    <a:pt x="5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0" y="0"/>
                    <a:pt x="31" y="3"/>
                    <a:pt x="25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1" y="67"/>
                    <a:pt x="40" y="70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70"/>
                    <a:pt x="53" y="70"/>
                  </a:cubicBezTo>
                  <a:cubicBezTo>
                    <a:pt x="56" y="70"/>
                    <a:pt x="59" y="69"/>
                    <a:pt x="61" y="68"/>
                  </a:cubicBezTo>
                  <a:cubicBezTo>
                    <a:pt x="61" y="68"/>
                    <a:pt x="61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71" y="65"/>
                    <a:pt x="79" y="5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4" y="45"/>
                    <a:pt x="85" y="41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6"/>
                    <a:pt x="85" y="36"/>
                    <a:pt x="85" y="35"/>
                  </a:cubicBezTo>
                  <a:cubicBezTo>
                    <a:pt x="85" y="35"/>
                    <a:pt x="85" y="34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29"/>
                    <a:pt x="84" y="26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1" y="18"/>
                    <a:pt x="78" y="14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1" y="6"/>
                    <a:pt x="67" y="4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9" y="1"/>
                    <a:pt x="55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solidFill>
              <a:srgbClr val="0066C5"/>
            </a:solidFill>
            <a:ln>
              <a:solidFill>
                <a:srgbClr val="0066C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7B68D7E-F73E-C248-8A73-3314E60284A7}"/>
              </a:ext>
            </a:extLst>
          </p:cNvPr>
          <p:cNvSpPr txBox="1"/>
          <p:nvPr/>
        </p:nvSpPr>
        <p:spPr>
          <a:xfrm>
            <a:off x="794982" y="4226487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csv upload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C45830-567C-9C45-B1E9-1117EBD30403}"/>
              </a:ext>
            </a:extLst>
          </p:cNvPr>
          <p:cNvGrpSpPr/>
          <p:nvPr/>
        </p:nvGrpSpPr>
        <p:grpSpPr>
          <a:xfrm>
            <a:off x="4326829" y="3335315"/>
            <a:ext cx="1096892" cy="727256"/>
            <a:chOff x="1980795" y="2627531"/>
            <a:chExt cx="2163525" cy="139450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E3C34F9-46E1-EF49-815F-E17827E750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0795" y="2950312"/>
              <a:ext cx="2163525" cy="1071723"/>
              <a:chOff x="836085" y="1496592"/>
              <a:chExt cx="538984" cy="266991"/>
            </a:xfrm>
          </p:grpSpPr>
          <p:sp>
            <p:nvSpPr>
              <p:cNvPr id="76" name="Freeform 751">
                <a:extLst>
                  <a:ext uri="{FF2B5EF4-FFF2-40B4-BE49-F238E27FC236}">
                    <a16:creationId xmlns:a16="http://schemas.microsoft.com/office/drawing/2014/main" id="{C7F1FBEB-89D1-1B4A-9C0D-D1D23834A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085" y="1647587"/>
                <a:ext cx="538984" cy="115996"/>
              </a:xfrm>
              <a:custGeom>
                <a:avLst/>
                <a:gdLst>
                  <a:gd name="T0" fmla="*/ 204 w 228"/>
                  <a:gd name="T1" fmla="*/ 49 h 49"/>
                  <a:gd name="T2" fmla="*/ 24 w 228"/>
                  <a:gd name="T3" fmla="*/ 49 h 49"/>
                  <a:gd name="T4" fmla="*/ 0 w 228"/>
                  <a:gd name="T5" fmla="*/ 25 h 49"/>
                  <a:gd name="T6" fmla="*/ 0 w 228"/>
                  <a:gd name="T7" fmla="*/ 25 h 49"/>
                  <a:gd name="T8" fmla="*/ 24 w 228"/>
                  <a:gd name="T9" fmla="*/ 0 h 49"/>
                  <a:gd name="T10" fmla="*/ 204 w 228"/>
                  <a:gd name="T11" fmla="*/ 0 h 49"/>
                  <a:gd name="T12" fmla="*/ 228 w 228"/>
                  <a:gd name="T13" fmla="*/ 25 h 49"/>
                  <a:gd name="T14" fmla="*/ 228 w 228"/>
                  <a:gd name="T15" fmla="*/ 25 h 49"/>
                  <a:gd name="T16" fmla="*/ 204 w 228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9">
                    <a:moveTo>
                      <a:pt x="204" y="49"/>
                    </a:moveTo>
                    <a:cubicBezTo>
                      <a:pt x="24" y="49"/>
                      <a:pt x="24" y="49"/>
                      <a:pt x="24" y="49"/>
                    </a:cubicBezTo>
                    <a:cubicBezTo>
                      <a:pt x="11" y="49"/>
                      <a:pt x="0" y="3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17" y="0"/>
                      <a:pt x="228" y="11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38"/>
                      <a:pt x="217" y="49"/>
                      <a:pt x="204" y="49"/>
                    </a:cubicBezTo>
                    <a:close/>
                  </a:path>
                </a:pathLst>
              </a:custGeom>
              <a:solidFill>
                <a:srgbClr val="00BCEB"/>
              </a:solidFill>
              <a:ln>
                <a:noFill/>
              </a:ln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" name="Freeform 752">
                <a:extLst>
                  <a:ext uri="{FF2B5EF4-FFF2-40B4-BE49-F238E27FC236}">
                    <a16:creationId xmlns:a16="http://schemas.microsoft.com/office/drawing/2014/main" id="{09F54A55-08F5-8245-855C-83EF47624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081" y="1571590"/>
                <a:ext cx="382988" cy="115996"/>
              </a:xfrm>
              <a:custGeom>
                <a:avLst/>
                <a:gdLst>
                  <a:gd name="T0" fmla="*/ 137 w 162"/>
                  <a:gd name="T1" fmla="*/ 49 h 49"/>
                  <a:gd name="T2" fmla="*/ 24 w 162"/>
                  <a:gd name="T3" fmla="*/ 49 h 49"/>
                  <a:gd name="T4" fmla="*/ 0 w 162"/>
                  <a:gd name="T5" fmla="*/ 25 h 49"/>
                  <a:gd name="T6" fmla="*/ 0 w 162"/>
                  <a:gd name="T7" fmla="*/ 25 h 49"/>
                  <a:gd name="T8" fmla="*/ 24 w 162"/>
                  <a:gd name="T9" fmla="*/ 0 h 49"/>
                  <a:gd name="T10" fmla="*/ 137 w 162"/>
                  <a:gd name="T11" fmla="*/ 0 h 49"/>
                  <a:gd name="T12" fmla="*/ 162 w 162"/>
                  <a:gd name="T13" fmla="*/ 25 h 49"/>
                  <a:gd name="T14" fmla="*/ 162 w 162"/>
                  <a:gd name="T15" fmla="*/ 25 h 49"/>
                  <a:gd name="T16" fmla="*/ 137 w 162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49">
                    <a:moveTo>
                      <a:pt x="137" y="49"/>
                    </a:moveTo>
                    <a:cubicBezTo>
                      <a:pt x="24" y="49"/>
                      <a:pt x="24" y="49"/>
                      <a:pt x="24" y="49"/>
                    </a:cubicBezTo>
                    <a:cubicBezTo>
                      <a:pt x="11" y="49"/>
                      <a:pt x="0" y="3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51" y="0"/>
                      <a:pt x="162" y="11"/>
                      <a:pt x="162" y="25"/>
                    </a:cubicBezTo>
                    <a:cubicBezTo>
                      <a:pt x="162" y="25"/>
                      <a:pt x="162" y="25"/>
                      <a:pt x="162" y="25"/>
                    </a:cubicBezTo>
                    <a:cubicBezTo>
                      <a:pt x="162" y="38"/>
                      <a:pt x="151" y="49"/>
                      <a:pt x="137" y="49"/>
                    </a:cubicBezTo>
                    <a:close/>
                  </a:path>
                </a:pathLst>
              </a:custGeom>
              <a:solidFill>
                <a:srgbClr val="00BCEB"/>
              </a:solidFill>
              <a:ln>
                <a:noFill/>
              </a:ln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" name="Freeform 753">
                <a:extLst>
                  <a:ext uri="{FF2B5EF4-FFF2-40B4-BE49-F238E27FC236}">
                    <a16:creationId xmlns:a16="http://schemas.microsoft.com/office/drawing/2014/main" id="{5C409A3A-ED48-BA4C-A877-4BF036F32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076" y="1496592"/>
                <a:ext cx="181994" cy="115996"/>
              </a:xfrm>
              <a:custGeom>
                <a:avLst/>
                <a:gdLst>
                  <a:gd name="T0" fmla="*/ 52 w 77"/>
                  <a:gd name="T1" fmla="*/ 49 h 49"/>
                  <a:gd name="T2" fmla="*/ 24 w 77"/>
                  <a:gd name="T3" fmla="*/ 49 h 49"/>
                  <a:gd name="T4" fmla="*/ 0 w 77"/>
                  <a:gd name="T5" fmla="*/ 24 h 49"/>
                  <a:gd name="T6" fmla="*/ 0 w 77"/>
                  <a:gd name="T7" fmla="*/ 24 h 49"/>
                  <a:gd name="T8" fmla="*/ 24 w 77"/>
                  <a:gd name="T9" fmla="*/ 0 h 49"/>
                  <a:gd name="T10" fmla="*/ 52 w 77"/>
                  <a:gd name="T11" fmla="*/ 0 h 49"/>
                  <a:gd name="T12" fmla="*/ 77 w 77"/>
                  <a:gd name="T13" fmla="*/ 24 h 49"/>
                  <a:gd name="T14" fmla="*/ 77 w 77"/>
                  <a:gd name="T15" fmla="*/ 24 h 49"/>
                  <a:gd name="T16" fmla="*/ 52 w 77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49">
                    <a:moveTo>
                      <a:pt x="52" y="49"/>
                    </a:moveTo>
                    <a:cubicBezTo>
                      <a:pt x="24" y="49"/>
                      <a:pt x="24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66" y="0"/>
                      <a:pt x="77" y="11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38"/>
                      <a:pt x="66" y="49"/>
                      <a:pt x="52" y="49"/>
                    </a:cubicBezTo>
                    <a:close/>
                  </a:path>
                </a:pathLst>
              </a:custGeom>
              <a:solidFill>
                <a:srgbClr val="00BCEB"/>
              </a:solidFill>
              <a:ln>
                <a:noFill/>
              </a:ln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DB9F50C-3FB3-8442-A0D3-330D1EF4F7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6083" y="3606403"/>
              <a:ext cx="357816" cy="360924"/>
              <a:chOff x="12587345" y="2301556"/>
              <a:chExt cx="114999" cy="115998"/>
            </a:xfrm>
            <a:solidFill>
              <a:srgbClr val="005073"/>
            </a:solidFill>
          </p:grpSpPr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2E16ECEA-E553-E547-83AD-8F307A98CD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634348" y="2325555"/>
                <a:ext cx="20999" cy="22999"/>
              </a:xfrm>
              <a:custGeom>
                <a:avLst/>
                <a:gdLst>
                  <a:gd name="T0" fmla="*/ 9 w 9"/>
                  <a:gd name="T1" fmla="*/ 0 h 10"/>
                  <a:gd name="T2" fmla="*/ 7 w 9"/>
                  <a:gd name="T3" fmla="*/ 0 h 10"/>
                  <a:gd name="T4" fmla="*/ 0 w 9"/>
                  <a:gd name="T5" fmla="*/ 0 h 10"/>
                  <a:gd name="T6" fmla="*/ 0 w 9"/>
                  <a:gd name="T7" fmla="*/ 10 h 10"/>
                  <a:gd name="T8" fmla="*/ 9 w 9"/>
                  <a:gd name="T9" fmla="*/ 10 h 10"/>
                  <a:gd name="T10" fmla="*/ 9 w 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9989372E-9B5B-D245-A6EB-60E88EBE09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634348" y="2301556"/>
                <a:ext cx="20999" cy="23999"/>
              </a:xfrm>
              <a:custGeom>
                <a:avLst/>
                <a:gdLst>
                  <a:gd name="T0" fmla="*/ 4 w 9"/>
                  <a:gd name="T1" fmla="*/ 0 h 10"/>
                  <a:gd name="T2" fmla="*/ 0 w 9"/>
                  <a:gd name="T3" fmla="*/ 5 h 10"/>
                  <a:gd name="T4" fmla="*/ 0 w 9"/>
                  <a:gd name="T5" fmla="*/ 10 h 10"/>
                  <a:gd name="T6" fmla="*/ 7 w 9"/>
                  <a:gd name="T7" fmla="*/ 10 h 10"/>
                  <a:gd name="T8" fmla="*/ 9 w 9"/>
                  <a:gd name="T9" fmla="*/ 10 h 10"/>
                  <a:gd name="T10" fmla="*/ 9 w 9"/>
                  <a:gd name="T11" fmla="*/ 5 h 10"/>
                  <a:gd name="T12" fmla="*/ 4 w 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CE418F25-B11F-0B4F-8FB2-21D6622F07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634348" y="2377554"/>
                <a:ext cx="20999" cy="39999"/>
              </a:xfrm>
              <a:custGeom>
                <a:avLst/>
                <a:gdLst>
                  <a:gd name="T0" fmla="*/ 9 w 9"/>
                  <a:gd name="T1" fmla="*/ 0 h 17"/>
                  <a:gd name="T2" fmla="*/ 0 w 9"/>
                  <a:gd name="T3" fmla="*/ 0 h 17"/>
                  <a:gd name="T4" fmla="*/ 0 w 9"/>
                  <a:gd name="T5" fmla="*/ 13 h 17"/>
                  <a:gd name="T6" fmla="*/ 4 w 9"/>
                  <a:gd name="T7" fmla="*/ 17 h 17"/>
                  <a:gd name="T8" fmla="*/ 9 w 9"/>
                  <a:gd name="T9" fmla="*/ 13 h 17"/>
                  <a:gd name="T10" fmla="*/ 9 w 9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7" y="17"/>
                      <a:pt x="9" y="15"/>
                      <a:pt x="9" y="13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" name="Rectangle 39">
                <a:extLst>
                  <a:ext uri="{FF2B5EF4-FFF2-40B4-BE49-F238E27FC236}">
                    <a16:creationId xmlns:a16="http://schemas.microsoft.com/office/drawing/2014/main" id="{A4D138FB-9697-A74C-BC66-69B8006B08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34348" y="2370554"/>
                <a:ext cx="20999" cy="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6" name="Rectangle 40">
                <a:extLst>
                  <a:ext uri="{FF2B5EF4-FFF2-40B4-BE49-F238E27FC236}">
                    <a16:creationId xmlns:a16="http://schemas.microsoft.com/office/drawing/2014/main" id="{263D5DB0-E9EF-9A4D-8249-832B99729F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34348" y="2370554"/>
                <a:ext cx="20999" cy="7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7" name="Freeform 41">
                <a:extLst>
                  <a:ext uri="{FF2B5EF4-FFF2-40B4-BE49-F238E27FC236}">
                    <a16:creationId xmlns:a16="http://schemas.microsoft.com/office/drawing/2014/main" id="{781C2E26-75FB-124E-A969-859E45568BE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2587348" y="2348555"/>
                <a:ext cx="114996" cy="21999"/>
              </a:xfrm>
              <a:custGeom>
                <a:avLst/>
                <a:gdLst>
                  <a:gd name="T0" fmla="*/ 20 w 49"/>
                  <a:gd name="T1" fmla="*/ 0 h 9"/>
                  <a:gd name="T2" fmla="*/ 4 w 49"/>
                  <a:gd name="T3" fmla="*/ 0 h 9"/>
                  <a:gd name="T4" fmla="*/ 0 w 49"/>
                  <a:gd name="T5" fmla="*/ 5 h 9"/>
                  <a:gd name="T6" fmla="*/ 4 w 49"/>
                  <a:gd name="T7" fmla="*/ 9 h 9"/>
                  <a:gd name="T8" fmla="*/ 20 w 49"/>
                  <a:gd name="T9" fmla="*/ 9 h 9"/>
                  <a:gd name="T10" fmla="*/ 20 w 49"/>
                  <a:gd name="T11" fmla="*/ 0 h 9"/>
                  <a:gd name="T12" fmla="*/ 44 w 49"/>
                  <a:gd name="T13" fmla="*/ 0 h 9"/>
                  <a:gd name="T14" fmla="*/ 29 w 49"/>
                  <a:gd name="T15" fmla="*/ 0 h 9"/>
                  <a:gd name="T16" fmla="*/ 29 w 49"/>
                  <a:gd name="T17" fmla="*/ 9 h 9"/>
                  <a:gd name="T18" fmla="*/ 44 w 49"/>
                  <a:gd name="T19" fmla="*/ 9 h 9"/>
                  <a:gd name="T20" fmla="*/ 49 w 49"/>
                  <a:gd name="T21" fmla="*/ 5 h 9"/>
                  <a:gd name="T22" fmla="*/ 44 w 49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9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44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7" y="9"/>
                      <a:pt x="49" y="7"/>
                      <a:pt x="49" y="5"/>
                    </a:cubicBezTo>
                    <a:cubicBezTo>
                      <a:pt x="49" y="2"/>
                      <a:pt x="47" y="0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8" name="Rectangle 42">
                <a:extLst>
                  <a:ext uri="{FF2B5EF4-FFF2-40B4-BE49-F238E27FC236}">
                    <a16:creationId xmlns:a16="http://schemas.microsoft.com/office/drawing/2014/main" id="{A473B94C-61A8-2D43-986C-363D193182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34347" y="2348555"/>
                <a:ext cx="20999" cy="21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9" name="Rectangle 43">
                <a:extLst>
                  <a:ext uri="{FF2B5EF4-FFF2-40B4-BE49-F238E27FC236}">
                    <a16:creationId xmlns:a16="http://schemas.microsoft.com/office/drawing/2014/main" id="{D7FBEB6E-7EC5-C44D-AC9A-5842200996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34347" y="2348555"/>
                <a:ext cx="20999" cy="21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0" name="Freeform 44">
                <a:extLst>
                  <a:ext uri="{FF2B5EF4-FFF2-40B4-BE49-F238E27FC236}">
                    <a16:creationId xmlns:a16="http://schemas.microsoft.com/office/drawing/2014/main" id="{8FE7BE49-02C6-C14E-B81E-80D227C33D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634347" y="2301558"/>
                <a:ext cx="20999" cy="115996"/>
              </a:xfrm>
              <a:custGeom>
                <a:avLst/>
                <a:gdLst>
                  <a:gd name="T0" fmla="*/ 0 w 9"/>
                  <a:gd name="T1" fmla="*/ 45 h 49"/>
                  <a:gd name="T2" fmla="*/ 0 w 9"/>
                  <a:gd name="T3" fmla="*/ 5 h 49"/>
                  <a:gd name="T4" fmla="*/ 4 w 9"/>
                  <a:gd name="T5" fmla="*/ 0 h 49"/>
                  <a:gd name="T6" fmla="*/ 9 w 9"/>
                  <a:gd name="T7" fmla="*/ 5 h 49"/>
                  <a:gd name="T8" fmla="*/ 9 w 9"/>
                  <a:gd name="T9" fmla="*/ 45 h 49"/>
                  <a:gd name="T10" fmla="*/ 4 w 9"/>
                  <a:gd name="T11" fmla="*/ 49 h 49"/>
                  <a:gd name="T12" fmla="*/ 0 w 9"/>
                  <a:gd name="T13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9">
                    <a:moveTo>
                      <a:pt x="0" y="4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7"/>
                      <a:pt x="7" y="49"/>
                      <a:pt x="4" y="49"/>
                    </a:cubicBezTo>
                    <a:cubicBezTo>
                      <a:pt x="2" y="49"/>
                      <a:pt x="0" y="47"/>
                      <a:pt x="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1" name="Freeform 45">
                <a:extLst>
                  <a:ext uri="{FF2B5EF4-FFF2-40B4-BE49-F238E27FC236}">
                    <a16:creationId xmlns:a16="http://schemas.microsoft.com/office/drawing/2014/main" id="{A9B571A3-A1AA-1849-BF46-D37DB2A52B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587373" y="2348557"/>
                <a:ext cx="114996" cy="21999"/>
              </a:xfrm>
              <a:custGeom>
                <a:avLst/>
                <a:gdLst>
                  <a:gd name="T0" fmla="*/ 4 w 49"/>
                  <a:gd name="T1" fmla="*/ 0 h 9"/>
                  <a:gd name="T2" fmla="*/ 44 w 49"/>
                  <a:gd name="T3" fmla="*/ 0 h 9"/>
                  <a:gd name="T4" fmla="*/ 49 w 49"/>
                  <a:gd name="T5" fmla="*/ 5 h 9"/>
                  <a:gd name="T6" fmla="*/ 44 w 49"/>
                  <a:gd name="T7" fmla="*/ 9 h 9"/>
                  <a:gd name="T8" fmla="*/ 4 w 49"/>
                  <a:gd name="T9" fmla="*/ 9 h 9"/>
                  <a:gd name="T10" fmla="*/ 0 w 49"/>
                  <a:gd name="T11" fmla="*/ 5 h 9"/>
                  <a:gd name="T12" fmla="*/ 4 w 4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9">
                    <a:moveTo>
                      <a:pt x="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9" y="2"/>
                      <a:pt x="49" y="5"/>
                    </a:cubicBezTo>
                    <a:cubicBezTo>
                      <a:pt x="49" y="7"/>
                      <a:pt x="47" y="9"/>
                      <a:pt x="4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2" name="Freeform 46">
                <a:extLst>
                  <a:ext uri="{FF2B5EF4-FFF2-40B4-BE49-F238E27FC236}">
                    <a16:creationId xmlns:a16="http://schemas.microsoft.com/office/drawing/2014/main" id="{A9DCD80B-53B6-4F40-B222-DA19BFD9E6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598381" y="2313558"/>
                <a:ext cx="92997" cy="91997"/>
              </a:xfrm>
              <a:custGeom>
                <a:avLst/>
                <a:gdLst>
                  <a:gd name="T0" fmla="*/ 2 w 39"/>
                  <a:gd name="T1" fmla="*/ 30 h 39"/>
                  <a:gd name="T2" fmla="*/ 30 w 39"/>
                  <a:gd name="T3" fmla="*/ 2 h 39"/>
                  <a:gd name="T4" fmla="*/ 37 w 39"/>
                  <a:gd name="T5" fmla="*/ 2 h 39"/>
                  <a:gd name="T6" fmla="*/ 37 w 39"/>
                  <a:gd name="T7" fmla="*/ 9 h 39"/>
                  <a:gd name="T8" fmla="*/ 9 w 39"/>
                  <a:gd name="T9" fmla="*/ 37 h 39"/>
                  <a:gd name="T10" fmla="*/ 2 w 39"/>
                  <a:gd name="T11" fmla="*/ 37 h 39"/>
                  <a:gd name="T12" fmla="*/ 2 w 39"/>
                  <a:gd name="T13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2" y="30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5" y="0"/>
                      <a:pt x="37" y="2"/>
                    </a:cubicBezTo>
                    <a:cubicBezTo>
                      <a:pt x="39" y="4"/>
                      <a:pt x="39" y="7"/>
                      <a:pt x="37" y="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7" y="39"/>
                      <a:pt x="4" y="39"/>
                      <a:pt x="2" y="37"/>
                    </a:cubicBezTo>
                    <a:cubicBezTo>
                      <a:pt x="0" y="35"/>
                      <a:pt x="0" y="32"/>
                      <a:pt x="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3" name="Freeform 47">
                <a:extLst>
                  <a:ext uri="{FF2B5EF4-FFF2-40B4-BE49-F238E27FC236}">
                    <a16:creationId xmlns:a16="http://schemas.microsoft.com/office/drawing/2014/main" id="{EAA41AF6-0E6E-EE41-8138-F7CD6DCD28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598373" y="2313558"/>
                <a:ext cx="92997" cy="91997"/>
              </a:xfrm>
              <a:custGeom>
                <a:avLst/>
                <a:gdLst>
                  <a:gd name="T0" fmla="*/ 9 w 39"/>
                  <a:gd name="T1" fmla="*/ 2 h 39"/>
                  <a:gd name="T2" fmla="*/ 37 w 39"/>
                  <a:gd name="T3" fmla="*/ 30 h 39"/>
                  <a:gd name="T4" fmla="*/ 37 w 39"/>
                  <a:gd name="T5" fmla="*/ 37 h 39"/>
                  <a:gd name="T6" fmla="*/ 30 w 39"/>
                  <a:gd name="T7" fmla="*/ 37 h 39"/>
                  <a:gd name="T8" fmla="*/ 2 w 39"/>
                  <a:gd name="T9" fmla="*/ 9 h 39"/>
                  <a:gd name="T10" fmla="*/ 2 w 39"/>
                  <a:gd name="T11" fmla="*/ 2 h 39"/>
                  <a:gd name="T12" fmla="*/ 9 w 39"/>
                  <a:gd name="T13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9" y="2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32"/>
                      <a:pt x="39" y="35"/>
                      <a:pt x="37" y="37"/>
                    </a:cubicBezTo>
                    <a:cubicBezTo>
                      <a:pt x="35" y="39"/>
                      <a:pt x="32" y="39"/>
                      <a:pt x="30" y="3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4" name="Oval 48">
                <a:extLst>
                  <a:ext uri="{FF2B5EF4-FFF2-40B4-BE49-F238E27FC236}">
                    <a16:creationId xmlns:a16="http://schemas.microsoft.com/office/drawing/2014/main" id="{666E6FE3-2F7E-8B46-B80E-3D70CC5236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27372" y="2341557"/>
                <a:ext cx="34999" cy="359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5" name="Freeform 49">
                <a:extLst>
                  <a:ext uri="{FF2B5EF4-FFF2-40B4-BE49-F238E27FC236}">
                    <a16:creationId xmlns:a16="http://schemas.microsoft.com/office/drawing/2014/main" id="{DDE683A7-2AD3-2F47-A7D7-02659249A9C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2608373" y="2325559"/>
                <a:ext cx="70998" cy="70998"/>
              </a:xfrm>
              <a:custGeom>
                <a:avLst/>
                <a:gdLst>
                  <a:gd name="T0" fmla="*/ 15 w 30"/>
                  <a:gd name="T1" fmla="*/ 7 h 30"/>
                  <a:gd name="T2" fmla="*/ 23 w 30"/>
                  <a:gd name="T3" fmla="*/ 15 h 30"/>
                  <a:gd name="T4" fmla="*/ 15 w 30"/>
                  <a:gd name="T5" fmla="*/ 22 h 30"/>
                  <a:gd name="T6" fmla="*/ 8 w 30"/>
                  <a:gd name="T7" fmla="*/ 15 h 30"/>
                  <a:gd name="T8" fmla="*/ 15 w 30"/>
                  <a:gd name="T9" fmla="*/ 7 h 30"/>
                  <a:gd name="T10" fmla="*/ 15 w 30"/>
                  <a:gd name="T11" fmla="*/ 0 h 30"/>
                  <a:gd name="T12" fmla="*/ 0 w 30"/>
                  <a:gd name="T13" fmla="*/ 15 h 30"/>
                  <a:gd name="T14" fmla="*/ 15 w 30"/>
                  <a:gd name="T15" fmla="*/ 30 h 30"/>
                  <a:gd name="T16" fmla="*/ 30 w 30"/>
                  <a:gd name="T17" fmla="*/ 15 h 30"/>
                  <a:gd name="T18" fmla="*/ 15 w 30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0">
                    <a:moveTo>
                      <a:pt x="15" y="7"/>
                    </a:moveTo>
                    <a:cubicBezTo>
                      <a:pt x="20" y="7"/>
                      <a:pt x="23" y="10"/>
                      <a:pt x="23" y="15"/>
                    </a:cubicBezTo>
                    <a:cubicBezTo>
                      <a:pt x="23" y="19"/>
                      <a:pt x="20" y="22"/>
                      <a:pt x="15" y="22"/>
                    </a:cubicBezTo>
                    <a:cubicBezTo>
                      <a:pt x="11" y="22"/>
                      <a:pt x="8" y="19"/>
                      <a:pt x="8" y="15"/>
                    </a:cubicBezTo>
                    <a:cubicBezTo>
                      <a:pt x="8" y="10"/>
                      <a:pt x="11" y="7"/>
                      <a:pt x="15" y="7"/>
                    </a:cubicBezTo>
                    <a:moveTo>
                      <a:pt x="15" y="0"/>
                    </a:move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4" y="30"/>
                      <a:pt x="30" y="23"/>
                      <a:pt x="30" y="15"/>
                    </a:cubicBezTo>
                    <a:cubicBezTo>
                      <a:pt x="30" y="6"/>
                      <a:pt x="24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3F0A35F-8EB9-A942-84A5-1ADBEBE16DF7}"/>
                </a:ext>
              </a:extLst>
            </p:cNvPr>
            <p:cNvGrpSpPr/>
            <p:nvPr/>
          </p:nvGrpSpPr>
          <p:grpSpPr>
            <a:xfrm rot="3137400">
              <a:off x="3642912" y="2747325"/>
              <a:ext cx="505074" cy="265486"/>
              <a:chOff x="5649119" y="4190300"/>
              <a:chExt cx="184958" cy="97221"/>
            </a:xfrm>
            <a:solidFill>
              <a:srgbClr val="005073"/>
            </a:solidFill>
          </p:grpSpPr>
          <p:sp>
            <p:nvSpPr>
              <p:cNvPr id="60" name="Freeform 36">
                <a:extLst>
                  <a:ext uri="{FF2B5EF4-FFF2-40B4-BE49-F238E27FC236}">
                    <a16:creationId xmlns:a16="http://schemas.microsoft.com/office/drawing/2014/main" id="{164C6147-E1E4-A247-968E-398D7FCD0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119" y="4190300"/>
                <a:ext cx="184958" cy="60862"/>
              </a:xfrm>
              <a:custGeom>
                <a:avLst/>
                <a:gdLst>
                  <a:gd name="T0" fmla="*/ 234 w 469"/>
                  <a:gd name="T1" fmla="*/ 0 h 154"/>
                  <a:gd name="T2" fmla="*/ 172 w 469"/>
                  <a:gd name="T3" fmla="*/ 6 h 154"/>
                  <a:gd name="T4" fmla="*/ 113 w 469"/>
                  <a:gd name="T5" fmla="*/ 24 h 154"/>
                  <a:gd name="T6" fmla="*/ 59 w 469"/>
                  <a:gd name="T7" fmla="*/ 54 h 154"/>
                  <a:gd name="T8" fmla="*/ 10 w 469"/>
                  <a:gd name="T9" fmla="*/ 94 h 154"/>
                  <a:gd name="T10" fmla="*/ 6 w 469"/>
                  <a:gd name="T11" fmla="*/ 99 h 154"/>
                  <a:gd name="T12" fmla="*/ 0 w 469"/>
                  <a:gd name="T13" fmla="*/ 111 h 154"/>
                  <a:gd name="T14" fmla="*/ 0 w 469"/>
                  <a:gd name="T15" fmla="*/ 126 h 154"/>
                  <a:gd name="T16" fmla="*/ 6 w 469"/>
                  <a:gd name="T17" fmla="*/ 139 h 154"/>
                  <a:gd name="T18" fmla="*/ 10 w 469"/>
                  <a:gd name="T19" fmla="*/ 143 h 154"/>
                  <a:gd name="T20" fmla="*/ 22 w 469"/>
                  <a:gd name="T21" fmla="*/ 151 h 154"/>
                  <a:gd name="T22" fmla="*/ 35 w 469"/>
                  <a:gd name="T23" fmla="*/ 154 h 154"/>
                  <a:gd name="T24" fmla="*/ 48 w 469"/>
                  <a:gd name="T25" fmla="*/ 151 h 154"/>
                  <a:gd name="T26" fmla="*/ 61 w 469"/>
                  <a:gd name="T27" fmla="*/ 143 h 154"/>
                  <a:gd name="T28" fmla="*/ 78 w 469"/>
                  <a:gd name="T29" fmla="*/ 127 h 154"/>
                  <a:gd name="T30" fmla="*/ 118 w 469"/>
                  <a:gd name="T31" fmla="*/ 100 h 154"/>
                  <a:gd name="T32" fmla="*/ 163 w 469"/>
                  <a:gd name="T33" fmla="*/ 83 h 154"/>
                  <a:gd name="T34" fmla="*/ 209 w 469"/>
                  <a:gd name="T35" fmla="*/ 73 h 154"/>
                  <a:gd name="T36" fmla="*/ 234 w 469"/>
                  <a:gd name="T37" fmla="*/ 72 h 154"/>
                  <a:gd name="T38" fmla="*/ 282 w 469"/>
                  <a:gd name="T39" fmla="*/ 76 h 154"/>
                  <a:gd name="T40" fmla="*/ 329 w 469"/>
                  <a:gd name="T41" fmla="*/ 91 h 154"/>
                  <a:gd name="T42" fmla="*/ 370 w 469"/>
                  <a:gd name="T43" fmla="*/ 113 h 154"/>
                  <a:gd name="T44" fmla="*/ 408 w 469"/>
                  <a:gd name="T45" fmla="*/ 143 h 154"/>
                  <a:gd name="T46" fmla="*/ 413 w 469"/>
                  <a:gd name="T47" fmla="*/ 148 h 154"/>
                  <a:gd name="T48" fmla="*/ 426 w 469"/>
                  <a:gd name="T49" fmla="*/ 153 h 154"/>
                  <a:gd name="T50" fmla="*/ 434 w 469"/>
                  <a:gd name="T51" fmla="*/ 154 h 154"/>
                  <a:gd name="T52" fmla="*/ 446 w 469"/>
                  <a:gd name="T53" fmla="*/ 151 h 154"/>
                  <a:gd name="T54" fmla="*/ 458 w 469"/>
                  <a:gd name="T55" fmla="*/ 143 h 154"/>
                  <a:gd name="T56" fmla="*/ 462 w 469"/>
                  <a:gd name="T57" fmla="*/ 139 h 154"/>
                  <a:gd name="T58" fmla="*/ 467 w 469"/>
                  <a:gd name="T59" fmla="*/ 126 h 154"/>
                  <a:gd name="T60" fmla="*/ 467 w 469"/>
                  <a:gd name="T61" fmla="*/ 111 h 154"/>
                  <a:gd name="T62" fmla="*/ 462 w 469"/>
                  <a:gd name="T63" fmla="*/ 99 h 154"/>
                  <a:gd name="T64" fmla="*/ 458 w 469"/>
                  <a:gd name="T65" fmla="*/ 94 h 154"/>
                  <a:gd name="T66" fmla="*/ 410 w 469"/>
                  <a:gd name="T67" fmla="*/ 54 h 154"/>
                  <a:gd name="T68" fmla="*/ 356 w 469"/>
                  <a:gd name="T69" fmla="*/ 24 h 154"/>
                  <a:gd name="T70" fmla="*/ 297 w 469"/>
                  <a:gd name="T71" fmla="*/ 6 h 154"/>
                  <a:gd name="T72" fmla="*/ 234 w 469"/>
                  <a:gd name="T7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9" h="154">
                    <a:moveTo>
                      <a:pt x="234" y="0"/>
                    </a:moveTo>
                    <a:lnTo>
                      <a:pt x="234" y="0"/>
                    </a:lnTo>
                    <a:lnTo>
                      <a:pt x="203" y="1"/>
                    </a:lnTo>
                    <a:lnTo>
                      <a:pt x="172" y="6"/>
                    </a:lnTo>
                    <a:lnTo>
                      <a:pt x="142" y="14"/>
                    </a:lnTo>
                    <a:lnTo>
                      <a:pt x="113" y="24"/>
                    </a:lnTo>
                    <a:lnTo>
                      <a:pt x="85" y="38"/>
                    </a:lnTo>
                    <a:lnTo>
                      <a:pt x="59" y="54"/>
                    </a:lnTo>
                    <a:lnTo>
                      <a:pt x="34" y="72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6" y="99"/>
                    </a:lnTo>
                    <a:lnTo>
                      <a:pt x="2" y="105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2" y="132"/>
                    </a:lnTo>
                    <a:lnTo>
                      <a:pt x="6" y="139"/>
                    </a:lnTo>
                    <a:lnTo>
                      <a:pt x="10" y="143"/>
                    </a:lnTo>
                    <a:lnTo>
                      <a:pt x="10" y="143"/>
                    </a:lnTo>
                    <a:lnTo>
                      <a:pt x="16" y="148"/>
                    </a:lnTo>
                    <a:lnTo>
                      <a:pt x="22" y="151"/>
                    </a:lnTo>
                    <a:lnTo>
                      <a:pt x="29" y="153"/>
                    </a:lnTo>
                    <a:lnTo>
                      <a:pt x="35" y="154"/>
                    </a:lnTo>
                    <a:lnTo>
                      <a:pt x="41" y="153"/>
                    </a:lnTo>
                    <a:lnTo>
                      <a:pt x="48" y="151"/>
                    </a:lnTo>
                    <a:lnTo>
                      <a:pt x="54" y="148"/>
                    </a:lnTo>
                    <a:lnTo>
                      <a:pt x="61" y="143"/>
                    </a:lnTo>
                    <a:lnTo>
                      <a:pt x="61" y="143"/>
                    </a:lnTo>
                    <a:lnTo>
                      <a:pt x="78" y="127"/>
                    </a:lnTo>
                    <a:lnTo>
                      <a:pt x="97" y="113"/>
                    </a:lnTo>
                    <a:lnTo>
                      <a:pt x="118" y="100"/>
                    </a:lnTo>
                    <a:lnTo>
                      <a:pt x="140" y="91"/>
                    </a:lnTo>
                    <a:lnTo>
                      <a:pt x="163" y="83"/>
                    </a:lnTo>
                    <a:lnTo>
                      <a:pt x="185" y="76"/>
                    </a:lnTo>
                    <a:lnTo>
                      <a:pt x="209" y="73"/>
                    </a:lnTo>
                    <a:lnTo>
                      <a:pt x="234" y="72"/>
                    </a:lnTo>
                    <a:lnTo>
                      <a:pt x="234" y="72"/>
                    </a:lnTo>
                    <a:lnTo>
                      <a:pt x="258" y="73"/>
                    </a:lnTo>
                    <a:lnTo>
                      <a:pt x="282" y="76"/>
                    </a:lnTo>
                    <a:lnTo>
                      <a:pt x="306" y="83"/>
                    </a:lnTo>
                    <a:lnTo>
                      <a:pt x="329" y="91"/>
                    </a:lnTo>
                    <a:lnTo>
                      <a:pt x="349" y="100"/>
                    </a:lnTo>
                    <a:lnTo>
                      <a:pt x="370" y="113"/>
                    </a:lnTo>
                    <a:lnTo>
                      <a:pt x="389" y="127"/>
                    </a:lnTo>
                    <a:lnTo>
                      <a:pt x="408" y="143"/>
                    </a:lnTo>
                    <a:lnTo>
                      <a:pt x="408" y="143"/>
                    </a:lnTo>
                    <a:lnTo>
                      <a:pt x="413" y="148"/>
                    </a:lnTo>
                    <a:lnTo>
                      <a:pt x="419" y="151"/>
                    </a:lnTo>
                    <a:lnTo>
                      <a:pt x="426" y="153"/>
                    </a:lnTo>
                    <a:lnTo>
                      <a:pt x="434" y="154"/>
                    </a:lnTo>
                    <a:lnTo>
                      <a:pt x="434" y="154"/>
                    </a:lnTo>
                    <a:lnTo>
                      <a:pt x="440" y="153"/>
                    </a:lnTo>
                    <a:lnTo>
                      <a:pt x="446" y="151"/>
                    </a:lnTo>
                    <a:lnTo>
                      <a:pt x="453" y="148"/>
                    </a:lnTo>
                    <a:lnTo>
                      <a:pt x="458" y="143"/>
                    </a:lnTo>
                    <a:lnTo>
                      <a:pt x="458" y="143"/>
                    </a:lnTo>
                    <a:lnTo>
                      <a:pt x="462" y="139"/>
                    </a:lnTo>
                    <a:lnTo>
                      <a:pt x="466" y="132"/>
                    </a:lnTo>
                    <a:lnTo>
                      <a:pt x="467" y="126"/>
                    </a:lnTo>
                    <a:lnTo>
                      <a:pt x="469" y="118"/>
                    </a:lnTo>
                    <a:lnTo>
                      <a:pt x="467" y="111"/>
                    </a:lnTo>
                    <a:lnTo>
                      <a:pt x="466" y="105"/>
                    </a:lnTo>
                    <a:lnTo>
                      <a:pt x="462" y="99"/>
                    </a:lnTo>
                    <a:lnTo>
                      <a:pt x="458" y="94"/>
                    </a:lnTo>
                    <a:lnTo>
                      <a:pt x="458" y="94"/>
                    </a:lnTo>
                    <a:lnTo>
                      <a:pt x="435" y="72"/>
                    </a:lnTo>
                    <a:lnTo>
                      <a:pt x="410" y="54"/>
                    </a:lnTo>
                    <a:lnTo>
                      <a:pt x="383" y="38"/>
                    </a:lnTo>
                    <a:lnTo>
                      <a:pt x="356" y="24"/>
                    </a:lnTo>
                    <a:lnTo>
                      <a:pt x="327" y="14"/>
                    </a:lnTo>
                    <a:lnTo>
                      <a:pt x="297" y="6"/>
                    </a:lnTo>
                    <a:lnTo>
                      <a:pt x="266" y="1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2AD96C85-0802-774A-A2D0-E5EC6AF9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478" y="4241677"/>
                <a:ext cx="112239" cy="45844"/>
              </a:xfrm>
              <a:custGeom>
                <a:avLst/>
                <a:gdLst>
                  <a:gd name="T0" fmla="*/ 9 w 283"/>
                  <a:gd name="T1" fmla="*/ 54 h 114"/>
                  <a:gd name="T2" fmla="*/ 1 w 283"/>
                  <a:gd name="T3" fmla="*/ 67 h 114"/>
                  <a:gd name="T4" fmla="*/ 0 w 283"/>
                  <a:gd name="T5" fmla="*/ 79 h 114"/>
                  <a:gd name="T6" fmla="*/ 1 w 283"/>
                  <a:gd name="T7" fmla="*/ 92 h 114"/>
                  <a:gd name="T8" fmla="*/ 9 w 283"/>
                  <a:gd name="T9" fmla="*/ 105 h 114"/>
                  <a:gd name="T10" fmla="*/ 15 w 283"/>
                  <a:gd name="T11" fmla="*/ 110 h 114"/>
                  <a:gd name="T12" fmla="*/ 28 w 283"/>
                  <a:gd name="T13" fmla="*/ 114 h 114"/>
                  <a:gd name="T14" fmla="*/ 41 w 283"/>
                  <a:gd name="T15" fmla="*/ 114 h 114"/>
                  <a:gd name="T16" fmla="*/ 54 w 283"/>
                  <a:gd name="T17" fmla="*/ 110 h 114"/>
                  <a:gd name="T18" fmla="*/ 60 w 283"/>
                  <a:gd name="T19" fmla="*/ 105 h 114"/>
                  <a:gd name="T20" fmla="*/ 78 w 283"/>
                  <a:gd name="T21" fmla="*/ 90 h 114"/>
                  <a:gd name="T22" fmla="*/ 98 w 283"/>
                  <a:gd name="T23" fmla="*/ 79 h 114"/>
                  <a:gd name="T24" fmla="*/ 119 w 283"/>
                  <a:gd name="T25" fmla="*/ 73 h 114"/>
                  <a:gd name="T26" fmla="*/ 141 w 283"/>
                  <a:gd name="T27" fmla="*/ 71 h 114"/>
                  <a:gd name="T28" fmla="*/ 164 w 283"/>
                  <a:gd name="T29" fmla="*/ 73 h 114"/>
                  <a:gd name="T30" fmla="*/ 184 w 283"/>
                  <a:gd name="T31" fmla="*/ 79 h 114"/>
                  <a:gd name="T32" fmla="*/ 205 w 283"/>
                  <a:gd name="T33" fmla="*/ 90 h 114"/>
                  <a:gd name="T34" fmla="*/ 223 w 283"/>
                  <a:gd name="T35" fmla="*/ 105 h 114"/>
                  <a:gd name="T36" fmla="*/ 229 w 283"/>
                  <a:gd name="T37" fmla="*/ 110 h 114"/>
                  <a:gd name="T38" fmla="*/ 242 w 283"/>
                  <a:gd name="T39" fmla="*/ 114 h 114"/>
                  <a:gd name="T40" fmla="*/ 248 w 283"/>
                  <a:gd name="T41" fmla="*/ 114 h 114"/>
                  <a:gd name="T42" fmla="*/ 261 w 283"/>
                  <a:gd name="T43" fmla="*/ 113 h 114"/>
                  <a:gd name="T44" fmla="*/ 274 w 283"/>
                  <a:gd name="T45" fmla="*/ 105 h 114"/>
                  <a:gd name="T46" fmla="*/ 277 w 283"/>
                  <a:gd name="T47" fmla="*/ 98 h 114"/>
                  <a:gd name="T48" fmla="*/ 283 w 283"/>
                  <a:gd name="T49" fmla="*/ 86 h 114"/>
                  <a:gd name="T50" fmla="*/ 283 w 283"/>
                  <a:gd name="T51" fmla="*/ 73 h 114"/>
                  <a:gd name="T52" fmla="*/ 277 w 283"/>
                  <a:gd name="T53" fmla="*/ 60 h 114"/>
                  <a:gd name="T54" fmla="*/ 274 w 283"/>
                  <a:gd name="T55" fmla="*/ 54 h 114"/>
                  <a:gd name="T56" fmla="*/ 243 w 283"/>
                  <a:gd name="T57" fmla="*/ 30 h 114"/>
                  <a:gd name="T58" fmla="*/ 212 w 283"/>
                  <a:gd name="T59" fmla="*/ 14 h 114"/>
                  <a:gd name="T60" fmla="*/ 177 w 283"/>
                  <a:gd name="T61" fmla="*/ 3 h 114"/>
                  <a:gd name="T62" fmla="*/ 141 w 283"/>
                  <a:gd name="T63" fmla="*/ 0 h 114"/>
                  <a:gd name="T64" fmla="*/ 105 w 283"/>
                  <a:gd name="T65" fmla="*/ 3 h 114"/>
                  <a:gd name="T66" fmla="*/ 71 w 283"/>
                  <a:gd name="T67" fmla="*/ 14 h 114"/>
                  <a:gd name="T68" fmla="*/ 38 w 283"/>
                  <a:gd name="T69" fmla="*/ 30 h 114"/>
                  <a:gd name="T70" fmla="*/ 9 w 283"/>
                  <a:gd name="T71" fmla="*/ 5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3" h="114">
                    <a:moveTo>
                      <a:pt x="9" y="54"/>
                    </a:moveTo>
                    <a:lnTo>
                      <a:pt x="9" y="54"/>
                    </a:lnTo>
                    <a:lnTo>
                      <a:pt x="4" y="60"/>
                    </a:lnTo>
                    <a:lnTo>
                      <a:pt x="1" y="67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1" y="92"/>
                    </a:lnTo>
                    <a:lnTo>
                      <a:pt x="4" y="98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15" y="110"/>
                    </a:lnTo>
                    <a:lnTo>
                      <a:pt x="20" y="113"/>
                    </a:lnTo>
                    <a:lnTo>
                      <a:pt x="28" y="114"/>
                    </a:lnTo>
                    <a:lnTo>
                      <a:pt x="35" y="114"/>
                    </a:lnTo>
                    <a:lnTo>
                      <a:pt x="41" y="114"/>
                    </a:lnTo>
                    <a:lnTo>
                      <a:pt x="47" y="113"/>
                    </a:lnTo>
                    <a:lnTo>
                      <a:pt x="54" y="110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68" y="97"/>
                    </a:lnTo>
                    <a:lnTo>
                      <a:pt x="78" y="90"/>
                    </a:lnTo>
                    <a:lnTo>
                      <a:pt x="87" y="84"/>
                    </a:lnTo>
                    <a:lnTo>
                      <a:pt x="98" y="79"/>
                    </a:lnTo>
                    <a:lnTo>
                      <a:pt x="108" y="76"/>
                    </a:lnTo>
                    <a:lnTo>
                      <a:pt x="119" y="73"/>
                    </a:lnTo>
                    <a:lnTo>
                      <a:pt x="130" y="71"/>
                    </a:lnTo>
                    <a:lnTo>
                      <a:pt x="141" y="71"/>
                    </a:lnTo>
                    <a:lnTo>
                      <a:pt x="153" y="71"/>
                    </a:lnTo>
                    <a:lnTo>
                      <a:pt x="164" y="73"/>
                    </a:lnTo>
                    <a:lnTo>
                      <a:pt x="173" y="76"/>
                    </a:lnTo>
                    <a:lnTo>
                      <a:pt x="184" y="79"/>
                    </a:lnTo>
                    <a:lnTo>
                      <a:pt x="196" y="84"/>
                    </a:lnTo>
                    <a:lnTo>
                      <a:pt x="205" y="90"/>
                    </a:lnTo>
                    <a:lnTo>
                      <a:pt x="215" y="97"/>
                    </a:lnTo>
                    <a:lnTo>
                      <a:pt x="223" y="105"/>
                    </a:lnTo>
                    <a:lnTo>
                      <a:pt x="223" y="105"/>
                    </a:lnTo>
                    <a:lnTo>
                      <a:pt x="229" y="110"/>
                    </a:lnTo>
                    <a:lnTo>
                      <a:pt x="234" y="113"/>
                    </a:lnTo>
                    <a:lnTo>
                      <a:pt x="242" y="114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55" y="114"/>
                    </a:lnTo>
                    <a:lnTo>
                      <a:pt x="261" y="113"/>
                    </a:lnTo>
                    <a:lnTo>
                      <a:pt x="267" y="110"/>
                    </a:lnTo>
                    <a:lnTo>
                      <a:pt x="274" y="105"/>
                    </a:lnTo>
                    <a:lnTo>
                      <a:pt x="274" y="105"/>
                    </a:lnTo>
                    <a:lnTo>
                      <a:pt x="277" y="98"/>
                    </a:lnTo>
                    <a:lnTo>
                      <a:pt x="280" y="92"/>
                    </a:lnTo>
                    <a:lnTo>
                      <a:pt x="283" y="86"/>
                    </a:lnTo>
                    <a:lnTo>
                      <a:pt x="283" y="79"/>
                    </a:lnTo>
                    <a:lnTo>
                      <a:pt x="283" y="73"/>
                    </a:lnTo>
                    <a:lnTo>
                      <a:pt x="280" y="67"/>
                    </a:lnTo>
                    <a:lnTo>
                      <a:pt x="277" y="60"/>
                    </a:lnTo>
                    <a:lnTo>
                      <a:pt x="274" y="54"/>
                    </a:lnTo>
                    <a:lnTo>
                      <a:pt x="274" y="54"/>
                    </a:lnTo>
                    <a:lnTo>
                      <a:pt x="259" y="41"/>
                    </a:lnTo>
                    <a:lnTo>
                      <a:pt x="243" y="30"/>
                    </a:lnTo>
                    <a:lnTo>
                      <a:pt x="228" y="20"/>
                    </a:lnTo>
                    <a:lnTo>
                      <a:pt x="212" y="14"/>
                    </a:lnTo>
                    <a:lnTo>
                      <a:pt x="194" y="8"/>
                    </a:lnTo>
                    <a:lnTo>
                      <a:pt x="177" y="3"/>
                    </a:lnTo>
                    <a:lnTo>
                      <a:pt x="159" y="1"/>
                    </a:lnTo>
                    <a:lnTo>
                      <a:pt x="141" y="0"/>
                    </a:lnTo>
                    <a:lnTo>
                      <a:pt x="124" y="1"/>
                    </a:lnTo>
                    <a:lnTo>
                      <a:pt x="105" y="3"/>
                    </a:lnTo>
                    <a:lnTo>
                      <a:pt x="87" y="8"/>
                    </a:lnTo>
                    <a:lnTo>
                      <a:pt x="71" y="14"/>
                    </a:lnTo>
                    <a:lnTo>
                      <a:pt x="54" y="20"/>
                    </a:lnTo>
                    <a:lnTo>
                      <a:pt x="38" y="30"/>
                    </a:lnTo>
                    <a:lnTo>
                      <a:pt x="23" y="41"/>
                    </a:lnTo>
                    <a:lnTo>
                      <a:pt x="9" y="54"/>
                    </a:lnTo>
                    <a:lnTo>
                      <a:pt x="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9" tIns="60944" rIns="121889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B50A3C-E593-A54C-9F19-8FA688B6788D}"/>
                </a:ext>
              </a:extLst>
            </p:cNvPr>
            <p:cNvSpPr txBox="1"/>
            <p:nvPr/>
          </p:nvSpPr>
          <p:spPr>
            <a:xfrm>
              <a:off x="2433206" y="3208984"/>
              <a:ext cx="1572872" cy="79671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>
                  <a:solidFill>
                    <a:srgbClr val="005073"/>
                  </a:solidFill>
                  <a:latin typeface="CiscoSansTT ExtraLight"/>
                  <a:ea typeface="ＭＳ Ｐゴシック" panose="020B0600070205080204" pitchFamily="34" charset="-128"/>
                </a:rPr>
                <a:t>Orchestrator</a:t>
              </a:r>
            </a:p>
            <a:p>
              <a:pPr marL="0" marR="0" lvl="0" indent="0" algn="ct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ＭＳ Ｐゴシック" panose="020B0600070205080204" pitchFamily="34" charset="-128"/>
                </a:rPr>
                <a:t>Integrations</a:t>
              </a: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DDC51EC5-F6D1-7141-B48E-3510F3A86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42" y="3659840"/>
            <a:ext cx="1077924" cy="21304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E722AB8-D194-D449-9680-B1487DDF2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365" y="3675585"/>
            <a:ext cx="951514" cy="951514"/>
          </a:xfrm>
          <a:prstGeom prst="rect">
            <a:avLst/>
          </a:prstGeom>
        </p:spPr>
      </p:pic>
      <p:pic>
        <p:nvPicPr>
          <p:cNvPr id="81" name="Picture 10" descr="Image result for vsphere logo">
            <a:extLst>
              <a:ext uri="{FF2B5EF4-FFF2-40B4-BE49-F238E27FC236}">
                <a16:creationId xmlns:a16="http://schemas.microsoft.com/office/drawing/2014/main" id="{60693AB5-01E3-CD48-A593-08ABAF99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43" y="4146678"/>
            <a:ext cx="1304435" cy="6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6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0EB0DA-C74C-534B-97AC-A56AFBDCF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Tetration Design and Implementation Series</a:t>
            </a:r>
          </a:p>
          <a:p>
            <a:pPr lvl="1"/>
            <a:r>
              <a:rPr lang="en-US" dirty="0"/>
              <a:t>Scopes and Inventory: </a:t>
            </a:r>
            <a:r>
              <a:rPr lang="en-US" dirty="0">
                <a:hlinkClick r:id="rId2"/>
              </a:rPr>
              <a:t>https://youtu.be/YBkUOEQcDcM</a:t>
            </a:r>
            <a:endParaRPr lang="en-US" dirty="0"/>
          </a:p>
          <a:p>
            <a:pPr lvl="1"/>
            <a:r>
              <a:rPr lang="en-US" dirty="0"/>
              <a:t>Scope Design: </a:t>
            </a:r>
            <a:r>
              <a:rPr lang="en-US" dirty="0">
                <a:hlinkClick r:id="rId3"/>
              </a:rPr>
              <a:t>https://youtu.be/_0mjPhqPCSY</a:t>
            </a:r>
            <a:endParaRPr lang="en-US" dirty="0"/>
          </a:p>
          <a:p>
            <a:pPr lvl="1"/>
            <a:r>
              <a:rPr lang="en-US" dirty="0"/>
              <a:t>Inventory: </a:t>
            </a:r>
            <a:r>
              <a:rPr lang="en-US" dirty="0">
                <a:hlinkClick r:id="rId4"/>
              </a:rPr>
              <a:t>https://youtu.be/cLhkaGVEgy4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B58A6C-9147-5E47-BE88-D038998C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参考情報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43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3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8B9DEB8-196F-804E-B75A-8C171187CF98}"/>
              </a:ext>
            </a:extLst>
          </p:cNvPr>
          <p:cNvCxnSpPr>
            <a:cxnSpLocks/>
            <a:stCxn id="28" idx="2"/>
            <a:endCxn id="113" idx="0"/>
          </p:cNvCxnSpPr>
          <p:nvPr/>
        </p:nvCxnSpPr>
        <p:spPr>
          <a:xfrm>
            <a:off x="2234649" y="2368600"/>
            <a:ext cx="887977" cy="62498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670DD4F-A6E9-344D-A19A-04ED78D91516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 flipH="1">
            <a:off x="2234649" y="1746970"/>
            <a:ext cx="1094246" cy="31385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D51BC0A-5D53-4D46-8DD7-4421ACF9930C}"/>
              </a:ext>
            </a:extLst>
          </p:cNvPr>
          <p:cNvCxnSpPr>
            <a:cxnSpLocks/>
            <a:stCxn id="28" idx="2"/>
            <a:endCxn id="111" idx="0"/>
          </p:cNvCxnSpPr>
          <p:nvPr/>
        </p:nvCxnSpPr>
        <p:spPr>
          <a:xfrm>
            <a:off x="2234649" y="2368600"/>
            <a:ext cx="1151836" cy="93360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D3D3B3B-D135-1043-AAF5-84068266FA31}"/>
              </a:ext>
            </a:extLst>
          </p:cNvPr>
          <p:cNvCxnSpPr>
            <a:cxnSpLocks/>
            <a:stCxn id="28" idx="2"/>
            <a:endCxn id="109" idx="0"/>
          </p:cNvCxnSpPr>
          <p:nvPr/>
        </p:nvCxnSpPr>
        <p:spPr>
          <a:xfrm>
            <a:off x="2234649" y="2368600"/>
            <a:ext cx="485950" cy="93360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41DADE35-55B7-A143-9DD6-FA98A56F9F46}"/>
              </a:ext>
            </a:extLst>
          </p:cNvPr>
          <p:cNvSpPr/>
          <p:nvPr/>
        </p:nvSpPr>
        <p:spPr>
          <a:xfrm>
            <a:off x="554164" y="3314639"/>
            <a:ext cx="478897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Broker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5BFA3DD-BE62-5B45-8998-8386EFB6B348}"/>
              </a:ext>
            </a:extLst>
          </p:cNvPr>
          <p:cNvGrpSpPr/>
          <p:nvPr/>
        </p:nvGrpSpPr>
        <p:grpSpPr>
          <a:xfrm>
            <a:off x="831287" y="3536051"/>
            <a:ext cx="70400" cy="879338"/>
            <a:chOff x="436780" y="3831760"/>
            <a:chExt cx="70400" cy="87933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829414-B1EA-D34C-A88C-5A1829CE40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92" y="3831760"/>
              <a:ext cx="56" cy="87933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D25F108-4F14-FA43-9A1B-DFC89A51F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780" y="4236942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3304420-3DFC-2148-BC84-4481CF0B7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00" y="4468717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EEC777C-9836-8C4D-90EE-A40C6ABDC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70" y="4711098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BDFF664-2DDD-2A46-B645-E959D85E1DC5}"/>
              </a:ext>
            </a:extLst>
          </p:cNvPr>
          <p:cNvGrpSpPr/>
          <p:nvPr/>
        </p:nvGrpSpPr>
        <p:grpSpPr>
          <a:xfrm>
            <a:off x="1356907" y="3536051"/>
            <a:ext cx="70400" cy="879338"/>
            <a:chOff x="436780" y="3831760"/>
            <a:chExt cx="70400" cy="87933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12CB6DD-A2C0-EA4A-9A28-21F7ECA20E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92" y="3831760"/>
              <a:ext cx="56" cy="87933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B5E5E7B-1AE2-FB44-A262-A6BF1F0848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780" y="4236942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7D8E622-FF97-C948-9299-1D631D2071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00" y="4468717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51B3572-3272-A44A-AC8C-4715558A4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70" y="4711098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919260D1-86C6-0B4F-B06C-834D1E216D2F}"/>
              </a:ext>
            </a:extLst>
          </p:cNvPr>
          <p:cNvSpPr/>
          <p:nvPr/>
        </p:nvSpPr>
        <p:spPr>
          <a:xfrm>
            <a:off x="2727894" y="2993588"/>
            <a:ext cx="789463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>
                <a:solidFill>
                  <a:schemeClr val="bg2"/>
                </a:solidFill>
              </a:rPr>
              <a:t>Websphere</a:t>
            </a:r>
            <a:endParaRPr lang="en-US" sz="1100" dirty="0">
              <a:solidFill>
                <a:schemeClr val="bg2"/>
              </a:solidFill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476E139-AFAB-EB48-A2A7-9266A070BC32}"/>
              </a:ext>
            </a:extLst>
          </p:cNvPr>
          <p:cNvGrpSpPr/>
          <p:nvPr/>
        </p:nvGrpSpPr>
        <p:grpSpPr>
          <a:xfrm>
            <a:off x="1998386" y="3536051"/>
            <a:ext cx="70400" cy="879338"/>
            <a:chOff x="436780" y="3831760"/>
            <a:chExt cx="70400" cy="87933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ED4CB54-09FE-534F-8ACC-3A3DD21A5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92" y="3831760"/>
              <a:ext cx="56" cy="87933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B26295-8267-074A-A5BE-5C535F2C4D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780" y="4236942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9C4886D-C5EE-9849-8461-97F80C0286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00" y="4468717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9076617-58B2-304F-89CB-454D8F70E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70" y="4711098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214C748-D3DD-754F-AF46-0BC16C797C5C}"/>
              </a:ext>
            </a:extLst>
          </p:cNvPr>
          <p:cNvGrpSpPr/>
          <p:nvPr/>
        </p:nvGrpSpPr>
        <p:grpSpPr>
          <a:xfrm>
            <a:off x="2535185" y="3536051"/>
            <a:ext cx="70400" cy="879338"/>
            <a:chOff x="436780" y="3831760"/>
            <a:chExt cx="70400" cy="879338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EBEF51C-AA01-ED45-9CCD-311D0BB7DB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92" y="3831760"/>
              <a:ext cx="56" cy="87933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5D2B2B9-2D27-1440-9C79-0DFC4099D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780" y="4236942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A5A54C2-5ABF-2145-95B2-AA8F470FAA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00" y="4468717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13991A8-1142-5347-A5EF-83FB551A40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70" y="4711098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653CE12-C50D-ED4E-AC43-E4DEB1DE1166}"/>
              </a:ext>
            </a:extLst>
          </p:cNvPr>
          <p:cNvGrpSpPr/>
          <p:nvPr/>
        </p:nvGrpSpPr>
        <p:grpSpPr>
          <a:xfrm>
            <a:off x="2964035" y="3214784"/>
            <a:ext cx="70400" cy="1200606"/>
            <a:chOff x="436780" y="3510493"/>
            <a:chExt cx="70400" cy="1200606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2B000FB-9B56-9440-92C0-52442201C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648" y="3510493"/>
              <a:ext cx="8473" cy="1200606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253DFB4-9030-6D4F-8DC7-739FA9C14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780" y="4236942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D78E8F57-0524-E347-BFA0-95DBC732F4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00" y="4468717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F72091B-F5EE-9241-B829-0C828D94EE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70" y="4711098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E88E88D-AFC8-3E4D-B320-F74288FD3DDE}"/>
              </a:ext>
            </a:extLst>
          </p:cNvPr>
          <p:cNvGrpSpPr/>
          <p:nvPr/>
        </p:nvGrpSpPr>
        <p:grpSpPr>
          <a:xfrm>
            <a:off x="3392164" y="3536051"/>
            <a:ext cx="70400" cy="879338"/>
            <a:chOff x="436780" y="3831760"/>
            <a:chExt cx="70400" cy="879338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8ABC7BC-FAA9-6240-8CE8-84D1DAA96C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92" y="3831760"/>
              <a:ext cx="56" cy="87933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AAA908DE-3948-5D48-BE73-B63196ACCB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780" y="4236942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7ED274A-E8AE-7E43-BA9E-B82541A9D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00" y="4468717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53E308-17E8-5745-98BC-822E6FF3A7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70" y="4711098"/>
              <a:ext cx="6478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29D47C7-B554-7848-B3BF-251CB347AE6D}"/>
              </a:ext>
            </a:extLst>
          </p:cNvPr>
          <p:cNvCxnSpPr>
            <a:cxnSpLocks/>
            <a:stCxn id="28" idx="2"/>
            <a:endCxn id="110" idx="0"/>
          </p:cNvCxnSpPr>
          <p:nvPr/>
        </p:nvCxnSpPr>
        <p:spPr>
          <a:xfrm flipH="1">
            <a:off x="2172814" y="2368600"/>
            <a:ext cx="61835" cy="93406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FFBD629-B22B-5B41-8D07-0ABAE101BB62}"/>
              </a:ext>
            </a:extLst>
          </p:cNvPr>
          <p:cNvCxnSpPr>
            <a:cxnSpLocks/>
            <a:stCxn id="28" idx="2"/>
            <a:endCxn id="108" idx="0"/>
          </p:cNvCxnSpPr>
          <p:nvPr/>
        </p:nvCxnSpPr>
        <p:spPr>
          <a:xfrm flipH="1">
            <a:off x="1471829" y="2368600"/>
            <a:ext cx="762820" cy="939749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AAF87A3-0E4F-5A4A-8627-398BB6D52231}"/>
              </a:ext>
            </a:extLst>
          </p:cNvPr>
          <p:cNvCxnSpPr>
            <a:cxnSpLocks/>
            <a:stCxn id="28" idx="2"/>
            <a:endCxn id="115" idx="0"/>
          </p:cNvCxnSpPr>
          <p:nvPr/>
        </p:nvCxnSpPr>
        <p:spPr>
          <a:xfrm flipH="1">
            <a:off x="793613" y="2368600"/>
            <a:ext cx="1441036" cy="946039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3B938AA-0907-4848-967B-D88512836DA1}"/>
              </a:ext>
            </a:extLst>
          </p:cNvPr>
          <p:cNvCxnSpPr>
            <a:cxnSpLocks/>
            <a:stCxn id="28" idx="2"/>
            <a:endCxn id="112" idx="0"/>
          </p:cNvCxnSpPr>
          <p:nvPr/>
        </p:nvCxnSpPr>
        <p:spPr>
          <a:xfrm flipH="1">
            <a:off x="2042344" y="2368600"/>
            <a:ext cx="192305" cy="61726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1F710D6F-4181-334A-AF38-72CE4A0077E4}"/>
              </a:ext>
            </a:extLst>
          </p:cNvPr>
          <p:cNvSpPr/>
          <p:nvPr/>
        </p:nvSpPr>
        <p:spPr>
          <a:xfrm>
            <a:off x="919340" y="2986573"/>
            <a:ext cx="338274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F6563621-FFF4-3A4C-ABC4-510C52D5A0E7}"/>
              </a:ext>
            </a:extLst>
          </p:cNvPr>
          <p:cNvSpPr/>
          <p:nvPr/>
        </p:nvSpPr>
        <p:spPr>
          <a:xfrm>
            <a:off x="1751464" y="2985864"/>
            <a:ext cx="581759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Services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BAEA8C0D-4441-284E-9AF8-F8B8F92FB329}"/>
              </a:ext>
            </a:extLst>
          </p:cNvPr>
          <p:cNvSpPr/>
          <p:nvPr/>
        </p:nvSpPr>
        <p:spPr>
          <a:xfrm>
            <a:off x="1307700" y="2985271"/>
            <a:ext cx="338274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VDI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369E35-E559-2445-A767-2B752EC0FD53}"/>
              </a:ext>
            </a:extLst>
          </p:cNvPr>
          <p:cNvCxnSpPr>
            <a:cxnSpLocks/>
            <a:stCxn id="28" idx="2"/>
            <a:endCxn id="114" idx="0"/>
          </p:cNvCxnSpPr>
          <p:nvPr/>
        </p:nvCxnSpPr>
        <p:spPr>
          <a:xfrm flipH="1">
            <a:off x="1476837" y="2368600"/>
            <a:ext cx="757812" cy="616671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3A0EFA7-7E44-BC49-8AEB-1C4EF172FFA7}"/>
              </a:ext>
            </a:extLst>
          </p:cNvPr>
          <p:cNvCxnSpPr>
            <a:cxnSpLocks/>
            <a:stCxn id="28" idx="2"/>
            <a:endCxn id="107" idx="0"/>
          </p:cNvCxnSpPr>
          <p:nvPr/>
        </p:nvCxnSpPr>
        <p:spPr>
          <a:xfrm flipH="1">
            <a:off x="1088477" y="2368600"/>
            <a:ext cx="1146172" cy="61797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1DFEA23B-F32B-6241-8D75-BF6A52855960}"/>
              </a:ext>
            </a:extLst>
          </p:cNvPr>
          <p:cNvSpPr/>
          <p:nvPr/>
        </p:nvSpPr>
        <p:spPr>
          <a:xfrm>
            <a:off x="1075118" y="3308349"/>
            <a:ext cx="793422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Investments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F59F43AB-60EA-444E-A9EE-35DBD15ECA1E}"/>
              </a:ext>
            </a:extLst>
          </p:cNvPr>
          <p:cNvSpPr/>
          <p:nvPr/>
        </p:nvSpPr>
        <p:spPr>
          <a:xfrm>
            <a:off x="2491987" y="3302203"/>
            <a:ext cx="457223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Retail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66AFD0E-F427-E544-A5AA-4BF5393B85FF}"/>
              </a:ext>
            </a:extLst>
          </p:cNvPr>
          <p:cNvSpPr/>
          <p:nvPr/>
        </p:nvSpPr>
        <p:spPr>
          <a:xfrm>
            <a:off x="1909864" y="3302667"/>
            <a:ext cx="525899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Claims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DEF25E32-82E3-DA42-8FCF-7F65A556BE04}"/>
              </a:ext>
            </a:extLst>
          </p:cNvPr>
          <p:cNvSpPr/>
          <p:nvPr/>
        </p:nvSpPr>
        <p:spPr>
          <a:xfrm>
            <a:off x="3011952" y="3302203"/>
            <a:ext cx="749065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Payments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4A7F517-ED17-174F-A2D0-E6403366D434}"/>
              </a:ext>
            </a:extLst>
          </p:cNvPr>
          <p:cNvSpPr/>
          <p:nvPr/>
        </p:nvSpPr>
        <p:spPr>
          <a:xfrm>
            <a:off x="4243923" y="3097982"/>
            <a:ext cx="557690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HQ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56D4F46-4A82-CA4E-BFB9-44E92DC852C0}"/>
              </a:ext>
            </a:extLst>
          </p:cNvPr>
          <p:cNvSpPr/>
          <p:nvPr/>
        </p:nvSpPr>
        <p:spPr>
          <a:xfrm>
            <a:off x="4910772" y="3097982"/>
            <a:ext cx="802795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Branches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BBC129B-210C-9945-9A9D-0C0395159487}"/>
              </a:ext>
            </a:extLst>
          </p:cNvPr>
          <p:cNvSpPr/>
          <p:nvPr/>
        </p:nvSpPr>
        <p:spPr>
          <a:xfrm>
            <a:off x="5810926" y="3097982"/>
            <a:ext cx="743231" cy="22951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Agencies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8A4CA38-2F33-3840-B955-222C4A55C13B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H="1" flipV="1">
            <a:off x="3328895" y="1746970"/>
            <a:ext cx="2111085" cy="31086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D8B285F-EDF9-5B47-8E09-5B1A4F970954}"/>
              </a:ext>
            </a:extLst>
          </p:cNvPr>
          <p:cNvCxnSpPr>
            <a:cxnSpLocks/>
            <a:stCxn id="29" idx="2"/>
            <a:endCxn id="9" idx="0"/>
          </p:cNvCxnSpPr>
          <p:nvPr/>
        </p:nvCxnSpPr>
        <p:spPr>
          <a:xfrm flipH="1">
            <a:off x="4522768" y="2365612"/>
            <a:ext cx="917212" cy="73237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43E6510-8145-DE4B-9A73-A7C928788CB2}"/>
              </a:ext>
            </a:extLst>
          </p:cNvPr>
          <p:cNvCxnSpPr>
            <a:cxnSpLocks/>
            <a:stCxn id="29" idx="2"/>
            <a:endCxn id="85" idx="0"/>
          </p:cNvCxnSpPr>
          <p:nvPr/>
        </p:nvCxnSpPr>
        <p:spPr>
          <a:xfrm flipH="1">
            <a:off x="5312170" y="2365612"/>
            <a:ext cx="127810" cy="73237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9BF59B1-A21E-1C40-980D-468F883DF9DC}"/>
              </a:ext>
            </a:extLst>
          </p:cNvPr>
          <p:cNvCxnSpPr>
            <a:cxnSpLocks/>
            <a:stCxn id="29" idx="2"/>
            <a:endCxn id="86" idx="0"/>
          </p:cNvCxnSpPr>
          <p:nvPr/>
        </p:nvCxnSpPr>
        <p:spPr>
          <a:xfrm>
            <a:off x="5439980" y="2365612"/>
            <a:ext cx="742562" cy="73237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B134AE-B370-EC44-A08B-6B7A1691CA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flipH="1">
            <a:off x="3328895" y="1181945"/>
            <a:ext cx="1334396" cy="19569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E7836D7-1EA6-AA41-8750-4F972D463EDA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>
            <a:off x="4663291" y="1181945"/>
            <a:ext cx="3149268" cy="20344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066279F-8748-F546-B35F-4152ABB2814F}"/>
              </a:ext>
            </a:extLst>
          </p:cNvPr>
          <p:cNvSpPr/>
          <p:nvPr/>
        </p:nvSpPr>
        <p:spPr>
          <a:xfrm>
            <a:off x="1889884" y="2057834"/>
            <a:ext cx="665928" cy="3068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435747-03BB-FE4A-98A3-F0E92A1DF3E2}"/>
              </a:ext>
            </a:extLst>
          </p:cNvPr>
          <p:cNvSpPr/>
          <p:nvPr/>
        </p:nvSpPr>
        <p:spPr>
          <a:xfrm>
            <a:off x="5000293" y="2057834"/>
            <a:ext cx="825530" cy="275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02DC024-709A-6C49-9A89-172E8A09F7DE}"/>
              </a:ext>
            </a:extLst>
          </p:cNvPr>
          <p:cNvSpPr/>
          <p:nvPr/>
        </p:nvSpPr>
        <p:spPr>
          <a:xfrm>
            <a:off x="7304304" y="1438207"/>
            <a:ext cx="1043091" cy="29873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01FA45-C391-8B4A-8C4C-0FA588CAE9F5}"/>
              </a:ext>
            </a:extLst>
          </p:cNvPr>
          <p:cNvSpPr/>
          <p:nvPr/>
        </p:nvSpPr>
        <p:spPr>
          <a:xfrm>
            <a:off x="2805441" y="1410723"/>
            <a:ext cx="1043091" cy="29873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E66DD3A-0242-5F41-9D09-C49DD4FE7823}"/>
              </a:ext>
            </a:extLst>
          </p:cNvPr>
          <p:cNvSpPr/>
          <p:nvPr/>
        </p:nvSpPr>
        <p:spPr>
          <a:xfrm>
            <a:off x="4013259" y="837653"/>
            <a:ext cx="1297402" cy="319064"/>
          </a:xfrm>
          <a:prstGeom prst="roundRect">
            <a:avLst>
              <a:gd name="adj" fmla="val 9363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82259F7-F129-0D45-9DAB-BDFFD9E8AAC2}"/>
              </a:ext>
            </a:extLst>
          </p:cNvPr>
          <p:cNvSpPr/>
          <p:nvPr/>
        </p:nvSpPr>
        <p:spPr>
          <a:xfrm>
            <a:off x="234986" y="832104"/>
            <a:ext cx="8726134" cy="4183241"/>
          </a:xfrm>
          <a:prstGeom prst="roundRect">
            <a:avLst>
              <a:gd name="adj" fmla="val 9363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2575A-641A-824F-BE9E-552F7B81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66" y="286450"/>
            <a:ext cx="8345488" cy="525266"/>
          </a:xfrm>
        </p:spPr>
        <p:txBody>
          <a:bodyPr/>
          <a:lstStyle/>
          <a:p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Scope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とは？</a:t>
            </a:r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 - </a:t>
            </a:r>
            <a:r>
              <a:rPr lang="en-US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Tetration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でのインベントリ管理の概念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F337BE-DD01-4A43-86FE-0A1C7FEE4D8B}"/>
              </a:ext>
            </a:extLst>
          </p:cNvPr>
          <p:cNvSpPr/>
          <p:nvPr/>
        </p:nvSpPr>
        <p:spPr>
          <a:xfrm>
            <a:off x="382902" y="1265131"/>
            <a:ext cx="6361092" cy="3646303"/>
          </a:xfrm>
          <a:prstGeom prst="roundRect">
            <a:avLst>
              <a:gd name="adj" fmla="val 782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F4E851-8B56-1F43-9317-228BB6C37539}"/>
              </a:ext>
            </a:extLst>
          </p:cNvPr>
          <p:cNvSpPr>
            <a:spLocks noChangeAspect="1"/>
          </p:cNvSpPr>
          <p:nvPr/>
        </p:nvSpPr>
        <p:spPr>
          <a:xfrm>
            <a:off x="672175" y="1777150"/>
            <a:ext cx="3111515" cy="3109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FAA30B-41C8-4043-86EF-C0149E08258D}"/>
              </a:ext>
            </a:extLst>
          </p:cNvPr>
          <p:cNvSpPr>
            <a:spLocks noChangeAspect="1"/>
          </p:cNvSpPr>
          <p:nvPr/>
        </p:nvSpPr>
        <p:spPr>
          <a:xfrm>
            <a:off x="4194106" y="1777150"/>
            <a:ext cx="2404800" cy="24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B8E636D-5DC1-D34B-970F-2054DDA78EFB}"/>
              </a:ext>
            </a:extLst>
          </p:cNvPr>
          <p:cNvSpPr/>
          <p:nvPr/>
        </p:nvSpPr>
        <p:spPr>
          <a:xfrm>
            <a:off x="6792960" y="1265131"/>
            <a:ext cx="2022928" cy="364630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F327C3-1B6A-1347-A938-E1BFBDF6E709}"/>
              </a:ext>
            </a:extLst>
          </p:cNvPr>
          <p:cNvSpPr txBox="1"/>
          <p:nvPr/>
        </p:nvSpPr>
        <p:spPr>
          <a:xfrm>
            <a:off x="4031547" y="812613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Everything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7DF6E-4880-C443-92AE-27DB2E9618FD}"/>
              </a:ext>
            </a:extLst>
          </p:cNvPr>
          <p:cNvSpPr txBox="1"/>
          <p:nvPr/>
        </p:nvSpPr>
        <p:spPr>
          <a:xfrm>
            <a:off x="2931991" y="1377638"/>
            <a:ext cx="79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E1D892-D23E-3E43-98C5-DAE22E2FB3F6}"/>
              </a:ext>
            </a:extLst>
          </p:cNvPr>
          <p:cNvSpPr txBox="1"/>
          <p:nvPr/>
        </p:nvSpPr>
        <p:spPr>
          <a:xfrm>
            <a:off x="7326688" y="1385393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Internet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9F0ED5-A8CA-804F-A217-810DB3BD0F93}"/>
              </a:ext>
            </a:extLst>
          </p:cNvPr>
          <p:cNvSpPr txBox="1"/>
          <p:nvPr/>
        </p:nvSpPr>
        <p:spPr>
          <a:xfrm>
            <a:off x="1906674" y="206082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n-lt"/>
              </a:rPr>
              <a:t>Cloud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14CA8C-63DD-5143-9A42-5776595DF423}"/>
              </a:ext>
            </a:extLst>
          </p:cNvPr>
          <p:cNvSpPr txBox="1"/>
          <p:nvPr/>
        </p:nvSpPr>
        <p:spPr>
          <a:xfrm>
            <a:off x="5000293" y="2057835"/>
            <a:ext cx="87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n-lt"/>
              </a:rPr>
              <a:t>Campus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4B4AD3-6C64-F34C-95C4-65B4CE3BCB85}"/>
              </a:ext>
            </a:extLst>
          </p:cNvPr>
          <p:cNvGrpSpPr/>
          <p:nvPr/>
        </p:nvGrpSpPr>
        <p:grpSpPr>
          <a:xfrm>
            <a:off x="1069986" y="2336747"/>
            <a:ext cx="793422" cy="793422"/>
            <a:chOff x="1243371" y="2203266"/>
            <a:chExt cx="793422" cy="79342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6CE048-4412-1B48-86AA-C65A078B3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3371" y="2203266"/>
              <a:ext cx="793422" cy="7934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C7868-5034-4646-8C47-0AE62A75C9D3}"/>
                </a:ext>
              </a:extLst>
            </p:cNvPr>
            <p:cNvSpPr txBox="1"/>
            <p:nvPr/>
          </p:nvSpPr>
          <p:spPr>
            <a:xfrm>
              <a:off x="1369536" y="2284380"/>
              <a:ext cx="561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Retail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1D3A54-A216-1A4D-AFF1-D04B8BFA9D50}"/>
              </a:ext>
            </a:extLst>
          </p:cNvPr>
          <p:cNvGrpSpPr/>
          <p:nvPr/>
        </p:nvGrpSpPr>
        <p:grpSpPr>
          <a:xfrm>
            <a:off x="3050995" y="2861459"/>
            <a:ext cx="698655" cy="692698"/>
            <a:chOff x="2955096" y="2639808"/>
            <a:chExt cx="698655" cy="6926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7310-7E6B-9E4B-BC06-1ECA809B28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1053" y="2639808"/>
              <a:ext cx="692698" cy="6926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0AF8BA-AE06-6649-92F8-29DA52AFC2E1}"/>
                </a:ext>
              </a:extLst>
            </p:cNvPr>
            <p:cNvSpPr txBox="1"/>
            <p:nvPr/>
          </p:nvSpPr>
          <p:spPr>
            <a:xfrm>
              <a:off x="2955096" y="2683023"/>
              <a:ext cx="649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Claims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74EEE9-DB39-1947-BB4E-A68636B31F8D}"/>
              </a:ext>
            </a:extLst>
          </p:cNvPr>
          <p:cNvGrpSpPr/>
          <p:nvPr/>
        </p:nvGrpSpPr>
        <p:grpSpPr>
          <a:xfrm>
            <a:off x="1876203" y="3952696"/>
            <a:ext cx="987771" cy="865141"/>
            <a:chOff x="1876203" y="3814443"/>
            <a:chExt cx="987771" cy="86514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15D8CF-7EA2-CA48-A19E-E5A6C552D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37519" y="3814443"/>
              <a:ext cx="865141" cy="8651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C1B8B8-67A3-0540-858B-512C3E9EA1AA}"/>
                </a:ext>
              </a:extLst>
            </p:cNvPr>
            <p:cNvSpPr txBox="1"/>
            <p:nvPr/>
          </p:nvSpPr>
          <p:spPr>
            <a:xfrm>
              <a:off x="1876203" y="3987798"/>
              <a:ext cx="987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2"/>
                  </a:solidFill>
                  <a:latin typeface="+mn-lt"/>
                </a:rPr>
                <a:t>Websphere</a:t>
              </a:r>
              <a:endParaRPr lang="en-US" sz="1200" dirty="0">
                <a:solidFill>
                  <a:schemeClr val="bg2"/>
                </a:solidFill>
                <a:latin typeface="+mn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60FD649-43B4-0843-BABD-0493120F2960}"/>
              </a:ext>
            </a:extLst>
          </p:cNvPr>
          <p:cNvGrpSpPr/>
          <p:nvPr/>
        </p:nvGrpSpPr>
        <p:grpSpPr>
          <a:xfrm>
            <a:off x="2884120" y="3570632"/>
            <a:ext cx="692698" cy="692698"/>
            <a:chOff x="2831719" y="3660353"/>
            <a:chExt cx="692698" cy="6926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D0B2A4-F471-9441-8A3F-2496A5C3C5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1719" y="3660353"/>
              <a:ext cx="692698" cy="6926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C530ED-FFA8-3B4E-AF0C-60D90D4C79E5}"/>
                </a:ext>
              </a:extLst>
            </p:cNvPr>
            <p:cNvSpPr txBox="1"/>
            <p:nvPr/>
          </p:nvSpPr>
          <p:spPr>
            <a:xfrm>
              <a:off x="2858387" y="3697531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Broker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E4BC63-DC89-1142-A120-33BB21BAEB05}"/>
              </a:ext>
            </a:extLst>
          </p:cNvPr>
          <p:cNvGrpSpPr/>
          <p:nvPr/>
        </p:nvGrpSpPr>
        <p:grpSpPr>
          <a:xfrm>
            <a:off x="706811" y="3449104"/>
            <a:ext cx="731290" cy="583659"/>
            <a:chOff x="658194" y="2889791"/>
            <a:chExt cx="731290" cy="58365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7AFF7C-8857-A044-AAB0-275599CF2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777" y="2889791"/>
              <a:ext cx="583659" cy="583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72621B-5B9A-DE47-B866-ECA2325C18FC}"/>
                </a:ext>
              </a:extLst>
            </p:cNvPr>
            <p:cNvSpPr txBox="1"/>
            <p:nvPr/>
          </p:nvSpPr>
          <p:spPr>
            <a:xfrm>
              <a:off x="658194" y="3055054"/>
              <a:ext cx="7312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  <a:latin typeface="+mn-lt"/>
                </a:rPr>
                <a:t>Services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427D3F-5E61-2F4A-AE2D-3A85DA07813F}"/>
              </a:ext>
            </a:extLst>
          </p:cNvPr>
          <p:cNvGrpSpPr/>
          <p:nvPr/>
        </p:nvGrpSpPr>
        <p:grpSpPr>
          <a:xfrm>
            <a:off x="1202970" y="3986861"/>
            <a:ext cx="583659" cy="583659"/>
            <a:chOff x="1330306" y="3510341"/>
            <a:chExt cx="583659" cy="58365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11D0D1-2CDF-B445-B7BD-E90A6F4477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0306" y="3510341"/>
              <a:ext cx="583659" cy="583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74F173-460C-FF4D-82C7-52613A4E986B}"/>
                </a:ext>
              </a:extLst>
            </p:cNvPr>
            <p:cNvSpPr txBox="1"/>
            <p:nvPr/>
          </p:nvSpPr>
          <p:spPr>
            <a:xfrm>
              <a:off x="1443371" y="3660396"/>
              <a:ext cx="3914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AD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4742FC-B3C0-FE48-8369-302A26346757}"/>
              </a:ext>
            </a:extLst>
          </p:cNvPr>
          <p:cNvGrpSpPr/>
          <p:nvPr/>
        </p:nvGrpSpPr>
        <p:grpSpPr>
          <a:xfrm>
            <a:off x="1353860" y="3084193"/>
            <a:ext cx="873624" cy="873624"/>
            <a:chOff x="1704637" y="2807953"/>
            <a:chExt cx="873624" cy="87362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5BA500-9082-B540-BB8F-FFED803B96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4637" y="2807953"/>
              <a:ext cx="873624" cy="8736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36D0D1-9899-A641-8C25-2260EEAF4D53}"/>
                </a:ext>
              </a:extLst>
            </p:cNvPr>
            <p:cNvSpPr txBox="1"/>
            <p:nvPr/>
          </p:nvSpPr>
          <p:spPr>
            <a:xfrm>
              <a:off x="1707489" y="2938827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Payments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D4E8A1-3DF5-9145-ADE4-BCB47E4F4594}"/>
              </a:ext>
            </a:extLst>
          </p:cNvPr>
          <p:cNvGrpSpPr/>
          <p:nvPr/>
        </p:nvGrpSpPr>
        <p:grpSpPr>
          <a:xfrm>
            <a:off x="4410070" y="2332866"/>
            <a:ext cx="905991" cy="911442"/>
            <a:chOff x="4114324" y="1974772"/>
            <a:chExt cx="994892" cy="9948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B8C21B-F62B-E04F-A2FD-089A0D923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4324" y="1974772"/>
              <a:ext cx="994892" cy="9948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DBBF52-3B6A-1445-A0F7-1A12E63D930D}"/>
                </a:ext>
              </a:extLst>
            </p:cNvPr>
            <p:cNvSpPr txBox="1"/>
            <p:nvPr/>
          </p:nvSpPr>
          <p:spPr>
            <a:xfrm>
              <a:off x="4416413" y="2335501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HQ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0956A12-3B32-994E-B002-9CD8391A946B}"/>
              </a:ext>
            </a:extLst>
          </p:cNvPr>
          <p:cNvGrpSpPr/>
          <p:nvPr/>
        </p:nvGrpSpPr>
        <p:grpSpPr>
          <a:xfrm>
            <a:off x="5506481" y="2352357"/>
            <a:ext cx="917212" cy="919164"/>
            <a:chOff x="4946220" y="2678044"/>
            <a:chExt cx="994892" cy="99489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B5CEC8-EB65-EB49-990E-115012431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6220" y="2678044"/>
              <a:ext cx="994892" cy="9948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104896-1F94-ED4F-B32E-EAF689FDEC3E}"/>
                </a:ext>
              </a:extLst>
            </p:cNvPr>
            <p:cNvSpPr txBox="1"/>
            <p:nvPr/>
          </p:nvSpPr>
          <p:spPr>
            <a:xfrm>
              <a:off x="5049105" y="2999995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Branches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3662063-F1E3-C447-AA60-D585BE04C348}"/>
              </a:ext>
            </a:extLst>
          </p:cNvPr>
          <p:cNvGrpSpPr/>
          <p:nvPr/>
        </p:nvGrpSpPr>
        <p:grpSpPr>
          <a:xfrm>
            <a:off x="2305291" y="3346385"/>
            <a:ext cx="583659" cy="583659"/>
            <a:chOff x="2574510" y="3218512"/>
            <a:chExt cx="583659" cy="58365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4025690-4592-BA4E-AC89-7FA0C4024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4510" y="3218512"/>
              <a:ext cx="583659" cy="583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63B65F6-9242-454E-8B65-D499B642D783}"/>
                </a:ext>
              </a:extLst>
            </p:cNvPr>
            <p:cNvSpPr txBox="1"/>
            <p:nvPr/>
          </p:nvSpPr>
          <p:spPr>
            <a:xfrm>
              <a:off x="2651571" y="337015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VDI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B0AE67-4B15-EE4E-A1A1-6AB97DFFCBEF}"/>
              </a:ext>
            </a:extLst>
          </p:cNvPr>
          <p:cNvGrpSpPr/>
          <p:nvPr/>
        </p:nvGrpSpPr>
        <p:grpSpPr>
          <a:xfrm>
            <a:off x="5017496" y="3138802"/>
            <a:ext cx="843354" cy="829073"/>
            <a:chOff x="4177001" y="3040798"/>
            <a:chExt cx="843354" cy="82907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E8257B-1365-C347-933A-4F137F5CC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1282" y="3040798"/>
              <a:ext cx="829073" cy="8290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8B2A0D-008F-0A4A-998B-3A6A3AB7EC87}"/>
                </a:ext>
              </a:extLst>
            </p:cNvPr>
            <p:cNvSpPr txBox="1"/>
            <p:nvPr/>
          </p:nvSpPr>
          <p:spPr>
            <a:xfrm>
              <a:off x="4177001" y="3301173"/>
              <a:ext cx="8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Agencies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D92BEB-7B3D-DD47-86E3-7720B6612938}"/>
              </a:ext>
            </a:extLst>
          </p:cNvPr>
          <p:cNvGrpSpPr/>
          <p:nvPr/>
        </p:nvGrpSpPr>
        <p:grpSpPr>
          <a:xfrm>
            <a:off x="2034489" y="2352747"/>
            <a:ext cx="942887" cy="907096"/>
            <a:chOff x="2151994" y="1985895"/>
            <a:chExt cx="942887" cy="90709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135054-9896-5A40-A2F5-6DB3001470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2615" y="1985895"/>
              <a:ext cx="907096" cy="907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467E6A-3F3F-FC4E-974F-179EF486A89D}"/>
                </a:ext>
              </a:extLst>
            </p:cNvPr>
            <p:cNvSpPr txBox="1"/>
            <p:nvPr/>
          </p:nvSpPr>
          <p:spPr>
            <a:xfrm>
              <a:off x="2151994" y="2123407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Investment</a:t>
              </a:r>
            </a:p>
          </p:txBody>
        </p:sp>
      </p:grpSp>
      <p:sp>
        <p:nvSpPr>
          <p:cNvPr id="119" name="Freeform 118">
            <a:extLst>
              <a:ext uri="{FF2B5EF4-FFF2-40B4-BE49-F238E27FC236}">
                <a16:creationId xmlns:a16="http://schemas.microsoft.com/office/drawing/2014/main" id="{7CC7BEFA-571D-3344-8712-82D78651C808}"/>
              </a:ext>
            </a:extLst>
          </p:cNvPr>
          <p:cNvSpPr>
            <a:spLocks/>
          </p:cNvSpPr>
          <p:nvPr/>
        </p:nvSpPr>
        <p:spPr bwMode="auto">
          <a:xfrm>
            <a:off x="6978987" y="2249417"/>
            <a:ext cx="1705107" cy="1195367"/>
          </a:xfrm>
          <a:custGeom>
            <a:avLst/>
            <a:gdLst>
              <a:gd name="T0" fmla="*/ 699 w 799"/>
              <a:gd name="T1" fmla="*/ 264 h 464"/>
              <a:gd name="T2" fmla="*/ 698 w 799"/>
              <a:gd name="T3" fmla="*/ 264 h 464"/>
              <a:gd name="T4" fmla="*/ 699 w 799"/>
              <a:gd name="T5" fmla="*/ 253 h 464"/>
              <a:gd name="T6" fmla="*/ 635 w 799"/>
              <a:gd name="T7" fmla="*/ 190 h 464"/>
              <a:gd name="T8" fmla="*/ 623 w 799"/>
              <a:gd name="T9" fmla="*/ 191 h 464"/>
              <a:gd name="T10" fmla="*/ 629 w 799"/>
              <a:gd name="T11" fmla="*/ 153 h 464"/>
              <a:gd name="T12" fmla="*/ 457 w 799"/>
              <a:gd name="T13" fmla="*/ 0 h 464"/>
              <a:gd name="T14" fmla="*/ 288 w 799"/>
              <a:gd name="T15" fmla="*/ 124 h 464"/>
              <a:gd name="T16" fmla="*/ 229 w 799"/>
              <a:gd name="T17" fmla="*/ 102 h 464"/>
              <a:gd name="T18" fmla="*/ 138 w 799"/>
              <a:gd name="T19" fmla="*/ 194 h 464"/>
              <a:gd name="T20" fmla="*/ 138 w 799"/>
              <a:gd name="T21" fmla="*/ 199 h 464"/>
              <a:gd name="T22" fmla="*/ 133 w 799"/>
              <a:gd name="T23" fmla="*/ 198 h 464"/>
              <a:gd name="T24" fmla="*/ 0 w 799"/>
              <a:gd name="T25" fmla="*/ 331 h 464"/>
              <a:gd name="T26" fmla="*/ 133 w 799"/>
              <a:gd name="T27" fmla="*/ 464 h 464"/>
              <a:gd name="T28" fmla="*/ 699 w 799"/>
              <a:gd name="T29" fmla="*/ 464 h 464"/>
              <a:gd name="T30" fmla="*/ 799 w 799"/>
              <a:gd name="T31" fmla="*/ 364 h 464"/>
              <a:gd name="T32" fmla="*/ 699 w 799"/>
              <a:gd name="T33" fmla="*/ 2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9" h="464">
                <a:moveTo>
                  <a:pt x="699" y="264"/>
                </a:moveTo>
                <a:cubicBezTo>
                  <a:pt x="698" y="264"/>
                  <a:pt x="698" y="264"/>
                  <a:pt x="698" y="264"/>
                </a:cubicBezTo>
                <a:cubicBezTo>
                  <a:pt x="698" y="260"/>
                  <a:pt x="699" y="257"/>
                  <a:pt x="699" y="253"/>
                </a:cubicBezTo>
                <a:cubicBezTo>
                  <a:pt x="699" y="218"/>
                  <a:pt x="670" y="190"/>
                  <a:pt x="635" y="190"/>
                </a:cubicBezTo>
                <a:cubicBezTo>
                  <a:pt x="631" y="190"/>
                  <a:pt x="627" y="190"/>
                  <a:pt x="623" y="191"/>
                </a:cubicBezTo>
                <a:cubicBezTo>
                  <a:pt x="627" y="179"/>
                  <a:pt x="629" y="166"/>
                  <a:pt x="629" y="153"/>
                </a:cubicBezTo>
                <a:cubicBezTo>
                  <a:pt x="629" y="69"/>
                  <a:pt x="552" y="0"/>
                  <a:pt x="457" y="0"/>
                </a:cubicBezTo>
                <a:cubicBezTo>
                  <a:pt x="373" y="0"/>
                  <a:pt x="304" y="53"/>
                  <a:pt x="288" y="124"/>
                </a:cubicBezTo>
                <a:cubicBezTo>
                  <a:pt x="272" y="110"/>
                  <a:pt x="252" y="102"/>
                  <a:pt x="229" y="102"/>
                </a:cubicBezTo>
                <a:cubicBezTo>
                  <a:pt x="179" y="102"/>
                  <a:pt x="138" y="143"/>
                  <a:pt x="138" y="194"/>
                </a:cubicBezTo>
                <a:cubicBezTo>
                  <a:pt x="138" y="195"/>
                  <a:pt x="138" y="197"/>
                  <a:pt x="138" y="199"/>
                </a:cubicBezTo>
                <a:cubicBezTo>
                  <a:pt x="133" y="198"/>
                  <a:pt x="133" y="198"/>
                  <a:pt x="133" y="198"/>
                </a:cubicBezTo>
                <a:cubicBezTo>
                  <a:pt x="59" y="198"/>
                  <a:pt x="0" y="257"/>
                  <a:pt x="0" y="331"/>
                </a:cubicBezTo>
                <a:cubicBezTo>
                  <a:pt x="0" y="404"/>
                  <a:pt x="59" y="464"/>
                  <a:pt x="133" y="464"/>
                </a:cubicBezTo>
                <a:cubicBezTo>
                  <a:pt x="699" y="464"/>
                  <a:pt x="699" y="464"/>
                  <a:pt x="699" y="464"/>
                </a:cubicBezTo>
                <a:cubicBezTo>
                  <a:pt x="754" y="464"/>
                  <a:pt x="799" y="419"/>
                  <a:pt x="799" y="364"/>
                </a:cubicBezTo>
                <a:cubicBezTo>
                  <a:pt x="799" y="309"/>
                  <a:pt x="754" y="264"/>
                  <a:pt x="699" y="2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456706"/>
            <a:endParaRPr lang="en-US" sz="1100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D175339-BB63-4E40-847B-7050BABA2C96}"/>
              </a:ext>
            </a:extLst>
          </p:cNvPr>
          <p:cNvSpPr>
            <a:spLocks noChangeAspect="1"/>
          </p:cNvSpPr>
          <p:nvPr/>
        </p:nvSpPr>
        <p:spPr>
          <a:xfrm>
            <a:off x="1586093" y="2662449"/>
            <a:ext cx="216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715D4D-D59A-264F-9C42-3F4F5D86C04C}"/>
              </a:ext>
            </a:extLst>
          </p:cNvPr>
          <p:cNvSpPr>
            <a:spLocks noChangeAspect="1"/>
          </p:cNvSpPr>
          <p:nvPr/>
        </p:nvSpPr>
        <p:spPr>
          <a:xfrm>
            <a:off x="1357185" y="2664567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2507E4A-4C1E-F848-B91F-41334EC88772}"/>
              </a:ext>
            </a:extLst>
          </p:cNvPr>
          <p:cNvSpPr>
            <a:spLocks noChangeAspect="1"/>
          </p:cNvSpPr>
          <p:nvPr/>
        </p:nvSpPr>
        <p:spPr>
          <a:xfrm>
            <a:off x="1133890" y="2660569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21D7434-6EE6-864F-8A95-10570B140834}"/>
              </a:ext>
            </a:extLst>
          </p:cNvPr>
          <p:cNvSpPr>
            <a:spLocks noChangeAspect="1"/>
          </p:cNvSpPr>
          <p:nvPr/>
        </p:nvSpPr>
        <p:spPr>
          <a:xfrm>
            <a:off x="2611789" y="2766951"/>
            <a:ext cx="216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CB748A9-DFCC-D541-8811-644F45C0AA54}"/>
              </a:ext>
            </a:extLst>
          </p:cNvPr>
          <p:cNvSpPr>
            <a:spLocks noChangeAspect="1"/>
          </p:cNvSpPr>
          <p:nvPr/>
        </p:nvSpPr>
        <p:spPr>
          <a:xfrm>
            <a:off x="2382881" y="2769069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1412F8E-9577-9847-90E2-0EA6731F7962}"/>
              </a:ext>
            </a:extLst>
          </p:cNvPr>
          <p:cNvSpPr>
            <a:spLocks noChangeAspect="1"/>
          </p:cNvSpPr>
          <p:nvPr/>
        </p:nvSpPr>
        <p:spPr>
          <a:xfrm>
            <a:off x="2159586" y="2765071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06C252B-2EEF-B945-9E85-4FF4C75F9F5B}"/>
              </a:ext>
            </a:extLst>
          </p:cNvPr>
          <p:cNvSpPr>
            <a:spLocks noChangeAspect="1"/>
          </p:cNvSpPr>
          <p:nvPr/>
        </p:nvSpPr>
        <p:spPr>
          <a:xfrm>
            <a:off x="1891209" y="3507156"/>
            <a:ext cx="216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36B8548-8747-3B49-A470-E4EEBF1B7812}"/>
              </a:ext>
            </a:extLst>
          </p:cNvPr>
          <p:cNvSpPr>
            <a:spLocks noChangeAspect="1"/>
          </p:cNvSpPr>
          <p:nvPr/>
        </p:nvSpPr>
        <p:spPr>
          <a:xfrm>
            <a:off x="1662301" y="3509274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C0C4D2D-223D-F14F-A690-3F1444EA073C}"/>
              </a:ext>
            </a:extLst>
          </p:cNvPr>
          <p:cNvSpPr>
            <a:spLocks noChangeAspect="1"/>
          </p:cNvSpPr>
          <p:nvPr/>
        </p:nvSpPr>
        <p:spPr>
          <a:xfrm>
            <a:off x="1439006" y="3505276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3A0F138-8CE4-AB46-B805-929AA1807308}"/>
              </a:ext>
            </a:extLst>
          </p:cNvPr>
          <p:cNvSpPr>
            <a:spLocks noChangeAspect="1"/>
          </p:cNvSpPr>
          <p:nvPr/>
        </p:nvSpPr>
        <p:spPr>
          <a:xfrm>
            <a:off x="3528724" y="3140755"/>
            <a:ext cx="216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A9613BF-0C99-1A47-A96A-70B16D9BE5C4}"/>
              </a:ext>
            </a:extLst>
          </p:cNvPr>
          <p:cNvSpPr>
            <a:spLocks noChangeAspect="1"/>
          </p:cNvSpPr>
          <p:nvPr/>
        </p:nvSpPr>
        <p:spPr>
          <a:xfrm>
            <a:off x="3299816" y="3142873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8A2DF83-ED36-814D-9284-EE3FF34EB829}"/>
              </a:ext>
            </a:extLst>
          </p:cNvPr>
          <p:cNvSpPr>
            <a:spLocks noChangeAspect="1"/>
          </p:cNvSpPr>
          <p:nvPr/>
        </p:nvSpPr>
        <p:spPr>
          <a:xfrm>
            <a:off x="3076521" y="3138875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B11BD03-6F3B-3345-8630-431A06B38D45}"/>
              </a:ext>
            </a:extLst>
          </p:cNvPr>
          <p:cNvSpPr>
            <a:spLocks noChangeAspect="1"/>
          </p:cNvSpPr>
          <p:nvPr/>
        </p:nvSpPr>
        <p:spPr>
          <a:xfrm>
            <a:off x="2494858" y="4389094"/>
            <a:ext cx="216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B1EB8B7-6AE9-5341-9783-9EF5229E46E2}"/>
              </a:ext>
            </a:extLst>
          </p:cNvPr>
          <p:cNvSpPr>
            <a:spLocks noChangeAspect="1"/>
          </p:cNvSpPr>
          <p:nvPr/>
        </p:nvSpPr>
        <p:spPr>
          <a:xfrm>
            <a:off x="2265950" y="4391212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3FE0BDB-C9C8-8446-B0B5-0164134627F3}"/>
              </a:ext>
            </a:extLst>
          </p:cNvPr>
          <p:cNvSpPr>
            <a:spLocks noChangeAspect="1"/>
          </p:cNvSpPr>
          <p:nvPr/>
        </p:nvSpPr>
        <p:spPr>
          <a:xfrm>
            <a:off x="2042655" y="4387214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25DCE21-0ACD-604B-B7CF-DA91C0D876BA}"/>
              </a:ext>
            </a:extLst>
          </p:cNvPr>
          <p:cNvSpPr>
            <a:spLocks noChangeAspect="1"/>
          </p:cNvSpPr>
          <p:nvPr/>
        </p:nvSpPr>
        <p:spPr>
          <a:xfrm>
            <a:off x="3337247" y="3833640"/>
            <a:ext cx="216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B95AECF-5B3D-E54B-A304-6F7BBB70EBA7}"/>
              </a:ext>
            </a:extLst>
          </p:cNvPr>
          <p:cNvSpPr>
            <a:spLocks noChangeAspect="1"/>
          </p:cNvSpPr>
          <p:nvPr/>
        </p:nvSpPr>
        <p:spPr>
          <a:xfrm>
            <a:off x="3122193" y="3835758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5ED7533-9FA4-F048-AC96-9487F75208D1}"/>
              </a:ext>
            </a:extLst>
          </p:cNvPr>
          <p:cNvSpPr>
            <a:spLocks noChangeAspect="1"/>
          </p:cNvSpPr>
          <p:nvPr/>
        </p:nvSpPr>
        <p:spPr>
          <a:xfrm>
            <a:off x="2905825" y="3831760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" dirty="0">
                <a:solidFill>
                  <a:schemeClr val="bg2"/>
                </a:solidFill>
              </a:rPr>
              <a:t>Dev</a:t>
            </a:r>
          </a:p>
        </p:txBody>
      </p:sp>
    </p:spTree>
    <p:extLst>
      <p:ext uri="{BB962C8B-B14F-4D97-AF65-F5344CB8AC3E}">
        <p14:creationId xmlns:p14="http://schemas.microsoft.com/office/powerpoint/2010/main" val="11084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6914E-7 L 0.11337 0.22747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1358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13698 0.27222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13611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60494E-6 L 0.16146 0.31975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5988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7531E-6 L -0.08021 0.29969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49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0382 0.25216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12593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17284E-7 L -0.129 0.2071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034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5642 0.13457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6728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-0.13246 0.17839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892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3951E-6 L -0.10816 0.22685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1327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17284E-7 L -0.21823 0.09197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4599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24202 0.04506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2253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531E-6 L -0.26546 -0.00124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62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64198E-7 L 0.21996 0.15555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778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93827E-6 L 0.19618 0.10771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5370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7118 0.06173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3086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1007 -0.01605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802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5802E-6 L 0.08576 -0.0645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3241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0.05938 -0.10957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5494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3" grpId="0" animBg="1"/>
      <p:bldP spid="107" grpId="0" animBg="1"/>
      <p:bldP spid="112" grpId="0" animBg="1"/>
      <p:bldP spid="114" grpId="0" animBg="1"/>
      <p:bldP spid="108" grpId="0" animBg="1"/>
      <p:bldP spid="109" grpId="0" animBg="1"/>
      <p:bldP spid="110" grpId="0" animBg="1"/>
      <p:bldP spid="111" grpId="0" animBg="1"/>
      <p:bldP spid="9" grpId="0" animBg="1"/>
      <p:bldP spid="85" grpId="0" animBg="1"/>
      <p:bldP spid="86" grpId="0" animBg="1"/>
      <p:bldP spid="23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22" grpId="0" animBg="1"/>
      <p:bldP spid="22" grpId="1" animBg="1"/>
      <p:bldP spid="26" grpId="0"/>
      <p:bldP spid="27" grpId="0"/>
      <p:bldP spid="28" grpId="0"/>
      <p:bldP spid="29" grpId="0"/>
      <p:bldP spid="119" grpId="0" animBg="1"/>
      <p:bldP spid="119" grpId="1" animBg="1"/>
      <p:bldP spid="64" grpId="0" animBg="1"/>
      <p:bldP spid="64" grpId="1" animBg="1"/>
      <p:bldP spid="71" grpId="0" animBg="1"/>
      <p:bldP spid="71" grpId="1" animBg="1"/>
      <p:bldP spid="78" grpId="0" animBg="1"/>
      <p:bldP spid="78" grpId="1" animBg="1"/>
      <p:bldP spid="117" grpId="0" animBg="1"/>
      <p:bldP spid="117" grpId="1" animBg="1"/>
      <p:bldP spid="118" grpId="0" animBg="1"/>
      <p:bldP spid="118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6" grpId="0" animBg="1"/>
      <p:bldP spid="126" grpId="1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2" grpId="0" animBg="1"/>
      <p:bldP spid="132" grpId="1" animBg="1"/>
      <p:bldP spid="133" grpId="0" animBg="1"/>
      <p:bldP spid="133" grpId="1" animBg="1"/>
      <p:bldP spid="135" grpId="0" animBg="1"/>
      <p:bldP spid="135" grpId="1" animBg="1"/>
      <p:bldP spid="136" grpId="0" animBg="1"/>
      <p:bldP spid="136" grpId="1" animBg="1"/>
      <p:bldP spid="138" grpId="0" animBg="1"/>
      <p:bldP spid="138" grpId="1" animBg="1"/>
      <p:bldP spid="139" grpId="0" animBg="1"/>
      <p:bldP spid="1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82259F7-F129-0D45-9DAB-BDFFD9E8AAC2}"/>
              </a:ext>
            </a:extLst>
          </p:cNvPr>
          <p:cNvSpPr/>
          <p:nvPr/>
        </p:nvSpPr>
        <p:spPr>
          <a:xfrm>
            <a:off x="234986" y="832104"/>
            <a:ext cx="8726134" cy="4183241"/>
          </a:xfrm>
          <a:prstGeom prst="roundRect">
            <a:avLst>
              <a:gd name="adj" fmla="val 9363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F337BE-DD01-4A43-86FE-0A1C7FEE4D8B}"/>
              </a:ext>
            </a:extLst>
          </p:cNvPr>
          <p:cNvSpPr/>
          <p:nvPr/>
        </p:nvSpPr>
        <p:spPr>
          <a:xfrm>
            <a:off x="382902" y="1265131"/>
            <a:ext cx="6361092" cy="3646303"/>
          </a:xfrm>
          <a:prstGeom prst="roundRect">
            <a:avLst>
              <a:gd name="adj" fmla="val 782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F4E851-8B56-1F43-9317-228BB6C37539}"/>
              </a:ext>
            </a:extLst>
          </p:cNvPr>
          <p:cNvSpPr>
            <a:spLocks noChangeAspect="1"/>
          </p:cNvSpPr>
          <p:nvPr/>
        </p:nvSpPr>
        <p:spPr>
          <a:xfrm>
            <a:off x="533475" y="1605706"/>
            <a:ext cx="3307364" cy="33057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FAA30B-41C8-4043-86EF-C0149E08258D}"/>
              </a:ext>
            </a:extLst>
          </p:cNvPr>
          <p:cNvSpPr>
            <a:spLocks noChangeAspect="1"/>
          </p:cNvSpPr>
          <p:nvPr/>
        </p:nvSpPr>
        <p:spPr>
          <a:xfrm>
            <a:off x="4194106" y="1605706"/>
            <a:ext cx="2404800" cy="24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B8E636D-5DC1-D34B-970F-2054DDA78EFB}"/>
              </a:ext>
            </a:extLst>
          </p:cNvPr>
          <p:cNvSpPr/>
          <p:nvPr/>
        </p:nvSpPr>
        <p:spPr>
          <a:xfrm>
            <a:off x="6792960" y="1265131"/>
            <a:ext cx="2022928" cy="364630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066279F-8748-F546-B35F-4152ABB2814F}"/>
              </a:ext>
            </a:extLst>
          </p:cNvPr>
          <p:cNvSpPr/>
          <p:nvPr/>
        </p:nvSpPr>
        <p:spPr>
          <a:xfrm>
            <a:off x="1889884" y="1886390"/>
            <a:ext cx="665928" cy="3068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435747-03BB-FE4A-98A3-F0E92A1DF3E2}"/>
              </a:ext>
            </a:extLst>
          </p:cNvPr>
          <p:cNvSpPr/>
          <p:nvPr/>
        </p:nvSpPr>
        <p:spPr>
          <a:xfrm>
            <a:off x="5000293" y="1886390"/>
            <a:ext cx="825530" cy="2750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02DC024-709A-6C49-9A89-172E8A09F7DE}"/>
              </a:ext>
            </a:extLst>
          </p:cNvPr>
          <p:cNvSpPr/>
          <p:nvPr/>
        </p:nvSpPr>
        <p:spPr>
          <a:xfrm>
            <a:off x="7304304" y="1438207"/>
            <a:ext cx="1043091" cy="29873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01FA45-C391-8B4A-8C4C-0FA588CAE9F5}"/>
              </a:ext>
            </a:extLst>
          </p:cNvPr>
          <p:cNvSpPr/>
          <p:nvPr/>
        </p:nvSpPr>
        <p:spPr>
          <a:xfrm>
            <a:off x="2805441" y="1410723"/>
            <a:ext cx="1043091" cy="29873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E66DD3A-0242-5F41-9D09-C49DD4FE7823}"/>
              </a:ext>
            </a:extLst>
          </p:cNvPr>
          <p:cNvSpPr/>
          <p:nvPr/>
        </p:nvSpPr>
        <p:spPr>
          <a:xfrm>
            <a:off x="4013259" y="837653"/>
            <a:ext cx="1297402" cy="319064"/>
          </a:xfrm>
          <a:prstGeom prst="roundRect">
            <a:avLst>
              <a:gd name="adj" fmla="val 9363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2575A-641A-824F-BE9E-552F7B81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66" y="286450"/>
            <a:ext cx="8345488" cy="525266"/>
          </a:xfrm>
        </p:spPr>
        <p:txBody>
          <a:bodyPr/>
          <a:lstStyle/>
          <a:p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Scope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の構成は</a:t>
            </a:r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”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好きなように</a:t>
            </a:r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F327C3-1B6A-1347-A938-E1BFBDF6E709}"/>
              </a:ext>
            </a:extLst>
          </p:cNvPr>
          <p:cNvSpPr txBox="1"/>
          <p:nvPr/>
        </p:nvSpPr>
        <p:spPr>
          <a:xfrm>
            <a:off x="4031547" y="812613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Everything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7DF6E-4880-C443-92AE-27DB2E9618FD}"/>
              </a:ext>
            </a:extLst>
          </p:cNvPr>
          <p:cNvSpPr txBox="1"/>
          <p:nvPr/>
        </p:nvSpPr>
        <p:spPr>
          <a:xfrm>
            <a:off x="2931991" y="1377638"/>
            <a:ext cx="79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Inside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E1D892-D23E-3E43-98C5-DAE22E2FB3F6}"/>
              </a:ext>
            </a:extLst>
          </p:cNvPr>
          <p:cNvSpPr txBox="1"/>
          <p:nvPr/>
        </p:nvSpPr>
        <p:spPr>
          <a:xfrm>
            <a:off x="7326688" y="1385393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Internet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9F0ED5-A8CA-804F-A217-810DB3BD0F93}"/>
              </a:ext>
            </a:extLst>
          </p:cNvPr>
          <p:cNvSpPr txBox="1"/>
          <p:nvPr/>
        </p:nvSpPr>
        <p:spPr>
          <a:xfrm>
            <a:off x="1906674" y="1734258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n-lt"/>
              </a:rPr>
              <a:t>Cloud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14CA8C-63DD-5143-9A42-5776595DF423}"/>
              </a:ext>
            </a:extLst>
          </p:cNvPr>
          <p:cNvSpPr txBox="1"/>
          <p:nvPr/>
        </p:nvSpPr>
        <p:spPr>
          <a:xfrm>
            <a:off x="5000293" y="1731270"/>
            <a:ext cx="87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n-lt"/>
              </a:rPr>
              <a:t>Campus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D4E8A1-3DF5-9145-ADE4-BCB47E4F4594}"/>
              </a:ext>
            </a:extLst>
          </p:cNvPr>
          <p:cNvGrpSpPr/>
          <p:nvPr/>
        </p:nvGrpSpPr>
        <p:grpSpPr>
          <a:xfrm>
            <a:off x="4410070" y="2161422"/>
            <a:ext cx="905991" cy="911442"/>
            <a:chOff x="4114324" y="1974772"/>
            <a:chExt cx="994892" cy="9948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B8C21B-F62B-E04F-A2FD-089A0D923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4324" y="1974772"/>
              <a:ext cx="994892" cy="9948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DBBF52-3B6A-1445-A0F7-1A12E63D930D}"/>
                </a:ext>
              </a:extLst>
            </p:cNvPr>
            <p:cNvSpPr txBox="1"/>
            <p:nvPr/>
          </p:nvSpPr>
          <p:spPr>
            <a:xfrm>
              <a:off x="4416413" y="2335501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HQ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0956A12-3B32-994E-B002-9CD8391A946B}"/>
              </a:ext>
            </a:extLst>
          </p:cNvPr>
          <p:cNvGrpSpPr/>
          <p:nvPr/>
        </p:nvGrpSpPr>
        <p:grpSpPr>
          <a:xfrm>
            <a:off x="5506481" y="2180913"/>
            <a:ext cx="917212" cy="919164"/>
            <a:chOff x="4946220" y="2678044"/>
            <a:chExt cx="994892" cy="99489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B5CEC8-EB65-EB49-990E-115012431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6220" y="2678044"/>
              <a:ext cx="994892" cy="9948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104896-1F94-ED4F-B32E-EAF689FDEC3E}"/>
                </a:ext>
              </a:extLst>
            </p:cNvPr>
            <p:cNvSpPr txBox="1"/>
            <p:nvPr/>
          </p:nvSpPr>
          <p:spPr>
            <a:xfrm>
              <a:off x="5049105" y="2999995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Branches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B0AE67-4B15-EE4E-A1A1-6AB97DFFCBEF}"/>
              </a:ext>
            </a:extLst>
          </p:cNvPr>
          <p:cNvGrpSpPr/>
          <p:nvPr/>
        </p:nvGrpSpPr>
        <p:grpSpPr>
          <a:xfrm>
            <a:off x="5017496" y="2967358"/>
            <a:ext cx="843354" cy="829073"/>
            <a:chOff x="4177001" y="3040798"/>
            <a:chExt cx="843354" cy="82907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E8257B-1365-C347-933A-4F137F5CC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1282" y="3040798"/>
              <a:ext cx="829073" cy="8290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8B2A0D-008F-0A4A-998B-3A6A3AB7EC87}"/>
                </a:ext>
              </a:extLst>
            </p:cNvPr>
            <p:cNvSpPr txBox="1"/>
            <p:nvPr/>
          </p:nvSpPr>
          <p:spPr>
            <a:xfrm>
              <a:off x="4177001" y="3301173"/>
              <a:ext cx="8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Agencies</a:t>
              </a:r>
            </a:p>
          </p:txBody>
        </p:sp>
      </p:grpSp>
      <p:sp>
        <p:nvSpPr>
          <p:cNvPr id="119" name="Freeform 118">
            <a:extLst>
              <a:ext uri="{FF2B5EF4-FFF2-40B4-BE49-F238E27FC236}">
                <a16:creationId xmlns:a16="http://schemas.microsoft.com/office/drawing/2014/main" id="{7CC7BEFA-571D-3344-8712-82D78651C808}"/>
              </a:ext>
            </a:extLst>
          </p:cNvPr>
          <p:cNvSpPr>
            <a:spLocks/>
          </p:cNvSpPr>
          <p:nvPr/>
        </p:nvSpPr>
        <p:spPr bwMode="auto">
          <a:xfrm>
            <a:off x="6978987" y="2249417"/>
            <a:ext cx="1705107" cy="1195367"/>
          </a:xfrm>
          <a:custGeom>
            <a:avLst/>
            <a:gdLst>
              <a:gd name="T0" fmla="*/ 699 w 799"/>
              <a:gd name="T1" fmla="*/ 264 h 464"/>
              <a:gd name="T2" fmla="*/ 698 w 799"/>
              <a:gd name="T3" fmla="*/ 264 h 464"/>
              <a:gd name="T4" fmla="*/ 699 w 799"/>
              <a:gd name="T5" fmla="*/ 253 h 464"/>
              <a:gd name="T6" fmla="*/ 635 w 799"/>
              <a:gd name="T7" fmla="*/ 190 h 464"/>
              <a:gd name="T8" fmla="*/ 623 w 799"/>
              <a:gd name="T9" fmla="*/ 191 h 464"/>
              <a:gd name="T10" fmla="*/ 629 w 799"/>
              <a:gd name="T11" fmla="*/ 153 h 464"/>
              <a:gd name="T12" fmla="*/ 457 w 799"/>
              <a:gd name="T13" fmla="*/ 0 h 464"/>
              <a:gd name="T14" fmla="*/ 288 w 799"/>
              <a:gd name="T15" fmla="*/ 124 h 464"/>
              <a:gd name="T16" fmla="*/ 229 w 799"/>
              <a:gd name="T17" fmla="*/ 102 h 464"/>
              <a:gd name="T18" fmla="*/ 138 w 799"/>
              <a:gd name="T19" fmla="*/ 194 h 464"/>
              <a:gd name="T20" fmla="*/ 138 w 799"/>
              <a:gd name="T21" fmla="*/ 199 h 464"/>
              <a:gd name="T22" fmla="*/ 133 w 799"/>
              <a:gd name="T23" fmla="*/ 198 h 464"/>
              <a:gd name="T24" fmla="*/ 0 w 799"/>
              <a:gd name="T25" fmla="*/ 331 h 464"/>
              <a:gd name="T26" fmla="*/ 133 w 799"/>
              <a:gd name="T27" fmla="*/ 464 h 464"/>
              <a:gd name="T28" fmla="*/ 699 w 799"/>
              <a:gd name="T29" fmla="*/ 464 h 464"/>
              <a:gd name="T30" fmla="*/ 799 w 799"/>
              <a:gd name="T31" fmla="*/ 364 h 464"/>
              <a:gd name="T32" fmla="*/ 699 w 799"/>
              <a:gd name="T33" fmla="*/ 2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9" h="464">
                <a:moveTo>
                  <a:pt x="699" y="264"/>
                </a:moveTo>
                <a:cubicBezTo>
                  <a:pt x="698" y="264"/>
                  <a:pt x="698" y="264"/>
                  <a:pt x="698" y="264"/>
                </a:cubicBezTo>
                <a:cubicBezTo>
                  <a:pt x="698" y="260"/>
                  <a:pt x="699" y="257"/>
                  <a:pt x="699" y="253"/>
                </a:cubicBezTo>
                <a:cubicBezTo>
                  <a:pt x="699" y="218"/>
                  <a:pt x="670" y="190"/>
                  <a:pt x="635" y="190"/>
                </a:cubicBezTo>
                <a:cubicBezTo>
                  <a:pt x="631" y="190"/>
                  <a:pt x="627" y="190"/>
                  <a:pt x="623" y="191"/>
                </a:cubicBezTo>
                <a:cubicBezTo>
                  <a:pt x="627" y="179"/>
                  <a:pt x="629" y="166"/>
                  <a:pt x="629" y="153"/>
                </a:cubicBezTo>
                <a:cubicBezTo>
                  <a:pt x="629" y="69"/>
                  <a:pt x="552" y="0"/>
                  <a:pt x="457" y="0"/>
                </a:cubicBezTo>
                <a:cubicBezTo>
                  <a:pt x="373" y="0"/>
                  <a:pt x="304" y="53"/>
                  <a:pt x="288" y="124"/>
                </a:cubicBezTo>
                <a:cubicBezTo>
                  <a:pt x="272" y="110"/>
                  <a:pt x="252" y="102"/>
                  <a:pt x="229" y="102"/>
                </a:cubicBezTo>
                <a:cubicBezTo>
                  <a:pt x="179" y="102"/>
                  <a:pt x="138" y="143"/>
                  <a:pt x="138" y="194"/>
                </a:cubicBezTo>
                <a:cubicBezTo>
                  <a:pt x="138" y="195"/>
                  <a:pt x="138" y="197"/>
                  <a:pt x="138" y="199"/>
                </a:cubicBezTo>
                <a:cubicBezTo>
                  <a:pt x="133" y="198"/>
                  <a:pt x="133" y="198"/>
                  <a:pt x="133" y="198"/>
                </a:cubicBezTo>
                <a:cubicBezTo>
                  <a:pt x="59" y="198"/>
                  <a:pt x="0" y="257"/>
                  <a:pt x="0" y="331"/>
                </a:cubicBezTo>
                <a:cubicBezTo>
                  <a:pt x="0" y="404"/>
                  <a:pt x="59" y="464"/>
                  <a:pt x="133" y="464"/>
                </a:cubicBezTo>
                <a:cubicBezTo>
                  <a:pt x="699" y="464"/>
                  <a:pt x="699" y="464"/>
                  <a:pt x="699" y="464"/>
                </a:cubicBezTo>
                <a:cubicBezTo>
                  <a:pt x="754" y="464"/>
                  <a:pt x="799" y="419"/>
                  <a:pt x="799" y="364"/>
                </a:cubicBezTo>
                <a:cubicBezTo>
                  <a:pt x="799" y="309"/>
                  <a:pt x="754" y="264"/>
                  <a:pt x="699" y="2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456706"/>
            <a:endParaRPr lang="en-US" sz="1100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CB84DAD-F8FC-F94F-858E-A40599E8351D}"/>
              </a:ext>
            </a:extLst>
          </p:cNvPr>
          <p:cNvGrpSpPr/>
          <p:nvPr/>
        </p:nvGrpSpPr>
        <p:grpSpPr>
          <a:xfrm>
            <a:off x="848635" y="2119946"/>
            <a:ext cx="2740517" cy="1018762"/>
            <a:chOff x="840471" y="2054634"/>
            <a:chExt cx="2740517" cy="1018762"/>
          </a:xfrm>
        </p:grpSpPr>
        <p:sp>
          <p:nvSpPr>
            <p:cNvPr id="61" name="Terminator 60">
              <a:extLst>
                <a:ext uri="{FF2B5EF4-FFF2-40B4-BE49-F238E27FC236}">
                  <a16:creationId xmlns:a16="http://schemas.microsoft.com/office/drawing/2014/main" id="{B34E4DD8-512D-0940-B21D-F2AD5EA3B7D8}"/>
                </a:ext>
              </a:extLst>
            </p:cNvPr>
            <p:cNvSpPr/>
            <p:nvPr/>
          </p:nvSpPr>
          <p:spPr>
            <a:xfrm>
              <a:off x="840471" y="2054634"/>
              <a:ext cx="2740517" cy="965518"/>
            </a:xfrm>
            <a:prstGeom prst="flowChartTermina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447B185-E436-D34A-B5B2-2F917C9D27AF}"/>
                </a:ext>
              </a:extLst>
            </p:cNvPr>
            <p:cNvSpPr txBox="1"/>
            <p:nvPr/>
          </p:nvSpPr>
          <p:spPr>
            <a:xfrm>
              <a:off x="1835923" y="2811786"/>
              <a:ext cx="696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Banking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02F74D-6365-B549-9124-65289AEBF5EB}"/>
              </a:ext>
            </a:extLst>
          </p:cNvPr>
          <p:cNvGrpSpPr/>
          <p:nvPr/>
        </p:nvGrpSpPr>
        <p:grpSpPr>
          <a:xfrm>
            <a:off x="1239293" y="2205883"/>
            <a:ext cx="720415" cy="720415"/>
            <a:chOff x="1118500" y="2377567"/>
            <a:chExt cx="720415" cy="7204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4B4AD3-6C64-F34C-95C4-65B4CE3BCB85}"/>
                </a:ext>
              </a:extLst>
            </p:cNvPr>
            <p:cNvGrpSpPr/>
            <p:nvPr/>
          </p:nvGrpSpPr>
          <p:grpSpPr>
            <a:xfrm>
              <a:off x="1118500" y="2377567"/>
              <a:ext cx="720415" cy="720415"/>
              <a:chOff x="1291885" y="2244086"/>
              <a:chExt cx="720415" cy="72041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76CE048-4412-1B48-86AA-C65A078B32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91885" y="2244086"/>
                <a:ext cx="720415" cy="7204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AC7868-5034-4646-8C47-0AE62A75C9D3}"/>
                  </a:ext>
                </a:extLst>
              </p:cNvPr>
              <p:cNvSpPr txBox="1"/>
              <p:nvPr/>
            </p:nvSpPr>
            <p:spPr>
              <a:xfrm>
                <a:off x="1394966" y="2299147"/>
                <a:ext cx="5293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2"/>
                    </a:solidFill>
                    <a:latin typeface="+mn-lt"/>
                  </a:rPr>
                  <a:t>Retail</a:t>
                </a: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D175339-BB63-4E40-847B-7050BABA2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4257" y="2686941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Prod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6715D4D-D59A-264F-9C42-3F4F5D86C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349" y="2689059"/>
              <a:ext cx="216000" cy="2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QA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507E4A-4C1E-F848-B91F-41334EC88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2054" y="2685061"/>
              <a:ext cx="216000" cy="21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Dev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36F3B8-96D2-044F-9CF5-A5AD80C75ACA}"/>
              </a:ext>
            </a:extLst>
          </p:cNvPr>
          <p:cNvGrpSpPr/>
          <p:nvPr/>
        </p:nvGrpSpPr>
        <p:grpSpPr>
          <a:xfrm>
            <a:off x="2034489" y="2164289"/>
            <a:ext cx="880369" cy="832272"/>
            <a:chOff x="2034489" y="2335733"/>
            <a:chExt cx="880369" cy="8322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D92BEB-7B3D-DD47-86E3-7720B6612938}"/>
                </a:ext>
              </a:extLst>
            </p:cNvPr>
            <p:cNvGrpSpPr/>
            <p:nvPr/>
          </p:nvGrpSpPr>
          <p:grpSpPr>
            <a:xfrm>
              <a:off x="2034489" y="2335733"/>
              <a:ext cx="880369" cy="832272"/>
              <a:chOff x="2151994" y="1968881"/>
              <a:chExt cx="880369" cy="83227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2135054-9896-5A40-A2F5-6DB3001470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92623" y="1968881"/>
                <a:ext cx="832272" cy="8322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467E6A-3F3F-FC4E-974F-179EF486A89D}"/>
                  </a:ext>
                </a:extLst>
              </p:cNvPr>
              <p:cNvSpPr txBox="1"/>
              <p:nvPr/>
            </p:nvSpPr>
            <p:spPr>
              <a:xfrm>
                <a:off x="2151994" y="2123407"/>
                <a:ext cx="8803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2"/>
                    </a:solidFill>
                    <a:latin typeface="+mn-lt"/>
                  </a:rPr>
                  <a:t>Investment</a:t>
                </a:r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21D7434-6EE6-864F-8A95-10570B140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1789" y="2742459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Prod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CB748A9-DFCC-D541-8811-644F45C0A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2881" y="2744577"/>
              <a:ext cx="216000" cy="2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QA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1412F8E-9577-9847-90E2-0EA6731F7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9586" y="2740579"/>
              <a:ext cx="216000" cy="21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Dev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C0D8177-BE25-A245-B1D1-6FB9534EA5A1}"/>
              </a:ext>
            </a:extLst>
          </p:cNvPr>
          <p:cNvGrpSpPr/>
          <p:nvPr/>
        </p:nvGrpSpPr>
        <p:grpSpPr>
          <a:xfrm>
            <a:off x="2222535" y="3096789"/>
            <a:ext cx="1540533" cy="874274"/>
            <a:chOff x="946810" y="1972785"/>
            <a:chExt cx="2634176" cy="1398545"/>
          </a:xfrm>
        </p:grpSpPr>
        <p:sp>
          <p:nvSpPr>
            <p:cNvPr id="144" name="Terminator 143">
              <a:extLst>
                <a:ext uri="{FF2B5EF4-FFF2-40B4-BE49-F238E27FC236}">
                  <a16:creationId xmlns:a16="http://schemas.microsoft.com/office/drawing/2014/main" id="{3494D635-5363-C74F-9017-3067D8A40D15}"/>
                </a:ext>
              </a:extLst>
            </p:cNvPr>
            <p:cNvSpPr/>
            <p:nvPr/>
          </p:nvSpPr>
          <p:spPr>
            <a:xfrm>
              <a:off x="946810" y="1972785"/>
              <a:ext cx="2634176" cy="1284260"/>
            </a:xfrm>
            <a:prstGeom prst="flowChartTermina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657624C-7215-8E4E-9052-659BA12066C7}"/>
                </a:ext>
              </a:extLst>
            </p:cNvPr>
            <p:cNvSpPr txBox="1"/>
            <p:nvPr/>
          </p:nvSpPr>
          <p:spPr>
            <a:xfrm>
              <a:off x="1605802" y="2952842"/>
              <a:ext cx="1443679" cy="41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Insurance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8CA6A7-5740-664C-8934-8CC91B15D143}"/>
              </a:ext>
            </a:extLst>
          </p:cNvPr>
          <p:cNvGrpSpPr/>
          <p:nvPr/>
        </p:nvGrpSpPr>
        <p:grpSpPr>
          <a:xfrm>
            <a:off x="3073584" y="2714507"/>
            <a:ext cx="676065" cy="676065"/>
            <a:chOff x="3073584" y="2885951"/>
            <a:chExt cx="676065" cy="67606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D3A54-A216-1A4D-AFF1-D04B8BFA9D50}"/>
                </a:ext>
              </a:extLst>
            </p:cNvPr>
            <p:cNvGrpSpPr/>
            <p:nvPr/>
          </p:nvGrpSpPr>
          <p:grpSpPr>
            <a:xfrm>
              <a:off x="3073584" y="2885951"/>
              <a:ext cx="676065" cy="676065"/>
              <a:chOff x="2977685" y="2664300"/>
              <a:chExt cx="676065" cy="67606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057310-7E6B-9E4B-BC06-1ECA809B28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77685" y="2664300"/>
                <a:ext cx="676065" cy="6760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0AF8BA-AE06-6649-92F8-29DA52AFC2E1}"/>
                  </a:ext>
                </a:extLst>
              </p:cNvPr>
              <p:cNvSpPr txBox="1"/>
              <p:nvPr/>
            </p:nvSpPr>
            <p:spPr>
              <a:xfrm>
                <a:off x="3020437" y="269545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2"/>
                    </a:solidFill>
                    <a:latin typeface="+mn-lt"/>
                  </a:rPr>
                  <a:t>Claims</a:t>
                </a:r>
              </a:p>
            </p:txBody>
          </p:sp>
        </p:grp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3A0F138-8CE4-AB46-B805-929AA1807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8724" y="3140755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Prod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A9613BF-0C99-1A47-A96A-70B16D9BE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9816" y="3142873"/>
              <a:ext cx="216000" cy="2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QA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8A2DF83-ED36-814D-9284-EE3FF34EB8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6521" y="3138875"/>
              <a:ext cx="216000" cy="21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Dev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4A134D-500D-0542-AEDE-C570B6742D99}"/>
              </a:ext>
            </a:extLst>
          </p:cNvPr>
          <p:cNvGrpSpPr/>
          <p:nvPr/>
        </p:nvGrpSpPr>
        <p:grpSpPr>
          <a:xfrm>
            <a:off x="2888668" y="3407352"/>
            <a:ext cx="688150" cy="688150"/>
            <a:chOff x="2888668" y="3578796"/>
            <a:chExt cx="688150" cy="68815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60FD649-43B4-0843-BABD-0493120F2960}"/>
                </a:ext>
              </a:extLst>
            </p:cNvPr>
            <p:cNvGrpSpPr/>
            <p:nvPr/>
          </p:nvGrpSpPr>
          <p:grpSpPr>
            <a:xfrm>
              <a:off x="2888668" y="3578796"/>
              <a:ext cx="688150" cy="688150"/>
              <a:chOff x="2836267" y="3668517"/>
              <a:chExt cx="688150" cy="68815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2D0B2A4-F471-9441-8A3F-2496A5C3C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6267" y="3668517"/>
                <a:ext cx="688150" cy="6881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C530ED-FFA8-3B4E-AF0C-60D90D4C79E5}"/>
                  </a:ext>
                </a:extLst>
              </p:cNvPr>
              <p:cNvSpPr txBox="1"/>
              <p:nvPr/>
            </p:nvSpPr>
            <p:spPr>
              <a:xfrm>
                <a:off x="2882462" y="3713720"/>
                <a:ext cx="5998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2"/>
                    </a:solidFill>
                    <a:latin typeface="+mn-lt"/>
                  </a:rPr>
                  <a:t>Broker</a:t>
                </a: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25DCE21-0ACD-604B-B7CF-DA91C0D87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7247" y="3833640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Prod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B95AECF-5B3D-E54B-A304-6F7BBB70EB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2193" y="3835758"/>
              <a:ext cx="216000" cy="2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QA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5ED7533-9FA4-F048-AC96-9487F7520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5825" y="3831760"/>
              <a:ext cx="216000" cy="21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Dev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38FDDB5-7774-2E44-A963-48615AB40BDF}"/>
              </a:ext>
            </a:extLst>
          </p:cNvPr>
          <p:cNvGrpSpPr/>
          <p:nvPr/>
        </p:nvGrpSpPr>
        <p:grpSpPr>
          <a:xfrm>
            <a:off x="584209" y="3095304"/>
            <a:ext cx="1612598" cy="857946"/>
            <a:chOff x="840471" y="1998905"/>
            <a:chExt cx="2709366" cy="1372425"/>
          </a:xfrm>
        </p:grpSpPr>
        <p:sp>
          <p:nvSpPr>
            <p:cNvPr id="175" name="Terminator 174">
              <a:extLst>
                <a:ext uri="{FF2B5EF4-FFF2-40B4-BE49-F238E27FC236}">
                  <a16:creationId xmlns:a16="http://schemas.microsoft.com/office/drawing/2014/main" id="{3B3E0F00-FB77-0C44-ABDF-0563BF6A1202}"/>
                </a:ext>
              </a:extLst>
            </p:cNvPr>
            <p:cNvSpPr/>
            <p:nvPr/>
          </p:nvSpPr>
          <p:spPr>
            <a:xfrm>
              <a:off x="840471" y="1998905"/>
              <a:ext cx="2709366" cy="1284260"/>
            </a:xfrm>
            <a:prstGeom prst="flowChartTermina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F82CDE84-978A-C54D-B876-52FE1B408A79}"/>
                </a:ext>
              </a:extLst>
            </p:cNvPr>
            <p:cNvSpPr txBox="1"/>
            <p:nvPr/>
          </p:nvSpPr>
          <p:spPr>
            <a:xfrm>
              <a:off x="1407903" y="2952842"/>
              <a:ext cx="1495267" cy="41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IT Services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E4BC63-DC89-1142-A120-33BB21BAEB05}"/>
              </a:ext>
            </a:extLst>
          </p:cNvPr>
          <p:cNvGrpSpPr/>
          <p:nvPr/>
        </p:nvGrpSpPr>
        <p:grpSpPr>
          <a:xfrm>
            <a:off x="723165" y="3171067"/>
            <a:ext cx="731290" cy="583659"/>
            <a:chOff x="658194" y="2889791"/>
            <a:chExt cx="731290" cy="58365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7AFF7C-8857-A044-AAB0-275599CF2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777" y="2889791"/>
              <a:ext cx="583659" cy="583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72621B-5B9A-DE47-B866-ECA2325C18FC}"/>
                </a:ext>
              </a:extLst>
            </p:cNvPr>
            <p:cNvSpPr txBox="1"/>
            <p:nvPr/>
          </p:nvSpPr>
          <p:spPr>
            <a:xfrm>
              <a:off x="658194" y="3055054"/>
              <a:ext cx="7312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  <a:latin typeface="+mn-lt"/>
                </a:rPr>
                <a:t>Services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3662063-F1E3-C447-AA60-D585BE04C348}"/>
              </a:ext>
            </a:extLst>
          </p:cNvPr>
          <p:cNvGrpSpPr/>
          <p:nvPr/>
        </p:nvGrpSpPr>
        <p:grpSpPr>
          <a:xfrm>
            <a:off x="2406604" y="3217340"/>
            <a:ext cx="467783" cy="467783"/>
            <a:chOff x="2675823" y="3285403"/>
            <a:chExt cx="467783" cy="46778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4025690-4592-BA4E-AC89-7FA0C4024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5823" y="3285403"/>
              <a:ext cx="467783" cy="4677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63B65F6-9242-454E-8B65-D499B642D783}"/>
                </a:ext>
              </a:extLst>
            </p:cNvPr>
            <p:cNvSpPr txBox="1"/>
            <p:nvPr/>
          </p:nvSpPr>
          <p:spPr>
            <a:xfrm>
              <a:off x="2700555" y="3386480"/>
              <a:ext cx="3994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  <a:latin typeface="+mn-lt"/>
                </a:rPr>
                <a:t>VDI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83BB59-3CE2-4649-BA9F-37748A17FFA5}"/>
              </a:ext>
            </a:extLst>
          </p:cNvPr>
          <p:cNvGrpSpPr/>
          <p:nvPr/>
        </p:nvGrpSpPr>
        <p:grpSpPr>
          <a:xfrm>
            <a:off x="1510250" y="3084622"/>
            <a:ext cx="811441" cy="799424"/>
            <a:chOff x="1371461" y="3117275"/>
            <a:chExt cx="811441" cy="79942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14742FC-B3C0-FE48-8369-302A26346757}"/>
                </a:ext>
              </a:extLst>
            </p:cNvPr>
            <p:cNvGrpSpPr/>
            <p:nvPr/>
          </p:nvGrpSpPr>
          <p:grpSpPr>
            <a:xfrm>
              <a:off x="1371461" y="3117275"/>
              <a:ext cx="811441" cy="799424"/>
              <a:chOff x="1722238" y="2841035"/>
              <a:chExt cx="811441" cy="79942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75BA500-9082-B540-BB8F-FFED803B96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9427" y="2841035"/>
                <a:ext cx="799424" cy="7994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36D0D1-9899-A641-8C25-2260EEAF4D53}"/>
                  </a:ext>
                </a:extLst>
              </p:cNvPr>
              <p:cNvSpPr txBox="1"/>
              <p:nvPr/>
            </p:nvSpPr>
            <p:spPr>
              <a:xfrm>
                <a:off x="1722238" y="2971424"/>
                <a:ext cx="81144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2"/>
                    </a:solidFill>
                    <a:latin typeface="+mn-lt"/>
                  </a:rPr>
                  <a:t>Payments</a:t>
                </a:r>
              </a:p>
            </p:txBody>
          </p: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06C252B-2EEF-B945-9E85-4FF4C75F9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1209" y="3482664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Prod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36B8548-8747-3B49-A470-E4EEBF1B7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2301" y="3484782"/>
              <a:ext cx="216000" cy="2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QA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C0C4D2D-223D-F14F-A690-3F1444EA0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9006" y="3480784"/>
              <a:ext cx="216000" cy="21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Dev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E985258-3DF3-4A4F-B6D1-6C21BAFE36C8}"/>
              </a:ext>
            </a:extLst>
          </p:cNvPr>
          <p:cNvGrpSpPr/>
          <p:nvPr/>
        </p:nvGrpSpPr>
        <p:grpSpPr>
          <a:xfrm>
            <a:off x="1517439" y="3901152"/>
            <a:ext cx="1363535" cy="984329"/>
            <a:chOff x="1077447" y="1862137"/>
            <a:chExt cx="2290909" cy="1574595"/>
          </a:xfrm>
        </p:grpSpPr>
        <p:sp>
          <p:nvSpPr>
            <p:cNvPr id="178" name="Terminator 177">
              <a:extLst>
                <a:ext uri="{FF2B5EF4-FFF2-40B4-BE49-F238E27FC236}">
                  <a16:creationId xmlns:a16="http://schemas.microsoft.com/office/drawing/2014/main" id="{89D067E0-0CA5-7947-B955-E68802D7219C}"/>
                </a:ext>
              </a:extLst>
            </p:cNvPr>
            <p:cNvSpPr/>
            <p:nvPr/>
          </p:nvSpPr>
          <p:spPr>
            <a:xfrm>
              <a:off x="1077447" y="1862137"/>
              <a:ext cx="2290909" cy="1474517"/>
            </a:xfrm>
            <a:prstGeom prst="flowChartTermina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BC80E58-15A9-AE42-8880-A64564B45C11}"/>
                </a:ext>
              </a:extLst>
            </p:cNvPr>
            <p:cNvSpPr txBox="1"/>
            <p:nvPr/>
          </p:nvSpPr>
          <p:spPr>
            <a:xfrm>
              <a:off x="1458844" y="3018244"/>
              <a:ext cx="1532022" cy="41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Middleware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655EB0-C488-0944-B122-B27618B78C0C}"/>
              </a:ext>
            </a:extLst>
          </p:cNvPr>
          <p:cNvGrpSpPr/>
          <p:nvPr/>
        </p:nvGrpSpPr>
        <p:grpSpPr>
          <a:xfrm>
            <a:off x="1973678" y="3751606"/>
            <a:ext cx="911850" cy="775753"/>
            <a:chOff x="1908126" y="3955930"/>
            <a:chExt cx="911850" cy="77575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474EEE9-DB39-1947-BB4E-A68636B31F8D}"/>
                </a:ext>
              </a:extLst>
            </p:cNvPr>
            <p:cNvGrpSpPr/>
            <p:nvPr/>
          </p:nvGrpSpPr>
          <p:grpSpPr>
            <a:xfrm>
              <a:off x="1908126" y="3955930"/>
              <a:ext cx="911850" cy="775753"/>
              <a:chOff x="1908126" y="3817677"/>
              <a:chExt cx="911850" cy="77575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315D8CF-7EA2-CA48-A19E-E5A6C552D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011" y="3817677"/>
                <a:ext cx="775753" cy="7757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C1B8B8-67A3-0540-858B-512C3E9EA1AA}"/>
                  </a:ext>
                </a:extLst>
              </p:cNvPr>
              <p:cNvSpPr txBox="1"/>
              <p:nvPr/>
            </p:nvSpPr>
            <p:spPr>
              <a:xfrm>
                <a:off x="1908126" y="3995305"/>
                <a:ext cx="9118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bg2"/>
                    </a:solidFill>
                    <a:latin typeface="+mn-lt"/>
                  </a:rPr>
                  <a:t>Websphere</a:t>
                </a:r>
                <a:endParaRPr lang="en-US" sz="1100" dirty="0">
                  <a:solidFill>
                    <a:schemeClr val="bg2"/>
                  </a:solidFill>
                  <a:latin typeface="+mn-lt"/>
                </a:endParaRPr>
              </a:p>
            </p:txBody>
          </p:sp>
        </p:grp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B11BD03-6F3B-3345-8630-431A06B38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4858" y="4364602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Prod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B1EB8B7-6AE9-5341-9783-9EF5229E4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5950" y="4366720"/>
              <a:ext cx="216000" cy="2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QA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3FE0BDB-C9C8-8446-B0B5-016413462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2655" y="4362722"/>
              <a:ext cx="216000" cy="21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00" dirty="0">
                  <a:solidFill>
                    <a:schemeClr val="bg2"/>
                  </a:solidFill>
                </a:rPr>
                <a:t>Dev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427D3F-5E61-2F4A-AE2D-3A85DA07813F}"/>
              </a:ext>
            </a:extLst>
          </p:cNvPr>
          <p:cNvGrpSpPr/>
          <p:nvPr/>
        </p:nvGrpSpPr>
        <p:grpSpPr>
          <a:xfrm>
            <a:off x="1212550" y="4044568"/>
            <a:ext cx="474395" cy="474395"/>
            <a:chOff x="1372543" y="3551713"/>
            <a:chExt cx="474395" cy="4743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11D0D1-2CDF-B445-B7BD-E90A6F4477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2543" y="3551713"/>
              <a:ext cx="474395" cy="474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74F173-460C-FF4D-82C7-52613A4E986B}"/>
                </a:ext>
              </a:extLst>
            </p:cNvPr>
            <p:cNvSpPr txBox="1"/>
            <p:nvPr/>
          </p:nvSpPr>
          <p:spPr>
            <a:xfrm>
              <a:off x="1443371" y="3660396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  <a:latin typeface="+mn-lt"/>
                </a:rPr>
                <a:t>AD</a:t>
              </a:r>
            </a:p>
          </p:txBody>
        </p:sp>
      </p:grpSp>
      <p:sp>
        <p:nvSpPr>
          <p:cNvPr id="67" name="Rounded Rectangular Callout 66">
            <a:extLst>
              <a:ext uri="{FF2B5EF4-FFF2-40B4-BE49-F238E27FC236}">
                <a16:creationId xmlns:a16="http://schemas.microsoft.com/office/drawing/2014/main" id="{E4AD38C3-D78F-534E-9A86-3F3571A02D29}"/>
              </a:ext>
            </a:extLst>
          </p:cNvPr>
          <p:cNvSpPr/>
          <p:nvPr/>
        </p:nvSpPr>
        <p:spPr>
          <a:xfrm>
            <a:off x="3642022" y="4205489"/>
            <a:ext cx="1959311" cy="433624"/>
          </a:xfrm>
          <a:prstGeom prst="wedgeRoundRectCallout">
            <a:avLst>
              <a:gd name="adj1" fmla="val -49556"/>
              <a:gd name="adj2" fmla="val -185257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Organizational structure?</a:t>
            </a:r>
          </a:p>
          <a:p>
            <a:pPr algn="ctr"/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Group by business function?</a:t>
            </a:r>
          </a:p>
        </p:txBody>
      </p:sp>
    </p:spTree>
    <p:extLst>
      <p:ext uri="{BB962C8B-B14F-4D97-AF65-F5344CB8AC3E}">
        <p14:creationId xmlns:p14="http://schemas.microsoft.com/office/powerpoint/2010/main" val="26342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679E-6 L -0.02691 0.001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154 L 0.06458 -0.0015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64198E-7 L 0.03021 -0.181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9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4568E-6 L -0.07934 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2952 0.030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5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0469 -0.1611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8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8438 0.077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40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87654E-7 L 0.01441 -0.0583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29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02292 0.0018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47">
            <a:extLst>
              <a:ext uri="{FF2B5EF4-FFF2-40B4-BE49-F238E27FC236}">
                <a16:creationId xmlns:a16="http://schemas.microsoft.com/office/drawing/2014/main" id="{A332D97C-8699-564C-8EA2-C02FBE5E33B8}"/>
              </a:ext>
            </a:extLst>
          </p:cNvPr>
          <p:cNvSpPr/>
          <p:nvPr/>
        </p:nvSpPr>
        <p:spPr>
          <a:xfrm>
            <a:off x="435799" y="2858509"/>
            <a:ext cx="8345488" cy="193453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E7B1F0C-A438-6B4D-9785-1A6E81CB112F}"/>
              </a:ext>
            </a:extLst>
          </p:cNvPr>
          <p:cNvSpPr/>
          <p:nvPr/>
        </p:nvSpPr>
        <p:spPr>
          <a:xfrm>
            <a:off x="437767" y="1073151"/>
            <a:ext cx="8345488" cy="17934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659-05A8-2F40-B463-3EE2855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具体的な</a:t>
            </a:r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Scope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構成の考え方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0F019-FF47-CB47-AC9B-90AAC9D34A20}"/>
              </a:ext>
            </a:extLst>
          </p:cNvPr>
          <p:cNvSpPr/>
          <p:nvPr/>
        </p:nvSpPr>
        <p:spPr>
          <a:xfrm>
            <a:off x="4004382" y="1164526"/>
            <a:ext cx="1073772" cy="2545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Acme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7C2CE5-A804-6E4A-8B4A-5C8435EB1D26}"/>
              </a:ext>
            </a:extLst>
          </p:cNvPr>
          <p:cNvSpPr/>
          <p:nvPr/>
        </p:nvSpPr>
        <p:spPr>
          <a:xfrm>
            <a:off x="3195499" y="1759353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Inside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C8775B-FBA1-134A-87E7-5DDFF6C51136}"/>
              </a:ext>
            </a:extLst>
          </p:cNvPr>
          <p:cNvSpPr/>
          <p:nvPr/>
        </p:nvSpPr>
        <p:spPr>
          <a:xfrm>
            <a:off x="1965117" y="2359927"/>
            <a:ext cx="1020069" cy="2538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Cloud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B1200-5BF5-0B48-A743-80FFA273CED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3705534" y="1419123"/>
            <a:ext cx="835734" cy="34023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D24B02-AE91-A049-AF43-0158652158F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2475152" y="2013950"/>
            <a:ext cx="1230382" cy="345977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949DDCF-106A-284E-A15B-2AC0578102F5}"/>
              </a:ext>
            </a:extLst>
          </p:cNvPr>
          <p:cNvSpPr/>
          <p:nvPr/>
        </p:nvSpPr>
        <p:spPr>
          <a:xfrm>
            <a:off x="907418" y="3007023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>
                <a:solidFill>
                  <a:schemeClr val="bg2"/>
                </a:solidFill>
                <a:latin typeface="CiscoSansTT ExtraLight"/>
              </a:rPr>
              <a:t>Banking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7122DA1-F52E-504A-8EBD-5E43DF22B4B0}"/>
              </a:ext>
            </a:extLst>
          </p:cNvPr>
          <p:cNvSpPr/>
          <p:nvPr/>
        </p:nvSpPr>
        <p:spPr>
          <a:xfrm>
            <a:off x="3207765" y="3003379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 dirty="0">
                <a:solidFill>
                  <a:schemeClr val="bg2"/>
                </a:solidFill>
                <a:latin typeface="CiscoSansTT ExtraLight"/>
              </a:rPr>
              <a:t>Insurance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C5DF9E-6D6B-D04C-9ED7-04550E1BD1FF}"/>
              </a:ext>
            </a:extLst>
          </p:cNvPr>
          <p:cNvCxnSpPr>
            <a:cxnSpLocks/>
            <a:stCxn id="61" idx="0"/>
            <a:endCxn id="25" idx="2"/>
          </p:cNvCxnSpPr>
          <p:nvPr/>
        </p:nvCxnSpPr>
        <p:spPr>
          <a:xfrm flipH="1" flipV="1">
            <a:off x="3717800" y="3257976"/>
            <a:ext cx="368790" cy="26928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C9B5A1-9122-1B45-B427-F8A7F643F633}"/>
              </a:ext>
            </a:extLst>
          </p:cNvPr>
          <p:cNvCxnSpPr>
            <a:cxnSpLocks/>
            <a:stCxn id="25" idx="0"/>
            <a:endCxn id="11" idx="2"/>
          </p:cNvCxnSpPr>
          <p:nvPr/>
        </p:nvCxnSpPr>
        <p:spPr>
          <a:xfrm flipH="1" flipV="1">
            <a:off x="2475152" y="2613766"/>
            <a:ext cx="1242648" cy="38961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04660B-2AFD-EB4C-847A-4FA5CE0A8E60}"/>
              </a:ext>
            </a:extLst>
          </p:cNvPr>
          <p:cNvCxnSpPr>
            <a:cxnSpLocks/>
            <a:stCxn id="24" idx="0"/>
            <a:endCxn id="11" idx="2"/>
          </p:cNvCxnSpPr>
          <p:nvPr/>
        </p:nvCxnSpPr>
        <p:spPr>
          <a:xfrm flipV="1">
            <a:off x="1417453" y="2613766"/>
            <a:ext cx="1057699" cy="393257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B4A4085-7110-7A42-848A-F9654E50C3A8}"/>
              </a:ext>
            </a:extLst>
          </p:cNvPr>
          <p:cNvSpPr/>
          <p:nvPr/>
        </p:nvSpPr>
        <p:spPr>
          <a:xfrm>
            <a:off x="5230458" y="3001619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 dirty="0">
                <a:solidFill>
                  <a:schemeClr val="bg2"/>
                </a:solidFill>
                <a:latin typeface="CiscoSansTT ExtraLight"/>
              </a:rPr>
              <a:t>IT Services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667C53-F23F-DB47-9CDC-040159FBB297}"/>
              </a:ext>
            </a:extLst>
          </p:cNvPr>
          <p:cNvCxnSpPr>
            <a:cxnSpLocks/>
            <a:stCxn id="40" idx="0"/>
            <a:endCxn id="11" idx="2"/>
          </p:cNvCxnSpPr>
          <p:nvPr/>
        </p:nvCxnSpPr>
        <p:spPr>
          <a:xfrm flipH="1" flipV="1">
            <a:off x="2475152" y="2613766"/>
            <a:ext cx="3265341" cy="38785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6E7764B-9E99-864B-B99C-61DE142CA268}"/>
              </a:ext>
            </a:extLst>
          </p:cNvPr>
          <p:cNvSpPr/>
          <p:nvPr/>
        </p:nvSpPr>
        <p:spPr>
          <a:xfrm>
            <a:off x="4632537" y="2359169"/>
            <a:ext cx="1028695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>
                <a:solidFill>
                  <a:srgbClr val="FFFFFF"/>
                </a:solidFill>
                <a:latin typeface="CiscoSansTT ExtraLight"/>
              </a:rPr>
              <a:t>Campus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6ADF70-1327-154B-B1A8-C0FF5BD0C686}"/>
              </a:ext>
            </a:extLst>
          </p:cNvPr>
          <p:cNvCxnSpPr>
            <a:cxnSpLocks/>
            <a:stCxn id="31" idx="0"/>
            <a:endCxn id="10" idx="2"/>
          </p:cNvCxnSpPr>
          <p:nvPr/>
        </p:nvCxnSpPr>
        <p:spPr>
          <a:xfrm flipH="1" flipV="1">
            <a:off x="3705534" y="2013950"/>
            <a:ext cx="1441351" cy="34521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6AC6576-5F65-2C4C-A675-F944C3993238}"/>
              </a:ext>
            </a:extLst>
          </p:cNvPr>
          <p:cNvSpPr/>
          <p:nvPr/>
        </p:nvSpPr>
        <p:spPr>
          <a:xfrm>
            <a:off x="496078" y="3524378"/>
            <a:ext cx="535792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Retail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C940765-7E14-5A46-B7D5-A98E51505A7B}"/>
              </a:ext>
            </a:extLst>
          </p:cNvPr>
          <p:cNvSpPr/>
          <p:nvPr/>
        </p:nvSpPr>
        <p:spPr>
          <a:xfrm>
            <a:off x="3103525" y="3527259"/>
            <a:ext cx="535792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Claims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E4CF81A-EEBF-4D48-8D20-EA78656B80E9}"/>
              </a:ext>
            </a:extLst>
          </p:cNvPr>
          <p:cNvSpPr/>
          <p:nvPr/>
        </p:nvSpPr>
        <p:spPr>
          <a:xfrm>
            <a:off x="3705533" y="3527259"/>
            <a:ext cx="762113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Broker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DC24370-8AA4-1D48-A9CB-2174CD13BA0E}"/>
              </a:ext>
            </a:extLst>
          </p:cNvPr>
          <p:cNvCxnSpPr>
            <a:cxnSpLocks/>
            <a:stCxn id="59" idx="0"/>
            <a:endCxn id="25" idx="2"/>
          </p:cNvCxnSpPr>
          <p:nvPr/>
        </p:nvCxnSpPr>
        <p:spPr>
          <a:xfrm flipV="1">
            <a:off x="3371421" y="3257976"/>
            <a:ext cx="346379" cy="26928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ED620C-2607-AD46-9CC7-F2BB6BF16927}"/>
              </a:ext>
            </a:extLst>
          </p:cNvPr>
          <p:cNvCxnSpPr>
            <a:cxnSpLocks/>
            <a:stCxn id="58" idx="0"/>
            <a:endCxn id="24" idx="2"/>
          </p:cNvCxnSpPr>
          <p:nvPr/>
        </p:nvCxnSpPr>
        <p:spPr>
          <a:xfrm flipV="1">
            <a:off x="763974" y="3261620"/>
            <a:ext cx="653479" cy="26275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A398DA77-C044-7B4D-88E8-D872CF43F227}"/>
              </a:ext>
            </a:extLst>
          </p:cNvPr>
          <p:cNvSpPr/>
          <p:nvPr/>
        </p:nvSpPr>
        <p:spPr>
          <a:xfrm>
            <a:off x="4789709" y="3509792"/>
            <a:ext cx="59901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>
                <a:solidFill>
                  <a:srgbClr val="FFFFFF"/>
                </a:solidFill>
                <a:latin typeface="CiscoSansTT ExtraLight"/>
              </a:rPr>
              <a:t>AD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0A2543-DB7D-C04D-826A-4FCE79FDD69F}"/>
              </a:ext>
            </a:extLst>
          </p:cNvPr>
          <p:cNvCxnSpPr>
            <a:cxnSpLocks/>
            <a:stCxn id="71" idx="0"/>
            <a:endCxn id="40" idx="2"/>
          </p:cNvCxnSpPr>
          <p:nvPr/>
        </p:nvCxnSpPr>
        <p:spPr>
          <a:xfrm flipV="1">
            <a:off x="5089217" y="3256216"/>
            <a:ext cx="651276" cy="253576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013F8F81-6FBB-4649-951E-181E471060D5}"/>
              </a:ext>
            </a:extLst>
          </p:cNvPr>
          <p:cNvSpPr/>
          <p:nvPr/>
        </p:nvSpPr>
        <p:spPr>
          <a:xfrm>
            <a:off x="5458518" y="3509791"/>
            <a:ext cx="59901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VDI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784155C-4B3D-6847-BFBF-FBF456B71ED1}"/>
              </a:ext>
            </a:extLst>
          </p:cNvPr>
          <p:cNvCxnSpPr>
            <a:cxnSpLocks/>
            <a:stCxn id="111" idx="0"/>
            <a:endCxn id="40" idx="2"/>
          </p:cNvCxnSpPr>
          <p:nvPr/>
        </p:nvCxnSpPr>
        <p:spPr>
          <a:xfrm flipH="1" flipV="1">
            <a:off x="5740493" y="3256216"/>
            <a:ext cx="17533" cy="253575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5B15D3D-DF8E-864A-8814-E73F087829F4}"/>
              </a:ext>
            </a:extLst>
          </p:cNvPr>
          <p:cNvCxnSpPr>
            <a:cxnSpLocks/>
            <a:stCxn id="40" idx="2"/>
            <a:endCxn id="144" idx="0"/>
          </p:cNvCxnSpPr>
          <p:nvPr/>
        </p:nvCxnSpPr>
        <p:spPr>
          <a:xfrm>
            <a:off x="5740493" y="3256216"/>
            <a:ext cx="716875" cy="253574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1324D044-A891-B042-9156-18E58D76E65B}"/>
              </a:ext>
            </a:extLst>
          </p:cNvPr>
          <p:cNvSpPr/>
          <p:nvPr/>
        </p:nvSpPr>
        <p:spPr>
          <a:xfrm>
            <a:off x="6141672" y="3509790"/>
            <a:ext cx="631391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Services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F1B193-A325-CD4C-962C-2F1A67AA5C45}"/>
              </a:ext>
            </a:extLst>
          </p:cNvPr>
          <p:cNvSpPr/>
          <p:nvPr/>
        </p:nvSpPr>
        <p:spPr>
          <a:xfrm>
            <a:off x="6911568" y="2153598"/>
            <a:ext cx="1715019" cy="5692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srgbClr val="FFFFFF"/>
                </a:solidFill>
                <a:latin typeface="CiscoSansTT ExtraLight"/>
              </a:rPr>
              <a:t>Network Context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C01FAA4-81F4-204D-BCDB-D5F4D262C7C9}"/>
              </a:ext>
            </a:extLst>
          </p:cNvPr>
          <p:cNvSpPr/>
          <p:nvPr/>
        </p:nvSpPr>
        <p:spPr>
          <a:xfrm>
            <a:off x="6911568" y="3001619"/>
            <a:ext cx="1715019" cy="5692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srgbClr val="FFFFFF"/>
                </a:solidFill>
                <a:latin typeface="CiscoSansTT ExtraLight"/>
              </a:rPr>
              <a:t>Workload Context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77A3EEC-7FBD-5D44-91F3-A71F7FB2CAD8}"/>
              </a:ext>
            </a:extLst>
          </p:cNvPr>
          <p:cNvSpPr/>
          <p:nvPr/>
        </p:nvSpPr>
        <p:spPr>
          <a:xfrm>
            <a:off x="4979248" y="1762077"/>
            <a:ext cx="1020069" cy="25459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Internet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309B39-73F1-184C-A009-C44BC3B8C1B6}"/>
              </a:ext>
            </a:extLst>
          </p:cNvPr>
          <p:cNvCxnSpPr>
            <a:cxnSpLocks/>
            <a:stCxn id="60" idx="0"/>
            <a:endCxn id="9" idx="2"/>
          </p:cNvCxnSpPr>
          <p:nvPr/>
        </p:nvCxnSpPr>
        <p:spPr>
          <a:xfrm flipH="1" flipV="1">
            <a:off x="4541268" y="1419123"/>
            <a:ext cx="948015" cy="342954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5FAD0CB-7197-C34C-9E5F-3F55E932E08A}"/>
              </a:ext>
            </a:extLst>
          </p:cNvPr>
          <p:cNvSpPr/>
          <p:nvPr/>
        </p:nvSpPr>
        <p:spPr>
          <a:xfrm>
            <a:off x="1096989" y="3528968"/>
            <a:ext cx="87136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Investments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7923C8A-C5C8-574C-B38F-56A430305170}"/>
              </a:ext>
            </a:extLst>
          </p:cNvPr>
          <p:cNvSpPr/>
          <p:nvPr/>
        </p:nvSpPr>
        <p:spPr>
          <a:xfrm>
            <a:off x="2020529" y="3524378"/>
            <a:ext cx="87136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Payments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782DC92-2496-1749-BDB8-AA1D58A7B156}"/>
              </a:ext>
            </a:extLst>
          </p:cNvPr>
          <p:cNvCxnSpPr>
            <a:cxnSpLocks/>
            <a:stCxn id="82" idx="0"/>
            <a:endCxn id="24" idx="2"/>
          </p:cNvCxnSpPr>
          <p:nvPr/>
        </p:nvCxnSpPr>
        <p:spPr>
          <a:xfrm flipH="1" flipV="1">
            <a:off x="1417453" y="3261620"/>
            <a:ext cx="115219" cy="26734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CF5F006-530D-684E-91C6-265E30F7FCC9}"/>
              </a:ext>
            </a:extLst>
          </p:cNvPr>
          <p:cNvCxnSpPr>
            <a:cxnSpLocks/>
            <a:stCxn id="89" idx="0"/>
            <a:endCxn id="24" idx="2"/>
          </p:cNvCxnSpPr>
          <p:nvPr/>
        </p:nvCxnSpPr>
        <p:spPr>
          <a:xfrm flipH="1" flipV="1">
            <a:off x="1417453" y="3261620"/>
            <a:ext cx="1038759" cy="26275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F929FD9F-C3AA-1444-81F9-C42831886A08}"/>
              </a:ext>
            </a:extLst>
          </p:cNvPr>
          <p:cNvSpPr>
            <a:spLocks noChangeAspect="1"/>
          </p:cNvSpPr>
          <p:nvPr/>
        </p:nvSpPr>
        <p:spPr>
          <a:xfrm>
            <a:off x="3946439" y="3885386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0D4EE28-1067-F74D-B544-69FD248E35AF}"/>
              </a:ext>
            </a:extLst>
          </p:cNvPr>
          <p:cNvSpPr>
            <a:spLocks noChangeAspect="1"/>
          </p:cNvSpPr>
          <p:nvPr/>
        </p:nvSpPr>
        <p:spPr>
          <a:xfrm>
            <a:off x="3946439" y="4199412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08B715A-8898-B143-AAB9-D49A36C66719}"/>
              </a:ext>
            </a:extLst>
          </p:cNvPr>
          <p:cNvSpPr>
            <a:spLocks noChangeAspect="1"/>
          </p:cNvSpPr>
          <p:nvPr/>
        </p:nvSpPr>
        <p:spPr>
          <a:xfrm>
            <a:off x="3948868" y="4486006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0E930F6-AF6E-814A-A1F7-7C491ACAFE5A}"/>
              </a:ext>
            </a:extLst>
          </p:cNvPr>
          <p:cNvCxnSpPr>
            <a:cxnSpLocks/>
          </p:cNvCxnSpPr>
          <p:nvPr/>
        </p:nvCxnSpPr>
        <p:spPr>
          <a:xfrm flipV="1">
            <a:off x="3850947" y="3776730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EC354B87-F08D-5A41-8B3F-223D5FD688C8}"/>
              </a:ext>
            </a:extLst>
          </p:cNvPr>
          <p:cNvCxnSpPr>
            <a:cxnSpLocks/>
          </p:cNvCxnSpPr>
          <p:nvPr/>
        </p:nvCxnSpPr>
        <p:spPr>
          <a:xfrm flipH="1">
            <a:off x="3850947" y="401251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14ABE9D-82AB-5845-8747-AE24C0798F47}"/>
              </a:ext>
            </a:extLst>
          </p:cNvPr>
          <p:cNvCxnSpPr>
            <a:cxnSpLocks/>
          </p:cNvCxnSpPr>
          <p:nvPr/>
        </p:nvCxnSpPr>
        <p:spPr>
          <a:xfrm flipH="1">
            <a:off x="3853966" y="4324163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3CF176C1-3E3A-6349-A923-4C3B8B720945}"/>
              </a:ext>
            </a:extLst>
          </p:cNvPr>
          <p:cNvCxnSpPr>
            <a:cxnSpLocks/>
          </p:cNvCxnSpPr>
          <p:nvPr/>
        </p:nvCxnSpPr>
        <p:spPr>
          <a:xfrm flipH="1">
            <a:off x="3856984" y="4626489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8CF4A3B3-C8FD-8844-941C-8E1354F424B5}"/>
              </a:ext>
            </a:extLst>
          </p:cNvPr>
          <p:cNvSpPr>
            <a:spLocks noChangeAspect="1"/>
          </p:cNvSpPr>
          <p:nvPr/>
        </p:nvSpPr>
        <p:spPr>
          <a:xfrm>
            <a:off x="3294789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CC8E5F0-7789-7743-9ECE-B0C2A2809CD0}"/>
              </a:ext>
            </a:extLst>
          </p:cNvPr>
          <p:cNvSpPr>
            <a:spLocks noChangeAspect="1"/>
          </p:cNvSpPr>
          <p:nvPr/>
        </p:nvSpPr>
        <p:spPr>
          <a:xfrm>
            <a:off x="3294789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35B8CCF3-8BE5-0749-9410-31423D06CE68}"/>
              </a:ext>
            </a:extLst>
          </p:cNvPr>
          <p:cNvSpPr>
            <a:spLocks noChangeAspect="1"/>
          </p:cNvSpPr>
          <p:nvPr/>
        </p:nvSpPr>
        <p:spPr>
          <a:xfrm>
            <a:off x="3297218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FCCD718F-5A3C-6848-A05F-61D9F5EEAA69}"/>
              </a:ext>
            </a:extLst>
          </p:cNvPr>
          <p:cNvCxnSpPr>
            <a:cxnSpLocks/>
          </p:cNvCxnSpPr>
          <p:nvPr/>
        </p:nvCxnSpPr>
        <p:spPr>
          <a:xfrm flipV="1">
            <a:off x="3199297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CDC57B3-E5B1-414B-B324-4E0F34F476CC}"/>
              </a:ext>
            </a:extLst>
          </p:cNvPr>
          <p:cNvCxnSpPr>
            <a:cxnSpLocks/>
          </p:cNvCxnSpPr>
          <p:nvPr/>
        </p:nvCxnSpPr>
        <p:spPr>
          <a:xfrm flipH="1">
            <a:off x="3199297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0A5489C0-BE13-F443-A569-FCC0FDC8E5B4}"/>
              </a:ext>
            </a:extLst>
          </p:cNvPr>
          <p:cNvCxnSpPr>
            <a:cxnSpLocks/>
          </p:cNvCxnSpPr>
          <p:nvPr/>
        </p:nvCxnSpPr>
        <p:spPr>
          <a:xfrm flipH="1">
            <a:off x="3202316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8EDF8FD1-6A29-3F4D-957D-F80FE93190B5}"/>
              </a:ext>
            </a:extLst>
          </p:cNvPr>
          <p:cNvCxnSpPr>
            <a:cxnSpLocks/>
          </p:cNvCxnSpPr>
          <p:nvPr/>
        </p:nvCxnSpPr>
        <p:spPr>
          <a:xfrm flipH="1">
            <a:off x="3205334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83A5D543-6539-5F47-A1F1-707BD5CC0781}"/>
              </a:ext>
            </a:extLst>
          </p:cNvPr>
          <p:cNvSpPr>
            <a:spLocks noChangeAspect="1"/>
          </p:cNvSpPr>
          <p:nvPr/>
        </p:nvSpPr>
        <p:spPr>
          <a:xfrm>
            <a:off x="2243588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2BEEEC6-0312-C74E-AE66-200B1D66AAFD}"/>
              </a:ext>
            </a:extLst>
          </p:cNvPr>
          <p:cNvSpPr>
            <a:spLocks noChangeAspect="1"/>
          </p:cNvSpPr>
          <p:nvPr/>
        </p:nvSpPr>
        <p:spPr>
          <a:xfrm>
            <a:off x="2243588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084A25B2-D84E-9E4D-9773-CA1CD8D8168E}"/>
              </a:ext>
            </a:extLst>
          </p:cNvPr>
          <p:cNvSpPr>
            <a:spLocks noChangeAspect="1"/>
          </p:cNvSpPr>
          <p:nvPr/>
        </p:nvSpPr>
        <p:spPr>
          <a:xfrm>
            <a:off x="2246017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21371ED-DD54-6D4D-B653-2D918BFD909D}"/>
              </a:ext>
            </a:extLst>
          </p:cNvPr>
          <p:cNvCxnSpPr>
            <a:cxnSpLocks/>
          </p:cNvCxnSpPr>
          <p:nvPr/>
        </p:nvCxnSpPr>
        <p:spPr>
          <a:xfrm flipV="1">
            <a:off x="2148096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92F3CCF-2922-F04A-A4C2-5233229D1454}"/>
              </a:ext>
            </a:extLst>
          </p:cNvPr>
          <p:cNvCxnSpPr>
            <a:cxnSpLocks/>
          </p:cNvCxnSpPr>
          <p:nvPr/>
        </p:nvCxnSpPr>
        <p:spPr>
          <a:xfrm flipH="1">
            <a:off x="2148096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83A0DE-E514-8440-9648-E76668011409}"/>
              </a:ext>
            </a:extLst>
          </p:cNvPr>
          <p:cNvCxnSpPr>
            <a:cxnSpLocks/>
          </p:cNvCxnSpPr>
          <p:nvPr/>
        </p:nvCxnSpPr>
        <p:spPr>
          <a:xfrm flipH="1">
            <a:off x="2151115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DE8C5B80-571E-C240-8B11-5CA35C334B62}"/>
              </a:ext>
            </a:extLst>
          </p:cNvPr>
          <p:cNvCxnSpPr>
            <a:cxnSpLocks/>
          </p:cNvCxnSpPr>
          <p:nvPr/>
        </p:nvCxnSpPr>
        <p:spPr>
          <a:xfrm flipH="1">
            <a:off x="2154133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E0C97D7E-33A2-2149-8050-896D477E355B}"/>
              </a:ext>
            </a:extLst>
          </p:cNvPr>
          <p:cNvSpPr>
            <a:spLocks noChangeAspect="1"/>
          </p:cNvSpPr>
          <p:nvPr/>
        </p:nvSpPr>
        <p:spPr>
          <a:xfrm>
            <a:off x="1327965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1F340BF4-EB27-B94F-8065-924F7D2630CB}"/>
              </a:ext>
            </a:extLst>
          </p:cNvPr>
          <p:cNvSpPr>
            <a:spLocks noChangeAspect="1"/>
          </p:cNvSpPr>
          <p:nvPr/>
        </p:nvSpPr>
        <p:spPr>
          <a:xfrm>
            <a:off x="1327965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C0EB6949-7DDE-0D4E-A420-1B961AA652EA}"/>
              </a:ext>
            </a:extLst>
          </p:cNvPr>
          <p:cNvSpPr>
            <a:spLocks noChangeAspect="1"/>
          </p:cNvSpPr>
          <p:nvPr/>
        </p:nvSpPr>
        <p:spPr>
          <a:xfrm>
            <a:off x="1330394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314037-F9C7-7C4D-AC83-3D68C19DBDB3}"/>
              </a:ext>
            </a:extLst>
          </p:cNvPr>
          <p:cNvCxnSpPr>
            <a:cxnSpLocks/>
          </p:cNvCxnSpPr>
          <p:nvPr/>
        </p:nvCxnSpPr>
        <p:spPr>
          <a:xfrm flipV="1">
            <a:off x="1232473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85A03AE6-5580-8A42-80A3-F94C44B2C7BF}"/>
              </a:ext>
            </a:extLst>
          </p:cNvPr>
          <p:cNvCxnSpPr>
            <a:cxnSpLocks/>
          </p:cNvCxnSpPr>
          <p:nvPr/>
        </p:nvCxnSpPr>
        <p:spPr>
          <a:xfrm flipH="1">
            <a:off x="1232473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FCE7A03-6E12-4448-B2E1-39DFD20FAB20}"/>
              </a:ext>
            </a:extLst>
          </p:cNvPr>
          <p:cNvCxnSpPr>
            <a:cxnSpLocks/>
          </p:cNvCxnSpPr>
          <p:nvPr/>
        </p:nvCxnSpPr>
        <p:spPr>
          <a:xfrm flipH="1">
            <a:off x="1235492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F6AE8135-5534-4145-ADB2-74220BED31F7}"/>
              </a:ext>
            </a:extLst>
          </p:cNvPr>
          <p:cNvCxnSpPr>
            <a:cxnSpLocks/>
          </p:cNvCxnSpPr>
          <p:nvPr/>
        </p:nvCxnSpPr>
        <p:spPr>
          <a:xfrm flipH="1">
            <a:off x="1238510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:a16="http://schemas.microsoft.com/office/drawing/2014/main" id="{6C4A305C-7F62-0946-BE97-568D46E10365}"/>
              </a:ext>
            </a:extLst>
          </p:cNvPr>
          <p:cNvSpPr>
            <a:spLocks noChangeAspect="1"/>
          </p:cNvSpPr>
          <p:nvPr/>
        </p:nvSpPr>
        <p:spPr>
          <a:xfrm>
            <a:off x="724708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6359CE1B-1DD7-444B-9F78-C0B15D1E0AC4}"/>
              </a:ext>
            </a:extLst>
          </p:cNvPr>
          <p:cNvSpPr>
            <a:spLocks noChangeAspect="1"/>
          </p:cNvSpPr>
          <p:nvPr/>
        </p:nvSpPr>
        <p:spPr>
          <a:xfrm>
            <a:off x="724708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05DD781C-2CA5-6045-94B9-55A7F5F6DC85}"/>
              </a:ext>
            </a:extLst>
          </p:cNvPr>
          <p:cNvSpPr>
            <a:spLocks noChangeAspect="1"/>
          </p:cNvSpPr>
          <p:nvPr/>
        </p:nvSpPr>
        <p:spPr>
          <a:xfrm>
            <a:off x="727137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50BDF332-8D99-EC49-A6E6-DDA2BB5C7717}"/>
              </a:ext>
            </a:extLst>
          </p:cNvPr>
          <p:cNvCxnSpPr>
            <a:cxnSpLocks/>
          </p:cNvCxnSpPr>
          <p:nvPr/>
        </p:nvCxnSpPr>
        <p:spPr>
          <a:xfrm flipV="1">
            <a:off x="629216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52BDBD35-C4BA-2243-BFE9-3D183E7D2C9D}"/>
              </a:ext>
            </a:extLst>
          </p:cNvPr>
          <p:cNvCxnSpPr>
            <a:cxnSpLocks/>
          </p:cNvCxnSpPr>
          <p:nvPr/>
        </p:nvCxnSpPr>
        <p:spPr>
          <a:xfrm flipH="1">
            <a:off x="629216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93C0A160-F992-4B48-9DC2-D05127B865E3}"/>
              </a:ext>
            </a:extLst>
          </p:cNvPr>
          <p:cNvCxnSpPr>
            <a:cxnSpLocks/>
          </p:cNvCxnSpPr>
          <p:nvPr/>
        </p:nvCxnSpPr>
        <p:spPr>
          <a:xfrm flipH="1">
            <a:off x="632235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1E7238EF-2078-7C47-9433-825E0D15665B}"/>
              </a:ext>
            </a:extLst>
          </p:cNvPr>
          <p:cNvCxnSpPr>
            <a:cxnSpLocks/>
          </p:cNvCxnSpPr>
          <p:nvPr/>
        </p:nvCxnSpPr>
        <p:spPr>
          <a:xfrm flipH="1">
            <a:off x="635253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3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0" grpId="0" animBg="1"/>
      <p:bldP spid="58" grpId="0" animBg="1"/>
      <p:bldP spid="59" grpId="0" animBg="1"/>
      <p:bldP spid="61" grpId="0" animBg="1"/>
      <p:bldP spid="71" grpId="0" animBg="1"/>
      <p:bldP spid="111" grpId="0" animBg="1"/>
      <p:bldP spid="144" grpId="0" animBg="1"/>
      <p:bldP spid="77" grpId="0" animBg="1"/>
      <p:bldP spid="82" grpId="0" animBg="1"/>
      <p:bldP spid="89" grpId="0" animBg="1"/>
      <p:bldP spid="203" grpId="0" animBg="1"/>
      <p:bldP spid="204" grpId="0" animBg="1"/>
      <p:bldP spid="205" grpId="0" animBg="1"/>
      <p:bldP spid="220" grpId="0" animBg="1"/>
      <p:bldP spid="221" grpId="0" animBg="1"/>
      <p:bldP spid="222" grpId="0" animBg="1"/>
      <p:bldP spid="227" grpId="0" animBg="1"/>
      <p:bldP spid="228" grpId="0" animBg="1"/>
      <p:bldP spid="229" grpId="0" animBg="1"/>
      <p:bldP spid="234" grpId="0" animBg="1"/>
      <p:bldP spid="235" grpId="0" animBg="1"/>
      <p:bldP spid="236" grpId="0" animBg="1"/>
      <p:bldP spid="241" grpId="0" animBg="1"/>
      <p:bldP spid="242" grpId="0" animBg="1"/>
      <p:bldP spid="2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E7B1F0C-A438-6B4D-9785-1A6E81CB112F}"/>
              </a:ext>
            </a:extLst>
          </p:cNvPr>
          <p:cNvSpPr/>
          <p:nvPr/>
        </p:nvSpPr>
        <p:spPr>
          <a:xfrm>
            <a:off x="437767" y="1073151"/>
            <a:ext cx="8345488" cy="17934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659-05A8-2F40-B463-3EE2855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Meiryo UI" panose="020B0604030504040204" pitchFamily="34" charset="-128"/>
                <a:ea typeface="Meiryo UI" panose="020B0604030504040204" pitchFamily="34" charset="-128"/>
              </a:rPr>
              <a:t>Network Context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の情報ソース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0F019-FF47-CB47-AC9B-90AAC9D34A20}"/>
              </a:ext>
            </a:extLst>
          </p:cNvPr>
          <p:cNvSpPr/>
          <p:nvPr/>
        </p:nvSpPr>
        <p:spPr>
          <a:xfrm>
            <a:off x="4004382" y="1164526"/>
            <a:ext cx="1073772" cy="2545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Acme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7C2CE5-A804-6E4A-8B4A-5C8435EB1D26}"/>
              </a:ext>
            </a:extLst>
          </p:cNvPr>
          <p:cNvSpPr/>
          <p:nvPr/>
        </p:nvSpPr>
        <p:spPr>
          <a:xfrm>
            <a:off x="3195499" y="1759353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Inside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C8775B-FBA1-134A-87E7-5DDFF6C51136}"/>
              </a:ext>
            </a:extLst>
          </p:cNvPr>
          <p:cNvSpPr/>
          <p:nvPr/>
        </p:nvSpPr>
        <p:spPr>
          <a:xfrm>
            <a:off x="1965117" y="2359927"/>
            <a:ext cx="1020069" cy="2538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Cloud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B1200-5BF5-0B48-A743-80FFA273CED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3705534" y="1419123"/>
            <a:ext cx="835734" cy="34023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D24B02-AE91-A049-AF43-0158652158F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2475152" y="2013950"/>
            <a:ext cx="1230382" cy="345977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6E7764B-9E99-864B-B99C-61DE142CA268}"/>
              </a:ext>
            </a:extLst>
          </p:cNvPr>
          <p:cNvSpPr/>
          <p:nvPr/>
        </p:nvSpPr>
        <p:spPr>
          <a:xfrm>
            <a:off x="4632537" y="2359169"/>
            <a:ext cx="1028695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>
                <a:solidFill>
                  <a:srgbClr val="FFFFFF"/>
                </a:solidFill>
                <a:latin typeface="CiscoSansTT ExtraLight"/>
              </a:rPr>
              <a:t>Campus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6ADF70-1327-154B-B1A8-C0FF5BD0C686}"/>
              </a:ext>
            </a:extLst>
          </p:cNvPr>
          <p:cNvCxnSpPr>
            <a:cxnSpLocks/>
            <a:stCxn id="31" idx="0"/>
            <a:endCxn id="10" idx="2"/>
          </p:cNvCxnSpPr>
          <p:nvPr/>
        </p:nvCxnSpPr>
        <p:spPr>
          <a:xfrm flipH="1" flipV="1">
            <a:off x="3705534" y="2013950"/>
            <a:ext cx="1441351" cy="34521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F1B193-A325-CD4C-962C-2F1A67AA5C45}"/>
              </a:ext>
            </a:extLst>
          </p:cNvPr>
          <p:cNvSpPr/>
          <p:nvPr/>
        </p:nvSpPr>
        <p:spPr>
          <a:xfrm>
            <a:off x="6911568" y="2153598"/>
            <a:ext cx="1715019" cy="5692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srgbClr val="FFFFFF"/>
                </a:solidFill>
                <a:latin typeface="CiscoSansTT ExtraLight"/>
              </a:rPr>
              <a:t>Network Context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77A3EEC-7FBD-5D44-91F3-A71F7FB2CAD8}"/>
              </a:ext>
            </a:extLst>
          </p:cNvPr>
          <p:cNvSpPr/>
          <p:nvPr/>
        </p:nvSpPr>
        <p:spPr>
          <a:xfrm>
            <a:off x="4979248" y="1762077"/>
            <a:ext cx="1020069" cy="25459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Internet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309B39-73F1-184C-A009-C44BC3B8C1B6}"/>
              </a:ext>
            </a:extLst>
          </p:cNvPr>
          <p:cNvCxnSpPr>
            <a:cxnSpLocks/>
            <a:stCxn id="60" idx="0"/>
            <a:endCxn id="9" idx="2"/>
          </p:cNvCxnSpPr>
          <p:nvPr/>
        </p:nvCxnSpPr>
        <p:spPr>
          <a:xfrm flipH="1" flipV="1">
            <a:off x="4541268" y="1419123"/>
            <a:ext cx="948015" cy="342954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ular Callout 85">
            <a:extLst>
              <a:ext uri="{FF2B5EF4-FFF2-40B4-BE49-F238E27FC236}">
                <a16:creationId xmlns:a16="http://schemas.microsoft.com/office/drawing/2014/main" id="{1E6017B8-6D70-BA4C-BC09-E03D329DA368}"/>
              </a:ext>
            </a:extLst>
          </p:cNvPr>
          <p:cNvSpPr/>
          <p:nvPr/>
        </p:nvSpPr>
        <p:spPr>
          <a:xfrm>
            <a:off x="969541" y="1224229"/>
            <a:ext cx="1991151" cy="433624"/>
          </a:xfrm>
          <a:prstGeom prst="wedgeRoundRectCallout">
            <a:avLst>
              <a:gd name="adj1" fmla="val 59425"/>
              <a:gd name="adj2" fmla="val 96411"/>
              <a:gd name="adj3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Q. Which subnets are used inside the customer network?</a:t>
            </a:r>
          </a:p>
        </p:txBody>
      </p:sp>
      <p:sp>
        <p:nvSpPr>
          <p:cNvPr id="87" name="Rounded Rectangular Callout 86">
            <a:extLst>
              <a:ext uri="{FF2B5EF4-FFF2-40B4-BE49-F238E27FC236}">
                <a16:creationId xmlns:a16="http://schemas.microsoft.com/office/drawing/2014/main" id="{4D8D3F68-B286-564D-9203-A71A09B56018}"/>
              </a:ext>
            </a:extLst>
          </p:cNvPr>
          <p:cNvSpPr/>
          <p:nvPr/>
        </p:nvSpPr>
        <p:spPr>
          <a:xfrm>
            <a:off x="562974" y="1852225"/>
            <a:ext cx="2118178" cy="433624"/>
          </a:xfrm>
          <a:prstGeom prst="wedgeRoundRectCallout">
            <a:avLst>
              <a:gd name="adj1" fmla="val 44270"/>
              <a:gd name="adj2" fmla="val 68997"/>
              <a:gd name="adj3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Q. Which subnets are used in each environment/location?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EDE90A-C0B7-004D-8300-9639BDBDA8EF}"/>
              </a:ext>
            </a:extLst>
          </p:cNvPr>
          <p:cNvGrpSpPr/>
          <p:nvPr/>
        </p:nvGrpSpPr>
        <p:grpSpPr>
          <a:xfrm>
            <a:off x="1218074" y="3017695"/>
            <a:ext cx="2056974" cy="1520274"/>
            <a:chOff x="1218074" y="3017695"/>
            <a:chExt cx="2056974" cy="1520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4401C3-7E86-C043-B216-771F592B1E83}"/>
                </a:ext>
              </a:extLst>
            </p:cNvPr>
            <p:cNvSpPr/>
            <p:nvPr/>
          </p:nvSpPr>
          <p:spPr>
            <a:xfrm>
              <a:off x="1218075" y="3459198"/>
              <a:ext cx="2056973" cy="1078771"/>
            </a:xfrm>
            <a:prstGeom prst="rect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A25B41C-422E-3E4A-BE60-D13C0FE6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70" y="3741391"/>
              <a:ext cx="1229868" cy="564490"/>
            </a:xfrm>
            <a:prstGeom prst="rect">
              <a:avLst/>
            </a:prstGeom>
          </p:spPr>
        </p:pic>
        <p:sp>
          <p:nvSpPr>
            <p:cNvPr id="110" name="Round Same-side Corner of Rectangle 109">
              <a:extLst>
                <a:ext uri="{FF2B5EF4-FFF2-40B4-BE49-F238E27FC236}">
                  <a16:creationId xmlns:a16="http://schemas.microsoft.com/office/drawing/2014/main" id="{F9856F77-505B-E34A-BD6C-E8CDB7E1F33D}"/>
                </a:ext>
              </a:extLst>
            </p:cNvPr>
            <p:cNvSpPr/>
            <p:nvPr/>
          </p:nvSpPr>
          <p:spPr>
            <a:xfrm>
              <a:off x="1218074" y="3017695"/>
              <a:ext cx="2056973" cy="444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IPAM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46EEFD-A701-D04B-9954-68F8D11B1C4B}"/>
              </a:ext>
            </a:extLst>
          </p:cNvPr>
          <p:cNvGrpSpPr/>
          <p:nvPr/>
        </p:nvGrpSpPr>
        <p:grpSpPr>
          <a:xfrm>
            <a:off x="3600562" y="3014695"/>
            <a:ext cx="2056973" cy="1523274"/>
            <a:chOff x="3600562" y="3014695"/>
            <a:chExt cx="2056973" cy="152327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61BEE3B-5F61-B040-ADB4-8A81E6E25708}"/>
                </a:ext>
              </a:extLst>
            </p:cNvPr>
            <p:cNvSpPr/>
            <p:nvPr/>
          </p:nvSpPr>
          <p:spPr>
            <a:xfrm>
              <a:off x="3600562" y="3459198"/>
              <a:ext cx="2056973" cy="1078771"/>
            </a:xfrm>
            <a:prstGeom prst="rect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58">
              <a:extLst>
                <a:ext uri="{FF2B5EF4-FFF2-40B4-BE49-F238E27FC236}">
                  <a16:creationId xmlns:a16="http://schemas.microsoft.com/office/drawing/2014/main" id="{16CED337-EE18-904F-8BE4-FF4AED7CE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0535" y="3658355"/>
              <a:ext cx="647526" cy="647526"/>
            </a:xfrm>
            <a:custGeom>
              <a:avLst/>
              <a:gdLst/>
              <a:ahLst/>
              <a:cxnLst/>
              <a:rect l="l" t="t" r="r" b="b"/>
              <a:pathLst>
                <a:path w="2377440" h="2377440">
                  <a:moveTo>
                    <a:pt x="1335880" y="1280199"/>
                  </a:moveTo>
                  <a:cubicBezTo>
                    <a:pt x="1306997" y="1278509"/>
                    <a:pt x="1281187" y="1294618"/>
                    <a:pt x="1269136" y="1319026"/>
                  </a:cubicBezTo>
                  <a:lnTo>
                    <a:pt x="1262972" y="1342416"/>
                  </a:lnTo>
                  <a:lnTo>
                    <a:pt x="1259307" y="1355072"/>
                  </a:lnTo>
                  <a:cubicBezTo>
                    <a:pt x="1253163" y="1429283"/>
                    <a:pt x="1247019" y="1503493"/>
                    <a:pt x="1240875" y="1577705"/>
                  </a:cubicBezTo>
                  <a:cubicBezTo>
                    <a:pt x="1237692" y="1616150"/>
                    <a:pt x="1266277" y="1649897"/>
                    <a:pt x="1304723" y="1653081"/>
                  </a:cubicBezTo>
                  <a:lnTo>
                    <a:pt x="1304721" y="1653079"/>
                  </a:lnTo>
                  <a:cubicBezTo>
                    <a:pt x="1343167" y="1656262"/>
                    <a:pt x="1376914" y="1627676"/>
                    <a:pt x="1380097" y="1589231"/>
                  </a:cubicBezTo>
                  <a:lnTo>
                    <a:pt x="1385518" y="1523759"/>
                  </a:lnTo>
                  <a:lnTo>
                    <a:pt x="1664651" y="1845338"/>
                  </a:lnTo>
                  <a:cubicBezTo>
                    <a:pt x="1689938" y="1874471"/>
                    <a:pt x="1734055" y="1877588"/>
                    <a:pt x="1763188" y="1852301"/>
                  </a:cubicBezTo>
                  <a:lnTo>
                    <a:pt x="1763187" y="1852301"/>
                  </a:lnTo>
                  <a:cubicBezTo>
                    <a:pt x="1792320" y="1827013"/>
                    <a:pt x="1795437" y="1782897"/>
                    <a:pt x="1770150" y="1753764"/>
                  </a:cubicBezTo>
                  <a:lnTo>
                    <a:pt x="1488308" y="1429062"/>
                  </a:lnTo>
                  <a:lnTo>
                    <a:pt x="1550727" y="1432717"/>
                  </a:lnTo>
                  <a:cubicBezTo>
                    <a:pt x="1589238" y="1434971"/>
                    <a:pt x="1622285" y="1405580"/>
                    <a:pt x="1624540" y="1367069"/>
                  </a:cubicBezTo>
                  <a:cubicBezTo>
                    <a:pt x="1625668" y="1347813"/>
                    <a:pt x="1618883" y="1329923"/>
                    <a:pt x="1607003" y="1316566"/>
                  </a:cubicBezTo>
                  <a:cubicBezTo>
                    <a:pt x="1595124" y="1303209"/>
                    <a:pt x="1578147" y="1294383"/>
                    <a:pt x="1558891" y="1293256"/>
                  </a:cubicBezTo>
                  <a:close/>
                  <a:moveTo>
                    <a:pt x="1071002" y="1247136"/>
                  </a:moveTo>
                  <a:cubicBezTo>
                    <a:pt x="1053170" y="1245876"/>
                    <a:pt x="1034858" y="1251419"/>
                    <a:pt x="1020291" y="1264062"/>
                  </a:cubicBezTo>
                  <a:lnTo>
                    <a:pt x="695590" y="1545904"/>
                  </a:lnTo>
                  <a:lnTo>
                    <a:pt x="699245" y="1483485"/>
                  </a:lnTo>
                  <a:cubicBezTo>
                    <a:pt x="701499" y="1444974"/>
                    <a:pt x="672107" y="1411927"/>
                    <a:pt x="633596" y="1409672"/>
                  </a:cubicBezTo>
                  <a:cubicBezTo>
                    <a:pt x="614341" y="1408544"/>
                    <a:pt x="596451" y="1415329"/>
                    <a:pt x="583093" y="1427209"/>
                  </a:cubicBezTo>
                  <a:cubicBezTo>
                    <a:pt x="569736" y="1439088"/>
                    <a:pt x="560911" y="1456065"/>
                    <a:pt x="559783" y="1475321"/>
                  </a:cubicBezTo>
                  <a:lnTo>
                    <a:pt x="546727" y="1698332"/>
                  </a:lnTo>
                  <a:cubicBezTo>
                    <a:pt x="545036" y="1727215"/>
                    <a:pt x="561146" y="1753025"/>
                    <a:pt x="585554" y="1765076"/>
                  </a:cubicBezTo>
                  <a:lnTo>
                    <a:pt x="608943" y="1771240"/>
                  </a:lnTo>
                  <a:lnTo>
                    <a:pt x="621600" y="1774905"/>
                  </a:lnTo>
                  <a:cubicBezTo>
                    <a:pt x="695811" y="1781049"/>
                    <a:pt x="770021" y="1787193"/>
                    <a:pt x="844232" y="1793337"/>
                  </a:cubicBezTo>
                  <a:cubicBezTo>
                    <a:pt x="882677" y="1796520"/>
                    <a:pt x="916424" y="1767935"/>
                    <a:pt x="919608" y="1729489"/>
                  </a:cubicBezTo>
                  <a:lnTo>
                    <a:pt x="919607" y="1729491"/>
                  </a:lnTo>
                  <a:cubicBezTo>
                    <a:pt x="922790" y="1691045"/>
                    <a:pt x="894204" y="1657298"/>
                    <a:pt x="855758" y="1654115"/>
                  </a:cubicBezTo>
                  <a:lnTo>
                    <a:pt x="790287" y="1648694"/>
                  </a:lnTo>
                  <a:lnTo>
                    <a:pt x="1111865" y="1369561"/>
                  </a:lnTo>
                  <a:cubicBezTo>
                    <a:pt x="1140998" y="1344274"/>
                    <a:pt x="1144116" y="1300157"/>
                    <a:pt x="1118828" y="1271024"/>
                  </a:cubicBezTo>
                  <a:lnTo>
                    <a:pt x="1118828" y="1271025"/>
                  </a:lnTo>
                  <a:cubicBezTo>
                    <a:pt x="1106184" y="1256459"/>
                    <a:pt x="1088833" y="1248396"/>
                    <a:pt x="1071002" y="1247136"/>
                  </a:cubicBezTo>
                  <a:close/>
                  <a:moveTo>
                    <a:pt x="1540887" y="623720"/>
                  </a:moveTo>
                  <a:cubicBezTo>
                    <a:pt x="1521663" y="622129"/>
                    <a:pt x="1503615" y="628479"/>
                    <a:pt x="1489976" y="640033"/>
                  </a:cubicBezTo>
                  <a:cubicBezTo>
                    <a:pt x="1476335" y="651588"/>
                    <a:pt x="1467102" y="668346"/>
                    <a:pt x="1465511" y="687568"/>
                  </a:cubicBezTo>
                  <a:cubicBezTo>
                    <a:pt x="1462328" y="726014"/>
                    <a:pt x="1490913" y="759760"/>
                    <a:pt x="1529359" y="762944"/>
                  </a:cubicBezTo>
                  <a:lnTo>
                    <a:pt x="1591671" y="768103"/>
                  </a:lnTo>
                  <a:lnTo>
                    <a:pt x="1266970" y="1049945"/>
                  </a:lnTo>
                  <a:cubicBezTo>
                    <a:pt x="1237837" y="1075232"/>
                    <a:pt x="1234720" y="1119349"/>
                    <a:pt x="1260007" y="1148482"/>
                  </a:cubicBezTo>
                  <a:lnTo>
                    <a:pt x="1260006" y="1148482"/>
                  </a:lnTo>
                  <a:cubicBezTo>
                    <a:pt x="1285293" y="1177615"/>
                    <a:pt x="1329410" y="1180732"/>
                    <a:pt x="1358543" y="1155445"/>
                  </a:cubicBezTo>
                  <a:lnTo>
                    <a:pt x="1680123" y="876314"/>
                  </a:lnTo>
                  <a:lnTo>
                    <a:pt x="1676283" y="941897"/>
                  </a:lnTo>
                  <a:cubicBezTo>
                    <a:pt x="1674028" y="980408"/>
                    <a:pt x="1703421" y="1013455"/>
                    <a:pt x="1741932" y="1015710"/>
                  </a:cubicBezTo>
                  <a:lnTo>
                    <a:pt x="1741930" y="1015712"/>
                  </a:lnTo>
                  <a:cubicBezTo>
                    <a:pt x="1780442" y="1017966"/>
                    <a:pt x="1813489" y="988574"/>
                    <a:pt x="1815743" y="950063"/>
                  </a:cubicBezTo>
                  <a:cubicBezTo>
                    <a:pt x="1820096" y="875725"/>
                    <a:pt x="1824449" y="801389"/>
                    <a:pt x="1828801" y="727051"/>
                  </a:cubicBezTo>
                  <a:lnTo>
                    <a:pt x="1826953" y="714005"/>
                  </a:lnTo>
                  <a:lnTo>
                    <a:pt x="1824139" y="689981"/>
                  </a:lnTo>
                  <a:cubicBezTo>
                    <a:pt x="1815640" y="664121"/>
                    <a:pt x="1792352" y="644542"/>
                    <a:pt x="1763518" y="642154"/>
                  </a:cubicBezTo>
                  <a:close/>
                  <a:moveTo>
                    <a:pt x="680257" y="529340"/>
                  </a:moveTo>
                  <a:cubicBezTo>
                    <a:pt x="662425" y="528080"/>
                    <a:pt x="644113" y="533623"/>
                    <a:pt x="629546" y="546266"/>
                  </a:cubicBezTo>
                  <a:lnTo>
                    <a:pt x="629546" y="546265"/>
                  </a:lnTo>
                  <a:cubicBezTo>
                    <a:pt x="600413" y="571553"/>
                    <a:pt x="597296" y="615669"/>
                    <a:pt x="622583" y="644802"/>
                  </a:cubicBezTo>
                  <a:lnTo>
                    <a:pt x="901714" y="966382"/>
                  </a:lnTo>
                  <a:lnTo>
                    <a:pt x="836131" y="962543"/>
                  </a:lnTo>
                  <a:cubicBezTo>
                    <a:pt x="797620" y="960288"/>
                    <a:pt x="764572" y="989680"/>
                    <a:pt x="762318" y="1028191"/>
                  </a:cubicBezTo>
                  <a:lnTo>
                    <a:pt x="762316" y="1028190"/>
                  </a:lnTo>
                  <a:cubicBezTo>
                    <a:pt x="760062" y="1066701"/>
                    <a:pt x="789454" y="1099748"/>
                    <a:pt x="827965" y="1102003"/>
                  </a:cubicBezTo>
                  <a:cubicBezTo>
                    <a:pt x="902303" y="1106356"/>
                    <a:pt x="976639" y="1110708"/>
                    <a:pt x="1050977" y="1115061"/>
                  </a:cubicBezTo>
                  <a:lnTo>
                    <a:pt x="1064023" y="1113212"/>
                  </a:lnTo>
                  <a:lnTo>
                    <a:pt x="1088047" y="1110399"/>
                  </a:lnTo>
                  <a:cubicBezTo>
                    <a:pt x="1113907" y="1101900"/>
                    <a:pt x="1133486" y="1078611"/>
                    <a:pt x="1135874" y="1049777"/>
                  </a:cubicBezTo>
                  <a:lnTo>
                    <a:pt x="1154308" y="827146"/>
                  </a:lnTo>
                  <a:cubicBezTo>
                    <a:pt x="1155899" y="807923"/>
                    <a:pt x="1149549" y="789874"/>
                    <a:pt x="1137994" y="776235"/>
                  </a:cubicBezTo>
                  <a:cubicBezTo>
                    <a:pt x="1126440" y="762594"/>
                    <a:pt x="1109682" y="753361"/>
                    <a:pt x="1090460" y="751770"/>
                  </a:cubicBezTo>
                  <a:cubicBezTo>
                    <a:pt x="1052014" y="748587"/>
                    <a:pt x="1018267" y="777172"/>
                    <a:pt x="1015084" y="815618"/>
                  </a:cubicBezTo>
                  <a:lnTo>
                    <a:pt x="1009925" y="877931"/>
                  </a:lnTo>
                  <a:lnTo>
                    <a:pt x="728083" y="553229"/>
                  </a:lnTo>
                  <a:cubicBezTo>
                    <a:pt x="715439" y="538663"/>
                    <a:pt x="698088" y="530600"/>
                    <a:pt x="680257" y="529340"/>
                  </a:cubicBezTo>
                  <a:close/>
                  <a:moveTo>
                    <a:pt x="1188720" y="0"/>
                  </a:moveTo>
                  <a:cubicBezTo>
                    <a:pt x="1845232" y="0"/>
                    <a:pt x="2377440" y="532208"/>
                    <a:pt x="2377440" y="1188720"/>
                  </a:cubicBezTo>
                  <a:cubicBezTo>
                    <a:pt x="2377440" y="1845232"/>
                    <a:pt x="1845232" y="2377440"/>
                    <a:pt x="1188720" y="2377440"/>
                  </a:cubicBezTo>
                  <a:cubicBezTo>
                    <a:pt x="532208" y="2377440"/>
                    <a:pt x="0" y="1845232"/>
                    <a:pt x="0" y="1188720"/>
                  </a:cubicBezTo>
                  <a:cubicBezTo>
                    <a:pt x="0" y="532208"/>
                    <a:pt x="532208" y="0"/>
                    <a:pt x="118872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0" tIns="45710" rIns="91420" bIns="45710" rtlCol="0" anchor="ctr"/>
            <a:lstStyle/>
            <a:p>
              <a:pPr algn="ctr" defTabSz="456706"/>
              <a:endParaRPr lang="en-US" kern="0">
                <a:solidFill>
                  <a:schemeClr val="tx2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79" name="Rectangle 17">
              <a:extLst>
                <a:ext uri="{FF2B5EF4-FFF2-40B4-BE49-F238E27FC236}">
                  <a16:creationId xmlns:a16="http://schemas.microsoft.com/office/drawing/2014/main" id="{EFF7E1E3-24CD-244A-B7AA-0E34C5F56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5509" y="3672906"/>
              <a:ext cx="937646" cy="601442"/>
            </a:xfrm>
            <a:custGeom>
              <a:avLst/>
              <a:gdLst/>
              <a:ahLst/>
              <a:cxnLst/>
              <a:rect l="l" t="t" r="r" b="b"/>
              <a:pathLst>
                <a:path w="1099079" h="704991">
                  <a:moveTo>
                    <a:pt x="954808" y="626357"/>
                  </a:moveTo>
                  <a:lnTo>
                    <a:pt x="1099079" y="626357"/>
                  </a:lnTo>
                  <a:lnTo>
                    <a:pt x="1099079" y="704991"/>
                  </a:lnTo>
                  <a:lnTo>
                    <a:pt x="954808" y="704991"/>
                  </a:lnTo>
                  <a:close/>
                  <a:moveTo>
                    <a:pt x="571836" y="626357"/>
                  </a:moveTo>
                  <a:lnTo>
                    <a:pt x="907593" y="626357"/>
                  </a:lnTo>
                  <a:lnTo>
                    <a:pt x="907593" y="704991"/>
                  </a:lnTo>
                  <a:lnTo>
                    <a:pt x="571836" y="704991"/>
                  </a:lnTo>
                  <a:close/>
                  <a:moveTo>
                    <a:pt x="191486" y="626357"/>
                  </a:moveTo>
                  <a:lnTo>
                    <a:pt x="527243" y="626357"/>
                  </a:lnTo>
                  <a:lnTo>
                    <a:pt x="527243" y="704991"/>
                  </a:lnTo>
                  <a:lnTo>
                    <a:pt x="191486" y="704991"/>
                  </a:lnTo>
                  <a:close/>
                  <a:moveTo>
                    <a:pt x="0" y="626357"/>
                  </a:moveTo>
                  <a:lnTo>
                    <a:pt x="144271" y="626357"/>
                  </a:lnTo>
                  <a:lnTo>
                    <a:pt x="144271" y="704991"/>
                  </a:lnTo>
                  <a:lnTo>
                    <a:pt x="0" y="704991"/>
                  </a:lnTo>
                  <a:close/>
                  <a:moveTo>
                    <a:pt x="763322" y="501628"/>
                  </a:moveTo>
                  <a:lnTo>
                    <a:pt x="1099079" y="501628"/>
                  </a:lnTo>
                  <a:lnTo>
                    <a:pt x="1099079" y="577550"/>
                  </a:lnTo>
                  <a:lnTo>
                    <a:pt x="763322" y="577550"/>
                  </a:lnTo>
                  <a:close/>
                  <a:moveTo>
                    <a:pt x="382973" y="501628"/>
                  </a:moveTo>
                  <a:lnTo>
                    <a:pt x="718730" y="501628"/>
                  </a:lnTo>
                  <a:lnTo>
                    <a:pt x="718730" y="577550"/>
                  </a:lnTo>
                  <a:lnTo>
                    <a:pt x="382973" y="577550"/>
                  </a:lnTo>
                  <a:close/>
                  <a:moveTo>
                    <a:pt x="0" y="501628"/>
                  </a:moveTo>
                  <a:lnTo>
                    <a:pt x="335757" y="501628"/>
                  </a:lnTo>
                  <a:lnTo>
                    <a:pt x="335757" y="577550"/>
                  </a:lnTo>
                  <a:lnTo>
                    <a:pt x="0" y="577550"/>
                  </a:lnTo>
                  <a:close/>
                  <a:moveTo>
                    <a:pt x="954808" y="376899"/>
                  </a:moveTo>
                  <a:lnTo>
                    <a:pt x="1099079" y="376899"/>
                  </a:lnTo>
                  <a:lnTo>
                    <a:pt x="1099079" y="452821"/>
                  </a:lnTo>
                  <a:lnTo>
                    <a:pt x="954808" y="452821"/>
                  </a:lnTo>
                  <a:close/>
                  <a:moveTo>
                    <a:pt x="571836" y="376899"/>
                  </a:moveTo>
                  <a:lnTo>
                    <a:pt x="907593" y="376899"/>
                  </a:lnTo>
                  <a:lnTo>
                    <a:pt x="907593" y="452821"/>
                  </a:lnTo>
                  <a:lnTo>
                    <a:pt x="571836" y="452821"/>
                  </a:lnTo>
                  <a:close/>
                  <a:moveTo>
                    <a:pt x="191486" y="376899"/>
                  </a:moveTo>
                  <a:lnTo>
                    <a:pt x="527243" y="376899"/>
                  </a:lnTo>
                  <a:lnTo>
                    <a:pt x="527243" y="452821"/>
                  </a:lnTo>
                  <a:lnTo>
                    <a:pt x="191486" y="452821"/>
                  </a:lnTo>
                  <a:close/>
                  <a:moveTo>
                    <a:pt x="0" y="376899"/>
                  </a:moveTo>
                  <a:lnTo>
                    <a:pt x="144271" y="376899"/>
                  </a:lnTo>
                  <a:lnTo>
                    <a:pt x="144271" y="452821"/>
                  </a:lnTo>
                  <a:lnTo>
                    <a:pt x="0" y="452821"/>
                  </a:lnTo>
                  <a:close/>
                  <a:moveTo>
                    <a:pt x="763322" y="249458"/>
                  </a:moveTo>
                  <a:lnTo>
                    <a:pt x="1099079" y="249458"/>
                  </a:lnTo>
                  <a:lnTo>
                    <a:pt x="1099079" y="328092"/>
                  </a:lnTo>
                  <a:lnTo>
                    <a:pt x="763322" y="328092"/>
                  </a:lnTo>
                  <a:close/>
                  <a:moveTo>
                    <a:pt x="382973" y="249458"/>
                  </a:moveTo>
                  <a:lnTo>
                    <a:pt x="718730" y="249458"/>
                  </a:lnTo>
                  <a:lnTo>
                    <a:pt x="718730" y="328092"/>
                  </a:lnTo>
                  <a:lnTo>
                    <a:pt x="382973" y="328092"/>
                  </a:lnTo>
                  <a:close/>
                  <a:moveTo>
                    <a:pt x="0" y="249458"/>
                  </a:moveTo>
                  <a:lnTo>
                    <a:pt x="335757" y="249458"/>
                  </a:lnTo>
                  <a:lnTo>
                    <a:pt x="335757" y="328092"/>
                  </a:lnTo>
                  <a:lnTo>
                    <a:pt x="0" y="328092"/>
                  </a:lnTo>
                  <a:close/>
                  <a:moveTo>
                    <a:pt x="954808" y="124729"/>
                  </a:moveTo>
                  <a:lnTo>
                    <a:pt x="1099079" y="124729"/>
                  </a:lnTo>
                  <a:lnTo>
                    <a:pt x="1099079" y="203363"/>
                  </a:lnTo>
                  <a:lnTo>
                    <a:pt x="954808" y="203363"/>
                  </a:lnTo>
                  <a:close/>
                  <a:moveTo>
                    <a:pt x="571836" y="124729"/>
                  </a:moveTo>
                  <a:lnTo>
                    <a:pt x="907593" y="124729"/>
                  </a:lnTo>
                  <a:lnTo>
                    <a:pt x="907593" y="203363"/>
                  </a:lnTo>
                  <a:lnTo>
                    <a:pt x="571836" y="203363"/>
                  </a:lnTo>
                  <a:close/>
                  <a:moveTo>
                    <a:pt x="191486" y="124729"/>
                  </a:moveTo>
                  <a:lnTo>
                    <a:pt x="527243" y="124729"/>
                  </a:lnTo>
                  <a:lnTo>
                    <a:pt x="527243" y="203363"/>
                  </a:lnTo>
                  <a:lnTo>
                    <a:pt x="191486" y="203363"/>
                  </a:lnTo>
                  <a:close/>
                  <a:moveTo>
                    <a:pt x="0" y="124729"/>
                  </a:moveTo>
                  <a:lnTo>
                    <a:pt x="144271" y="124729"/>
                  </a:lnTo>
                  <a:lnTo>
                    <a:pt x="144271" y="203363"/>
                  </a:lnTo>
                  <a:lnTo>
                    <a:pt x="0" y="203363"/>
                  </a:lnTo>
                  <a:close/>
                  <a:moveTo>
                    <a:pt x="763322" y="0"/>
                  </a:moveTo>
                  <a:lnTo>
                    <a:pt x="1099079" y="0"/>
                  </a:lnTo>
                  <a:lnTo>
                    <a:pt x="1099079" y="75922"/>
                  </a:lnTo>
                  <a:lnTo>
                    <a:pt x="763322" y="75922"/>
                  </a:lnTo>
                  <a:close/>
                  <a:moveTo>
                    <a:pt x="382973" y="0"/>
                  </a:moveTo>
                  <a:lnTo>
                    <a:pt x="718730" y="0"/>
                  </a:lnTo>
                  <a:lnTo>
                    <a:pt x="718730" y="75922"/>
                  </a:lnTo>
                  <a:lnTo>
                    <a:pt x="382973" y="75922"/>
                  </a:lnTo>
                  <a:close/>
                  <a:moveTo>
                    <a:pt x="0" y="0"/>
                  </a:moveTo>
                  <a:lnTo>
                    <a:pt x="335757" y="0"/>
                  </a:lnTo>
                  <a:lnTo>
                    <a:pt x="335757" y="75922"/>
                  </a:lnTo>
                  <a:lnTo>
                    <a:pt x="0" y="759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0" tIns="45710" rIns="91420" bIns="45710" rtlCol="0" anchor="ctr"/>
            <a:lstStyle/>
            <a:p>
              <a:pPr algn="ctr" defTabSz="456706"/>
              <a:endParaRPr lang="en-US" kern="0" dirty="0">
                <a:solidFill>
                  <a:schemeClr val="tx2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12" name="Round Same-side Corner of Rectangle 111">
              <a:extLst>
                <a:ext uri="{FF2B5EF4-FFF2-40B4-BE49-F238E27FC236}">
                  <a16:creationId xmlns:a16="http://schemas.microsoft.com/office/drawing/2014/main" id="{18FF52F4-EF27-084D-9FAF-CE36B57E7668}"/>
                </a:ext>
              </a:extLst>
            </p:cNvPr>
            <p:cNvSpPr/>
            <p:nvPr/>
          </p:nvSpPr>
          <p:spPr>
            <a:xfrm>
              <a:off x="3600562" y="3014695"/>
              <a:ext cx="2056973" cy="444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Network Infrastructure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9C66A0-EEE3-FB46-A828-0DAF357CD4D9}"/>
              </a:ext>
            </a:extLst>
          </p:cNvPr>
          <p:cNvGrpSpPr/>
          <p:nvPr/>
        </p:nvGrpSpPr>
        <p:grpSpPr>
          <a:xfrm>
            <a:off x="5979021" y="3014694"/>
            <a:ext cx="2056973" cy="1523275"/>
            <a:chOff x="5979021" y="3014694"/>
            <a:chExt cx="2056973" cy="152327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5DEA45F-A8B0-074F-8C9A-0F92C7E3FD20}"/>
                </a:ext>
              </a:extLst>
            </p:cNvPr>
            <p:cNvSpPr/>
            <p:nvPr/>
          </p:nvSpPr>
          <p:spPr>
            <a:xfrm>
              <a:off x="5979021" y="3459198"/>
              <a:ext cx="2056973" cy="1078771"/>
            </a:xfrm>
            <a:prstGeom prst="rect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1F9F849-6F0E-FA45-810B-1BCA66325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362" y="3676509"/>
              <a:ext cx="532492" cy="522906"/>
            </a:xfrm>
            <a:prstGeom prst="rect">
              <a:avLst/>
            </a:prstGeom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A15A54D-EA39-2242-831F-C26C8DD10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901" y="3658355"/>
              <a:ext cx="442046" cy="54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Round Same-side Corner of Rectangle 112">
              <a:extLst>
                <a:ext uri="{FF2B5EF4-FFF2-40B4-BE49-F238E27FC236}">
                  <a16:creationId xmlns:a16="http://schemas.microsoft.com/office/drawing/2014/main" id="{1DD36E5B-34CA-9443-9972-16314C98C0CE}"/>
                </a:ext>
              </a:extLst>
            </p:cNvPr>
            <p:cNvSpPr/>
            <p:nvPr/>
          </p:nvSpPr>
          <p:spPr>
            <a:xfrm>
              <a:off x="5979021" y="3014694"/>
              <a:ext cx="2056973" cy="444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Documentation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9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E7B1F0C-A438-6B4D-9785-1A6E81CB112F}"/>
              </a:ext>
            </a:extLst>
          </p:cNvPr>
          <p:cNvSpPr/>
          <p:nvPr/>
        </p:nvSpPr>
        <p:spPr>
          <a:xfrm>
            <a:off x="437767" y="1073151"/>
            <a:ext cx="8345488" cy="17934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659-05A8-2F40-B463-3EE2855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Scope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ツリー</a:t>
            </a:r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  – Annotation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を使って始めよう！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0F019-FF47-CB47-AC9B-90AAC9D34A20}"/>
              </a:ext>
            </a:extLst>
          </p:cNvPr>
          <p:cNvSpPr/>
          <p:nvPr/>
        </p:nvSpPr>
        <p:spPr>
          <a:xfrm>
            <a:off x="4004382" y="1164526"/>
            <a:ext cx="1073772" cy="2545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Acme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7C2CE5-A804-6E4A-8B4A-5C8435EB1D26}"/>
              </a:ext>
            </a:extLst>
          </p:cNvPr>
          <p:cNvSpPr/>
          <p:nvPr/>
        </p:nvSpPr>
        <p:spPr>
          <a:xfrm>
            <a:off x="3195499" y="1759353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Inside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C8775B-FBA1-134A-87E7-5DDFF6C51136}"/>
              </a:ext>
            </a:extLst>
          </p:cNvPr>
          <p:cNvSpPr/>
          <p:nvPr/>
        </p:nvSpPr>
        <p:spPr>
          <a:xfrm>
            <a:off x="1965117" y="2359927"/>
            <a:ext cx="1020069" cy="2538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Cloud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B1200-5BF5-0B48-A743-80FFA273CED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3705534" y="1419123"/>
            <a:ext cx="835734" cy="34023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D24B02-AE91-A049-AF43-0158652158F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2475152" y="2013950"/>
            <a:ext cx="1230382" cy="345977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6E7764B-9E99-864B-B99C-61DE142CA268}"/>
              </a:ext>
            </a:extLst>
          </p:cNvPr>
          <p:cNvSpPr/>
          <p:nvPr/>
        </p:nvSpPr>
        <p:spPr>
          <a:xfrm>
            <a:off x="4632537" y="2359169"/>
            <a:ext cx="1028695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>
                <a:solidFill>
                  <a:srgbClr val="FFFFFF"/>
                </a:solidFill>
                <a:latin typeface="CiscoSansTT ExtraLight"/>
              </a:rPr>
              <a:t>Campus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6ADF70-1327-154B-B1A8-C0FF5BD0C686}"/>
              </a:ext>
            </a:extLst>
          </p:cNvPr>
          <p:cNvCxnSpPr>
            <a:cxnSpLocks/>
            <a:stCxn id="31" idx="0"/>
            <a:endCxn id="10" idx="2"/>
          </p:cNvCxnSpPr>
          <p:nvPr/>
        </p:nvCxnSpPr>
        <p:spPr>
          <a:xfrm flipH="1" flipV="1">
            <a:off x="3705534" y="2013950"/>
            <a:ext cx="1441351" cy="34521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F1B193-A325-CD4C-962C-2F1A67AA5C45}"/>
              </a:ext>
            </a:extLst>
          </p:cNvPr>
          <p:cNvSpPr/>
          <p:nvPr/>
        </p:nvSpPr>
        <p:spPr>
          <a:xfrm>
            <a:off x="6911568" y="2153598"/>
            <a:ext cx="1715019" cy="5692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srgbClr val="FFFFFF"/>
                </a:solidFill>
                <a:latin typeface="CiscoSansTT ExtraLight"/>
              </a:rPr>
              <a:t>Network Context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77A3EEC-7FBD-5D44-91F3-A71F7FB2CAD8}"/>
              </a:ext>
            </a:extLst>
          </p:cNvPr>
          <p:cNvSpPr/>
          <p:nvPr/>
        </p:nvSpPr>
        <p:spPr>
          <a:xfrm>
            <a:off x="4979248" y="1762077"/>
            <a:ext cx="1020069" cy="25459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Internet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309B39-73F1-184C-A009-C44BC3B8C1B6}"/>
              </a:ext>
            </a:extLst>
          </p:cNvPr>
          <p:cNvCxnSpPr>
            <a:cxnSpLocks/>
            <a:stCxn id="60" idx="0"/>
            <a:endCxn id="9" idx="2"/>
          </p:cNvCxnSpPr>
          <p:nvPr/>
        </p:nvCxnSpPr>
        <p:spPr>
          <a:xfrm flipH="1" flipV="1">
            <a:off x="4541268" y="1419123"/>
            <a:ext cx="948015" cy="342954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E38E79B-37CE-644B-8264-52D2E96D8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17544"/>
              </p:ext>
            </p:extLst>
          </p:nvPr>
        </p:nvGraphicFramePr>
        <p:xfrm>
          <a:off x="2411904" y="2940422"/>
          <a:ext cx="615475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40">
                  <a:extLst>
                    <a:ext uri="{9D8B030D-6E8A-4147-A177-3AD203B41FA5}">
                      <a16:colId xmlns:a16="http://schemas.microsoft.com/office/drawing/2014/main" val="2331153415"/>
                    </a:ext>
                  </a:extLst>
                </a:gridCol>
                <a:gridCol w="780655">
                  <a:extLst>
                    <a:ext uri="{9D8B030D-6E8A-4147-A177-3AD203B41FA5}">
                      <a16:colId xmlns:a16="http://schemas.microsoft.com/office/drawing/2014/main" val="1039792710"/>
                    </a:ext>
                  </a:extLst>
                </a:gridCol>
                <a:gridCol w="940549">
                  <a:extLst>
                    <a:ext uri="{9D8B030D-6E8A-4147-A177-3AD203B41FA5}">
                      <a16:colId xmlns:a16="http://schemas.microsoft.com/office/drawing/2014/main" val="65101041"/>
                    </a:ext>
                  </a:extLst>
                </a:gridCol>
                <a:gridCol w="1749327">
                  <a:extLst>
                    <a:ext uri="{9D8B030D-6E8A-4147-A177-3AD203B41FA5}">
                      <a16:colId xmlns:a16="http://schemas.microsoft.com/office/drawing/2014/main" val="1229468266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430851488"/>
                    </a:ext>
                  </a:extLst>
                </a:gridCol>
              </a:tblGrid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90153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10.0.0.0/8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48288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10.0.0.0/9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14969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10.128.0.0/10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Center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15010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10.192.0.0/10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Centre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29725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172.16.0.0/12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98472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172.31.0.0/16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22339"/>
                  </a:ext>
                </a:extLst>
              </a:tr>
            </a:tbl>
          </a:graphicData>
        </a:graphic>
      </p:graphicFrame>
      <p:grpSp>
        <p:nvGrpSpPr>
          <p:cNvPr id="33" name="Group 21">
            <a:extLst>
              <a:ext uri="{FF2B5EF4-FFF2-40B4-BE49-F238E27FC236}">
                <a16:creationId xmlns:a16="http://schemas.microsoft.com/office/drawing/2014/main" id="{9216D794-3978-A946-A78C-CDD3F33033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3658" y="3512296"/>
            <a:ext cx="563988" cy="699081"/>
            <a:chOff x="1556" y="444"/>
            <a:chExt cx="1027" cy="1273"/>
          </a:xfrm>
        </p:grpSpPr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3F6DEC60-EE0A-3E4C-A95B-E840B3D51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444"/>
              <a:ext cx="1027" cy="1273"/>
            </a:xfrm>
            <a:custGeom>
              <a:avLst/>
              <a:gdLst>
                <a:gd name="T0" fmla="*/ 36 w 432"/>
                <a:gd name="T1" fmla="*/ 0 h 536"/>
                <a:gd name="T2" fmla="*/ 0 w 432"/>
                <a:gd name="T3" fmla="*/ 36 h 536"/>
                <a:gd name="T4" fmla="*/ 0 w 432"/>
                <a:gd name="T5" fmla="*/ 500 h 536"/>
                <a:gd name="T6" fmla="*/ 36 w 432"/>
                <a:gd name="T7" fmla="*/ 536 h 536"/>
                <a:gd name="T8" fmla="*/ 396 w 432"/>
                <a:gd name="T9" fmla="*/ 536 h 536"/>
                <a:gd name="T10" fmla="*/ 432 w 432"/>
                <a:gd name="T11" fmla="*/ 500 h 536"/>
                <a:gd name="T12" fmla="*/ 432 w 432"/>
                <a:gd name="T13" fmla="*/ 135 h 536"/>
                <a:gd name="T14" fmla="*/ 299 w 432"/>
                <a:gd name="T15" fmla="*/ 0 h 536"/>
                <a:gd name="T16" fmla="*/ 36 w 432"/>
                <a:gd name="T1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536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20"/>
                    <a:pt x="16" y="536"/>
                    <a:pt x="36" y="536"/>
                  </a:cubicBezTo>
                  <a:cubicBezTo>
                    <a:pt x="396" y="536"/>
                    <a:pt x="396" y="536"/>
                    <a:pt x="396" y="536"/>
                  </a:cubicBezTo>
                  <a:cubicBezTo>
                    <a:pt x="415" y="536"/>
                    <a:pt x="432" y="520"/>
                    <a:pt x="432" y="500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82B30E30-A8D6-6F42-A587-FA7B3966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684"/>
              <a:ext cx="456" cy="95"/>
            </a:xfrm>
            <a:custGeom>
              <a:avLst/>
              <a:gdLst>
                <a:gd name="T0" fmla="*/ 172 w 192"/>
                <a:gd name="T1" fmla="*/ 40 h 40"/>
                <a:gd name="T2" fmla="*/ 20 w 192"/>
                <a:gd name="T3" fmla="*/ 40 h 40"/>
                <a:gd name="T4" fmla="*/ 0 w 192"/>
                <a:gd name="T5" fmla="*/ 20 h 40"/>
                <a:gd name="T6" fmla="*/ 20 w 192"/>
                <a:gd name="T7" fmla="*/ 0 h 40"/>
                <a:gd name="T8" fmla="*/ 172 w 192"/>
                <a:gd name="T9" fmla="*/ 0 h 40"/>
                <a:gd name="T10" fmla="*/ 192 w 192"/>
                <a:gd name="T11" fmla="*/ 20 h 40"/>
                <a:gd name="T12" fmla="*/ 172 w 19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40">
                  <a:moveTo>
                    <a:pt x="17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3" y="0"/>
                    <a:pt x="192" y="9"/>
                    <a:pt x="192" y="20"/>
                  </a:cubicBezTo>
                  <a:cubicBezTo>
                    <a:pt x="192" y="31"/>
                    <a:pt x="183" y="40"/>
                    <a:pt x="1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9F182ED-25BF-404F-A13E-36506335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917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90EF3DD-B9A0-A141-A8E7-2F43DC48F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152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185153A3-E8C0-5D42-9441-AD2C3271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387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B55E04DB-214F-E041-BC68-EDC7EB096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444"/>
              <a:ext cx="316" cy="320"/>
            </a:xfrm>
            <a:custGeom>
              <a:avLst/>
              <a:gdLst>
                <a:gd name="T0" fmla="*/ 133 w 133"/>
                <a:gd name="T1" fmla="*/ 135 h 135"/>
                <a:gd name="T2" fmla="*/ 0 w 133"/>
                <a:gd name="T3" fmla="*/ 0 h 135"/>
                <a:gd name="T4" fmla="*/ 0 w 133"/>
                <a:gd name="T5" fmla="*/ 0 h 135"/>
                <a:gd name="T6" fmla="*/ 0 w 133"/>
                <a:gd name="T7" fmla="*/ 99 h 135"/>
                <a:gd name="T8" fmla="*/ 36 w 133"/>
                <a:gd name="T9" fmla="*/ 135 h 135"/>
                <a:gd name="T10" fmla="*/ 133 w 133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35">
                  <a:moveTo>
                    <a:pt x="133" y="1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17" y="135"/>
                    <a:pt x="36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155B25E-CCF7-CA49-8A71-291CC4768AFE}"/>
              </a:ext>
            </a:extLst>
          </p:cNvPr>
          <p:cNvSpPr txBox="1"/>
          <p:nvPr/>
        </p:nvSpPr>
        <p:spPr>
          <a:xfrm>
            <a:off x="665565" y="415850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csv upload</a:t>
            </a:r>
          </a:p>
        </p:txBody>
      </p:sp>
    </p:spTree>
    <p:extLst>
      <p:ext uri="{BB962C8B-B14F-4D97-AF65-F5344CB8AC3E}">
        <p14:creationId xmlns:p14="http://schemas.microsoft.com/office/powerpoint/2010/main" val="204425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E7B1F0C-A438-6B4D-9785-1A6E81CB112F}"/>
              </a:ext>
            </a:extLst>
          </p:cNvPr>
          <p:cNvSpPr/>
          <p:nvPr/>
        </p:nvSpPr>
        <p:spPr>
          <a:xfrm>
            <a:off x="437767" y="1073151"/>
            <a:ext cx="8345488" cy="179346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659-05A8-2F40-B463-3EE2855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Tree – High Level Inventory Matching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0F019-FF47-CB47-AC9B-90AAC9D34A20}"/>
              </a:ext>
            </a:extLst>
          </p:cNvPr>
          <p:cNvSpPr/>
          <p:nvPr/>
        </p:nvSpPr>
        <p:spPr>
          <a:xfrm>
            <a:off x="4004382" y="1164526"/>
            <a:ext cx="1073772" cy="2545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Acme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7C2CE5-A804-6E4A-8B4A-5C8435EB1D26}"/>
              </a:ext>
            </a:extLst>
          </p:cNvPr>
          <p:cNvSpPr/>
          <p:nvPr/>
        </p:nvSpPr>
        <p:spPr>
          <a:xfrm>
            <a:off x="3195499" y="1759353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Inside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C8775B-FBA1-134A-87E7-5DDFF6C51136}"/>
              </a:ext>
            </a:extLst>
          </p:cNvPr>
          <p:cNvSpPr/>
          <p:nvPr/>
        </p:nvSpPr>
        <p:spPr>
          <a:xfrm>
            <a:off x="1965117" y="2359927"/>
            <a:ext cx="1020069" cy="2538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Cloud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B1200-5BF5-0B48-A743-80FFA273CED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3705534" y="1419123"/>
            <a:ext cx="835734" cy="34023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D24B02-AE91-A049-AF43-0158652158F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2475152" y="2013950"/>
            <a:ext cx="1230382" cy="345977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6E7764B-9E99-864B-B99C-61DE142CA268}"/>
              </a:ext>
            </a:extLst>
          </p:cNvPr>
          <p:cNvSpPr/>
          <p:nvPr/>
        </p:nvSpPr>
        <p:spPr>
          <a:xfrm>
            <a:off x="4632537" y="2359169"/>
            <a:ext cx="1028695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>
                <a:solidFill>
                  <a:srgbClr val="FFFFFF"/>
                </a:solidFill>
                <a:latin typeface="CiscoSansTT ExtraLight"/>
              </a:rPr>
              <a:t>Campus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6ADF70-1327-154B-B1A8-C0FF5BD0C686}"/>
              </a:ext>
            </a:extLst>
          </p:cNvPr>
          <p:cNvCxnSpPr>
            <a:cxnSpLocks/>
            <a:stCxn id="31" idx="0"/>
            <a:endCxn id="10" idx="2"/>
          </p:cNvCxnSpPr>
          <p:nvPr/>
        </p:nvCxnSpPr>
        <p:spPr>
          <a:xfrm flipH="1" flipV="1">
            <a:off x="3705534" y="2013950"/>
            <a:ext cx="1441351" cy="34521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F1B193-A325-CD4C-962C-2F1A67AA5C45}"/>
              </a:ext>
            </a:extLst>
          </p:cNvPr>
          <p:cNvSpPr/>
          <p:nvPr/>
        </p:nvSpPr>
        <p:spPr>
          <a:xfrm>
            <a:off x="6911568" y="2153598"/>
            <a:ext cx="1715019" cy="5692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srgbClr val="FFFFFF"/>
                </a:solidFill>
                <a:latin typeface="CiscoSansTT ExtraLight"/>
              </a:rPr>
              <a:t>Network Context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77A3EEC-7FBD-5D44-91F3-A71F7FB2CAD8}"/>
              </a:ext>
            </a:extLst>
          </p:cNvPr>
          <p:cNvSpPr/>
          <p:nvPr/>
        </p:nvSpPr>
        <p:spPr>
          <a:xfrm>
            <a:off x="4979248" y="1762077"/>
            <a:ext cx="1020069" cy="25459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400" dirty="0">
                <a:solidFill>
                  <a:srgbClr val="FFFFFF"/>
                </a:solidFill>
                <a:latin typeface="CiscoSansTT ExtraLight"/>
              </a:rPr>
              <a:t>Internet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309B39-73F1-184C-A009-C44BC3B8C1B6}"/>
              </a:ext>
            </a:extLst>
          </p:cNvPr>
          <p:cNvCxnSpPr>
            <a:cxnSpLocks/>
            <a:stCxn id="60" idx="0"/>
            <a:endCxn id="9" idx="2"/>
          </p:cNvCxnSpPr>
          <p:nvPr/>
        </p:nvCxnSpPr>
        <p:spPr>
          <a:xfrm flipH="1" flipV="1">
            <a:off x="4541268" y="1419123"/>
            <a:ext cx="948015" cy="342954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8A4A8E-5B1C-B840-91F9-95A77C291975}"/>
              </a:ext>
            </a:extLst>
          </p:cNvPr>
          <p:cNvGrpSpPr/>
          <p:nvPr/>
        </p:nvGrpSpPr>
        <p:grpSpPr>
          <a:xfrm>
            <a:off x="3019813" y="2023093"/>
            <a:ext cx="1437038" cy="1631571"/>
            <a:chOff x="3019813" y="2023093"/>
            <a:chExt cx="1437038" cy="1631571"/>
          </a:xfrm>
        </p:grpSpPr>
        <p:sp>
          <p:nvSpPr>
            <p:cNvPr id="4" name="Trapezium 3">
              <a:extLst>
                <a:ext uri="{FF2B5EF4-FFF2-40B4-BE49-F238E27FC236}">
                  <a16:creationId xmlns:a16="http://schemas.microsoft.com/office/drawing/2014/main" id="{9ECED055-E5AF-5E4C-8275-BC2DBADC8731}"/>
                </a:ext>
              </a:extLst>
            </p:cNvPr>
            <p:cNvSpPr/>
            <p:nvPr/>
          </p:nvSpPr>
          <p:spPr>
            <a:xfrm>
              <a:off x="3019813" y="2023093"/>
              <a:ext cx="1437038" cy="1021859"/>
            </a:xfrm>
            <a:prstGeom prst="trapezoid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AA88FA-617D-564A-82A8-6048FF51CFC6}"/>
                </a:ext>
              </a:extLst>
            </p:cNvPr>
            <p:cNvSpPr/>
            <p:nvPr/>
          </p:nvSpPr>
          <p:spPr>
            <a:xfrm>
              <a:off x="3019813" y="3054095"/>
              <a:ext cx="1437038" cy="6005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/>
                  </a:solidFill>
                </a:rPr>
                <a:t>10.0.0.0/8</a:t>
              </a:r>
            </a:p>
            <a:p>
              <a:r>
                <a:rPr lang="en-US" sz="1200" dirty="0">
                  <a:solidFill>
                    <a:schemeClr val="bg2"/>
                  </a:solidFill>
                </a:rPr>
                <a:t>172.16.0.0/12</a:t>
              </a:r>
            </a:p>
            <a:p>
              <a:r>
                <a:rPr lang="en-US" sz="1200" dirty="0">
                  <a:solidFill>
                    <a:schemeClr val="bg2"/>
                  </a:solidFill>
                </a:rPr>
                <a:t>192.168.0.0/16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8BFE06-6020-F84F-97BF-09FCC6C6C500}"/>
              </a:ext>
            </a:extLst>
          </p:cNvPr>
          <p:cNvGrpSpPr/>
          <p:nvPr/>
        </p:nvGrpSpPr>
        <p:grpSpPr>
          <a:xfrm>
            <a:off x="1671146" y="2614519"/>
            <a:ext cx="1396450" cy="1793467"/>
            <a:chOff x="1671146" y="2614519"/>
            <a:chExt cx="1396450" cy="1793467"/>
          </a:xfrm>
        </p:grpSpPr>
        <p:sp>
          <p:nvSpPr>
            <p:cNvPr id="37" name="Trapezium 36">
              <a:extLst>
                <a:ext uri="{FF2B5EF4-FFF2-40B4-BE49-F238E27FC236}">
                  <a16:creationId xmlns:a16="http://schemas.microsoft.com/office/drawing/2014/main" id="{62AB57D1-B95A-6A49-ABEF-20C77CA4DFCC}"/>
                </a:ext>
              </a:extLst>
            </p:cNvPr>
            <p:cNvSpPr/>
            <p:nvPr/>
          </p:nvSpPr>
          <p:spPr>
            <a:xfrm>
              <a:off x="1671146" y="2614519"/>
              <a:ext cx="1396450" cy="1364455"/>
            </a:xfrm>
            <a:prstGeom prst="trapezoid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8E859-DD5F-5F40-8CBF-34AD37C40FD6}"/>
                </a:ext>
              </a:extLst>
            </p:cNvPr>
            <p:cNvSpPr/>
            <p:nvPr/>
          </p:nvSpPr>
          <p:spPr>
            <a:xfrm>
              <a:off x="1680290" y="3988118"/>
              <a:ext cx="1387306" cy="4198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/>
                  </a:solidFill>
                </a:rPr>
                <a:t>10.128.0.0/9</a:t>
              </a:r>
            </a:p>
            <a:p>
              <a:r>
                <a:rPr lang="en-US" sz="1200" dirty="0">
                  <a:solidFill>
                    <a:schemeClr val="bg2"/>
                  </a:solidFill>
                </a:rPr>
                <a:t>172.16.0.0/12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2FCD46-9431-6841-AD9E-4FB8864A3099}"/>
              </a:ext>
            </a:extLst>
          </p:cNvPr>
          <p:cNvGrpSpPr/>
          <p:nvPr/>
        </p:nvGrpSpPr>
        <p:grpSpPr>
          <a:xfrm>
            <a:off x="4525182" y="2614519"/>
            <a:ext cx="1314040" cy="1793467"/>
            <a:chOff x="4525182" y="2614519"/>
            <a:chExt cx="1314040" cy="1793467"/>
          </a:xfrm>
        </p:grpSpPr>
        <p:sp>
          <p:nvSpPr>
            <p:cNvPr id="39" name="Trapezium 38">
              <a:extLst>
                <a:ext uri="{FF2B5EF4-FFF2-40B4-BE49-F238E27FC236}">
                  <a16:creationId xmlns:a16="http://schemas.microsoft.com/office/drawing/2014/main" id="{D99B40FA-4FBE-A648-9A02-A795967888FC}"/>
                </a:ext>
              </a:extLst>
            </p:cNvPr>
            <p:cNvSpPr/>
            <p:nvPr/>
          </p:nvSpPr>
          <p:spPr>
            <a:xfrm>
              <a:off x="4525182" y="2614519"/>
              <a:ext cx="1314040" cy="1364455"/>
            </a:xfrm>
            <a:prstGeom prst="trapezoid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BC7FFD-1FDB-F44A-B6F8-7774C1ABB745}"/>
                </a:ext>
              </a:extLst>
            </p:cNvPr>
            <p:cNvSpPr/>
            <p:nvPr/>
          </p:nvSpPr>
          <p:spPr>
            <a:xfrm>
              <a:off x="4534326" y="3988118"/>
              <a:ext cx="1304896" cy="4198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/>
                  </a:solidFill>
                </a:rPr>
                <a:t>10.0.0.0/9</a:t>
              </a:r>
            </a:p>
            <a:p>
              <a:r>
                <a:rPr lang="en-US" sz="1200" dirty="0">
                  <a:solidFill>
                    <a:schemeClr val="bg2"/>
                  </a:solidFill>
                </a:rPr>
                <a:t>192.168.0.0/16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B484B-CF1D-A247-A058-40FF0EC13BD3}"/>
              </a:ext>
            </a:extLst>
          </p:cNvPr>
          <p:cNvCxnSpPr>
            <a:cxnSpLocks/>
            <a:stCxn id="7" idx="2"/>
            <a:endCxn id="38" idx="0"/>
          </p:cNvCxnSpPr>
          <p:nvPr/>
        </p:nvCxnSpPr>
        <p:spPr>
          <a:xfrm flipH="1">
            <a:off x="2373943" y="3654664"/>
            <a:ext cx="1364389" cy="333454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711797-050F-3E42-B501-B4508AB2491D}"/>
              </a:ext>
            </a:extLst>
          </p:cNvPr>
          <p:cNvCxnSpPr>
            <a:cxnSpLocks/>
            <a:stCxn id="40" idx="0"/>
            <a:endCxn id="7" idx="2"/>
          </p:cNvCxnSpPr>
          <p:nvPr/>
        </p:nvCxnSpPr>
        <p:spPr>
          <a:xfrm flipH="1" flipV="1">
            <a:off x="3738332" y="3654664"/>
            <a:ext cx="1448442" cy="333454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5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47">
            <a:extLst>
              <a:ext uri="{FF2B5EF4-FFF2-40B4-BE49-F238E27FC236}">
                <a16:creationId xmlns:a16="http://schemas.microsoft.com/office/drawing/2014/main" id="{A332D97C-8699-564C-8EA2-C02FBE5E33B8}"/>
              </a:ext>
            </a:extLst>
          </p:cNvPr>
          <p:cNvSpPr/>
          <p:nvPr/>
        </p:nvSpPr>
        <p:spPr>
          <a:xfrm>
            <a:off x="435799" y="2858509"/>
            <a:ext cx="8345488" cy="193453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659-05A8-2F40-B463-3EE2855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Meiryo UI" panose="020B0604030504040204" pitchFamily="34" charset="-128"/>
                <a:ea typeface="Meiryo UI" panose="020B0604030504040204" pitchFamily="34" charset="-128"/>
              </a:rPr>
              <a:t>Workload Context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の情報ソース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949DDCF-106A-284E-A15B-2AC0578102F5}"/>
              </a:ext>
            </a:extLst>
          </p:cNvPr>
          <p:cNvSpPr/>
          <p:nvPr/>
        </p:nvSpPr>
        <p:spPr>
          <a:xfrm>
            <a:off x="907418" y="3007023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>
                <a:solidFill>
                  <a:schemeClr val="bg2"/>
                </a:solidFill>
                <a:latin typeface="CiscoSansTT ExtraLight"/>
              </a:rPr>
              <a:t>Banking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7122DA1-F52E-504A-8EBD-5E43DF22B4B0}"/>
              </a:ext>
            </a:extLst>
          </p:cNvPr>
          <p:cNvSpPr/>
          <p:nvPr/>
        </p:nvSpPr>
        <p:spPr>
          <a:xfrm>
            <a:off x="3207765" y="3003379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 dirty="0">
                <a:solidFill>
                  <a:schemeClr val="bg2"/>
                </a:solidFill>
                <a:latin typeface="CiscoSansTT ExtraLight"/>
              </a:rPr>
              <a:t>Insurance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C5DF9E-6D6B-D04C-9ED7-04550E1BD1FF}"/>
              </a:ext>
            </a:extLst>
          </p:cNvPr>
          <p:cNvCxnSpPr>
            <a:cxnSpLocks/>
            <a:stCxn id="61" idx="0"/>
            <a:endCxn id="25" idx="2"/>
          </p:cNvCxnSpPr>
          <p:nvPr/>
        </p:nvCxnSpPr>
        <p:spPr>
          <a:xfrm flipH="1" flipV="1">
            <a:off x="3717800" y="3257976"/>
            <a:ext cx="368790" cy="26928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B4A4085-7110-7A42-848A-F9654E50C3A8}"/>
              </a:ext>
            </a:extLst>
          </p:cNvPr>
          <p:cNvSpPr/>
          <p:nvPr/>
        </p:nvSpPr>
        <p:spPr>
          <a:xfrm>
            <a:off x="5230458" y="3001619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 dirty="0">
                <a:solidFill>
                  <a:schemeClr val="bg2"/>
                </a:solidFill>
                <a:latin typeface="CiscoSansTT ExtraLight"/>
              </a:rPr>
              <a:t>IT Services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6AC6576-5F65-2C4C-A675-F944C3993238}"/>
              </a:ext>
            </a:extLst>
          </p:cNvPr>
          <p:cNvSpPr/>
          <p:nvPr/>
        </p:nvSpPr>
        <p:spPr>
          <a:xfrm>
            <a:off x="496078" y="3524378"/>
            <a:ext cx="535792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Retail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C940765-7E14-5A46-B7D5-A98E51505A7B}"/>
              </a:ext>
            </a:extLst>
          </p:cNvPr>
          <p:cNvSpPr/>
          <p:nvPr/>
        </p:nvSpPr>
        <p:spPr>
          <a:xfrm>
            <a:off x="3103525" y="3527259"/>
            <a:ext cx="535792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Claims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E4CF81A-EEBF-4D48-8D20-EA78656B80E9}"/>
              </a:ext>
            </a:extLst>
          </p:cNvPr>
          <p:cNvSpPr/>
          <p:nvPr/>
        </p:nvSpPr>
        <p:spPr>
          <a:xfrm>
            <a:off x="3705533" y="3527259"/>
            <a:ext cx="762113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Broker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DC24370-8AA4-1D48-A9CB-2174CD13BA0E}"/>
              </a:ext>
            </a:extLst>
          </p:cNvPr>
          <p:cNvCxnSpPr>
            <a:cxnSpLocks/>
            <a:stCxn id="59" idx="0"/>
            <a:endCxn id="25" idx="2"/>
          </p:cNvCxnSpPr>
          <p:nvPr/>
        </p:nvCxnSpPr>
        <p:spPr>
          <a:xfrm flipV="1">
            <a:off x="3371421" y="3257976"/>
            <a:ext cx="346379" cy="26928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ED620C-2607-AD46-9CC7-F2BB6BF16927}"/>
              </a:ext>
            </a:extLst>
          </p:cNvPr>
          <p:cNvCxnSpPr>
            <a:cxnSpLocks/>
            <a:stCxn id="58" idx="0"/>
            <a:endCxn id="24" idx="2"/>
          </p:cNvCxnSpPr>
          <p:nvPr/>
        </p:nvCxnSpPr>
        <p:spPr>
          <a:xfrm flipV="1">
            <a:off x="763974" y="3261620"/>
            <a:ext cx="653479" cy="26275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A398DA77-C044-7B4D-88E8-D872CF43F227}"/>
              </a:ext>
            </a:extLst>
          </p:cNvPr>
          <p:cNvSpPr/>
          <p:nvPr/>
        </p:nvSpPr>
        <p:spPr>
          <a:xfrm>
            <a:off x="4789709" y="3509792"/>
            <a:ext cx="59901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>
                <a:solidFill>
                  <a:srgbClr val="FFFFFF"/>
                </a:solidFill>
                <a:latin typeface="CiscoSansTT ExtraLight"/>
              </a:rPr>
              <a:t>AD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0A2543-DB7D-C04D-826A-4FCE79FDD69F}"/>
              </a:ext>
            </a:extLst>
          </p:cNvPr>
          <p:cNvCxnSpPr>
            <a:cxnSpLocks/>
            <a:stCxn id="71" idx="0"/>
            <a:endCxn id="40" idx="2"/>
          </p:cNvCxnSpPr>
          <p:nvPr/>
        </p:nvCxnSpPr>
        <p:spPr>
          <a:xfrm flipV="1">
            <a:off x="5089217" y="3256216"/>
            <a:ext cx="651276" cy="253576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013F8F81-6FBB-4649-951E-181E471060D5}"/>
              </a:ext>
            </a:extLst>
          </p:cNvPr>
          <p:cNvSpPr/>
          <p:nvPr/>
        </p:nvSpPr>
        <p:spPr>
          <a:xfrm>
            <a:off x="5458518" y="3509791"/>
            <a:ext cx="59901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VDI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784155C-4B3D-6847-BFBF-FBF456B71ED1}"/>
              </a:ext>
            </a:extLst>
          </p:cNvPr>
          <p:cNvCxnSpPr>
            <a:cxnSpLocks/>
            <a:stCxn id="111" idx="0"/>
            <a:endCxn id="40" idx="2"/>
          </p:cNvCxnSpPr>
          <p:nvPr/>
        </p:nvCxnSpPr>
        <p:spPr>
          <a:xfrm flipH="1" flipV="1">
            <a:off x="5740493" y="3256216"/>
            <a:ext cx="17533" cy="253575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5B15D3D-DF8E-864A-8814-E73F087829F4}"/>
              </a:ext>
            </a:extLst>
          </p:cNvPr>
          <p:cNvCxnSpPr>
            <a:cxnSpLocks/>
            <a:stCxn id="40" idx="2"/>
            <a:endCxn id="144" idx="0"/>
          </p:cNvCxnSpPr>
          <p:nvPr/>
        </p:nvCxnSpPr>
        <p:spPr>
          <a:xfrm>
            <a:off x="5740493" y="3256216"/>
            <a:ext cx="716875" cy="253574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1324D044-A891-B042-9156-18E58D76E65B}"/>
              </a:ext>
            </a:extLst>
          </p:cNvPr>
          <p:cNvSpPr/>
          <p:nvPr/>
        </p:nvSpPr>
        <p:spPr>
          <a:xfrm>
            <a:off x="6141672" y="3509790"/>
            <a:ext cx="631391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Services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C01FAA4-81F4-204D-BCDB-D5F4D262C7C9}"/>
              </a:ext>
            </a:extLst>
          </p:cNvPr>
          <p:cNvSpPr/>
          <p:nvPr/>
        </p:nvSpPr>
        <p:spPr>
          <a:xfrm>
            <a:off x="6911568" y="3001619"/>
            <a:ext cx="1715019" cy="5692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srgbClr val="FFFFFF"/>
                </a:solidFill>
                <a:latin typeface="CiscoSansTT ExtraLight"/>
              </a:rPr>
              <a:t>Workload Context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5FAD0CB-7197-C34C-9E5F-3F55E932E08A}"/>
              </a:ext>
            </a:extLst>
          </p:cNvPr>
          <p:cNvSpPr/>
          <p:nvPr/>
        </p:nvSpPr>
        <p:spPr>
          <a:xfrm>
            <a:off x="1096989" y="3528968"/>
            <a:ext cx="87136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Investments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7923C8A-C5C8-574C-B38F-56A430305170}"/>
              </a:ext>
            </a:extLst>
          </p:cNvPr>
          <p:cNvSpPr/>
          <p:nvPr/>
        </p:nvSpPr>
        <p:spPr>
          <a:xfrm>
            <a:off x="2020529" y="3524378"/>
            <a:ext cx="87136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Payments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782DC92-2496-1749-BDB8-AA1D58A7B156}"/>
              </a:ext>
            </a:extLst>
          </p:cNvPr>
          <p:cNvCxnSpPr>
            <a:cxnSpLocks/>
            <a:stCxn id="82" idx="0"/>
            <a:endCxn id="24" idx="2"/>
          </p:cNvCxnSpPr>
          <p:nvPr/>
        </p:nvCxnSpPr>
        <p:spPr>
          <a:xfrm flipH="1" flipV="1">
            <a:off x="1417453" y="3261620"/>
            <a:ext cx="115219" cy="26734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CF5F006-530D-684E-91C6-265E30F7FCC9}"/>
              </a:ext>
            </a:extLst>
          </p:cNvPr>
          <p:cNvCxnSpPr>
            <a:cxnSpLocks/>
            <a:stCxn id="89" idx="0"/>
            <a:endCxn id="24" idx="2"/>
          </p:cNvCxnSpPr>
          <p:nvPr/>
        </p:nvCxnSpPr>
        <p:spPr>
          <a:xfrm flipH="1" flipV="1">
            <a:off x="1417453" y="3261620"/>
            <a:ext cx="1038759" cy="26275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F929FD9F-C3AA-1444-81F9-C42831886A08}"/>
              </a:ext>
            </a:extLst>
          </p:cNvPr>
          <p:cNvSpPr>
            <a:spLocks noChangeAspect="1"/>
          </p:cNvSpPr>
          <p:nvPr/>
        </p:nvSpPr>
        <p:spPr>
          <a:xfrm>
            <a:off x="3946439" y="3885386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0D4EE28-1067-F74D-B544-69FD248E35AF}"/>
              </a:ext>
            </a:extLst>
          </p:cNvPr>
          <p:cNvSpPr>
            <a:spLocks noChangeAspect="1"/>
          </p:cNvSpPr>
          <p:nvPr/>
        </p:nvSpPr>
        <p:spPr>
          <a:xfrm>
            <a:off x="3946439" y="4199412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08B715A-8898-B143-AAB9-D49A36C66719}"/>
              </a:ext>
            </a:extLst>
          </p:cNvPr>
          <p:cNvSpPr>
            <a:spLocks noChangeAspect="1"/>
          </p:cNvSpPr>
          <p:nvPr/>
        </p:nvSpPr>
        <p:spPr>
          <a:xfrm>
            <a:off x="3948868" y="4486006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0E930F6-AF6E-814A-A1F7-7C491ACAFE5A}"/>
              </a:ext>
            </a:extLst>
          </p:cNvPr>
          <p:cNvCxnSpPr>
            <a:cxnSpLocks/>
          </p:cNvCxnSpPr>
          <p:nvPr/>
        </p:nvCxnSpPr>
        <p:spPr>
          <a:xfrm flipV="1">
            <a:off x="3850947" y="3776730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EC354B87-F08D-5A41-8B3F-223D5FD688C8}"/>
              </a:ext>
            </a:extLst>
          </p:cNvPr>
          <p:cNvCxnSpPr>
            <a:cxnSpLocks/>
          </p:cNvCxnSpPr>
          <p:nvPr/>
        </p:nvCxnSpPr>
        <p:spPr>
          <a:xfrm flipH="1">
            <a:off x="3850947" y="401251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14ABE9D-82AB-5845-8747-AE24C0798F47}"/>
              </a:ext>
            </a:extLst>
          </p:cNvPr>
          <p:cNvCxnSpPr>
            <a:cxnSpLocks/>
          </p:cNvCxnSpPr>
          <p:nvPr/>
        </p:nvCxnSpPr>
        <p:spPr>
          <a:xfrm flipH="1">
            <a:off x="3853966" y="4324163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3CF176C1-3E3A-6349-A923-4C3B8B720945}"/>
              </a:ext>
            </a:extLst>
          </p:cNvPr>
          <p:cNvCxnSpPr>
            <a:cxnSpLocks/>
          </p:cNvCxnSpPr>
          <p:nvPr/>
        </p:nvCxnSpPr>
        <p:spPr>
          <a:xfrm flipH="1">
            <a:off x="3856984" y="4626489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8CF4A3B3-C8FD-8844-941C-8E1354F424B5}"/>
              </a:ext>
            </a:extLst>
          </p:cNvPr>
          <p:cNvSpPr>
            <a:spLocks noChangeAspect="1"/>
          </p:cNvSpPr>
          <p:nvPr/>
        </p:nvSpPr>
        <p:spPr>
          <a:xfrm>
            <a:off x="3294789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CC8E5F0-7789-7743-9ECE-B0C2A2809CD0}"/>
              </a:ext>
            </a:extLst>
          </p:cNvPr>
          <p:cNvSpPr>
            <a:spLocks noChangeAspect="1"/>
          </p:cNvSpPr>
          <p:nvPr/>
        </p:nvSpPr>
        <p:spPr>
          <a:xfrm>
            <a:off x="3294789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35B8CCF3-8BE5-0749-9410-31423D06CE68}"/>
              </a:ext>
            </a:extLst>
          </p:cNvPr>
          <p:cNvSpPr>
            <a:spLocks noChangeAspect="1"/>
          </p:cNvSpPr>
          <p:nvPr/>
        </p:nvSpPr>
        <p:spPr>
          <a:xfrm>
            <a:off x="3297218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FCCD718F-5A3C-6848-A05F-61D9F5EEAA69}"/>
              </a:ext>
            </a:extLst>
          </p:cNvPr>
          <p:cNvCxnSpPr>
            <a:cxnSpLocks/>
          </p:cNvCxnSpPr>
          <p:nvPr/>
        </p:nvCxnSpPr>
        <p:spPr>
          <a:xfrm flipV="1">
            <a:off x="3199297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CDC57B3-E5B1-414B-B324-4E0F34F476CC}"/>
              </a:ext>
            </a:extLst>
          </p:cNvPr>
          <p:cNvCxnSpPr>
            <a:cxnSpLocks/>
          </p:cNvCxnSpPr>
          <p:nvPr/>
        </p:nvCxnSpPr>
        <p:spPr>
          <a:xfrm flipH="1">
            <a:off x="3199297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0A5489C0-BE13-F443-A569-FCC0FDC8E5B4}"/>
              </a:ext>
            </a:extLst>
          </p:cNvPr>
          <p:cNvCxnSpPr>
            <a:cxnSpLocks/>
          </p:cNvCxnSpPr>
          <p:nvPr/>
        </p:nvCxnSpPr>
        <p:spPr>
          <a:xfrm flipH="1">
            <a:off x="3202316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8EDF8FD1-6A29-3F4D-957D-F80FE93190B5}"/>
              </a:ext>
            </a:extLst>
          </p:cNvPr>
          <p:cNvCxnSpPr>
            <a:cxnSpLocks/>
          </p:cNvCxnSpPr>
          <p:nvPr/>
        </p:nvCxnSpPr>
        <p:spPr>
          <a:xfrm flipH="1">
            <a:off x="3205334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83A5D543-6539-5F47-A1F1-707BD5CC0781}"/>
              </a:ext>
            </a:extLst>
          </p:cNvPr>
          <p:cNvSpPr>
            <a:spLocks noChangeAspect="1"/>
          </p:cNvSpPr>
          <p:nvPr/>
        </p:nvSpPr>
        <p:spPr>
          <a:xfrm>
            <a:off x="2243588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2BEEEC6-0312-C74E-AE66-200B1D66AAFD}"/>
              </a:ext>
            </a:extLst>
          </p:cNvPr>
          <p:cNvSpPr>
            <a:spLocks noChangeAspect="1"/>
          </p:cNvSpPr>
          <p:nvPr/>
        </p:nvSpPr>
        <p:spPr>
          <a:xfrm>
            <a:off x="2243588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084A25B2-D84E-9E4D-9773-CA1CD8D8168E}"/>
              </a:ext>
            </a:extLst>
          </p:cNvPr>
          <p:cNvSpPr>
            <a:spLocks noChangeAspect="1"/>
          </p:cNvSpPr>
          <p:nvPr/>
        </p:nvSpPr>
        <p:spPr>
          <a:xfrm>
            <a:off x="2246017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21371ED-DD54-6D4D-B653-2D918BFD909D}"/>
              </a:ext>
            </a:extLst>
          </p:cNvPr>
          <p:cNvCxnSpPr>
            <a:cxnSpLocks/>
          </p:cNvCxnSpPr>
          <p:nvPr/>
        </p:nvCxnSpPr>
        <p:spPr>
          <a:xfrm flipV="1">
            <a:off x="2148096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92F3CCF-2922-F04A-A4C2-5233229D1454}"/>
              </a:ext>
            </a:extLst>
          </p:cNvPr>
          <p:cNvCxnSpPr>
            <a:cxnSpLocks/>
          </p:cNvCxnSpPr>
          <p:nvPr/>
        </p:nvCxnSpPr>
        <p:spPr>
          <a:xfrm flipH="1">
            <a:off x="2148096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83A0DE-E514-8440-9648-E76668011409}"/>
              </a:ext>
            </a:extLst>
          </p:cNvPr>
          <p:cNvCxnSpPr>
            <a:cxnSpLocks/>
          </p:cNvCxnSpPr>
          <p:nvPr/>
        </p:nvCxnSpPr>
        <p:spPr>
          <a:xfrm flipH="1">
            <a:off x="2151115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DE8C5B80-571E-C240-8B11-5CA35C334B62}"/>
              </a:ext>
            </a:extLst>
          </p:cNvPr>
          <p:cNvCxnSpPr>
            <a:cxnSpLocks/>
          </p:cNvCxnSpPr>
          <p:nvPr/>
        </p:nvCxnSpPr>
        <p:spPr>
          <a:xfrm flipH="1">
            <a:off x="2154133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E0C97D7E-33A2-2149-8050-896D477E355B}"/>
              </a:ext>
            </a:extLst>
          </p:cNvPr>
          <p:cNvSpPr>
            <a:spLocks noChangeAspect="1"/>
          </p:cNvSpPr>
          <p:nvPr/>
        </p:nvSpPr>
        <p:spPr>
          <a:xfrm>
            <a:off x="1327965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1F340BF4-EB27-B94F-8065-924F7D2630CB}"/>
              </a:ext>
            </a:extLst>
          </p:cNvPr>
          <p:cNvSpPr>
            <a:spLocks noChangeAspect="1"/>
          </p:cNvSpPr>
          <p:nvPr/>
        </p:nvSpPr>
        <p:spPr>
          <a:xfrm>
            <a:off x="1327965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C0EB6949-7DDE-0D4E-A420-1B961AA652EA}"/>
              </a:ext>
            </a:extLst>
          </p:cNvPr>
          <p:cNvSpPr>
            <a:spLocks noChangeAspect="1"/>
          </p:cNvSpPr>
          <p:nvPr/>
        </p:nvSpPr>
        <p:spPr>
          <a:xfrm>
            <a:off x="1330394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314037-F9C7-7C4D-AC83-3D68C19DBDB3}"/>
              </a:ext>
            </a:extLst>
          </p:cNvPr>
          <p:cNvCxnSpPr>
            <a:cxnSpLocks/>
          </p:cNvCxnSpPr>
          <p:nvPr/>
        </p:nvCxnSpPr>
        <p:spPr>
          <a:xfrm flipV="1">
            <a:off x="1232473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85A03AE6-5580-8A42-80A3-F94C44B2C7BF}"/>
              </a:ext>
            </a:extLst>
          </p:cNvPr>
          <p:cNvCxnSpPr>
            <a:cxnSpLocks/>
          </p:cNvCxnSpPr>
          <p:nvPr/>
        </p:nvCxnSpPr>
        <p:spPr>
          <a:xfrm flipH="1">
            <a:off x="1232473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FCE7A03-6E12-4448-B2E1-39DFD20FAB20}"/>
              </a:ext>
            </a:extLst>
          </p:cNvPr>
          <p:cNvCxnSpPr>
            <a:cxnSpLocks/>
          </p:cNvCxnSpPr>
          <p:nvPr/>
        </p:nvCxnSpPr>
        <p:spPr>
          <a:xfrm flipH="1">
            <a:off x="1235492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F6AE8135-5534-4145-ADB2-74220BED31F7}"/>
              </a:ext>
            </a:extLst>
          </p:cNvPr>
          <p:cNvCxnSpPr>
            <a:cxnSpLocks/>
          </p:cNvCxnSpPr>
          <p:nvPr/>
        </p:nvCxnSpPr>
        <p:spPr>
          <a:xfrm flipH="1">
            <a:off x="1238510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:a16="http://schemas.microsoft.com/office/drawing/2014/main" id="{6C4A305C-7F62-0946-BE97-568D46E10365}"/>
              </a:ext>
            </a:extLst>
          </p:cNvPr>
          <p:cNvSpPr>
            <a:spLocks noChangeAspect="1"/>
          </p:cNvSpPr>
          <p:nvPr/>
        </p:nvSpPr>
        <p:spPr>
          <a:xfrm>
            <a:off x="724708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6359CE1B-1DD7-444B-9F78-C0B15D1E0AC4}"/>
              </a:ext>
            </a:extLst>
          </p:cNvPr>
          <p:cNvSpPr>
            <a:spLocks noChangeAspect="1"/>
          </p:cNvSpPr>
          <p:nvPr/>
        </p:nvSpPr>
        <p:spPr>
          <a:xfrm>
            <a:off x="724708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05DD781C-2CA5-6045-94B9-55A7F5F6DC85}"/>
              </a:ext>
            </a:extLst>
          </p:cNvPr>
          <p:cNvSpPr>
            <a:spLocks noChangeAspect="1"/>
          </p:cNvSpPr>
          <p:nvPr/>
        </p:nvSpPr>
        <p:spPr>
          <a:xfrm>
            <a:off x="727137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50BDF332-8D99-EC49-A6E6-DDA2BB5C7717}"/>
              </a:ext>
            </a:extLst>
          </p:cNvPr>
          <p:cNvCxnSpPr>
            <a:cxnSpLocks/>
          </p:cNvCxnSpPr>
          <p:nvPr/>
        </p:nvCxnSpPr>
        <p:spPr>
          <a:xfrm flipV="1">
            <a:off x="629216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52BDBD35-C4BA-2243-BFE9-3D183E7D2C9D}"/>
              </a:ext>
            </a:extLst>
          </p:cNvPr>
          <p:cNvCxnSpPr>
            <a:cxnSpLocks/>
          </p:cNvCxnSpPr>
          <p:nvPr/>
        </p:nvCxnSpPr>
        <p:spPr>
          <a:xfrm flipH="1">
            <a:off x="629216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93C0A160-F992-4B48-9DC2-D05127B865E3}"/>
              </a:ext>
            </a:extLst>
          </p:cNvPr>
          <p:cNvCxnSpPr>
            <a:cxnSpLocks/>
          </p:cNvCxnSpPr>
          <p:nvPr/>
        </p:nvCxnSpPr>
        <p:spPr>
          <a:xfrm flipH="1">
            <a:off x="632235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1E7238EF-2078-7C47-9433-825E0D15665B}"/>
              </a:ext>
            </a:extLst>
          </p:cNvPr>
          <p:cNvCxnSpPr>
            <a:cxnSpLocks/>
          </p:cNvCxnSpPr>
          <p:nvPr/>
        </p:nvCxnSpPr>
        <p:spPr>
          <a:xfrm flipH="1">
            <a:off x="635253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90A4800-7D09-EF48-AA92-B02927F27A42}"/>
              </a:ext>
            </a:extLst>
          </p:cNvPr>
          <p:cNvGrpSpPr/>
          <p:nvPr/>
        </p:nvGrpSpPr>
        <p:grpSpPr>
          <a:xfrm>
            <a:off x="537536" y="1075626"/>
            <a:ext cx="1914708" cy="1523276"/>
            <a:chOff x="2569508" y="1044866"/>
            <a:chExt cx="1914708" cy="152327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B22A220-0C68-664C-B718-1F84D23F07B7}"/>
                </a:ext>
              </a:extLst>
            </p:cNvPr>
            <p:cNvSpPr/>
            <p:nvPr/>
          </p:nvSpPr>
          <p:spPr>
            <a:xfrm>
              <a:off x="2577465" y="1489371"/>
              <a:ext cx="1906750" cy="1078771"/>
            </a:xfrm>
            <a:prstGeom prst="rect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3CE20A0-8ECE-4F40-9387-B8579709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6857" y="1463728"/>
              <a:ext cx="1651380" cy="866974"/>
            </a:xfrm>
            <a:prstGeom prst="rect">
              <a:avLst/>
            </a:prstGeom>
          </p:spPr>
        </p:pic>
        <p:sp>
          <p:nvSpPr>
            <p:cNvPr id="2" name="Round Same-side Corner of Rectangle 1">
              <a:extLst>
                <a:ext uri="{FF2B5EF4-FFF2-40B4-BE49-F238E27FC236}">
                  <a16:creationId xmlns:a16="http://schemas.microsoft.com/office/drawing/2014/main" id="{A54AD070-0FF8-6141-8167-11F90DF244A3}"/>
                </a:ext>
              </a:extLst>
            </p:cNvPr>
            <p:cNvSpPr/>
            <p:nvPr/>
          </p:nvSpPr>
          <p:spPr>
            <a:xfrm>
              <a:off x="2569508" y="1044866"/>
              <a:ext cx="1914708" cy="444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CMDB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EEB68E-7C4A-5946-8467-CF78868A5523}"/>
              </a:ext>
            </a:extLst>
          </p:cNvPr>
          <p:cNvGrpSpPr/>
          <p:nvPr/>
        </p:nvGrpSpPr>
        <p:grpSpPr>
          <a:xfrm>
            <a:off x="2627813" y="1069245"/>
            <a:ext cx="1914708" cy="1523535"/>
            <a:chOff x="4659785" y="1038485"/>
            <a:chExt cx="1914708" cy="152353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F2C3A0-28EC-E641-9651-35BC63729289}"/>
                </a:ext>
              </a:extLst>
            </p:cNvPr>
            <p:cNvSpPr/>
            <p:nvPr/>
          </p:nvSpPr>
          <p:spPr>
            <a:xfrm>
              <a:off x="4667743" y="1483249"/>
              <a:ext cx="1906750" cy="1078771"/>
            </a:xfrm>
            <a:prstGeom prst="rect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9A2AEE1-7243-9648-9677-B7997EB4F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297" y="1697002"/>
              <a:ext cx="1229868" cy="564490"/>
            </a:xfrm>
            <a:prstGeom prst="rect">
              <a:avLst/>
            </a:prstGeom>
          </p:spPr>
        </p:pic>
        <p:sp>
          <p:nvSpPr>
            <p:cNvPr id="107" name="Round Same-side Corner of Rectangle 106">
              <a:extLst>
                <a:ext uri="{FF2B5EF4-FFF2-40B4-BE49-F238E27FC236}">
                  <a16:creationId xmlns:a16="http://schemas.microsoft.com/office/drawing/2014/main" id="{4E9A6CD2-DD83-8447-8B62-A5BDE7E049CF}"/>
                </a:ext>
              </a:extLst>
            </p:cNvPr>
            <p:cNvSpPr/>
            <p:nvPr/>
          </p:nvSpPr>
          <p:spPr>
            <a:xfrm>
              <a:off x="4659785" y="1038485"/>
              <a:ext cx="1914708" cy="444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IPAM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5004D4-0337-E845-9CDC-0E5E39CF9AE6}"/>
              </a:ext>
            </a:extLst>
          </p:cNvPr>
          <p:cNvGrpSpPr/>
          <p:nvPr/>
        </p:nvGrpSpPr>
        <p:grpSpPr>
          <a:xfrm>
            <a:off x="4731698" y="1064040"/>
            <a:ext cx="1914709" cy="1671413"/>
            <a:chOff x="6763670" y="1033280"/>
            <a:chExt cx="1914709" cy="167141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C313DB-3103-524F-AAF9-990A9246C54E}"/>
                </a:ext>
              </a:extLst>
            </p:cNvPr>
            <p:cNvSpPr/>
            <p:nvPr/>
          </p:nvSpPr>
          <p:spPr>
            <a:xfrm>
              <a:off x="6767963" y="1483249"/>
              <a:ext cx="1906751" cy="1078771"/>
            </a:xfrm>
            <a:prstGeom prst="rect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D85A057-5485-814C-BFAE-432CD300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663" y="1575357"/>
              <a:ext cx="1077924" cy="213049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8FD759E-5DDC-9147-9FC1-66E62821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4935" y="1487294"/>
              <a:ext cx="951514" cy="951514"/>
            </a:xfrm>
            <a:prstGeom prst="rect">
              <a:avLst/>
            </a:prstGeom>
          </p:spPr>
        </p:pic>
        <p:pic>
          <p:nvPicPr>
            <p:cNvPr id="98" name="Picture 10" descr="Image result for vsphere logo">
              <a:extLst>
                <a:ext uri="{FF2B5EF4-FFF2-40B4-BE49-F238E27FC236}">
                  <a16:creationId xmlns:a16="http://schemas.microsoft.com/office/drawing/2014/main" id="{8A330E2B-A8CB-044C-A160-348255006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203" y="2022129"/>
              <a:ext cx="1304435" cy="68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Round Same-side Corner of Rectangle 107">
              <a:extLst>
                <a:ext uri="{FF2B5EF4-FFF2-40B4-BE49-F238E27FC236}">
                  <a16:creationId xmlns:a16="http://schemas.microsoft.com/office/drawing/2014/main" id="{723FCD1C-00B9-5C47-A5DD-A4B108FFFC3F}"/>
                </a:ext>
              </a:extLst>
            </p:cNvPr>
            <p:cNvSpPr/>
            <p:nvPr/>
          </p:nvSpPr>
          <p:spPr>
            <a:xfrm>
              <a:off x="6763670" y="1033280"/>
              <a:ext cx="1914709" cy="444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Orchestrator</a:t>
              </a:r>
            </a:p>
          </p:txBody>
        </p:sp>
      </p:grp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18B6B958-7154-E24F-A434-53CD310F1476}"/>
              </a:ext>
            </a:extLst>
          </p:cNvPr>
          <p:cNvSpPr/>
          <p:nvPr/>
        </p:nvSpPr>
        <p:spPr>
          <a:xfrm>
            <a:off x="5160769" y="3981512"/>
            <a:ext cx="1991151" cy="433624"/>
          </a:xfrm>
          <a:prstGeom prst="wedgeRoundRectCallout">
            <a:avLst>
              <a:gd name="adj1" fmla="val -48494"/>
              <a:gd name="adj2" fmla="val -95484"/>
              <a:gd name="adj3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Q. Can the IT team identify central and shared services?</a:t>
            </a:r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3DBAA441-F14C-A846-9C9E-88FBD0B9298C}"/>
              </a:ext>
            </a:extLst>
          </p:cNvPr>
          <p:cNvSpPr/>
          <p:nvPr/>
        </p:nvSpPr>
        <p:spPr>
          <a:xfrm>
            <a:off x="2299213" y="2939372"/>
            <a:ext cx="1991151" cy="433624"/>
          </a:xfrm>
          <a:prstGeom prst="wedgeRoundRectCallout">
            <a:avLst>
              <a:gd name="adj1" fmla="val -37932"/>
              <a:gd name="adj2" fmla="val 81650"/>
              <a:gd name="adj3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Q. Can the app team identify workloads running key apps?</a:t>
            </a:r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5ED16F08-D782-0C4D-AFB9-08301AEB1D75}"/>
              </a:ext>
            </a:extLst>
          </p:cNvPr>
          <p:cNvSpPr/>
          <p:nvPr/>
        </p:nvSpPr>
        <p:spPr>
          <a:xfrm>
            <a:off x="2681587" y="4308511"/>
            <a:ext cx="1991151" cy="517163"/>
          </a:xfrm>
          <a:prstGeom prst="wedgeRoundRectCallout">
            <a:avLst>
              <a:gd name="adj1" fmla="val -58597"/>
              <a:gd name="adj2" fmla="val -34331"/>
              <a:gd name="adj3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Q. Can the app team distinguish between prod and non-prod workloads?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FB322E-BF4E-B742-AAD0-BE48936E36D9}"/>
              </a:ext>
            </a:extLst>
          </p:cNvPr>
          <p:cNvGrpSpPr/>
          <p:nvPr/>
        </p:nvGrpSpPr>
        <p:grpSpPr>
          <a:xfrm>
            <a:off x="6835585" y="1064040"/>
            <a:ext cx="1872966" cy="1523275"/>
            <a:chOff x="6835585" y="1064040"/>
            <a:chExt cx="1872966" cy="152327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61778BB-AB36-6249-BEAE-9D5797FB7B0A}"/>
                </a:ext>
              </a:extLst>
            </p:cNvPr>
            <p:cNvSpPr/>
            <p:nvPr/>
          </p:nvSpPr>
          <p:spPr>
            <a:xfrm>
              <a:off x="6835585" y="1508544"/>
              <a:ext cx="1872966" cy="1078771"/>
            </a:xfrm>
            <a:prstGeom prst="rect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3AAA00D-7451-0845-B872-FE6CA63D8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8224" y="1732358"/>
              <a:ext cx="532492" cy="522906"/>
            </a:xfrm>
            <a:prstGeom prst="rect">
              <a:avLst/>
            </a:prstGeom>
          </p:spPr>
        </p:pic>
        <p:pic>
          <p:nvPicPr>
            <p:cNvPr id="91" name="Picture 10">
              <a:extLst>
                <a:ext uri="{FF2B5EF4-FFF2-40B4-BE49-F238E27FC236}">
                  <a16:creationId xmlns:a16="http://schemas.microsoft.com/office/drawing/2014/main" id="{06DF8360-5E6B-6647-BEDC-379BF1B2D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735" y="1700562"/>
              <a:ext cx="442046" cy="54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Round Same-side Corner of Rectangle 91">
              <a:extLst>
                <a:ext uri="{FF2B5EF4-FFF2-40B4-BE49-F238E27FC236}">
                  <a16:creationId xmlns:a16="http://schemas.microsoft.com/office/drawing/2014/main" id="{2FA2B8B5-E989-D24C-ACB2-BE1AEDD91807}"/>
                </a:ext>
              </a:extLst>
            </p:cNvPr>
            <p:cNvSpPr/>
            <p:nvPr/>
          </p:nvSpPr>
          <p:spPr>
            <a:xfrm>
              <a:off x="6835585" y="1064040"/>
              <a:ext cx="1872966" cy="444503"/>
            </a:xfrm>
            <a:prstGeom prst="round2Same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Documentation</a:t>
              </a:r>
            </a:p>
          </p:txBody>
        </p:sp>
      </p:grpSp>
      <p:grpSp>
        <p:nvGrpSpPr>
          <p:cNvPr id="94" name="Group 81">
            <a:extLst>
              <a:ext uri="{FF2B5EF4-FFF2-40B4-BE49-F238E27FC236}">
                <a16:creationId xmlns:a16="http://schemas.microsoft.com/office/drawing/2014/main" id="{7209B803-4532-2742-B395-415F2EB901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2726" y="1134726"/>
            <a:ext cx="313539" cy="313539"/>
            <a:chOff x="2825" y="1976"/>
            <a:chExt cx="502" cy="502"/>
          </a:xfrm>
        </p:grpSpPr>
        <p:sp>
          <p:nvSpPr>
            <p:cNvPr id="116" name="Freeform 82">
              <a:extLst>
                <a:ext uri="{FF2B5EF4-FFF2-40B4-BE49-F238E27FC236}">
                  <a16:creationId xmlns:a16="http://schemas.microsoft.com/office/drawing/2014/main" id="{5991C0E8-9E73-7E4D-AF7E-5322202F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036"/>
              <a:ext cx="166" cy="334"/>
            </a:xfrm>
            <a:custGeom>
              <a:avLst/>
              <a:gdLst>
                <a:gd name="T0" fmla="*/ 218 w 235"/>
                <a:gd name="T1" fmla="*/ 420 h 484"/>
                <a:gd name="T2" fmla="*/ 157 w 235"/>
                <a:gd name="T3" fmla="*/ 340 h 484"/>
                <a:gd name="T4" fmla="*/ 135 w 235"/>
                <a:gd name="T5" fmla="*/ 198 h 484"/>
                <a:gd name="T6" fmla="*/ 152 w 235"/>
                <a:gd name="T7" fmla="*/ 135 h 484"/>
                <a:gd name="T8" fmla="*/ 162 w 235"/>
                <a:gd name="T9" fmla="*/ 179 h 484"/>
                <a:gd name="T10" fmla="*/ 197 w 235"/>
                <a:gd name="T11" fmla="*/ 208 h 484"/>
                <a:gd name="T12" fmla="*/ 205 w 235"/>
                <a:gd name="T13" fmla="*/ 207 h 484"/>
                <a:gd name="T14" fmla="*/ 225 w 235"/>
                <a:gd name="T15" fmla="*/ 195 h 484"/>
                <a:gd name="T16" fmla="*/ 232 w 235"/>
                <a:gd name="T17" fmla="*/ 164 h 484"/>
                <a:gd name="T18" fmla="*/ 208 w 235"/>
                <a:gd name="T19" fmla="*/ 31 h 484"/>
                <a:gd name="T20" fmla="*/ 207 w 235"/>
                <a:gd name="T21" fmla="*/ 30 h 484"/>
                <a:gd name="T22" fmla="*/ 196 w 235"/>
                <a:gd name="T23" fmla="*/ 12 h 484"/>
                <a:gd name="T24" fmla="*/ 164 w 235"/>
                <a:gd name="T25" fmla="*/ 3 h 484"/>
                <a:gd name="T26" fmla="*/ 31 w 235"/>
                <a:gd name="T27" fmla="*/ 34 h 484"/>
                <a:gd name="T28" fmla="*/ 11 w 235"/>
                <a:gd name="T29" fmla="*/ 45 h 484"/>
                <a:gd name="T30" fmla="*/ 2 w 235"/>
                <a:gd name="T31" fmla="*/ 77 h 484"/>
                <a:gd name="T32" fmla="*/ 39 w 235"/>
                <a:gd name="T33" fmla="*/ 106 h 484"/>
                <a:gd name="T34" fmla="*/ 46 w 235"/>
                <a:gd name="T35" fmla="*/ 105 h 484"/>
                <a:gd name="T36" fmla="*/ 90 w 235"/>
                <a:gd name="T37" fmla="*/ 95 h 484"/>
                <a:gd name="T38" fmla="*/ 77 w 235"/>
                <a:gd name="T39" fmla="*/ 127 h 484"/>
                <a:gd name="T40" fmla="*/ 70 w 235"/>
                <a:gd name="T41" fmla="*/ 313 h 484"/>
                <a:gd name="T42" fmla="*/ 169 w 235"/>
                <a:gd name="T43" fmla="*/ 475 h 484"/>
                <a:gd name="T44" fmla="*/ 193 w 235"/>
                <a:gd name="T45" fmla="*/ 484 h 484"/>
                <a:gd name="T46" fmla="*/ 195 w 235"/>
                <a:gd name="T47" fmla="*/ 484 h 484"/>
                <a:gd name="T48" fmla="*/ 221 w 235"/>
                <a:gd name="T49" fmla="*/ 471 h 484"/>
                <a:gd name="T50" fmla="*/ 230 w 235"/>
                <a:gd name="T51" fmla="*/ 445 h 484"/>
                <a:gd name="T52" fmla="*/ 218 w 235"/>
                <a:gd name="T53" fmla="*/ 42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484">
                  <a:moveTo>
                    <a:pt x="218" y="420"/>
                  </a:moveTo>
                  <a:cubicBezTo>
                    <a:pt x="192" y="397"/>
                    <a:pt x="171" y="370"/>
                    <a:pt x="157" y="340"/>
                  </a:cubicBezTo>
                  <a:cubicBezTo>
                    <a:pt x="137" y="297"/>
                    <a:pt x="129" y="247"/>
                    <a:pt x="135" y="198"/>
                  </a:cubicBezTo>
                  <a:cubicBezTo>
                    <a:pt x="138" y="177"/>
                    <a:pt x="143" y="155"/>
                    <a:pt x="152" y="135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65" y="196"/>
                    <a:pt x="181" y="208"/>
                    <a:pt x="197" y="208"/>
                  </a:cubicBezTo>
                  <a:cubicBezTo>
                    <a:pt x="200" y="208"/>
                    <a:pt x="202" y="207"/>
                    <a:pt x="205" y="207"/>
                  </a:cubicBezTo>
                  <a:cubicBezTo>
                    <a:pt x="212" y="206"/>
                    <a:pt x="219" y="202"/>
                    <a:pt x="225" y="195"/>
                  </a:cubicBezTo>
                  <a:cubicBezTo>
                    <a:pt x="232" y="187"/>
                    <a:pt x="235" y="175"/>
                    <a:pt x="232" y="164"/>
                  </a:cubicBezTo>
                  <a:cubicBezTo>
                    <a:pt x="232" y="164"/>
                    <a:pt x="208" y="36"/>
                    <a:pt x="208" y="31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05" y="22"/>
                    <a:pt x="201" y="16"/>
                    <a:pt x="196" y="12"/>
                  </a:cubicBezTo>
                  <a:cubicBezTo>
                    <a:pt x="188" y="3"/>
                    <a:pt x="176" y="0"/>
                    <a:pt x="164" y="3"/>
                  </a:cubicBezTo>
                  <a:cubicBezTo>
                    <a:pt x="159" y="4"/>
                    <a:pt x="31" y="34"/>
                    <a:pt x="31" y="34"/>
                  </a:cubicBezTo>
                  <a:cubicBezTo>
                    <a:pt x="23" y="35"/>
                    <a:pt x="17" y="39"/>
                    <a:pt x="11" y="45"/>
                  </a:cubicBezTo>
                  <a:cubicBezTo>
                    <a:pt x="4" y="54"/>
                    <a:pt x="0" y="65"/>
                    <a:pt x="2" y="77"/>
                  </a:cubicBezTo>
                  <a:cubicBezTo>
                    <a:pt x="6" y="94"/>
                    <a:pt x="21" y="106"/>
                    <a:pt x="39" y="106"/>
                  </a:cubicBezTo>
                  <a:cubicBezTo>
                    <a:pt x="41" y="106"/>
                    <a:pt x="43" y="106"/>
                    <a:pt x="46" y="10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5" y="105"/>
                    <a:pt x="81" y="116"/>
                    <a:pt x="77" y="127"/>
                  </a:cubicBezTo>
                  <a:cubicBezTo>
                    <a:pt x="57" y="187"/>
                    <a:pt x="55" y="251"/>
                    <a:pt x="70" y="313"/>
                  </a:cubicBezTo>
                  <a:cubicBezTo>
                    <a:pt x="87" y="376"/>
                    <a:pt x="121" y="432"/>
                    <a:pt x="169" y="475"/>
                  </a:cubicBezTo>
                  <a:cubicBezTo>
                    <a:pt x="176" y="481"/>
                    <a:pt x="184" y="484"/>
                    <a:pt x="193" y="484"/>
                  </a:cubicBezTo>
                  <a:cubicBezTo>
                    <a:pt x="194" y="484"/>
                    <a:pt x="194" y="484"/>
                    <a:pt x="195" y="484"/>
                  </a:cubicBezTo>
                  <a:cubicBezTo>
                    <a:pt x="205" y="483"/>
                    <a:pt x="214" y="478"/>
                    <a:pt x="221" y="471"/>
                  </a:cubicBezTo>
                  <a:cubicBezTo>
                    <a:pt x="227" y="464"/>
                    <a:pt x="230" y="455"/>
                    <a:pt x="230" y="445"/>
                  </a:cubicBezTo>
                  <a:cubicBezTo>
                    <a:pt x="229" y="435"/>
                    <a:pt x="225" y="426"/>
                    <a:pt x="218" y="4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3">
              <a:extLst>
                <a:ext uri="{FF2B5EF4-FFF2-40B4-BE49-F238E27FC236}">
                  <a16:creationId xmlns:a16="http://schemas.microsoft.com/office/drawing/2014/main" id="{3D841C19-E74A-2C49-8AAA-07435C4C8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976"/>
              <a:ext cx="343" cy="186"/>
            </a:xfrm>
            <a:custGeom>
              <a:avLst/>
              <a:gdLst>
                <a:gd name="T0" fmla="*/ 481 w 485"/>
                <a:gd name="T1" fmla="*/ 88 h 270"/>
                <a:gd name="T2" fmla="*/ 458 w 485"/>
                <a:gd name="T3" fmla="*/ 66 h 270"/>
                <a:gd name="T4" fmla="*/ 412 w 485"/>
                <a:gd name="T5" fmla="*/ 91 h 270"/>
                <a:gd name="T6" fmla="*/ 400 w 485"/>
                <a:gd name="T7" fmla="*/ 135 h 270"/>
                <a:gd name="T8" fmla="*/ 378 w 485"/>
                <a:gd name="T9" fmla="*/ 108 h 270"/>
                <a:gd name="T10" fmla="*/ 217 w 485"/>
                <a:gd name="T11" fmla="*/ 15 h 270"/>
                <a:gd name="T12" fmla="*/ 28 w 485"/>
                <a:gd name="T13" fmla="*/ 27 h 270"/>
                <a:gd name="T14" fmla="*/ 7 w 485"/>
                <a:gd name="T15" fmla="*/ 74 h 270"/>
                <a:gd name="T16" fmla="*/ 53 w 485"/>
                <a:gd name="T17" fmla="*/ 95 h 270"/>
                <a:gd name="T18" fmla="*/ 153 w 485"/>
                <a:gd name="T19" fmla="*/ 80 h 270"/>
                <a:gd name="T20" fmla="*/ 288 w 485"/>
                <a:gd name="T21" fmla="*/ 127 h 270"/>
                <a:gd name="T22" fmla="*/ 336 w 485"/>
                <a:gd name="T23" fmla="*/ 171 h 270"/>
                <a:gd name="T24" fmla="*/ 292 w 485"/>
                <a:gd name="T25" fmla="*/ 159 h 270"/>
                <a:gd name="T26" fmla="*/ 248 w 485"/>
                <a:gd name="T27" fmla="*/ 184 h 270"/>
                <a:gd name="T28" fmla="*/ 248 w 485"/>
                <a:gd name="T29" fmla="*/ 207 h 270"/>
                <a:gd name="T30" fmla="*/ 273 w 485"/>
                <a:gd name="T31" fmla="*/ 228 h 270"/>
                <a:gd name="T32" fmla="*/ 402 w 485"/>
                <a:gd name="T33" fmla="*/ 269 h 270"/>
                <a:gd name="T34" fmla="*/ 403 w 485"/>
                <a:gd name="T35" fmla="*/ 269 h 270"/>
                <a:gd name="T36" fmla="*/ 411 w 485"/>
                <a:gd name="T37" fmla="*/ 270 h 270"/>
                <a:gd name="T38" fmla="*/ 424 w 485"/>
                <a:gd name="T39" fmla="*/ 267 h 270"/>
                <a:gd name="T40" fmla="*/ 447 w 485"/>
                <a:gd name="T41" fmla="*/ 243 h 270"/>
                <a:gd name="T42" fmla="*/ 482 w 485"/>
                <a:gd name="T43" fmla="*/ 111 h 270"/>
                <a:gd name="T44" fmla="*/ 481 w 485"/>
                <a:gd name="T45" fmla="*/ 8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5" h="270">
                  <a:moveTo>
                    <a:pt x="481" y="88"/>
                  </a:moveTo>
                  <a:cubicBezTo>
                    <a:pt x="477" y="78"/>
                    <a:pt x="468" y="70"/>
                    <a:pt x="458" y="66"/>
                  </a:cubicBezTo>
                  <a:cubicBezTo>
                    <a:pt x="439" y="61"/>
                    <a:pt x="419" y="71"/>
                    <a:pt x="412" y="91"/>
                  </a:cubicBezTo>
                  <a:cubicBezTo>
                    <a:pt x="400" y="135"/>
                    <a:pt x="400" y="135"/>
                    <a:pt x="400" y="135"/>
                  </a:cubicBezTo>
                  <a:cubicBezTo>
                    <a:pt x="393" y="126"/>
                    <a:pt x="386" y="117"/>
                    <a:pt x="378" y="108"/>
                  </a:cubicBezTo>
                  <a:cubicBezTo>
                    <a:pt x="334" y="63"/>
                    <a:pt x="279" y="30"/>
                    <a:pt x="217" y="15"/>
                  </a:cubicBezTo>
                  <a:cubicBezTo>
                    <a:pt x="154" y="0"/>
                    <a:pt x="88" y="4"/>
                    <a:pt x="28" y="27"/>
                  </a:cubicBezTo>
                  <a:cubicBezTo>
                    <a:pt x="9" y="34"/>
                    <a:pt x="0" y="55"/>
                    <a:pt x="7" y="74"/>
                  </a:cubicBezTo>
                  <a:cubicBezTo>
                    <a:pt x="14" y="92"/>
                    <a:pt x="35" y="102"/>
                    <a:pt x="53" y="95"/>
                  </a:cubicBezTo>
                  <a:cubicBezTo>
                    <a:pt x="86" y="83"/>
                    <a:pt x="119" y="78"/>
                    <a:pt x="153" y="80"/>
                  </a:cubicBezTo>
                  <a:cubicBezTo>
                    <a:pt x="200" y="81"/>
                    <a:pt x="248" y="98"/>
                    <a:pt x="288" y="127"/>
                  </a:cubicBezTo>
                  <a:cubicBezTo>
                    <a:pt x="306" y="139"/>
                    <a:pt x="322" y="154"/>
                    <a:pt x="336" y="171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73" y="153"/>
                    <a:pt x="253" y="165"/>
                    <a:pt x="248" y="184"/>
                  </a:cubicBezTo>
                  <a:cubicBezTo>
                    <a:pt x="245" y="191"/>
                    <a:pt x="245" y="199"/>
                    <a:pt x="248" y="207"/>
                  </a:cubicBezTo>
                  <a:cubicBezTo>
                    <a:pt x="252" y="217"/>
                    <a:pt x="262" y="226"/>
                    <a:pt x="273" y="228"/>
                  </a:cubicBezTo>
                  <a:cubicBezTo>
                    <a:pt x="273" y="228"/>
                    <a:pt x="397" y="267"/>
                    <a:pt x="402" y="269"/>
                  </a:cubicBezTo>
                  <a:cubicBezTo>
                    <a:pt x="402" y="269"/>
                    <a:pt x="402" y="269"/>
                    <a:pt x="403" y="269"/>
                  </a:cubicBezTo>
                  <a:cubicBezTo>
                    <a:pt x="405" y="270"/>
                    <a:pt x="408" y="270"/>
                    <a:pt x="411" y="270"/>
                  </a:cubicBezTo>
                  <a:cubicBezTo>
                    <a:pt x="415" y="270"/>
                    <a:pt x="420" y="269"/>
                    <a:pt x="424" y="267"/>
                  </a:cubicBezTo>
                  <a:cubicBezTo>
                    <a:pt x="436" y="264"/>
                    <a:pt x="444" y="255"/>
                    <a:pt x="447" y="243"/>
                  </a:cubicBezTo>
                  <a:cubicBezTo>
                    <a:pt x="448" y="239"/>
                    <a:pt x="482" y="111"/>
                    <a:pt x="482" y="111"/>
                  </a:cubicBezTo>
                  <a:cubicBezTo>
                    <a:pt x="485" y="104"/>
                    <a:pt x="484" y="96"/>
                    <a:pt x="481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4">
              <a:extLst>
                <a:ext uri="{FF2B5EF4-FFF2-40B4-BE49-F238E27FC236}">
                  <a16:creationId xmlns:a16="http://schemas.microsoft.com/office/drawing/2014/main" id="{D8C832E1-1D12-6D46-A9E9-E75F0044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198"/>
              <a:ext cx="292" cy="280"/>
            </a:xfrm>
            <a:custGeom>
              <a:avLst/>
              <a:gdLst>
                <a:gd name="T0" fmla="*/ 404 w 412"/>
                <a:gd name="T1" fmla="*/ 18 h 406"/>
                <a:gd name="T2" fmla="*/ 381 w 412"/>
                <a:gd name="T3" fmla="*/ 3 h 406"/>
                <a:gd name="T4" fmla="*/ 339 w 412"/>
                <a:gd name="T5" fmla="*/ 33 h 406"/>
                <a:gd name="T6" fmla="*/ 302 w 412"/>
                <a:gd name="T7" fmla="*/ 126 h 406"/>
                <a:gd name="T8" fmla="*/ 193 w 412"/>
                <a:gd name="T9" fmla="*/ 220 h 406"/>
                <a:gd name="T10" fmla="*/ 131 w 412"/>
                <a:gd name="T11" fmla="*/ 239 h 406"/>
                <a:gd name="T12" fmla="*/ 164 w 412"/>
                <a:gd name="T13" fmla="*/ 207 h 406"/>
                <a:gd name="T14" fmla="*/ 164 w 412"/>
                <a:gd name="T15" fmla="*/ 156 h 406"/>
                <a:gd name="T16" fmla="*/ 144 w 412"/>
                <a:gd name="T17" fmla="*/ 145 h 406"/>
                <a:gd name="T18" fmla="*/ 113 w 412"/>
                <a:gd name="T19" fmla="*/ 155 h 406"/>
                <a:gd name="T20" fmla="*/ 13 w 412"/>
                <a:gd name="T21" fmla="*/ 246 h 406"/>
                <a:gd name="T22" fmla="*/ 13 w 412"/>
                <a:gd name="T23" fmla="*/ 247 h 406"/>
                <a:gd name="T24" fmla="*/ 3 w 412"/>
                <a:gd name="T25" fmla="*/ 267 h 406"/>
                <a:gd name="T26" fmla="*/ 12 w 412"/>
                <a:gd name="T27" fmla="*/ 299 h 406"/>
                <a:gd name="T28" fmla="*/ 109 w 412"/>
                <a:gd name="T29" fmla="*/ 395 h 406"/>
                <a:gd name="T30" fmla="*/ 129 w 412"/>
                <a:gd name="T31" fmla="*/ 406 h 406"/>
                <a:gd name="T32" fmla="*/ 135 w 412"/>
                <a:gd name="T33" fmla="*/ 406 h 406"/>
                <a:gd name="T34" fmla="*/ 160 w 412"/>
                <a:gd name="T35" fmla="*/ 397 h 406"/>
                <a:gd name="T36" fmla="*/ 162 w 412"/>
                <a:gd name="T37" fmla="*/ 345 h 406"/>
                <a:gd name="T38" fmla="*/ 129 w 412"/>
                <a:gd name="T39" fmla="*/ 312 h 406"/>
                <a:gd name="T40" fmla="*/ 164 w 412"/>
                <a:gd name="T41" fmla="*/ 307 h 406"/>
                <a:gd name="T42" fmla="*/ 325 w 412"/>
                <a:gd name="T43" fmla="*/ 215 h 406"/>
                <a:gd name="T44" fmla="*/ 411 w 412"/>
                <a:gd name="T45" fmla="*/ 45 h 406"/>
                <a:gd name="T46" fmla="*/ 404 w 412"/>
                <a:gd name="T47" fmla="*/ 1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406">
                  <a:moveTo>
                    <a:pt x="404" y="18"/>
                  </a:moveTo>
                  <a:cubicBezTo>
                    <a:pt x="399" y="10"/>
                    <a:pt x="390" y="5"/>
                    <a:pt x="381" y="3"/>
                  </a:cubicBezTo>
                  <a:cubicBezTo>
                    <a:pt x="361" y="0"/>
                    <a:pt x="342" y="13"/>
                    <a:pt x="339" y="33"/>
                  </a:cubicBezTo>
                  <a:cubicBezTo>
                    <a:pt x="333" y="67"/>
                    <a:pt x="321" y="98"/>
                    <a:pt x="302" y="126"/>
                  </a:cubicBezTo>
                  <a:cubicBezTo>
                    <a:pt x="277" y="166"/>
                    <a:pt x="238" y="199"/>
                    <a:pt x="193" y="220"/>
                  </a:cubicBezTo>
                  <a:cubicBezTo>
                    <a:pt x="174" y="229"/>
                    <a:pt x="153" y="235"/>
                    <a:pt x="131" y="239"/>
                  </a:cubicBezTo>
                  <a:cubicBezTo>
                    <a:pt x="164" y="207"/>
                    <a:pt x="164" y="207"/>
                    <a:pt x="164" y="207"/>
                  </a:cubicBezTo>
                  <a:cubicBezTo>
                    <a:pt x="178" y="193"/>
                    <a:pt x="178" y="170"/>
                    <a:pt x="164" y="156"/>
                  </a:cubicBezTo>
                  <a:cubicBezTo>
                    <a:pt x="159" y="150"/>
                    <a:pt x="153" y="147"/>
                    <a:pt x="144" y="145"/>
                  </a:cubicBezTo>
                  <a:cubicBezTo>
                    <a:pt x="133" y="143"/>
                    <a:pt x="121" y="147"/>
                    <a:pt x="113" y="155"/>
                  </a:cubicBezTo>
                  <a:cubicBezTo>
                    <a:pt x="113" y="155"/>
                    <a:pt x="17" y="243"/>
                    <a:pt x="13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8" y="253"/>
                    <a:pt x="4" y="260"/>
                    <a:pt x="3" y="267"/>
                  </a:cubicBezTo>
                  <a:cubicBezTo>
                    <a:pt x="0" y="278"/>
                    <a:pt x="4" y="290"/>
                    <a:pt x="12" y="299"/>
                  </a:cubicBezTo>
                  <a:cubicBezTo>
                    <a:pt x="15" y="302"/>
                    <a:pt x="109" y="395"/>
                    <a:pt x="109" y="395"/>
                  </a:cubicBezTo>
                  <a:cubicBezTo>
                    <a:pt x="114" y="401"/>
                    <a:pt x="121" y="404"/>
                    <a:pt x="129" y="406"/>
                  </a:cubicBezTo>
                  <a:cubicBezTo>
                    <a:pt x="131" y="406"/>
                    <a:pt x="133" y="406"/>
                    <a:pt x="135" y="406"/>
                  </a:cubicBezTo>
                  <a:cubicBezTo>
                    <a:pt x="144" y="406"/>
                    <a:pt x="153" y="403"/>
                    <a:pt x="160" y="397"/>
                  </a:cubicBezTo>
                  <a:cubicBezTo>
                    <a:pt x="175" y="383"/>
                    <a:pt x="175" y="360"/>
                    <a:pt x="162" y="345"/>
                  </a:cubicBezTo>
                  <a:cubicBezTo>
                    <a:pt x="129" y="312"/>
                    <a:pt x="129" y="312"/>
                    <a:pt x="129" y="312"/>
                  </a:cubicBezTo>
                  <a:cubicBezTo>
                    <a:pt x="141" y="311"/>
                    <a:pt x="153" y="309"/>
                    <a:pt x="164" y="307"/>
                  </a:cubicBezTo>
                  <a:cubicBezTo>
                    <a:pt x="225" y="292"/>
                    <a:pt x="281" y="260"/>
                    <a:pt x="325" y="215"/>
                  </a:cubicBezTo>
                  <a:cubicBezTo>
                    <a:pt x="370" y="167"/>
                    <a:pt x="400" y="109"/>
                    <a:pt x="411" y="45"/>
                  </a:cubicBezTo>
                  <a:cubicBezTo>
                    <a:pt x="412" y="36"/>
                    <a:pt x="410" y="26"/>
                    <a:pt x="40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81">
            <a:extLst>
              <a:ext uri="{FF2B5EF4-FFF2-40B4-BE49-F238E27FC236}">
                <a16:creationId xmlns:a16="http://schemas.microsoft.com/office/drawing/2014/main" id="{867F64A8-3F6D-CF45-95CE-E44BA4B902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6094" y="1141107"/>
            <a:ext cx="313539" cy="313539"/>
            <a:chOff x="2825" y="1976"/>
            <a:chExt cx="502" cy="502"/>
          </a:xfrm>
        </p:grpSpPr>
        <p:sp>
          <p:nvSpPr>
            <p:cNvPr id="120" name="Freeform 82">
              <a:extLst>
                <a:ext uri="{FF2B5EF4-FFF2-40B4-BE49-F238E27FC236}">
                  <a16:creationId xmlns:a16="http://schemas.microsoft.com/office/drawing/2014/main" id="{83E64375-7575-1341-8E4A-81A1699A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036"/>
              <a:ext cx="166" cy="334"/>
            </a:xfrm>
            <a:custGeom>
              <a:avLst/>
              <a:gdLst>
                <a:gd name="T0" fmla="*/ 218 w 235"/>
                <a:gd name="T1" fmla="*/ 420 h 484"/>
                <a:gd name="T2" fmla="*/ 157 w 235"/>
                <a:gd name="T3" fmla="*/ 340 h 484"/>
                <a:gd name="T4" fmla="*/ 135 w 235"/>
                <a:gd name="T5" fmla="*/ 198 h 484"/>
                <a:gd name="T6" fmla="*/ 152 w 235"/>
                <a:gd name="T7" fmla="*/ 135 h 484"/>
                <a:gd name="T8" fmla="*/ 162 w 235"/>
                <a:gd name="T9" fmla="*/ 179 h 484"/>
                <a:gd name="T10" fmla="*/ 197 w 235"/>
                <a:gd name="T11" fmla="*/ 208 h 484"/>
                <a:gd name="T12" fmla="*/ 205 w 235"/>
                <a:gd name="T13" fmla="*/ 207 h 484"/>
                <a:gd name="T14" fmla="*/ 225 w 235"/>
                <a:gd name="T15" fmla="*/ 195 h 484"/>
                <a:gd name="T16" fmla="*/ 232 w 235"/>
                <a:gd name="T17" fmla="*/ 164 h 484"/>
                <a:gd name="T18" fmla="*/ 208 w 235"/>
                <a:gd name="T19" fmla="*/ 31 h 484"/>
                <a:gd name="T20" fmla="*/ 207 w 235"/>
                <a:gd name="T21" fmla="*/ 30 h 484"/>
                <a:gd name="T22" fmla="*/ 196 w 235"/>
                <a:gd name="T23" fmla="*/ 12 h 484"/>
                <a:gd name="T24" fmla="*/ 164 w 235"/>
                <a:gd name="T25" fmla="*/ 3 h 484"/>
                <a:gd name="T26" fmla="*/ 31 w 235"/>
                <a:gd name="T27" fmla="*/ 34 h 484"/>
                <a:gd name="T28" fmla="*/ 11 w 235"/>
                <a:gd name="T29" fmla="*/ 45 h 484"/>
                <a:gd name="T30" fmla="*/ 2 w 235"/>
                <a:gd name="T31" fmla="*/ 77 h 484"/>
                <a:gd name="T32" fmla="*/ 39 w 235"/>
                <a:gd name="T33" fmla="*/ 106 h 484"/>
                <a:gd name="T34" fmla="*/ 46 w 235"/>
                <a:gd name="T35" fmla="*/ 105 h 484"/>
                <a:gd name="T36" fmla="*/ 90 w 235"/>
                <a:gd name="T37" fmla="*/ 95 h 484"/>
                <a:gd name="T38" fmla="*/ 77 w 235"/>
                <a:gd name="T39" fmla="*/ 127 h 484"/>
                <a:gd name="T40" fmla="*/ 70 w 235"/>
                <a:gd name="T41" fmla="*/ 313 h 484"/>
                <a:gd name="T42" fmla="*/ 169 w 235"/>
                <a:gd name="T43" fmla="*/ 475 h 484"/>
                <a:gd name="T44" fmla="*/ 193 w 235"/>
                <a:gd name="T45" fmla="*/ 484 h 484"/>
                <a:gd name="T46" fmla="*/ 195 w 235"/>
                <a:gd name="T47" fmla="*/ 484 h 484"/>
                <a:gd name="T48" fmla="*/ 221 w 235"/>
                <a:gd name="T49" fmla="*/ 471 h 484"/>
                <a:gd name="T50" fmla="*/ 230 w 235"/>
                <a:gd name="T51" fmla="*/ 445 h 484"/>
                <a:gd name="T52" fmla="*/ 218 w 235"/>
                <a:gd name="T53" fmla="*/ 42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484">
                  <a:moveTo>
                    <a:pt x="218" y="420"/>
                  </a:moveTo>
                  <a:cubicBezTo>
                    <a:pt x="192" y="397"/>
                    <a:pt x="171" y="370"/>
                    <a:pt x="157" y="340"/>
                  </a:cubicBezTo>
                  <a:cubicBezTo>
                    <a:pt x="137" y="297"/>
                    <a:pt x="129" y="247"/>
                    <a:pt x="135" y="198"/>
                  </a:cubicBezTo>
                  <a:cubicBezTo>
                    <a:pt x="138" y="177"/>
                    <a:pt x="143" y="155"/>
                    <a:pt x="152" y="135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65" y="196"/>
                    <a:pt x="181" y="208"/>
                    <a:pt x="197" y="208"/>
                  </a:cubicBezTo>
                  <a:cubicBezTo>
                    <a:pt x="200" y="208"/>
                    <a:pt x="202" y="207"/>
                    <a:pt x="205" y="207"/>
                  </a:cubicBezTo>
                  <a:cubicBezTo>
                    <a:pt x="212" y="206"/>
                    <a:pt x="219" y="202"/>
                    <a:pt x="225" y="195"/>
                  </a:cubicBezTo>
                  <a:cubicBezTo>
                    <a:pt x="232" y="187"/>
                    <a:pt x="235" y="175"/>
                    <a:pt x="232" y="164"/>
                  </a:cubicBezTo>
                  <a:cubicBezTo>
                    <a:pt x="232" y="164"/>
                    <a:pt x="208" y="36"/>
                    <a:pt x="208" y="31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05" y="22"/>
                    <a:pt x="201" y="16"/>
                    <a:pt x="196" y="12"/>
                  </a:cubicBezTo>
                  <a:cubicBezTo>
                    <a:pt x="188" y="3"/>
                    <a:pt x="176" y="0"/>
                    <a:pt x="164" y="3"/>
                  </a:cubicBezTo>
                  <a:cubicBezTo>
                    <a:pt x="159" y="4"/>
                    <a:pt x="31" y="34"/>
                    <a:pt x="31" y="34"/>
                  </a:cubicBezTo>
                  <a:cubicBezTo>
                    <a:pt x="23" y="35"/>
                    <a:pt x="17" y="39"/>
                    <a:pt x="11" y="45"/>
                  </a:cubicBezTo>
                  <a:cubicBezTo>
                    <a:pt x="4" y="54"/>
                    <a:pt x="0" y="65"/>
                    <a:pt x="2" y="77"/>
                  </a:cubicBezTo>
                  <a:cubicBezTo>
                    <a:pt x="6" y="94"/>
                    <a:pt x="21" y="106"/>
                    <a:pt x="39" y="106"/>
                  </a:cubicBezTo>
                  <a:cubicBezTo>
                    <a:pt x="41" y="106"/>
                    <a:pt x="43" y="106"/>
                    <a:pt x="46" y="10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5" y="105"/>
                    <a:pt x="81" y="116"/>
                    <a:pt x="77" y="127"/>
                  </a:cubicBezTo>
                  <a:cubicBezTo>
                    <a:pt x="57" y="187"/>
                    <a:pt x="55" y="251"/>
                    <a:pt x="70" y="313"/>
                  </a:cubicBezTo>
                  <a:cubicBezTo>
                    <a:pt x="87" y="376"/>
                    <a:pt x="121" y="432"/>
                    <a:pt x="169" y="475"/>
                  </a:cubicBezTo>
                  <a:cubicBezTo>
                    <a:pt x="176" y="481"/>
                    <a:pt x="184" y="484"/>
                    <a:pt x="193" y="484"/>
                  </a:cubicBezTo>
                  <a:cubicBezTo>
                    <a:pt x="194" y="484"/>
                    <a:pt x="194" y="484"/>
                    <a:pt x="195" y="484"/>
                  </a:cubicBezTo>
                  <a:cubicBezTo>
                    <a:pt x="205" y="483"/>
                    <a:pt x="214" y="478"/>
                    <a:pt x="221" y="471"/>
                  </a:cubicBezTo>
                  <a:cubicBezTo>
                    <a:pt x="227" y="464"/>
                    <a:pt x="230" y="455"/>
                    <a:pt x="230" y="445"/>
                  </a:cubicBezTo>
                  <a:cubicBezTo>
                    <a:pt x="229" y="435"/>
                    <a:pt x="225" y="426"/>
                    <a:pt x="218" y="4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3">
              <a:extLst>
                <a:ext uri="{FF2B5EF4-FFF2-40B4-BE49-F238E27FC236}">
                  <a16:creationId xmlns:a16="http://schemas.microsoft.com/office/drawing/2014/main" id="{51AEEA51-EFD7-2844-897E-661EEB1E0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976"/>
              <a:ext cx="343" cy="186"/>
            </a:xfrm>
            <a:custGeom>
              <a:avLst/>
              <a:gdLst>
                <a:gd name="T0" fmla="*/ 481 w 485"/>
                <a:gd name="T1" fmla="*/ 88 h 270"/>
                <a:gd name="T2" fmla="*/ 458 w 485"/>
                <a:gd name="T3" fmla="*/ 66 h 270"/>
                <a:gd name="T4" fmla="*/ 412 w 485"/>
                <a:gd name="T5" fmla="*/ 91 h 270"/>
                <a:gd name="T6" fmla="*/ 400 w 485"/>
                <a:gd name="T7" fmla="*/ 135 h 270"/>
                <a:gd name="T8" fmla="*/ 378 w 485"/>
                <a:gd name="T9" fmla="*/ 108 h 270"/>
                <a:gd name="T10" fmla="*/ 217 w 485"/>
                <a:gd name="T11" fmla="*/ 15 h 270"/>
                <a:gd name="T12" fmla="*/ 28 w 485"/>
                <a:gd name="T13" fmla="*/ 27 h 270"/>
                <a:gd name="T14" fmla="*/ 7 w 485"/>
                <a:gd name="T15" fmla="*/ 74 h 270"/>
                <a:gd name="T16" fmla="*/ 53 w 485"/>
                <a:gd name="T17" fmla="*/ 95 h 270"/>
                <a:gd name="T18" fmla="*/ 153 w 485"/>
                <a:gd name="T19" fmla="*/ 80 h 270"/>
                <a:gd name="T20" fmla="*/ 288 w 485"/>
                <a:gd name="T21" fmla="*/ 127 h 270"/>
                <a:gd name="T22" fmla="*/ 336 w 485"/>
                <a:gd name="T23" fmla="*/ 171 h 270"/>
                <a:gd name="T24" fmla="*/ 292 w 485"/>
                <a:gd name="T25" fmla="*/ 159 h 270"/>
                <a:gd name="T26" fmla="*/ 248 w 485"/>
                <a:gd name="T27" fmla="*/ 184 h 270"/>
                <a:gd name="T28" fmla="*/ 248 w 485"/>
                <a:gd name="T29" fmla="*/ 207 h 270"/>
                <a:gd name="T30" fmla="*/ 273 w 485"/>
                <a:gd name="T31" fmla="*/ 228 h 270"/>
                <a:gd name="T32" fmla="*/ 402 w 485"/>
                <a:gd name="T33" fmla="*/ 269 h 270"/>
                <a:gd name="T34" fmla="*/ 403 w 485"/>
                <a:gd name="T35" fmla="*/ 269 h 270"/>
                <a:gd name="T36" fmla="*/ 411 w 485"/>
                <a:gd name="T37" fmla="*/ 270 h 270"/>
                <a:gd name="T38" fmla="*/ 424 w 485"/>
                <a:gd name="T39" fmla="*/ 267 h 270"/>
                <a:gd name="T40" fmla="*/ 447 w 485"/>
                <a:gd name="T41" fmla="*/ 243 h 270"/>
                <a:gd name="T42" fmla="*/ 482 w 485"/>
                <a:gd name="T43" fmla="*/ 111 h 270"/>
                <a:gd name="T44" fmla="*/ 481 w 485"/>
                <a:gd name="T45" fmla="*/ 8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5" h="270">
                  <a:moveTo>
                    <a:pt x="481" y="88"/>
                  </a:moveTo>
                  <a:cubicBezTo>
                    <a:pt x="477" y="78"/>
                    <a:pt x="468" y="70"/>
                    <a:pt x="458" y="66"/>
                  </a:cubicBezTo>
                  <a:cubicBezTo>
                    <a:pt x="439" y="61"/>
                    <a:pt x="419" y="71"/>
                    <a:pt x="412" y="91"/>
                  </a:cubicBezTo>
                  <a:cubicBezTo>
                    <a:pt x="400" y="135"/>
                    <a:pt x="400" y="135"/>
                    <a:pt x="400" y="135"/>
                  </a:cubicBezTo>
                  <a:cubicBezTo>
                    <a:pt x="393" y="126"/>
                    <a:pt x="386" y="117"/>
                    <a:pt x="378" y="108"/>
                  </a:cubicBezTo>
                  <a:cubicBezTo>
                    <a:pt x="334" y="63"/>
                    <a:pt x="279" y="30"/>
                    <a:pt x="217" y="15"/>
                  </a:cubicBezTo>
                  <a:cubicBezTo>
                    <a:pt x="154" y="0"/>
                    <a:pt x="88" y="4"/>
                    <a:pt x="28" y="27"/>
                  </a:cubicBezTo>
                  <a:cubicBezTo>
                    <a:pt x="9" y="34"/>
                    <a:pt x="0" y="55"/>
                    <a:pt x="7" y="74"/>
                  </a:cubicBezTo>
                  <a:cubicBezTo>
                    <a:pt x="14" y="92"/>
                    <a:pt x="35" y="102"/>
                    <a:pt x="53" y="95"/>
                  </a:cubicBezTo>
                  <a:cubicBezTo>
                    <a:pt x="86" y="83"/>
                    <a:pt x="119" y="78"/>
                    <a:pt x="153" y="80"/>
                  </a:cubicBezTo>
                  <a:cubicBezTo>
                    <a:pt x="200" y="81"/>
                    <a:pt x="248" y="98"/>
                    <a:pt x="288" y="127"/>
                  </a:cubicBezTo>
                  <a:cubicBezTo>
                    <a:pt x="306" y="139"/>
                    <a:pt x="322" y="154"/>
                    <a:pt x="336" y="171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73" y="153"/>
                    <a:pt x="253" y="165"/>
                    <a:pt x="248" y="184"/>
                  </a:cubicBezTo>
                  <a:cubicBezTo>
                    <a:pt x="245" y="191"/>
                    <a:pt x="245" y="199"/>
                    <a:pt x="248" y="207"/>
                  </a:cubicBezTo>
                  <a:cubicBezTo>
                    <a:pt x="252" y="217"/>
                    <a:pt x="262" y="226"/>
                    <a:pt x="273" y="228"/>
                  </a:cubicBezTo>
                  <a:cubicBezTo>
                    <a:pt x="273" y="228"/>
                    <a:pt x="397" y="267"/>
                    <a:pt x="402" y="269"/>
                  </a:cubicBezTo>
                  <a:cubicBezTo>
                    <a:pt x="402" y="269"/>
                    <a:pt x="402" y="269"/>
                    <a:pt x="403" y="269"/>
                  </a:cubicBezTo>
                  <a:cubicBezTo>
                    <a:pt x="405" y="270"/>
                    <a:pt x="408" y="270"/>
                    <a:pt x="411" y="270"/>
                  </a:cubicBezTo>
                  <a:cubicBezTo>
                    <a:pt x="415" y="270"/>
                    <a:pt x="420" y="269"/>
                    <a:pt x="424" y="267"/>
                  </a:cubicBezTo>
                  <a:cubicBezTo>
                    <a:pt x="436" y="264"/>
                    <a:pt x="444" y="255"/>
                    <a:pt x="447" y="243"/>
                  </a:cubicBezTo>
                  <a:cubicBezTo>
                    <a:pt x="448" y="239"/>
                    <a:pt x="482" y="111"/>
                    <a:pt x="482" y="111"/>
                  </a:cubicBezTo>
                  <a:cubicBezTo>
                    <a:pt x="485" y="104"/>
                    <a:pt x="484" y="96"/>
                    <a:pt x="481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4">
              <a:extLst>
                <a:ext uri="{FF2B5EF4-FFF2-40B4-BE49-F238E27FC236}">
                  <a16:creationId xmlns:a16="http://schemas.microsoft.com/office/drawing/2014/main" id="{2359BB32-8E5D-A949-AC99-B0103244B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198"/>
              <a:ext cx="292" cy="280"/>
            </a:xfrm>
            <a:custGeom>
              <a:avLst/>
              <a:gdLst>
                <a:gd name="T0" fmla="*/ 404 w 412"/>
                <a:gd name="T1" fmla="*/ 18 h 406"/>
                <a:gd name="T2" fmla="*/ 381 w 412"/>
                <a:gd name="T3" fmla="*/ 3 h 406"/>
                <a:gd name="T4" fmla="*/ 339 w 412"/>
                <a:gd name="T5" fmla="*/ 33 h 406"/>
                <a:gd name="T6" fmla="*/ 302 w 412"/>
                <a:gd name="T7" fmla="*/ 126 h 406"/>
                <a:gd name="T8" fmla="*/ 193 w 412"/>
                <a:gd name="T9" fmla="*/ 220 h 406"/>
                <a:gd name="T10" fmla="*/ 131 w 412"/>
                <a:gd name="T11" fmla="*/ 239 h 406"/>
                <a:gd name="T12" fmla="*/ 164 w 412"/>
                <a:gd name="T13" fmla="*/ 207 h 406"/>
                <a:gd name="T14" fmla="*/ 164 w 412"/>
                <a:gd name="T15" fmla="*/ 156 h 406"/>
                <a:gd name="T16" fmla="*/ 144 w 412"/>
                <a:gd name="T17" fmla="*/ 145 h 406"/>
                <a:gd name="T18" fmla="*/ 113 w 412"/>
                <a:gd name="T19" fmla="*/ 155 h 406"/>
                <a:gd name="T20" fmla="*/ 13 w 412"/>
                <a:gd name="T21" fmla="*/ 246 h 406"/>
                <a:gd name="T22" fmla="*/ 13 w 412"/>
                <a:gd name="T23" fmla="*/ 247 h 406"/>
                <a:gd name="T24" fmla="*/ 3 w 412"/>
                <a:gd name="T25" fmla="*/ 267 h 406"/>
                <a:gd name="T26" fmla="*/ 12 w 412"/>
                <a:gd name="T27" fmla="*/ 299 h 406"/>
                <a:gd name="T28" fmla="*/ 109 w 412"/>
                <a:gd name="T29" fmla="*/ 395 h 406"/>
                <a:gd name="T30" fmla="*/ 129 w 412"/>
                <a:gd name="T31" fmla="*/ 406 h 406"/>
                <a:gd name="T32" fmla="*/ 135 w 412"/>
                <a:gd name="T33" fmla="*/ 406 h 406"/>
                <a:gd name="T34" fmla="*/ 160 w 412"/>
                <a:gd name="T35" fmla="*/ 397 h 406"/>
                <a:gd name="T36" fmla="*/ 162 w 412"/>
                <a:gd name="T37" fmla="*/ 345 h 406"/>
                <a:gd name="T38" fmla="*/ 129 w 412"/>
                <a:gd name="T39" fmla="*/ 312 h 406"/>
                <a:gd name="T40" fmla="*/ 164 w 412"/>
                <a:gd name="T41" fmla="*/ 307 h 406"/>
                <a:gd name="T42" fmla="*/ 325 w 412"/>
                <a:gd name="T43" fmla="*/ 215 h 406"/>
                <a:gd name="T44" fmla="*/ 411 w 412"/>
                <a:gd name="T45" fmla="*/ 45 h 406"/>
                <a:gd name="T46" fmla="*/ 404 w 412"/>
                <a:gd name="T47" fmla="*/ 1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406">
                  <a:moveTo>
                    <a:pt x="404" y="18"/>
                  </a:moveTo>
                  <a:cubicBezTo>
                    <a:pt x="399" y="10"/>
                    <a:pt x="390" y="5"/>
                    <a:pt x="381" y="3"/>
                  </a:cubicBezTo>
                  <a:cubicBezTo>
                    <a:pt x="361" y="0"/>
                    <a:pt x="342" y="13"/>
                    <a:pt x="339" y="33"/>
                  </a:cubicBezTo>
                  <a:cubicBezTo>
                    <a:pt x="333" y="67"/>
                    <a:pt x="321" y="98"/>
                    <a:pt x="302" y="126"/>
                  </a:cubicBezTo>
                  <a:cubicBezTo>
                    <a:pt x="277" y="166"/>
                    <a:pt x="238" y="199"/>
                    <a:pt x="193" y="220"/>
                  </a:cubicBezTo>
                  <a:cubicBezTo>
                    <a:pt x="174" y="229"/>
                    <a:pt x="153" y="235"/>
                    <a:pt x="131" y="239"/>
                  </a:cubicBezTo>
                  <a:cubicBezTo>
                    <a:pt x="164" y="207"/>
                    <a:pt x="164" y="207"/>
                    <a:pt x="164" y="207"/>
                  </a:cubicBezTo>
                  <a:cubicBezTo>
                    <a:pt x="178" y="193"/>
                    <a:pt x="178" y="170"/>
                    <a:pt x="164" y="156"/>
                  </a:cubicBezTo>
                  <a:cubicBezTo>
                    <a:pt x="159" y="150"/>
                    <a:pt x="153" y="147"/>
                    <a:pt x="144" y="145"/>
                  </a:cubicBezTo>
                  <a:cubicBezTo>
                    <a:pt x="133" y="143"/>
                    <a:pt x="121" y="147"/>
                    <a:pt x="113" y="155"/>
                  </a:cubicBezTo>
                  <a:cubicBezTo>
                    <a:pt x="113" y="155"/>
                    <a:pt x="17" y="243"/>
                    <a:pt x="13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8" y="253"/>
                    <a:pt x="4" y="260"/>
                    <a:pt x="3" y="267"/>
                  </a:cubicBezTo>
                  <a:cubicBezTo>
                    <a:pt x="0" y="278"/>
                    <a:pt x="4" y="290"/>
                    <a:pt x="12" y="299"/>
                  </a:cubicBezTo>
                  <a:cubicBezTo>
                    <a:pt x="15" y="302"/>
                    <a:pt x="109" y="395"/>
                    <a:pt x="109" y="395"/>
                  </a:cubicBezTo>
                  <a:cubicBezTo>
                    <a:pt x="114" y="401"/>
                    <a:pt x="121" y="404"/>
                    <a:pt x="129" y="406"/>
                  </a:cubicBezTo>
                  <a:cubicBezTo>
                    <a:pt x="131" y="406"/>
                    <a:pt x="133" y="406"/>
                    <a:pt x="135" y="406"/>
                  </a:cubicBezTo>
                  <a:cubicBezTo>
                    <a:pt x="144" y="406"/>
                    <a:pt x="153" y="403"/>
                    <a:pt x="160" y="397"/>
                  </a:cubicBezTo>
                  <a:cubicBezTo>
                    <a:pt x="175" y="383"/>
                    <a:pt x="175" y="360"/>
                    <a:pt x="162" y="345"/>
                  </a:cubicBezTo>
                  <a:cubicBezTo>
                    <a:pt x="129" y="312"/>
                    <a:pt x="129" y="312"/>
                    <a:pt x="129" y="312"/>
                  </a:cubicBezTo>
                  <a:cubicBezTo>
                    <a:pt x="141" y="311"/>
                    <a:pt x="153" y="309"/>
                    <a:pt x="164" y="307"/>
                  </a:cubicBezTo>
                  <a:cubicBezTo>
                    <a:pt x="225" y="292"/>
                    <a:pt x="281" y="260"/>
                    <a:pt x="325" y="215"/>
                  </a:cubicBezTo>
                  <a:cubicBezTo>
                    <a:pt x="370" y="167"/>
                    <a:pt x="400" y="109"/>
                    <a:pt x="411" y="45"/>
                  </a:cubicBezTo>
                  <a:cubicBezTo>
                    <a:pt x="412" y="36"/>
                    <a:pt x="410" y="26"/>
                    <a:pt x="40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81">
            <a:extLst>
              <a:ext uri="{FF2B5EF4-FFF2-40B4-BE49-F238E27FC236}">
                <a16:creationId xmlns:a16="http://schemas.microsoft.com/office/drawing/2014/main" id="{6534EAC5-1D36-6345-8F65-D314073276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14791" y="1121379"/>
            <a:ext cx="313539" cy="313539"/>
            <a:chOff x="2825" y="1976"/>
            <a:chExt cx="502" cy="502"/>
          </a:xfrm>
        </p:grpSpPr>
        <p:sp>
          <p:nvSpPr>
            <p:cNvPr id="124" name="Freeform 82">
              <a:extLst>
                <a:ext uri="{FF2B5EF4-FFF2-40B4-BE49-F238E27FC236}">
                  <a16:creationId xmlns:a16="http://schemas.microsoft.com/office/drawing/2014/main" id="{ECEF4887-68EC-FA47-B6A6-36F3C305B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036"/>
              <a:ext cx="166" cy="334"/>
            </a:xfrm>
            <a:custGeom>
              <a:avLst/>
              <a:gdLst>
                <a:gd name="T0" fmla="*/ 218 w 235"/>
                <a:gd name="T1" fmla="*/ 420 h 484"/>
                <a:gd name="T2" fmla="*/ 157 w 235"/>
                <a:gd name="T3" fmla="*/ 340 h 484"/>
                <a:gd name="T4" fmla="*/ 135 w 235"/>
                <a:gd name="T5" fmla="*/ 198 h 484"/>
                <a:gd name="T6" fmla="*/ 152 w 235"/>
                <a:gd name="T7" fmla="*/ 135 h 484"/>
                <a:gd name="T8" fmla="*/ 162 w 235"/>
                <a:gd name="T9" fmla="*/ 179 h 484"/>
                <a:gd name="T10" fmla="*/ 197 w 235"/>
                <a:gd name="T11" fmla="*/ 208 h 484"/>
                <a:gd name="T12" fmla="*/ 205 w 235"/>
                <a:gd name="T13" fmla="*/ 207 h 484"/>
                <a:gd name="T14" fmla="*/ 225 w 235"/>
                <a:gd name="T15" fmla="*/ 195 h 484"/>
                <a:gd name="T16" fmla="*/ 232 w 235"/>
                <a:gd name="T17" fmla="*/ 164 h 484"/>
                <a:gd name="T18" fmla="*/ 208 w 235"/>
                <a:gd name="T19" fmla="*/ 31 h 484"/>
                <a:gd name="T20" fmla="*/ 207 w 235"/>
                <a:gd name="T21" fmla="*/ 30 h 484"/>
                <a:gd name="T22" fmla="*/ 196 w 235"/>
                <a:gd name="T23" fmla="*/ 12 h 484"/>
                <a:gd name="T24" fmla="*/ 164 w 235"/>
                <a:gd name="T25" fmla="*/ 3 h 484"/>
                <a:gd name="T26" fmla="*/ 31 w 235"/>
                <a:gd name="T27" fmla="*/ 34 h 484"/>
                <a:gd name="T28" fmla="*/ 11 w 235"/>
                <a:gd name="T29" fmla="*/ 45 h 484"/>
                <a:gd name="T30" fmla="*/ 2 w 235"/>
                <a:gd name="T31" fmla="*/ 77 h 484"/>
                <a:gd name="T32" fmla="*/ 39 w 235"/>
                <a:gd name="T33" fmla="*/ 106 h 484"/>
                <a:gd name="T34" fmla="*/ 46 w 235"/>
                <a:gd name="T35" fmla="*/ 105 h 484"/>
                <a:gd name="T36" fmla="*/ 90 w 235"/>
                <a:gd name="T37" fmla="*/ 95 h 484"/>
                <a:gd name="T38" fmla="*/ 77 w 235"/>
                <a:gd name="T39" fmla="*/ 127 h 484"/>
                <a:gd name="T40" fmla="*/ 70 w 235"/>
                <a:gd name="T41" fmla="*/ 313 h 484"/>
                <a:gd name="T42" fmla="*/ 169 w 235"/>
                <a:gd name="T43" fmla="*/ 475 h 484"/>
                <a:gd name="T44" fmla="*/ 193 w 235"/>
                <a:gd name="T45" fmla="*/ 484 h 484"/>
                <a:gd name="T46" fmla="*/ 195 w 235"/>
                <a:gd name="T47" fmla="*/ 484 h 484"/>
                <a:gd name="T48" fmla="*/ 221 w 235"/>
                <a:gd name="T49" fmla="*/ 471 h 484"/>
                <a:gd name="T50" fmla="*/ 230 w 235"/>
                <a:gd name="T51" fmla="*/ 445 h 484"/>
                <a:gd name="T52" fmla="*/ 218 w 235"/>
                <a:gd name="T53" fmla="*/ 42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484">
                  <a:moveTo>
                    <a:pt x="218" y="420"/>
                  </a:moveTo>
                  <a:cubicBezTo>
                    <a:pt x="192" y="397"/>
                    <a:pt x="171" y="370"/>
                    <a:pt x="157" y="340"/>
                  </a:cubicBezTo>
                  <a:cubicBezTo>
                    <a:pt x="137" y="297"/>
                    <a:pt x="129" y="247"/>
                    <a:pt x="135" y="198"/>
                  </a:cubicBezTo>
                  <a:cubicBezTo>
                    <a:pt x="138" y="177"/>
                    <a:pt x="143" y="155"/>
                    <a:pt x="152" y="135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65" y="196"/>
                    <a:pt x="181" y="208"/>
                    <a:pt x="197" y="208"/>
                  </a:cubicBezTo>
                  <a:cubicBezTo>
                    <a:pt x="200" y="208"/>
                    <a:pt x="202" y="207"/>
                    <a:pt x="205" y="207"/>
                  </a:cubicBezTo>
                  <a:cubicBezTo>
                    <a:pt x="212" y="206"/>
                    <a:pt x="219" y="202"/>
                    <a:pt x="225" y="195"/>
                  </a:cubicBezTo>
                  <a:cubicBezTo>
                    <a:pt x="232" y="187"/>
                    <a:pt x="235" y="175"/>
                    <a:pt x="232" y="164"/>
                  </a:cubicBezTo>
                  <a:cubicBezTo>
                    <a:pt x="232" y="164"/>
                    <a:pt x="208" y="36"/>
                    <a:pt x="208" y="31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05" y="22"/>
                    <a:pt x="201" y="16"/>
                    <a:pt x="196" y="12"/>
                  </a:cubicBezTo>
                  <a:cubicBezTo>
                    <a:pt x="188" y="3"/>
                    <a:pt x="176" y="0"/>
                    <a:pt x="164" y="3"/>
                  </a:cubicBezTo>
                  <a:cubicBezTo>
                    <a:pt x="159" y="4"/>
                    <a:pt x="31" y="34"/>
                    <a:pt x="31" y="34"/>
                  </a:cubicBezTo>
                  <a:cubicBezTo>
                    <a:pt x="23" y="35"/>
                    <a:pt x="17" y="39"/>
                    <a:pt x="11" y="45"/>
                  </a:cubicBezTo>
                  <a:cubicBezTo>
                    <a:pt x="4" y="54"/>
                    <a:pt x="0" y="65"/>
                    <a:pt x="2" y="77"/>
                  </a:cubicBezTo>
                  <a:cubicBezTo>
                    <a:pt x="6" y="94"/>
                    <a:pt x="21" y="106"/>
                    <a:pt x="39" y="106"/>
                  </a:cubicBezTo>
                  <a:cubicBezTo>
                    <a:pt x="41" y="106"/>
                    <a:pt x="43" y="106"/>
                    <a:pt x="46" y="10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5" y="105"/>
                    <a:pt x="81" y="116"/>
                    <a:pt x="77" y="127"/>
                  </a:cubicBezTo>
                  <a:cubicBezTo>
                    <a:pt x="57" y="187"/>
                    <a:pt x="55" y="251"/>
                    <a:pt x="70" y="313"/>
                  </a:cubicBezTo>
                  <a:cubicBezTo>
                    <a:pt x="87" y="376"/>
                    <a:pt x="121" y="432"/>
                    <a:pt x="169" y="475"/>
                  </a:cubicBezTo>
                  <a:cubicBezTo>
                    <a:pt x="176" y="481"/>
                    <a:pt x="184" y="484"/>
                    <a:pt x="193" y="484"/>
                  </a:cubicBezTo>
                  <a:cubicBezTo>
                    <a:pt x="194" y="484"/>
                    <a:pt x="194" y="484"/>
                    <a:pt x="195" y="484"/>
                  </a:cubicBezTo>
                  <a:cubicBezTo>
                    <a:pt x="205" y="483"/>
                    <a:pt x="214" y="478"/>
                    <a:pt x="221" y="471"/>
                  </a:cubicBezTo>
                  <a:cubicBezTo>
                    <a:pt x="227" y="464"/>
                    <a:pt x="230" y="455"/>
                    <a:pt x="230" y="445"/>
                  </a:cubicBezTo>
                  <a:cubicBezTo>
                    <a:pt x="229" y="435"/>
                    <a:pt x="225" y="426"/>
                    <a:pt x="218" y="4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3">
              <a:extLst>
                <a:ext uri="{FF2B5EF4-FFF2-40B4-BE49-F238E27FC236}">
                  <a16:creationId xmlns:a16="http://schemas.microsoft.com/office/drawing/2014/main" id="{FDB1A250-C39A-AD47-92E5-5CF0AAEA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976"/>
              <a:ext cx="343" cy="186"/>
            </a:xfrm>
            <a:custGeom>
              <a:avLst/>
              <a:gdLst>
                <a:gd name="T0" fmla="*/ 481 w 485"/>
                <a:gd name="T1" fmla="*/ 88 h 270"/>
                <a:gd name="T2" fmla="*/ 458 w 485"/>
                <a:gd name="T3" fmla="*/ 66 h 270"/>
                <a:gd name="T4" fmla="*/ 412 w 485"/>
                <a:gd name="T5" fmla="*/ 91 h 270"/>
                <a:gd name="T6" fmla="*/ 400 w 485"/>
                <a:gd name="T7" fmla="*/ 135 h 270"/>
                <a:gd name="T8" fmla="*/ 378 w 485"/>
                <a:gd name="T9" fmla="*/ 108 h 270"/>
                <a:gd name="T10" fmla="*/ 217 w 485"/>
                <a:gd name="T11" fmla="*/ 15 h 270"/>
                <a:gd name="T12" fmla="*/ 28 w 485"/>
                <a:gd name="T13" fmla="*/ 27 h 270"/>
                <a:gd name="T14" fmla="*/ 7 w 485"/>
                <a:gd name="T15" fmla="*/ 74 h 270"/>
                <a:gd name="T16" fmla="*/ 53 w 485"/>
                <a:gd name="T17" fmla="*/ 95 h 270"/>
                <a:gd name="T18" fmla="*/ 153 w 485"/>
                <a:gd name="T19" fmla="*/ 80 h 270"/>
                <a:gd name="T20" fmla="*/ 288 w 485"/>
                <a:gd name="T21" fmla="*/ 127 h 270"/>
                <a:gd name="T22" fmla="*/ 336 w 485"/>
                <a:gd name="T23" fmla="*/ 171 h 270"/>
                <a:gd name="T24" fmla="*/ 292 w 485"/>
                <a:gd name="T25" fmla="*/ 159 h 270"/>
                <a:gd name="T26" fmla="*/ 248 w 485"/>
                <a:gd name="T27" fmla="*/ 184 h 270"/>
                <a:gd name="T28" fmla="*/ 248 w 485"/>
                <a:gd name="T29" fmla="*/ 207 h 270"/>
                <a:gd name="T30" fmla="*/ 273 w 485"/>
                <a:gd name="T31" fmla="*/ 228 h 270"/>
                <a:gd name="T32" fmla="*/ 402 w 485"/>
                <a:gd name="T33" fmla="*/ 269 h 270"/>
                <a:gd name="T34" fmla="*/ 403 w 485"/>
                <a:gd name="T35" fmla="*/ 269 h 270"/>
                <a:gd name="T36" fmla="*/ 411 w 485"/>
                <a:gd name="T37" fmla="*/ 270 h 270"/>
                <a:gd name="T38" fmla="*/ 424 w 485"/>
                <a:gd name="T39" fmla="*/ 267 h 270"/>
                <a:gd name="T40" fmla="*/ 447 w 485"/>
                <a:gd name="T41" fmla="*/ 243 h 270"/>
                <a:gd name="T42" fmla="*/ 482 w 485"/>
                <a:gd name="T43" fmla="*/ 111 h 270"/>
                <a:gd name="T44" fmla="*/ 481 w 485"/>
                <a:gd name="T45" fmla="*/ 8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5" h="270">
                  <a:moveTo>
                    <a:pt x="481" y="88"/>
                  </a:moveTo>
                  <a:cubicBezTo>
                    <a:pt x="477" y="78"/>
                    <a:pt x="468" y="70"/>
                    <a:pt x="458" y="66"/>
                  </a:cubicBezTo>
                  <a:cubicBezTo>
                    <a:pt x="439" y="61"/>
                    <a:pt x="419" y="71"/>
                    <a:pt x="412" y="91"/>
                  </a:cubicBezTo>
                  <a:cubicBezTo>
                    <a:pt x="400" y="135"/>
                    <a:pt x="400" y="135"/>
                    <a:pt x="400" y="135"/>
                  </a:cubicBezTo>
                  <a:cubicBezTo>
                    <a:pt x="393" y="126"/>
                    <a:pt x="386" y="117"/>
                    <a:pt x="378" y="108"/>
                  </a:cubicBezTo>
                  <a:cubicBezTo>
                    <a:pt x="334" y="63"/>
                    <a:pt x="279" y="30"/>
                    <a:pt x="217" y="15"/>
                  </a:cubicBezTo>
                  <a:cubicBezTo>
                    <a:pt x="154" y="0"/>
                    <a:pt x="88" y="4"/>
                    <a:pt x="28" y="27"/>
                  </a:cubicBezTo>
                  <a:cubicBezTo>
                    <a:pt x="9" y="34"/>
                    <a:pt x="0" y="55"/>
                    <a:pt x="7" y="74"/>
                  </a:cubicBezTo>
                  <a:cubicBezTo>
                    <a:pt x="14" y="92"/>
                    <a:pt x="35" y="102"/>
                    <a:pt x="53" y="95"/>
                  </a:cubicBezTo>
                  <a:cubicBezTo>
                    <a:pt x="86" y="83"/>
                    <a:pt x="119" y="78"/>
                    <a:pt x="153" y="80"/>
                  </a:cubicBezTo>
                  <a:cubicBezTo>
                    <a:pt x="200" y="81"/>
                    <a:pt x="248" y="98"/>
                    <a:pt x="288" y="127"/>
                  </a:cubicBezTo>
                  <a:cubicBezTo>
                    <a:pt x="306" y="139"/>
                    <a:pt x="322" y="154"/>
                    <a:pt x="336" y="171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73" y="153"/>
                    <a:pt x="253" y="165"/>
                    <a:pt x="248" y="184"/>
                  </a:cubicBezTo>
                  <a:cubicBezTo>
                    <a:pt x="245" y="191"/>
                    <a:pt x="245" y="199"/>
                    <a:pt x="248" y="207"/>
                  </a:cubicBezTo>
                  <a:cubicBezTo>
                    <a:pt x="252" y="217"/>
                    <a:pt x="262" y="226"/>
                    <a:pt x="273" y="228"/>
                  </a:cubicBezTo>
                  <a:cubicBezTo>
                    <a:pt x="273" y="228"/>
                    <a:pt x="397" y="267"/>
                    <a:pt x="402" y="269"/>
                  </a:cubicBezTo>
                  <a:cubicBezTo>
                    <a:pt x="402" y="269"/>
                    <a:pt x="402" y="269"/>
                    <a:pt x="403" y="269"/>
                  </a:cubicBezTo>
                  <a:cubicBezTo>
                    <a:pt x="405" y="270"/>
                    <a:pt x="408" y="270"/>
                    <a:pt x="411" y="270"/>
                  </a:cubicBezTo>
                  <a:cubicBezTo>
                    <a:pt x="415" y="270"/>
                    <a:pt x="420" y="269"/>
                    <a:pt x="424" y="267"/>
                  </a:cubicBezTo>
                  <a:cubicBezTo>
                    <a:pt x="436" y="264"/>
                    <a:pt x="444" y="255"/>
                    <a:pt x="447" y="243"/>
                  </a:cubicBezTo>
                  <a:cubicBezTo>
                    <a:pt x="448" y="239"/>
                    <a:pt x="482" y="111"/>
                    <a:pt x="482" y="111"/>
                  </a:cubicBezTo>
                  <a:cubicBezTo>
                    <a:pt x="485" y="104"/>
                    <a:pt x="484" y="96"/>
                    <a:pt x="481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4">
              <a:extLst>
                <a:ext uri="{FF2B5EF4-FFF2-40B4-BE49-F238E27FC236}">
                  <a16:creationId xmlns:a16="http://schemas.microsoft.com/office/drawing/2014/main" id="{0237C548-BDD5-9047-974F-46EEDB9A0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198"/>
              <a:ext cx="292" cy="280"/>
            </a:xfrm>
            <a:custGeom>
              <a:avLst/>
              <a:gdLst>
                <a:gd name="T0" fmla="*/ 404 w 412"/>
                <a:gd name="T1" fmla="*/ 18 h 406"/>
                <a:gd name="T2" fmla="*/ 381 w 412"/>
                <a:gd name="T3" fmla="*/ 3 h 406"/>
                <a:gd name="T4" fmla="*/ 339 w 412"/>
                <a:gd name="T5" fmla="*/ 33 h 406"/>
                <a:gd name="T6" fmla="*/ 302 w 412"/>
                <a:gd name="T7" fmla="*/ 126 h 406"/>
                <a:gd name="T8" fmla="*/ 193 w 412"/>
                <a:gd name="T9" fmla="*/ 220 h 406"/>
                <a:gd name="T10" fmla="*/ 131 w 412"/>
                <a:gd name="T11" fmla="*/ 239 h 406"/>
                <a:gd name="T12" fmla="*/ 164 w 412"/>
                <a:gd name="T13" fmla="*/ 207 h 406"/>
                <a:gd name="T14" fmla="*/ 164 w 412"/>
                <a:gd name="T15" fmla="*/ 156 h 406"/>
                <a:gd name="T16" fmla="*/ 144 w 412"/>
                <a:gd name="T17" fmla="*/ 145 h 406"/>
                <a:gd name="T18" fmla="*/ 113 w 412"/>
                <a:gd name="T19" fmla="*/ 155 h 406"/>
                <a:gd name="T20" fmla="*/ 13 w 412"/>
                <a:gd name="T21" fmla="*/ 246 h 406"/>
                <a:gd name="T22" fmla="*/ 13 w 412"/>
                <a:gd name="T23" fmla="*/ 247 h 406"/>
                <a:gd name="T24" fmla="*/ 3 w 412"/>
                <a:gd name="T25" fmla="*/ 267 h 406"/>
                <a:gd name="T26" fmla="*/ 12 w 412"/>
                <a:gd name="T27" fmla="*/ 299 h 406"/>
                <a:gd name="T28" fmla="*/ 109 w 412"/>
                <a:gd name="T29" fmla="*/ 395 h 406"/>
                <a:gd name="T30" fmla="*/ 129 w 412"/>
                <a:gd name="T31" fmla="*/ 406 h 406"/>
                <a:gd name="T32" fmla="*/ 135 w 412"/>
                <a:gd name="T33" fmla="*/ 406 h 406"/>
                <a:gd name="T34" fmla="*/ 160 w 412"/>
                <a:gd name="T35" fmla="*/ 397 h 406"/>
                <a:gd name="T36" fmla="*/ 162 w 412"/>
                <a:gd name="T37" fmla="*/ 345 h 406"/>
                <a:gd name="T38" fmla="*/ 129 w 412"/>
                <a:gd name="T39" fmla="*/ 312 h 406"/>
                <a:gd name="T40" fmla="*/ 164 w 412"/>
                <a:gd name="T41" fmla="*/ 307 h 406"/>
                <a:gd name="T42" fmla="*/ 325 w 412"/>
                <a:gd name="T43" fmla="*/ 215 h 406"/>
                <a:gd name="T44" fmla="*/ 411 w 412"/>
                <a:gd name="T45" fmla="*/ 45 h 406"/>
                <a:gd name="T46" fmla="*/ 404 w 412"/>
                <a:gd name="T47" fmla="*/ 1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406">
                  <a:moveTo>
                    <a:pt x="404" y="18"/>
                  </a:moveTo>
                  <a:cubicBezTo>
                    <a:pt x="399" y="10"/>
                    <a:pt x="390" y="5"/>
                    <a:pt x="381" y="3"/>
                  </a:cubicBezTo>
                  <a:cubicBezTo>
                    <a:pt x="361" y="0"/>
                    <a:pt x="342" y="13"/>
                    <a:pt x="339" y="33"/>
                  </a:cubicBezTo>
                  <a:cubicBezTo>
                    <a:pt x="333" y="67"/>
                    <a:pt x="321" y="98"/>
                    <a:pt x="302" y="126"/>
                  </a:cubicBezTo>
                  <a:cubicBezTo>
                    <a:pt x="277" y="166"/>
                    <a:pt x="238" y="199"/>
                    <a:pt x="193" y="220"/>
                  </a:cubicBezTo>
                  <a:cubicBezTo>
                    <a:pt x="174" y="229"/>
                    <a:pt x="153" y="235"/>
                    <a:pt x="131" y="239"/>
                  </a:cubicBezTo>
                  <a:cubicBezTo>
                    <a:pt x="164" y="207"/>
                    <a:pt x="164" y="207"/>
                    <a:pt x="164" y="207"/>
                  </a:cubicBezTo>
                  <a:cubicBezTo>
                    <a:pt x="178" y="193"/>
                    <a:pt x="178" y="170"/>
                    <a:pt x="164" y="156"/>
                  </a:cubicBezTo>
                  <a:cubicBezTo>
                    <a:pt x="159" y="150"/>
                    <a:pt x="153" y="147"/>
                    <a:pt x="144" y="145"/>
                  </a:cubicBezTo>
                  <a:cubicBezTo>
                    <a:pt x="133" y="143"/>
                    <a:pt x="121" y="147"/>
                    <a:pt x="113" y="155"/>
                  </a:cubicBezTo>
                  <a:cubicBezTo>
                    <a:pt x="113" y="155"/>
                    <a:pt x="17" y="243"/>
                    <a:pt x="13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8" y="253"/>
                    <a:pt x="4" y="260"/>
                    <a:pt x="3" y="267"/>
                  </a:cubicBezTo>
                  <a:cubicBezTo>
                    <a:pt x="0" y="278"/>
                    <a:pt x="4" y="290"/>
                    <a:pt x="12" y="299"/>
                  </a:cubicBezTo>
                  <a:cubicBezTo>
                    <a:pt x="15" y="302"/>
                    <a:pt x="109" y="395"/>
                    <a:pt x="109" y="395"/>
                  </a:cubicBezTo>
                  <a:cubicBezTo>
                    <a:pt x="114" y="401"/>
                    <a:pt x="121" y="404"/>
                    <a:pt x="129" y="406"/>
                  </a:cubicBezTo>
                  <a:cubicBezTo>
                    <a:pt x="131" y="406"/>
                    <a:pt x="133" y="406"/>
                    <a:pt x="135" y="406"/>
                  </a:cubicBezTo>
                  <a:cubicBezTo>
                    <a:pt x="144" y="406"/>
                    <a:pt x="153" y="403"/>
                    <a:pt x="160" y="397"/>
                  </a:cubicBezTo>
                  <a:cubicBezTo>
                    <a:pt x="175" y="383"/>
                    <a:pt x="175" y="360"/>
                    <a:pt x="162" y="345"/>
                  </a:cubicBezTo>
                  <a:cubicBezTo>
                    <a:pt x="129" y="312"/>
                    <a:pt x="129" y="312"/>
                    <a:pt x="129" y="312"/>
                  </a:cubicBezTo>
                  <a:cubicBezTo>
                    <a:pt x="141" y="311"/>
                    <a:pt x="153" y="309"/>
                    <a:pt x="164" y="307"/>
                  </a:cubicBezTo>
                  <a:cubicBezTo>
                    <a:pt x="225" y="292"/>
                    <a:pt x="281" y="260"/>
                    <a:pt x="325" y="215"/>
                  </a:cubicBezTo>
                  <a:cubicBezTo>
                    <a:pt x="370" y="167"/>
                    <a:pt x="400" y="109"/>
                    <a:pt x="411" y="45"/>
                  </a:cubicBezTo>
                  <a:cubicBezTo>
                    <a:pt x="412" y="36"/>
                    <a:pt x="410" y="26"/>
                    <a:pt x="404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37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47">
            <a:extLst>
              <a:ext uri="{FF2B5EF4-FFF2-40B4-BE49-F238E27FC236}">
                <a16:creationId xmlns:a16="http://schemas.microsoft.com/office/drawing/2014/main" id="{A332D97C-8699-564C-8EA2-C02FBE5E33B8}"/>
              </a:ext>
            </a:extLst>
          </p:cNvPr>
          <p:cNvSpPr/>
          <p:nvPr/>
        </p:nvSpPr>
        <p:spPr>
          <a:xfrm>
            <a:off x="435799" y="2858509"/>
            <a:ext cx="8345488" cy="193453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A8659-05A8-2F40-B463-3EE2855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Scope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ツリー</a:t>
            </a:r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  – Annotation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を使って始めよう！</a:t>
            </a:r>
            <a:endParaRPr lang="en-US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C01FAA4-81F4-204D-BCDB-D5F4D262C7C9}"/>
              </a:ext>
            </a:extLst>
          </p:cNvPr>
          <p:cNvSpPr/>
          <p:nvPr/>
        </p:nvSpPr>
        <p:spPr>
          <a:xfrm>
            <a:off x="6911568" y="3001619"/>
            <a:ext cx="1715019" cy="5692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dirty="0">
                <a:solidFill>
                  <a:srgbClr val="FFFFFF"/>
                </a:solidFill>
                <a:latin typeface="CiscoSansTT ExtraLight"/>
              </a:rPr>
              <a:t>Workload Context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71514A43-7432-B944-BB6D-FF8B8A906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97962"/>
              </p:ext>
            </p:extLst>
          </p:nvPr>
        </p:nvGraphicFramePr>
        <p:xfrm>
          <a:off x="2311347" y="1021324"/>
          <a:ext cx="615475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40">
                  <a:extLst>
                    <a:ext uri="{9D8B030D-6E8A-4147-A177-3AD203B41FA5}">
                      <a16:colId xmlns:a16="http://schemas.microsoft.com/office/drawing/2014/main" val="2331153415"/>
                    </a:ext>
                  </a:extLst>
                </a:gridCol>
                <a:gridCol w="1098989">
                  <a:extLst>
                    <a:ext uri="{9D8B030D-6E8A-4147-A177-3AD203B41FA5}">
                      <a16:colId xmlns:a16="http://schemas.microsoft.com/office/drawing/2014/main" val="1039792710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6510104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1229468266"/>
                    </a:ext>
                  </a:extLst>
                </a:gridCol>
                <a:gridCol w="835350">
                  <a:extLst>
                    <a:ext uri="{9D8B030D-6E8A-4147-A177-3AD203B41FA5}">
                      <a16:colId xmlns:a16="http://schemas.microsoft.com/office/drawing/2014/main" val="430851488"/>
                    </a:ext>
                  </a:extLst>
                </a:gridCol>
              </a:tblGrid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90153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10.190.99.99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Active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46070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10.200.99.99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Active Directory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35755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10.128.5.4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48288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10.130.6.22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14969"/>
                  </a:ext>
                </a:extLst>
              </a:tr>
              <a:tr h="256209">
                <a:tc>
                  <a:txBody>
                    <a:bodyPr/>
                    <a:lstStyle/>
                    <a:p>
                      <a:r>
                        <a:rPr lang="en-US" sz="1200" dirty="0"/>
                        <a:t>10.128.5.80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15010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7AA03B24-9FB2-4847-B769-DFA82B6A28B3}"/>
              </a:ext>
            </a:extLst>
          </p:cNvPr>
          <p:cNvGrpSpPr/>
          <p:nvPr/>
        </p:nvGrpSpPr>
        <p:grpSpPr>
          <a:xfrm>
            <a:off x="4865194" y="3880482"/>
            <a:ext cx="207732" cy="254597"/>
            <a:chOff x="1920235" y="4599781"/>
            <a:chExt cx="236538" cy="430212"/>
          </a:xfrm>
        </p:grpSpPr>
        <p:sp>
          <p:nvSpPr>
            <p:cNvPr id="78" name="Freeform 213">
              <a:extLst>
                <a:ext uri="{FF2B5EF4-FFF2-40B4-BE49-F238E27FC236}">
                  <a16:creationId xmlns:a16="http://schemas.microsoft.com/office/drawing/2014/main" id="{742DF7CC-99F1-8E47-BE2C-9A0FD2C55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235" y="4599781"/>
              <a:ext cx="236538" cy="430212"/>
            </a:xfrm>
            <a:custGeom>
              <a:avLst/>
              <a:gdLst>
                <a:gd name="T0" fmla="*/ 84 w 100"/>
                <a:gd name="T1" fmla="*/ 181 h 181"/>
                <a:gd name="T2" fmla="*/ 16 w 100"/>
                <a:gd name="T3" fmla="*/ 181 h 181"/>
                <a:gd name="T4" fmla="*/ 0 w 100"/>
                <a:gd name="T5" fmla="*/ 164 h 181"/>
                <a:gd name="T6" fmla="*/ 0 w 100"/>
                <a:gd name="T7" fmla="*/ 16 h 181"/>
                <a:gd name="T8" fmla="*/ 16 w 100"/>
                <a:gd name="T9" fmla="*/ 0 h 181"/>
                <a:gd name="T10" fmla="*/ 84 w 100"/>
                <a:gd name="T11" fmla="*/ 0 h 181"/>
                <a:gd name="T12" fmla="*/ 100 w 100"/>
                <a:gd name="T13" fmla="*/ 16 h 181"/>
                <a:gd name="T14" fmla="*/ 100 w 100"/>
                <a:gd name="T15" fmla="*/ 164 h 181"/>
                <a:gd name="T16" fmla="*/ 84 w 100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1">
                  <a:moveTo>
                    <a:pt x="84" y="181"/>
                  </a:moveTo>
                  <a:cubicBezTo>
                    <a:pt x="16" y="181"/>
                    <a:pt x="16" y="181"/>
                    <a:pt x="16" y="181"/>
                  </a:cubicBezTo>
                  <a:cubicBezTo>
                    <a:pt x="7" y="181"/>
                    <a:pt x="0" y="173"/>
                    <a:pt x="0" y="1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0" y="7"/>
                    <a:pt x="100" y="1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73"/>
                    <a:pt x="93" y="181"/>
                    <a:pt x="84" y="181"/>
                  </a:cubicBezTo>
                  <a:close/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79" name="Line 214">
              <a:extLst>
                <a:ext uri="{FF2B5EF4-FFF2-40B4-BE49-F238E27FC236}">
                  <a16:creationId xmlns:a16="http://schemas.microsoft.com/office/drawing/2014/main" id="{BA36A10B-E44F-BF4E-B529-9006AE4D6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6696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80" name="Line 215">
              <a:extLst>
                <a:ext uri="{FF2B5EF4-FFF2-40B4-BE49-F238E27FC236}">
                  <a16:creationId xmlns:a16="http://schemas.microsoft.com/office/drawing/2014/main" id="{27129A4C-9787-6E4F-8858-52CBA1287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737893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83" name="Line 216">
              <a:extLst>
                <a:ext uri="{FF2B5EF4-FFF2-40B4-BE49-F238E27FC236}">
                  <a16:creationId xmlns:a16="http://schemas.microsoft.com/office/drawing/2014/main" id="{6B18EDE9-2280-3F40-B27E-9FC1A57D9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093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85" name="Line 217">
              <a:extLst>
                <a:ext uri="{FF2B5EF4-FFF2-40B4-BE49-F238E27FC236}">
                  <a16:creationId xmlns:a16="http://schemas.microsoft.com/office/drawing/2014/main" id="{15760150-39A9-0544-884F-8C15E73F8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7918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86" name="Line 218">
              <a:extLst>
                <a:ext uri="{FF2B5EF4-FFF2-40B4-BE49-F238E27FC236}">
                  <a16:creationId xmlns:a16="http://schemas.microsoft.com/office/drawing/2014/main" id="{15C4D9D4-1A03-4C42-BDE9-3B23D581A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9490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3D57BC7-44A0-264C-A195-31CCFC17BB22}"/>
              </a:ext>
            </a:extLst>
          </p:cNvPr>
          <p:cNvGrpSpPr/>
          <p:nvPr/>
        </p:nvGrpSpPr>
        <p:grpSpPr>
          <a:xfrm>
            <a:off x="5107251" y="3877193"/>
            <a:ext cx="207732" cy="254597"/>
            <a:chOff x="1920235" y="4599781"/>
            <a:chExt cx="236538" cy="430212"/>
          </a:xfrm>
        </p:grpSpPr>
        <p:sp>
          <p:nvSpPr>
            <p:cNvPr id="91" name="Freeform 213">
              <a:extLst>
                <a:ext uri="{FF2B5EF4-FFF2-40B4-BE49-F238E27FC236}">
                  <a16:creationId xmlns:a16="http://schemas.microsoft.com/office/drawing/2014/main" id="{9D20E54C-AF06-2647-8DD0-3D8B3C2B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235" y="4599781"/>
              <a:ext cx="236538" cy="430212"/>
            </a:xfrm>
            <a:custGeom>
              <a:avLst/>
              <a:gdLst>
                <a:gd name="T0" fmla="*/ 84 w 100"/>
                <a:gd name="T1" fmla="*/ 181 h 181"/>
                <a:gd name="T2" fmla="*/ 16 w 100"/>
                <a:gd name="T3" fmla="*/ 181 h 181"/>
                <a:gd name="T4" fmla="*/ 0 w 100"/>
                <a:gd name="T5" fmla="*/ 164 h 181"/>
                <a:gd name="T6" fmla="*/ 0 w 100"/>
                <a:gd name="T7" fmla="*/ 16 h 181"/>
                <a:gd name="T8" fmla="*/ 16 w 100"/>
                <a:gd name="T9" fmla="*/ 0 h 181"/>
                <a:gd name="T10" fmla="*/ 84 w 100"/>
                <a:gd name="T11" fmla="*/ 0 h 181"/>
                <a:gd name="T12" fmla="*/ 100 w 100"/>
                <a:gd name="T13" fmla="*/ 16 h 181"/>
                <a:gd name="T14" fmla="*/ 100 w 100"/>
                <a:gd name="T15" fmla="*/ 164 h 181"/>
                <a:gd name="T16" fmla="*/ 84 w 100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1">
                  <a:moveTo>
                    <a:pt x="84" y="181"/>
                  </a:moveTo>
                  <a:cubicBezTo>
                    <a:pt x="16" y="181"/>
                    <a:pt x="16" y="181"/>
                    <a:pt x="16" y="181"/>
                  </a:cubicBezTo>
                  <a:cubicBezTo>
                    <a:pt x="7" y="181"/>
                    <a:pt x="0" y="173"/>
                    <a:pt x="0" y="1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0" y="7"/>
                    <a:pt x="100" y="1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73"/>
                    <a:pt x="93" y="181"/>
                    <a:pt x="84" y="181"/>
                  </a:cubicBezTo>
                  <a:close/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92" name="Line 214">
              <a:extLst>
                <a:ext uri="{FF2B5EF4-FFF2-40B4-BE49-F238E27FC236}">
                  <a16:creationId xmlns:a16="http://schemas.microsoft.com/office/drawing/2014/main" id="{7E7FFE15-90E2-B34D-ACC5-3BFD31E1E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6696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94" name="Line 215">
              <a:extLst>
                <a:ext uri="{FF2B5EF4-FFF2-40B4-BE49-F238E27FC236}">
                  <a16:creationId xmlns:a16="http://schemas.microsoft.com/office/drawing/2014/main" id="{9C46316D-DE51-E54A-968F-39CCC5463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737893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99" name="Line 216">
              <a:extLst>
                <a:ext uri="{FF2B5EF4-FFF2-40B4-BE49-F238E27FC236}">
                  <a16:creationId xmlns:a16="http://schemas.microsoft.com/office/drawing/2014/main" id="{EF045A75-F662-EE4D-A29E-83927864A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093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00" name="Line 217">
              <a:extLst>
                <a:ext uri="{FF2B5EF4-FFF2-40B4-BE49-F238E27FC236}">
                  <a16:creationId xmlns:a16="http://schemas.microsoft.com/office/drawing/2014/main" id="{3836505B-CC9F-8444-A0AD-ACBDF2654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7918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01" name="Line 218">
              <a:extLst>
                <a:ext uri="{FF2B5EF4-FFF2-40B4-BE49-F238E27FC236}">
                  <a16:creationId xmlns:a16="http://schemas.microsoft.com/office/drawing/2014/main" id="{FFA07C0E-298D-AF48-8C7C-23D44D1A1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9490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5C37AA-882A-2244-8CE2-F943A19E62B6}"/>
              </a:ext>
            </a:extLst>
          </p:cNvPr>
          <p:cNvGrpSpPr/>
          <p:nvPr/>
        </p:nvGrpSpPr>
        <p:grpSpPr>
          <a:xfrm>
            <a:off x="2588467" y="3883771"/>
            <a:ext cx="207732" cy="254597"/>
            <a:chOff x="1920235" y="4599781"/>
            <a:chExt cx="236538" cy="430212"/>
          </a:xfrm>
        </p:grpSpPr>
        <p:sp>
          <p:nvSpPr>
            <p:cNvPr id="103" name="Freeform 213">
              <a:extLst>
                <a:ext uri="{FF2B5EF4-FFF2-40B4-BE49-F238E27FC236}">
                  <a16:creationId xmlns:a16="http://schemas.microsoft.com/office/drawing/2014/main" id="{D12E11A7-9164-A24D-9179-9A67A41E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235" y="4599781"/>
              <a:ext cx="236538" cy="430212"/>
            </a:xfrm>
            <a:custGeom>
              <a:avLst/>
              <a:gdLst>
                <a:gd name="T0" fmla="*/ 84 w 100"/>
                <a:gd name="T1" fmla="*/ 181 h 181"/>
                <a:gd name="T2" fmla="*/ 16 w 100"/>
                <a:gd name="T3" fmla="*/ 181 h 181"/>
                <a:gd name="T4" fmla="*/ 0 w 100"/>
                <a:gd name="T5" fmla="*/ 164 h 181"/>
                <a:gd name="T6" fmla="*/ 0 w 100"/>
                <a:gd name="T7" fmla="*/ 16 h 181"/>
                <a:gd name="T8" fmla="*/ 16 w 100"/>
                <a:gd name="T9" fmla="*/ 0 h 181"/>
                <a:gd name="T10" fmla="*/ 84 w 100"/>
                <a:gd name="T11" fmla="*/ 0 h 181"/>
                <a:gd name="T12" fmla="*/ 100 w 100"/>
                <a:gd name="T13" fmla="*/ 16 h 181"/>
                <a:gd name="T14" fmla="*/ 100 w 100"/>
                <a:gd name="T15" fmla="*/ 164 h 181"/>
                <a:gd name="T16" fmla="*/ 84 w 100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1">
                  <a:moveTo>
                    <a:pt x="84" y="181"/>
                  </a:moveTo>
                  <a:cubicBezTo>
                    <a:pt x="16" y="181"/>
                    <a:pt x="16" y="181"/>
                    <a:pt x="16" y="181"/>
                  </a:cubicBezTo>
                  <a:cubicBezTo>
                    <a:pt x="7" y="181"/>
                    <a:pt x="0" y="173"/>
                    <a:pt x="0" y="1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0" y="7"/>
                    <a:pt x="100" y="1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73"/>
                    <a:pt x="93" y="181"/>
                    <a:pt x="84" y="181"/>
                  </a:cubicBezTo>
                  <a:close/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04" name="Line 214">
              <a:extLst>
                <a:ext uri="{FF2B5EF4-FFF2-40B4-BE49-F238E27FC236}">
                  <a16:creationId xmlns:a16="http://schemas.microsoft.com/office/drawing/2014/main" id="{2DA594C8-F0EE-4543-AEF1-2025029C1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6696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05" name="Line 215">
              <a:extLst>
                <a:ext uri="{FF2B5EF4-FFF2-40B4-BE49-F238E27FC236}">
                  <a16:creationId xmlns:a16="http://schemas.microsoft.com/office/drawing/2014/main" id="{CF2201A7-957B-E840-A5F7-F68883D0E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737893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06" name="Line 216">
              <a:extLst>
                <a:ext uri="{FF2B5EF4-FFF2-40B4-BE49-F238E27FC236}">
                  <a16:creationId xmlns:a16="http://schemas.microsoft.com/office/drawing/2014/main" id="{D2B68DBA-29F7-284B-8192-47C5BD7D8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093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07" name="Line 217">
              <a:extLst>
                <a:ext uri="{FF2B5EF4-FFF2-40B4-BE49-F238E27FC236}">
                  <a16:creationId xmlns:a16="http://schemas.microsoft.com/office/drawing/2014/main" id="{7908B1E3-6606-5048-9E7A-0959E50A1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7918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08" name="Line 218">
              <a:extLst>
                <a:ext uri="{FF2B5EF4-FFF2-40B4-BE49-F238E27FC236}">
                  <a16:creationId xmlns:a16="http://schemas.microsoft.com/office/drawing/2014/main" id="{59546053-C094-1546-A788-F63873DBB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9490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00CBF5E-A912-2F4A-9096-B2988B857BD1}"/>
              </a:ext>
            </a:extLst>
          </p:cNvPr>
          <p:cNvGrpSpPr/>
          <p:nvPr/>
        </p:nvGrpSpPr>
        <p:grpSpPr>
          <a:xfrm>
            <a:off x="3613933" y="4498102"/>
            <a:ext cx="207732" cy="254597"/>
            <a:chOff x="1920235" y="4599781"/>
            <a:chExt cx="236538" cy="430212"/>
          </a:xfrm>
        </p:grpSpPr>
        <p:sp>
          <p:nvSpPr>
            <p:cNvPr id="110" name="Freeform 213">
              <a:extLst>
                <a:ext uri="{FF2B5EF4-FFF2-40B4-BE49-F238E27FC236}">
                  <a16:creationId xmlns:a16="http://schemas.microsoft.com/office/drawing/2014/main" id="{3F715116-AE5D-B64E-920D-7C5E65C67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235" y="4599781"/>
              <a:ext cx="236538" cy="430212"/>
            </a:xfrm>
            <a:custGeom>
              <a:avLst/>
              <a:gdLst>
                <a:gd name="T0" fmla="*/ 84 w 100"/>
                <a:gd name="T1" fmla="*/ 181 h 181"/>
                <a:gd name="T2" fmla="*/ 16 w 100"/>
                <a:gd name="T3" fmla="*/ 181 h 181"/>
                <a:gd name="T4" fmla="*/ 0 w 100"/>
                <a:gd name="T5" fmla="*/ 164 h 181"/>
                <a:gd name="T6" fmla="*/ 0 w 100"/>
                <a:gd name="T7" fmla="*/ 16 h 181"/>
                <a:gd name="T8" fmla="*/ 16 w 100"/>
                <a:gd name="T9" fmla="*/ 0 h 181"/>
                <a:gd name="T10" fmla="*/ 84 w 100"/>
                <a:gd name="T11" fmla="*/ 0 h 181"/>
                <a:gd name="T12" fmla="*/ 100 w 100"/>
                <a:gd name="T13" fmla="*/ 16 h 181"/>
                <a:gd name="T14" fmla="*/ 100 w 100"/>
                <a:gd name="T15" fmla="*/ 164 h 181"/>
                <a:gd name="T16" fmla="*/ 84 w 100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1">
                  <a:moveTo>
                    <a:pt x="84" y="181"/>
                  </a:moveTo>
                  <a:cubicBezTo>
                    <a:pt x="16" y="181"/>
                    <a:pt x="16" y="181"/>
                    <a:pt x="16" y="181"/>
                  </a:cubicBezTo>
                  <a:cubicBezTo>
                    <a:pt x="7" y="181"/>
                    <a:pt x="0" y="173"/>
                    <a:pt x="0" y="1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0" y="7"/>
                    <a:pt x="100" y="1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73"/>
                    <a:pt x="93" y="181"/>
                    <a:pt x="84" y="181"/>
                  </a:cubicBezTo>
                  <a:close/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12" name="Line 214">
              <a:extLst>
                <a:ext uri="{FF2B5EF4-FFF2-40B4-BE49-F238E27FC236}">
                  <a16:creationId xmlns:a16="http://schemas.microsoft.com/office/drawing/2014/main" id="{6D2EC42F-70B3-4C48-AC59-DA0E9F624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6696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13" name="Line 215">
              <a:extLst>
                <a:ext uri="{FF2B5EF4-FFF2-40B4-BE49-F238E27FC236}">
                  <a16:creationId xmlns:a16="http://schemas.microsoft.com/office/drawing/2014/main" id="{D0CDB0BA-28C5-114C-83A5-FAD87AFF4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737893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15" name="Line 216">
              <a:extLst>
                <a:ext uri="{FF2B5EF4-FFF2-40B4-BE49-F238E27FC236}">
                  <a16:creationId xmlns:a16="http://schemas.microsoft.com/office/drawing/2014/main" id="{3AF7A002-BFB9-1E47-AAA9-1DB390A96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093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16" name="Line 217">
              <a:extLst>
                <a:ext uri="{FF2B5EF4-FFF2-40B4-BE49-F238E27FC236}">
                  <a16:creationId xmlns:a16="http://schemas.microsoft.com/office/drawing/2014/main" id="{7C9DEF11-22AD-4843-9291-B5E7B014E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7918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17" name="Line 218">
              <a:extLst>
                <a:ext uri="{FF2B5EF4-FFF2-40B4-BE49-F238E27FC236}">
                  <a16:creationId xmlns:a16="http://schemas.microsoft.com/office/drawing/2014/main" id="{722D98A6-3CB5-3342-BE1E-EA7AE2DD3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9490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1AB77F7-08BE-B045-84D2-F4170F2E4B81}"/>
              </a:ext>
            </a:extLst>
          </p:cNvPr>
          <p:cNvGrpSpPr/>
          <p:nvPr/>
        </p:nvGrpSpPr>
        <p:grpSpPr>
          <a:xfrm>
            <a:off x="2829715" y="3883771"/>
            <a:ext cx="207732" cy="254597"/>
            <a:chOff x="1920235" y="4599781"/>
            <a:chExt cx="236538" cy="430212"/>
          </a:xfrm>
        </p:grpSpPr>
        <p:sp>
          <p:nvSpPr>
            <p:cNvPr id="119" name="Freeform 213">
              <a:extLst>
                <a:ext uri="{FF2B5EF4-FFF2-40B4-BE49-F238E27FC236}">
                  <a16:creationId xmlns:a16="http://schemas.microsoft.com/office/drawing/2014/main" id="{4E12E913-6B91-6C44-9AE9-02E399387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235" y="4599781"/>
              <a:ext cx="236538" cy="430212"/>
            </a:xfrm>
            <a:custGeom>
              <a:avLst/>
              <a:gdLst>
                <a:gd name="T0" fmla="*/ 84 w 100"/>
                <a:gd name="T1" fmla="*/ 181 h 181"/>
                <a:gd name="T2" fmla="*/ 16 w 100"/>
                <a:gd name="T3" fmla="*/ 181 h 181"/>
                <a:gd name="T4" fmla="*/ 0 w 100"/>
                <a:gd name="T5" fmla="*/ 164 h 181"/>
                <a:gd name="T6" fmla="*/ 0 w 100"/>
                <a:gd name="T7" fmla="*/ 16 h 181"/>
                <a:gd name="T8" fmla="*/ 16 w 100"/>
                <a:gd name="T9" fmla="*/ 0 h 181"/>
                <a:gd name="T10" fmla="*/ 84 w 100"/>
                <a:gd name="T11" fmla="*/ 0 h 181"/>
                <a:gd name="T12" fmla="*/ 100 w 100"/>
                <a:gd name="T13" fmla="*/ 16 h 181"/>
                <a:gd name="T14" fmla="*/ 100 w 100"/>
                <a:gd name="T15" fmla="*/ 164 h 181"/>
                <a:gd name="T16" fmla="*/ 84 w 100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1">
                  <a:moveTo>
                    <a:pt x="84" y="181"/>
                  </a:moveTo>
                  <a:cubicBezTo>
                    <a:pt x="16" y="181"/>
                    <a:pt x="16" y="181"/>
                    <a:pt x="16" y="181"/>
                  </a:cubicBezTo>
                  <a:cubicBezTo>
                    <a:pt x="7" y="181"/>
                    <a:pt x="0" y="173"/>
                    <a:pt x="0" y="1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0" y="7"/>
                    <a:pt x="100" y="1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73"/>
                    <a:pt x="93" y="181"/>
                    <a:pt x="84" y="181"/>
                  </a:cubicBezTo>
                  <a:close/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20" name="Line 214">
              <a:extLst>
                <a:ext uri="{FF2B5EF4-FFF2-40B4-BE49-F238E27FC236}">
                  <a16:creationId xmlns:a16="http://schemas.microsoft.com/office/drawing/2014/main" id="{9385BBCE-D1C9-9644-A300-8904101C8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6696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21" name="Line 215">
              <a:extLst>
                <a:ext uri="{FF2B5EF4-FFF2-40B4-BE49-F238E27FC236}">
                  <a16:creationId xmlns:a16="http://schemas.microsoft.com/office/drawing/2014/main" id="{3F3FC59F-1556-B547-BC03-80A2543AC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737893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22" name="Line 216">
              <a:extLst>
                <a:ext uri="{FF2B5EF4-FFF2-40B4-BE49-F238E27FC236}">
                  <a16:creationId xmlns:a16="http://schemas.microsoft.com/office/drawing/2014/main" id="{38E5B970-9E96-5D43-AF71-C422DF520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093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23" name="Line 217">
              <a:extLst>
                <a:ext uri="{FF2B5EF4-FFF2-40B4-BE49-F238E27FC236}">
                  <a16:creationId xmlns:a16="http://schemas.microsoft.com/office/drawing/2014/main" id="{EA7584E0-B7FF-904A-B6C9-FA00CE493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87918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  <p:sp>
          <p:nvSpPr>
            <p:cNvPr id="124" name="Line 218">
              <a:extLst>
                <a:ext uri="{FF2B5EF4-FFF2-40B4-BE49-F238E27FC236}">
                  <a16:creationId xmlns:a16="http://schemas.microsoft.com/office/drawing/2014/main" id="{5568F107-0647-BA47-AF99-8CE2AFC89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973" y="4949031"/>
              <a:ext cx="117475" cy="0"/>
            </a:xfrm>
            <a:prstGeom prst="line">
              <a:avLst/>
            </a:prstGeom>
            <a:noFill/>
            <a:ln w="20638" cap="rnd">
              <a:solidFill>
                <a:srgbClr val="0050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US">
                <a:solidFill>
                  <a:srgbClr val="282828"/>
                </a:solidFill>
              </a:endParaRPr>
            </a:p>
          </p:txBody>
        </p:sp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B9D3AE84-E088-DB4D-BAB9-09629BA10DEC}"/>
              </a:ext>
            </a:extLst>
          </p:cNvPr>
          <p:cNvSpPr/>
          <p:nvPr/>
        </p:nvSpPr>
        <p:spPr>
          <a:xfrm>
            <a:off x="907418" y="3007023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>
                <a:solidFill>
                  <a:schemeClr val="bg2"/>
                </a:solidFill>
                <a:latin typeface="CiscoSansTT ExtraLight"/>
              </a:rPr>
              <a:t>Banking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096402E7-289D-3749-BD8D-81BD1018DE8D}"/>
              </a:ext>
            </a:extLst>
          </p:cNvPr>
          <p:cNvSpPr/>
          <p:nvPr/>
        </p:nvSpPr>
        <p:spPr>
          <a:xfrm>
            <a:off x="3207765" y="3003379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 dirty="0">
                <a:solidFill>
                  <a:schemeClr val="bg2"/>
                </a:solidFill>
                <a:latin typeface="CiscoSansTT ExtraLight"/>
              </a:rPr>
              <a:t>Insurance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9FB40E3-4697-C040-99EC-AFA98893A4BC}"/>
              </a:ext>
            </a:extLst>
          </p:cNvPr>
          <p:cNvCxnSpPr>
            <a:cxnSpLocks/>
            <a:stCxn id="131" idx="0"/>
            <a:endCxn id="126" idx="2"/>
          </p:cNvCxnSpPr>
          <p:nvPr/>
        </p:nvCxnSpPr>
        <p:spPr>
          <a:xfrm flipH="1" flipV="1">
            <a:off x="3717800" y="3257976"/>
            <a:ext cx="368790" cy="26928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7CD3A008-54C5-D747-BAB3-BE58273B55CE}"/>
              </a:ext>
            </a:extLst>
          </p:cNvPr>
          <p:cNvSpPr/>
          <p:nvPr/>
        </p:nvSpPr>
        <p:spPr>
          <a:xfrm>
            <a:off x="5230458" y="3001619"/>
            <a:ext cx="1020069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1200" dirty="0">
                <a:solidFill>
                  <a:schemeClr val="bg2"/>
                </a:solidFill>
                <a:latin typeface="CiscoSansTT ExtraLight"/>
              </a:rPr>
              <a:t>IT Services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68AD56F4-9182-1341-9790-8CB1330A4A97}"/>
              </a:ext>
            </a:extLst>
          </p:cNvPr>
          <p:cNvSpPr/>
          <p:nvPr/>
        </p:nvSpPr>
        <p:spPr>
          <a:xfrm>
            <a:off x="496078" y="3524378"/>
            <a:ext cx="535792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Retail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604EB31B-C4B1-5847-8938-C60BFDAE91A8}"/>
              </a:ext>
            </a:extLst>
          </p:cNvPr>
          <p:cNvSpPr/>
          <p:nvPr/>
        </p:nvSpPr>
        <p:spPr>
          <a:xfrm>
            <a:off x="3103525" y="3527259"/>
            <a:ext cx="535792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Claims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155E041B-691C-3844-A25A-4D429D4F20E2}"/>
              </a:ext>
            </a:extLst>
          </p:cNvPr>
          <p:cNvSpPr/>
          <p:nvPr/>
        </p:nvSpPr>
        <p:spPr>
          <a:xfrm>
            <a:off x="3705533" y="3527259"/>
            <a:ext cx="762113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Broker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1DE0424-2CD0-7C43-AB0B-7B5188E50908}"/>
              </a:ext>
            </a:extLst>
          </p:cNvPr>
          <p:cNvCxnSpPr>
            <a:cxnSpLocks/>
            <a:stCxn id="130" idx="0"/>
            <a:endCxn id="126" idx="2"/>
          </p:cNvCxnSpPr>
          <p:nvPr/>
        </p:nvCxnSpPr>
        <p:spPr>
          <a:xfrm flipV="1">
            <a:off x="3371421" y="3257976"/>
            <a:ext cx="346379" cy="269283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7C46177-200B-9642-9F76-B9D2D9532D1E}"/>
              </a:ext>
            </a:extLst>
          </p:cNvPr>
          <p:cNvCxnSpPr>
            <a:cxnSpLocks/>
            <a:stCxn id="129" idx="0"/>
            <a:endCxn id="125" idx="2"/>
          </p:cNvCxnSpPr>
          <p:nvPr/>
        </p:nvCxnSpPr>
        <p:spPr>
          <a:xfrm flipV="1">
            <a:off x="763974" y="3261620"/>
            <a:ext cx="653479" cy="26275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18FBC4F7-87EA-DC4C-8A4E-978A17851EB0}"/>
              </a:ext>
            </a:extLst>
          </p:cNvPr>
          <p:cNvSpPr/>
          <p:nvPr/>
        </p:nvSpPr>
        <p:spPr>
          <a:xfrm>
            <a:off x="4789709" y="3509792"/>
            <a:ext cx="59901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>
                <a:solidFill>
                  <a:srgbClr val="FFFFFF"/>
                </a:solidFill>
                <a:latin typeface="CiscoSansTT ExtraLight"/>
              </a:rPr>
              <a:t>AD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364AEA6-1AE7-7B41-9DBE-8081EAF3CC16}"/>
              </a:ext>
            </a:extLst>
          </p:cNvPr>
          <p:cNvCxnSpPr>
            <a:cxnSpLocks/>
            <a:stCxn id="134" idx="0"/>
            <a:endCxn id="128" idx="2"/>
          </p:cNvCxnSpPr>
          <p:nvPr/>
        </p:nvCxnSpPr>
        <p:spPr>
          <a:xfrm flipV="1">
            <a:off x="5089217" y="3256216"/>
            <a:ext cx="651276" cy="253576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66B5E41-A2E0-F945-A16B-9122007B6CEB}"/>
              </a:ext>
            </a:extLst>
          </p:cNvPr>
          <p:cNvSpPr/>
          <p:nvPr/>
        </p:nvSpPr>
        <p:spPr>
          <a:xfrm>
            <a:off x="5458518" y="3509791"/>
            <a:ext cx="59901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VDI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D61084D-2570-1C46-8301-D3B2AA1DC172}"/>
              </a:ext>
            </a:extLst>
          </p:cNvPr>
          <p:cNvCxnSpPr>
            <a:cxnSpLocks/>
            <a:stCxn id="136" idx="0"/>
            <a:endCxn id="128" idx="2"/>
          </p:cNvCxnSpPr>
          <p:nvPr/>
        </p:nvCxnSpPr>
        <p:spPr>
          <a:xfrm flipH="1" flipV="1">
            <a:off x="5740493" y="3256216"/>
            <a:ext cx="17533" cy="253575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AE78707-7535-C444-83ED-7FFF946865AE}"/>
              </a:ext>
            </a:extLst>
          </p:cNvPr>
          <p:cNvCxnSpPr>
            <a:cxnSpLocks/>
            <a:stCxn id="128" idx="2"/>
            <a:endCxn id="139" idx="0"/>
          </p:cNvCxnSpPr>
          <p:nvPr/>
        </p:nvCxnSpPr>
        <p:spPr>
          <a:xfrm>
            <a:off x="5740493" y="3256216"/>
            <a:ext cx="716875" cy="253574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CE4E7228-9E8D-0340-844A-DE48A4CA5A09}"/>
              </a:ext>
            </a:extLst>
          </p:cNvPr>
          <p:cNvSpPr/>
          <p:nvPr/>
        </p:nvSpPr>
        <p:spPr>
          <a:xfrm>
            <a:off x="6141672" y="3509790"/>
            <a:ext cx="631391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Services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717424F4-FF1A-BC4B-AAFE-8D61F2D6E5D4}"/>
              </a:ext>
            </a:extLst>
          </p:cNvPr>
          <p:cNvSpPr/>
          <p:nvPr/>
        </p:nvSpPr>
        <p:spPr>
          <a:xfrm>
            <a:off x="1096989" y="3528968"/>
            <a:ext cx="87136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Investments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1302FFA7-1C3E-4A44-AA4C-18358E4442B9}"/>
              </a:ext>
            </a:extLst>
          </p:cNvPr>
          <p:cNvSpPr/>
          <p:nvPr/>
        </p:nvSpPr>
        <p:spPr>
          <a:xfrm>
            <a:off x="2020529" y="3524378"/>
            <a:ext cx="871366" cy="25459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189"/>
            <a:r>
              <a:rPr lang="en-US" sz="1200" dirty="0">
                <a:solidFill>
                  <a:srgbClr val="FFFFFF"/>
                </a:solidFill>
                <a:latin typeface="CiscoSansTT ExtraLight"/>
              </a:rPr>
              <a:t>Payments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BFF7EBD-27B8-0D4E-9D07-C830F8DCCE8F}"/>
              </a:ext>
            </a:extLst>
          </p:cNvPr>
          <p:cNvCxnSpPr>
            <a:cxnSpLocks/>
            <a:stCxn id="142" idx="0"/>
            <a:endCxn id="125" idx="2"/>
          </p:cNvCxnSpPr>
          <p:nvPr/>
        </p:nvCxnSpPr>
        <p:spPr>
          <a:xfrm flipH="1" flipV="1">
            <a:off x="1417453" y="3261620"/>
            <a:ext cx="115219" cy="26734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532A77A-1CC6-B54B-B993-664DACA12B3D}"/>
              </a:ext>
            </a:extLst>
          </p:cNvPr>
          <p:cNvCxnSpPr>
            <a:cxnSpLocks/>
            <a:stCxn id="145" idx="0"/>
            <a:endCxn id="125" idx="2"/>
          </p:cNvCxnSpPr>
          <p:nvPr/>
        </p:nvCxnSpPr>
        <p:spPr>
          <a:xfrm flipH="1" flipV="1">
            <a:off x="1417453" y="3261620"/>
            <a:ext cx="1038759" cy="262758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B5FA3A44-4BFD-444C-8037-2E0B280EB827}"/>
              </a:ext>
            </a:extLst>
          </p:cNvPr>
          <p:cNvSpPr>
            <a:spLocks noChangeAspect="1"/>
          </p:cNvSpPr>
          <p:nvPr/>
        </p:nvSpPr>
        <p:spPr>
          <a:xfrm>
            <a:off x="3946439" y="3885386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8ED6B1D8-7ACD-5142-85AB-BA41D15F257F}"/>
              </a:ext>
            </a:extLst>
          </p:cNvPr>
          <p:cNvSpPr>
            <a:spLocks noChangeAspect="1"/>
          </p:cNvSpPr>
          <p:nvPr/>
        </p:nvSpPr>
        <p:spPr>
          <a:xfrm>
            <a:off x="3946439" y="4199412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BBC6A2A-F253-984B-9AE3-27D68F2D5C30}"/>
              </a:ext>
            </a:extLst>
          </p:cNvPr>
          <p:cNvSpPr>
            <a:spLocks noChangeAspect="1"/>
          </p:cNvSpPr>
          <p:nvPr/>
        </p:nvSpPr>
        <p:spPr>
          <a:xfrm>
            <a:off x="3948868" y="4486006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A3B7761-36C3-3443-85C7-0EDF024D4986}"/>
              </a:ext>
            </a:extLst>
          </p:cNvPr>
          <p:cNvCxnSpPr>
            <a:cxnSpLocks/>
          </p:cNvCxnSpPr>
          <p:nvPr/>
        </p:nvCxnSpPr>
        <p:spPr>
          <a:xfrm flipV="1">
            <a:off x="3850947" y="3776730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8604BE2-D32F-4D4B-99A5-AABCB701EB91}"/>
              </a:ext>
            </a:extLst>
          </p:cNvPr>
          <p:cNvCxnSpPr>
            <a:cxnSpLocks/>
          </p:cNvCxnSpPr>
          <p:nvPr/>
        </p:nvCxnSpPr>
        <p:spPr>
          <a:xfrm flipH="1">
            <a:off x="3850947" y="401251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7AC69BC-B904-6B48-8CE2-760E9EC35909}"/>
              </a:ext>
            </a:extLst>
          </p:cNvPr>
          <p:cNvCxnSpPr>
            <a:cxnSpLocks/>
          </p:cNvCxnSpPr>
          <p:nvPr/>
        </p:nvCxnSpPr>
        <p:spPr>
          <a:xfrm flipH="1">
            <a:off x="3853966" y="4324163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56E8F42-1604-9B46-A358-88DF282A6AD4}"/>
              </a:ext>
            </a:extLst>
          </p:cNvPr>
          <p:cNvCxnSpPr>
            <a:cxnSpLocks/>
          </p:cNvCxnSpPr>
          <p:nvPr/>
        </p:nvCxnSpPr>
        <p:spPr>
          <a:xfrm flipH="1">
            <a:off x="3856984" y="4626489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2FC4758-05D1-7444-9CC1-B62D03B76BA3}"/>
              </a:ext>
            </a:extLst>
          </p:cNvPr>
          <p:cNvSpPr>
            <a:spLocks noChangeAspect="1"/>
          </p:cNvSpPr>
          <p:nvPr/>
        </p:nvSpPr>
        <p:spPr>
          <a:xfrm>
            <a:off x="3294789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07962256-38DB-4A48-BB08-568B9DE272FA}"/>
              </a:ext>
            </a:extLst>
          </p:cNvPr>
          <p:cNvSpPr>
            <a:spLocks noChangeAspect="1"/>
          </p:cNvSpPr>
          <p:nvPr/>
        </p:nvSpPr>
        <p:spPr>
          <a:xfrm>
            <a:off x="3294789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CAAE85B-29F1-8449-962C-F288660AA1F7}"/>
              </a:ext>
            </a:extLst>
          </p:cNvPr>
          <p:cNvSpPr>
            <a:spLocks noChangeAspect="1"/>
          </p:cNvSpPr>
          <p:nvPr/>
        </p:nvSpPr>
        <p:spPr>
          <a:xfrm>
            <a:off x="3297218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856EAD6-E534-B547-9715-2D9E5737AFD5}"/>
              </a:ext>
            </a:extLst>
          </p:cNvPr>
          <p:cNvCxnSpPr>
            <a:cxnSpLocks/>
          </p:cNvCxnSpPr>
          <p:nvPr/>
        </p:nvCxnSpPr>
        <p:spPr>
          <a:xfrm flipV="1">
            <a:off x="3199297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9D7D8C1-FFDF-C64D-9D42-063A4F53B627}"/>
              </a:ext>
            </a:extLst>
          </p:cNvPr>
          <p:cNvCxnSpPr>
            <a:cxnSpLocks/>
          </p:cNvCxnSpPr>
          <p:nvPr/>
        </p:nvCxnSpPr>
        <p:spPr>
          <a:xfrm flipH="1">
            <a:off x="3199297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67C1F7D-7FE7-3540-83C3-2288F89E3C46}"/>
              </a:ext>
            </a:extLst>
          </p:cNvPr>
          <p:cNvCxnSpPr>
            <a:cxnSpLocks/>
          </p:cNvCxnSpPr>
          <p:nvPr/>
        </p:nvCxnSpPr>
        <p:spPr>
          <a:xfrm flipH="1">
            <a:off x="3202316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D64C1A4-0B50-164B-973A-5F567DF141FE}"/>
              </a:ext>
            </a:extLst>
          </p:cNvPr>
          <p:cNvCxnSpPr>
            <a:cxnSpLocks/>
          </p:cNvCxnSpPr>
          <p:nvPr/>
        </p:nvCxnSpPr>
        <p:spPr>
          <a:xfrm flipH="1">
            <a:off x="3205334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ED83027-52C7-1E4A-8187-3771E85B59CB}"/>
              </a:ext>
            </a:extLst>
          </p:cNvPr>
          <p:cNvSpPr>
            <a:spLocks noChangeAspect="1"/>
          </p:cNvSpPr>
          <p:nvPr/>
        </p:nvSpPr>
        <p:spPr>
          <a:xfrm>
            <a:off x="2243588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DFCCDB4-B146-7844-8FEC-C49D5228B49F}"/>
              </a:ext>
            </a:extLst>
          </p:cNvPr>
          <p:cNvSpPr>
            <a:spLocks noChangeAspect="1"/>
          </p:cNvSpPr>
          <p:nvPr/>
        </p:nvSpPr>
        <p:spPr>
          <a:xfrm>
            <a:off x="2243588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698CE1-A139-9F4F-956A-FDC79CD6C928}"/>
              </a:ext>
            </a:extLst>
          </p:cNvPr>
          <p:cNvSpPr>
            <a:spLocks noChangeAspect="1"/>
          </p:cNvSpPr>
          <p:nvPr/>
        </p:nvSpPr>
        <p:spPr>
          <a:xfrm>
            <a:off x="2246017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0074CF4-7EF6-D04E-8E24-9CF5936373AC}"/>
              </a:ext>
            </a:extLst>
          </p:cNvPr>
          <p:cNvCxnSpPr>
            <a:cxnSpLocks/>
          </p:cNvCxnSpPr>
          <p:nvPr/>
        </p:nvCxnSpPr>
        <p:spPr>
          <a:xfrm flipV="1">
            <a:off x="2148096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EAE2A2-BB32-A341-879A-F4C0A595EEF5}"/>
              </a:ext>
            </a:extLst>
          </p:cNvPr>
          <p:cNvCxnSpPr>
            <a:cxnSpLocks/>
          </p:cNvCxnSpPr>
          <p:nvPr/>
        </p:nvCxnSpPr>
        <p:spPr>
          <a:xfrm flipH="1">
            <a:off x="2148096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4794328-DABC-F042-9198-29B7FFD08EF3}"/>
              </a:ext>
            </a:extLst>
          </p:cNvPr>
          <p:cNvCxnSpPr>
            <a:cxnSpLocks/>
          </p:cNvCxnSpPr>
          <p:nvPr/>
        </p:nvCxnSpPr>
        <p:spPr>
          <a:xfrm flipH="1">
            <a:off x="2151115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3FAD434-8FB1-5E4C-99E6-78614DAAEAE3}"/>
              </a:ext>
            </a:extLst>
          </p:cNvPr>
          <p:cNvCxnSpPr>
            <a:cxnSpLocks/>
          </p:cNvCxnSpPr>
          <p:nvPr/>
        </p:nvCxnSpPr>
        <p:spPr>
          <a:xfrm flipH="1">
            <a:off x="2154133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75512B80-36CA-3143-9E02-EDF8E55A9466}"/>
              </a:ext>
            </a:extLst>
          </p:cNvPr>
          <p:cNvSpPr>
            <a:spLocks noChangeAspect="1"/>
          </p:cNvSpPr>
          <p:nvPr/>
        </p:nvSpPr>
        <p:spPr>
          <a:xfrm>
            <a:off x="1327965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A4BB16A-963D-8D4B-8CC7-A592BB35A9F4}"/>
              </a:ext>
            </a:extLst>
          </p:cNvPr>
          <p:cNvSpPr>
            <a:spLocks noChangeAspect="1"/>
          </p:cNvSpPr>
          <p:nvPr/>
        </p:nvSpPr>
        <p:spPr>
          <a:xfrm>
            <a:off x="1327965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9550D9CF-6D42-5040-BA36-F648AED79030}"/>
              </a:ext>
            </a:extLst>
          </p:cNvPr>
          <p:cNvSpPr>
            <a:spLocks noChangeAspect="1"/>
          </p:cNvSpPr>
          <p:nvPr/>
        </p:nvSpPr>
        <p:spPr>
          <a:xfrm>
            <a:off x="1330394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A3ABC29-5D97-064D-8A73-535EFB4F58C2}"/>
              </a:ext>
            </a:extLst>
          </p:cNvPr>
          <p:cNvCxnSpPr>
            <a:cxnSpLocks/>
          </p:cNvCxnSpPr>
          <p:nvPr/>
        </p:nvCxnSpPr>
        <p:spPr>
          <a:xfrm flipV="1">
            <a:off x="1232473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50520BF-127F-C946-87BD-C02FD2823C3E}"/>
              </a:ext>
            </a:extLst>
          </p:cNvPr>
          <p:cNvCxnSpPr>
            <a:cxnSpLocks/>
          </p:cNvCxnSpPr>
          <p:nvPr/>
        </p:nvCxnSpPr>
        <p:spPr>
          <a:xfrm flipH="1">
            <a:off x="1232473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67F15E0-4211-5C45-831B-9532C652E903}"/>
              </a:ext>
            </a:extLst>
          </p:cNvPr>
          <p:cNvCxnSpPr>
            <a:cxnSpLocks/>
          </p:cNvCxnSpPr>
          <p:nvPr/>
        </p:nvCxnSpPr>
        <p:spPr>
          <a:xfrm flipH="1">
            <a:off x="1235492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65F4363-2D8F-4E4E-B24D-CDD1401AE934}"/>
              </a:ext>
            </a:extLst>
          </p:cNvPr>
          <p:cNvCxnSpPr>
            <a:cxnSpLocks/>
          </p:cNvCxnSpPr>
          <p:nvPr/>
        </p:nvCxnSpPr>
        <p:spPr>
          <a:xfrm flipH="1">
            <a:off x="1238510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>
            <a:extLst>
              <a:ext uri="{FF2B5EF4-FFF2-40B4-BE49-F238E27FC236}">
                <a16:creationId xmlns:a16="http://schemas.microsoft.com/office/drawing/2014/main" id="{3346D1B1-489F-2C4A-83B0-2E5190B9E421}"/>
              </a:ext>
            </a:extLst>
          </p:cNvPr>
          <p:cNvSpPr>
            <a:spLocks noChangeAspect="1"/>
          </p:cNvSpPr>
          <p:nvPr/>
        </p:nvSpPr>
        <p:spPr>
          <a:xfrm>
            <a:off x="724708" y="3884298"/>
            <a:ext cx="281393" cy="2813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Prod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429BED7-225F-9F40-B693-49A1CEAE48CE}"/>
              </a:ext>
            </a:extLst>
          </p:cNvPr>
          <p:cNvSpPr>
            <a:spLocks noChangeAspect="1"/>
          </p:cNvSpPr>
          <p:nvPr/>
        </p:nvSpPr>
        <p:spPr>
          <a:xfrm>
            <a:off x="724708" y="4198324"/>
            <a:ext cx="281393" cy="2813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QA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B37050D-6A57-774F-939E-32018FB49999}"/>
              </a:ext>
            </a:extLst>
          </p:cNvPr>
          <p:cNvSpPr>
            <a:spLocks noChangeAspect="1"/>
          </p:cNvSpPr>
          <p:nvPr/>
        </p:nvSpPr>
        <p:spPr>
          <a:xfrm>
            <a:off x="727137" y="4484918"/>
            <a:ext cx="281393" cy="28139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2"/>
                </a:solidFill>
              </a:rPr>
              <a:t>Dev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39ADF61-49FA-1A45-B3B0-BEE8A205E561}"/>
              </a:ext>
            </a:extLst>
          </p:cNvPr>
          <p:cNvCxnSpPr>
            <a:cxnSpLocks/>
          </p:cNvCxnSpPr>
          <p:nvPr/>
        </p:nvCxnSpPr>
        <p:spPr>
          <a:xfrm flipV="1">
            <a:off x="629216" y="3775642"/>
            <a:ext cx="0" cy="849759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C504D730-539C-A142-898B-C9566E140A10}"/>
              </a:ext>
            </a:extLst>
          </p:cNvPr>
          <p:cNvCxnSpPr>
            <a:cxnSpLocks/>
          </p:cNvCxnSpPr>
          <p:nvPr/>
        </p:nvCxnSpPr>
        <p:spPr>
          <a:xfrm flipH="1">
            <a:off x="629216" y="4011427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31F1B77-6113-454C-A9F2-7BDD3FFED598}"/>
              </a:ext>
            </a:extLst>
          </p:cNvPr>
          <p:cNvCxnSpPr>
            <a:cxnSpLocks/>
          </p:cNvCxnSpPr>
          <p:nvPr/>
        </p:nvCxnSpPr>
        <p:spPr>
          <a:xfrm flipH="1">
            <a:off x="632235" y="4323075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2746B49-F3EF-C145-B53F-E783519F4A28}"/>
              </a:ext>
            </a:extLst>
          </p:cNvPr>
          <p:cNvCxnSpPr>
            <a:cxnSpLocks/>
          </p:cNvCxnSpPr>
          <p:nvPr/>
        </p:nvCxnSpPr>
        <p:spPr>
          <a:xfrm flipH="1">
            <a:off x="635253" y="4625401"/>
            <a:ext cx="95493" cy="1"/>
          </a:xfrm>
          <a:prstGeom prst="line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1">
            <a:extLst>
              <a:ext uri="{FF2B5EF4-FFF2-40B4-BE49-F238E27FC236}">
                <a16:creationId xmlns:a16="http://schemas.microsoft.com/office/drawing/2014/main" id="{3FE84BF4-327E-6A49-A516-82CDAFA962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5459" y="1404668"/>
            <a:ext cx="563988" cy="699081"/>
            <a:chOff x="1556" y="444"/>
            <a:chExt cx="1027" cy="1273"/>
          </a:xfrm>
        </p:grpSpPr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660555FD-3468-E147-BFF3-4693D1D5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444"/>
              <a:ext cx="1027" cy="1273"/>
            </a:xfrm>
            <a:custGeom>
              <a:avLst/>
              <a:gdLst>
                <a:gd name="T0" fmla="*/ 36 w 432"/>
                <a:gd name="T1" fmla="*/ 0 h 536"/>
                <a:gd name="T2" fmla="*/ 0 w 432"/>
                <a:gd name="T3" fmla="*/ 36 h 536"/>
                <a:gd name="T4" fmla="*/ 0 w 432"/>
                <a:gd name="T5" fmla="*/ 500 h 536"/>
                <a:gd name="T6" fmla="*/ 36 w 432"/>
                <a:gd name="T7" fmla="*/ 536 h 536"/>
                <a:gd name="T8" fmla="*/ 396 w 432"/>
                <a:gd name="T9" fmla="*/ 536 h 536"/>
                <a:gd name="T10" fmla="*/ 432 w 432"/>
                <a:gd name="T11" fmla="*/ 500 h 536"/>
                <a:gd name="T12" fmla="*/ 432 w 432"/>
                <a:gd name="T13" fmla="*/ 135 h 536"/>
                <a:gd name="T14" fmla="*/ 299 w 432"/>
                <a:gd name="T15" fmla="*/ 0 h 536"/>
                <a:gd name="T16" fmla="*/ 36 w 432"/>
                <a:gd name="T1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536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20"/>
                    <a:pt x="16" y="536"/>
                    <a:pt x="36" y="536"/>
                  </a:cubicBezTo>
                  <a:cubicBezTo>
                    <a:pt x="396" y="536"/>
                    <a:pt x="396" y="536"/>
                    <a:pt x="396" y="536"/>
                  </a:cubicBezTo>
                  <a:cubicBezTo>
                    <a:pt x="415" y="536"/>
                    <a:pt x="432" y="520"/>
                    <a:pt x="432" y="500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26CA17B3-B3B8-054C-85CB-19E2EB8D2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684"/>
              <a:ext cx="456" cy="95"/>
            </a:xfrm>
            <a:custGeom>
              <a:avLst/>
              <a:gdLst>
                <a:gd name="T0" fmla="*/ 172 w 192"/>
                <a:gd name="T1" fmla="*/ 40 h 40"/>
                <a:gd name="T2" fmla="*/ 20 w 192"/>
                <a:gd name="T3" fmla="*/ 40 h 40"/>
                <a:gd name="T4" fmla="*/ 0 w 192"/>
                <a:gd name="T5" fmla="*/ 20 h 40"/>
                <a:gd name="T6" fmla="*/ 20 w 192"/>
                <a:gd name="T7" fmla="*/ 0 h 40"/>
                <a:gd name="T8" fmla="*/ 172 w 192"/>
                <a:gd name="T9" fmla="*/ 0 h 40"/>
                <a:gd name="T10" fmla="*/ 192 w 192"/>
                <a:gd name="T11" fmla="*/ 20 h 40"/>
                <a:gd name="T12" fmla="*/ 172 w 19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40">
                  <a:moveTo>
                    <a:pt x="172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3" y="0"/>
                    <a:pt x="192" y="9"/>
                    <a:pt x="192" y="20"/>
                  </a:cubicBezTo>
                  <a:cubicBezTo>
                    <a:pt x="192" y="31"/>
                    <a:pt x="183" y="40"/>
                    <a:pt x="1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A4618B1C-8FEC-BF4E-A63D-866C77976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917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5">
              <a:extLst>
                <a:ext uri="{FF2B5EF4-FFF2-40B4-BE49-F238E27FC236}">
                  <a16:creationId xmlns:a16="http://schemas.microsoft.com/office/drawing/2014/main" id="{9C947E6C-9AD8-2747-A782-9C91FEE5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152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3CE089A7-E93C-FB49-A1F4-DC447B8A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387"/>
              <a:ext cx="732" cy="95"/>
            </a:xfrm>
            <a:custGeom>
              <a:avLst/>
              <a:gdLst>
                <a:gd name="T0" fmla="*/ 288 w 308"/>
                <a:gd name="T1" fmla="*/ 40 h 40"/>
                <a:gd name="T2" fmla="*/ 20 w 308"/>
                <a:gd name="T3" fmla="*/ 40 h 40"/>
                <a:gd name="T4" fmla="*/ 0 w 308"/>
                <a:gd name="T5" fmla="*/ 20 h 40"/>
                <a:gd name="T6" fmla="*/ 20 w 308"/>
                <a:gd name="T7" fmla="*/ 0 h 40"/>
                <a:gd name="T8" fmla="*/ 288 w 308"/>
                <a:gd name="T9" fmla="*/ 0 h 40"/>
                <a:gd name="T10" fmla="*/ 308 w 308"/>
                <a:gd name="T11" fmla="*/ 20 h 40"/>
                <a:gd name="T12" fmla="*/ 288 w 3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0">
                  <a:moveTo>
                    <a:pt x="288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9" y="0"/>
                    <a:pt x="308" y="9"/>
                    <a:pt x="308" y="20"/>
                  </a:cubicBezTo>
                  <a:cubicBezTo>
                    <a:pt x="308" y="31"/>
                    <a:pt x="299" y="40"/>
                    <a:pt x="28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F08071B5-F8C5-184E-8097-0CAD3D338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444"/>
              <a:ext cx="316" cy="320"/>
            </a:xfrm>
            <a:custGeom>
              <a:avLst/>
              <a:gdLst>
                <a:gd name="T0" fmla="*/ 133 w 133"/>
                <a:gd name="T1" fmla="*/ 135 h 135"/>
                <a:gd name="T2" fmla="*/ 0 w 133"/>
                <a:gd name="T3" fmla="*/ 0 h 135"/>
                <a:gd name="T4" fmla="*/ 0 w 133"/>
                <a:gd name="T5" fmla="*/ 0 h 135"/>
                <a:gd name="T6" fmla="*/ 0 w 133"/>
                <a:gd name="T7" fmla="*/ 99 h 135"/>
                <a:gd name="T8" fmla="*/ 36 w 133"/>
                <a:gd name="T9" fmla="*/ 135 h 135"/>
                <a:gd name="T10" fmla="*/ 133 w 133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35">
                  <a:moveTo>
                    <a:pt x="133" y="1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17" y="135"/>
                    <a:pt x="36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9C8D1D9A-B2D0-DB4A-BCD8-903427DBC558}"/>
              </a:ext>
            </a:extLst>
          </p:cNvPr>
          <p:cNvSpPr txBox="1"/>
          <p:nvPr/>
        </p:nvSpPr>
        <p:spPr>
          <a:xfrm>
            <a:off x="787366" y="205088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csv upload</a:t>
            </a:r>
          </a:p>
        </p:txBody>
      </p:sp>
    </p:spTree>
    <p:extLst>
      <p:ext uri="{BB962C8B-B14F-4D97-AF65-F5344CB8AC3E}">
        <p14:creationId xmlns:p14="http://schemas.microsoft.com/office/powerpoint/2010/main" val="3466483277"/>
      </p:ext>
    </p:extLst>
  </p:cSld>
  <p:clrMapOvr>
    <a:masterClrMapping/>
  </p:clrMapOvr>
</p:sld>
</file>

<file path=ppt/theme/theme1.xml><?xml version="1.0" encoding="utf-8"?>
<a:theme xmlns:a="http://schemas.openxmlformats.org/drawingml/2006/main" name="Cisco Corporate Template 2020">
  <a:themeElements>
    <a:clrScheme name="Cisco Core Palette_2019_default">
      <a:dk1>
        <a:srgbClr val="282828"/>
      </a:dk1>
      <a:lt1>
        <a:srgbClr val="0D274D"/>
      </a:lt1>
      <a:dk2>
        <a:srgbClr val="1E4471"/>
      </a:dk2>
      <a:lt2>
        <a:srgbClr val="FFFFFF"/>
      </a:lt2>
      <a:accent1>
        <a:srgbClr val="00BCEB"/>
      </a:accent1>
      <a:accent2>
        <a:srgbClr val="6EBE4A"/>
      </a:accent2>
      <a:accent3>
        <a:srgbClr val="1E4471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2020" id="{106D4B85-B522-684A-93DE-27B3FE8B9058}" vid="{6B48A928-26A2-AE4C-86B0-BFD7351F39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5736BF23E50D74D931ED62A34147114" ma:contentTypeVersion="8" ma:contentTypeDescription="新しいドキュメントを作成します。" ma:contentTypeScope="" ma:versionID="9d3b00234d777ee8049723104fd08d83">
  <xsd:schema xmlns:xsd="http://www.w3.org/2001/XMLSchema" xmlns:xs="http://www.w3.org/2001/XMLSchema" xmlns:p="http://schemas.microsoft.com/office/2006/metadata/properties" xmlns:ns2="6429ca59-69c5-4b90-a956-27a86d8e2efc" xmlns:ns3="fec264e1-3eca-4b26-9fe7-4e3edb159d5d" targetNamespace="http://schemas.microsoft.com/office/2006/metadata/properties" ma:root="true" ma:fieldsID="74da8431a33b5ae25711f158e01c7a46" ns2:_="" ns3:_="">
    <xsd:import namespace="6429ca59-69c5-4b90-a956-27a86d8e2efc"/>
    <xsd:import namespace="fec264e1-3eca-4b26-9fe7-4e3edb159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9ca59-69c5-4b90-a956-27a86d8e2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264e1-3eca-4b26-9fe7-4e3edb159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DC1E4-0DF6-4BA4-9395-C7CD4FE7375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429ca59-69c5-4b90-a956-27a86d8e2ef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ec264e1-3eca-4b26-9fe7-4e3edb159d5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1D4249-6A02-4544-911F-F42B16F4D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29ca59-69c5-4b90-a956-27a86d8e2efc"/>
    <ds:schemaRef ds:uri="fec264e1-3eca-4b26-9fe7-4e3edb159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2FB2BE-1594-4AF3-81FA-8CE02841F5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Cisco Corporate Template 2020</Template>
  <TotalTime>16952</TotalTime>
  <Words>520</Words>
  <Application>Microsoft Office PowerPoint</Application>
  <PresentationFormat>画面に合わせる (16:9)</PresentationFormat>
  <Paragraphs>282</Paragraphs>
  <Slides>12</Slides>
  <Notes>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CiscoSans</vt:lpstr>
      <vt:lpstr>CiscoSans ExtraLight</vt:lpstr>
      <vt:lpstr>CiscoSans Thin</vt:lpstr>
      <vt:lpstr>Meiryo UI</vt:lpstr>
      <vt:lpstr>ＭＳ Ｐゴシック</vt:lpstr>
      <vt:lpstr>Tipo de letra del sistema Fina</vt:lpstr>
      <vt:lpstr>Arial</vt:lpstr>
      <vt:lpstr>Calibri</vt:lpstr>
      <vt:lpstr>CiscoSansTT ExtraLight</vt:lpstr>
      <vt:lpstr>CiscoSansTT Thin</vt:lpstr>
      <vt:lpstr>Cisco Corporate Template 2020</vt:lpstr>
      <vt:lpstr>Tetration デザインシリーズ</vt:lpstr>
      <vt:lpstr>Scopeとは？ - Tetrationでのインベントリ管理の概念</vt:lpstr>
      <vt:lpstr>Scopeの構成は ”好きなように”</vt:lpstr>
      <vt:lpstr>具体的なScope構成の考え方</vt:lpstr>
      <vt:lpstr>Network Contextの情報ソース</vt:lpstr>
      <vt:lpstr>Scopeツリー  – Annotationを使って始めよう！</vt:lpstr>
      <vt:lpstr>Scope Tree – High Level Inventory Matching</vt:lpstr>
      <vt:lpstr>Workload Contextの情報ソース</vt:lpstr>
      <vt:lpstr>Scopeツリー  – Annotationを使って始めよう！</vt:lpstr>
      <vt:lpstr>Dynamic Annotations</vt:lpstr>
      <vt:lpstr>参考情報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Tetration デザインシリーズ</dc:title>
  <dc:creator>Cisco Systems G.K.</dc:creator>
  <cp:lastModifiedBy>asawamot</cp:lastModifiedBy>
  <cp:revision>88</cp:revision>
  <dcterms:created xsi:type="dcterms:W3CDTF">2020-05-05T13:15:36Z</dcterms:created>
  <dcterms:modified xsi:type="dcterms:W3CDTF">2020-08-03T08:49:23Z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0x01010085736BF23E50D74D931ED62A34147114</vt:lpwstr>
  </property>
</Properties>
</file>