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8" r:id="rId2"/>
    <p:sldMasterId id="2147484050" r:id="rId3"/>
  </p:sldMasterIdLst>
  <p:notesMasterIdLst>
    <p:notesMasterId r:id="rId19"/>
  </p:notesMasterIdLst>
  <p:handoutMasterIdLst>
    <p:handoutMasterId r:id="rId20"/>
  </p:handoutMasterIdLst>
  <p:sldIdLst>
    <p:sldId id="5642" r:id="rId4"/>
    <p:sldId id="5651" r:id="rId5"/>
    <p:sldId id="5658" r:id="rId6"/>
    <p:sldId id="5654" r:id="rId7"/>
    <p:sldId id="5655" r:id="rId8"/>
    <p:sldId id="5656" r:id="rId9"/>
    <p:sldId id="1747" r:id="rId10"/>
    <p:sldId id="5657" r:id="rId11"/>
    <p:sldId id="271" r:id="rId12"/>
    <p:sldId id="5334" r:id="rId13"/>
    <p:sldId id="5343" r:id="rId14"/>
    <p:sldId id="260" r:id="rId15"/>
    <p:sldId id="5629" r:id="rId16"/>
    <p:sldId id="5646" r:id="rId17"/>
    <p:sldId id="5645" r:id="rId18"/>
  </p:sldIdLst>
  <p:sldSz cx="9144000" cy="5143500" type="screen16x9"/>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D274D"/>
    <a:srgbClr val="004669"/>
    <a:srgbClr val="86DBF2"/>
    <a:srgbClr val="049FD9"/>
    <a:srgbClr val="1FAED4"/>
    <a:srgbClr val="72C059"/>
    <a:srgbClr val="B2D171"/>
    <a:srgbClr val="B8E1D0"/>
    <a:srgbClr val="2619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0" autoAdjust="0"/>
    <p:restoredTop sz="71143" autoAdjust="0"/>
  </p:normalViewPr>
  <p:slideViewPr>
    <p:cSldViewPr snapToGrid="0" snapToObjects="1" showGuides="1">
      <p:cViewPr varScale="1">
        <p:scale>
          <a:sx n="55" d="100"/>
          <a:sy n="55" d="100"/>
        </p:scale>
        <p:origin x="1276" y="40"/>
      </p:cViewPr>
      <p:guideLst>
        <p:guide pos="3144"/>
        <p:guide orient="horz" pos="1620"/>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97A1FA6-25DE-9E4E-A34D-CF67DE7DBDC7}" type="slidenum">
              <a:rPr lang="en-US" smtClean="0"/>
              <a:pPr>
                <a:defRPr/>
              </a:pPr>
              <a:t>1</a:t>
            </a:fld>
            <a:endParaRPr lang="en-US"/>
          </a:p>
        </p:txBody>
      </p:sp>
    </p:spTree>
    <p:extLst>
      <p:ext uri="{BB962C8B-B14F-4D97-AF65-F5344CB8AC3E}">
        <p14:creationId xmlns:p14="http://schemas.microsoft.com/office/powerpoint/2010/main" val="30220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FW</a:t>
            </a:r>
            <a:r>
              <a:rPr kumimoji="1" lang="ja-JP" altLang="en-US" dirty="0"/>
              <a:t> </a:t>
            </a:r>
            <a:r>
              <a:rPr kumimoji="1" lang="en-US" altLang="ja-JP" dirty="0"/>
              <a:t>,</a:t>
            </a:r>
            <a:r>
              <a:rPr kumimoji="1" lang="ja-JP" altLang="en-US" dirty="0"/>
              <a:t>　</a:t>
            </a:r>
            <a:r>
              <a:rPr kumimoji="1" lang="en-US" altLang="ja-JP" dirty="0"/>
              <a:t>Proxy</a:t>
            </a:r>
            <a:r>
              <a:rPr kumimoji="1" lang="ja-JP" altLang="en-US" dirty="0"/>
              <a:t>サーバのセッション数の増加</a:t>
            </a:r>
            <a:endParaRPr kumimoji="1" lang="en-US" altLang="ja-JP" dirty="0"/>
          </a:p>
          <a:p>
            <a:r>
              <a:rPr kumimoji="1" lang="ja-JP" altLang="en-US" dirty="0"/>
              <a:t>予定表、メール閲覧、アプリ起動などが増加して、セッション数が増加により性能不足が起こる</a:t>
            </a:r>
            <a:endParaRPr kumimoji="1" lang="en-US" altLang="ja-JP" dirty="0"/>
          </a:p>
          <a:p>
            <a:endParaRPr kumimoji="1" lang="en-US" altLang="ja-JP" dirty="0"/>
          </a:p>
          <a:p>
            <a:r>
              <a:rPr kumimoji="1" lang="ja-JP" altLang="en-US" dirty="0"/>
              <a:t>大きいファイルのメール添付</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アップロード、ダウンロード、音声通話などにより、インターネットトラフィックが増加</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F28CFDC-D7E8-47A3-ACB6-0F81D23633A1}" type="slidenum">
              <a:rPr lang="en-US" smtClean="0"/>
              <a:t>3</a:t>
            </a:fld>
            <a:endParaRPr lang="en-US" dirty="0"/>
          </a:p>
        </p:txBody>
      </p:sp>
    </p:spTree>
    <p:extLst>
      <p:ext uri="{BB962C8B-B14F-4D97-AF65-F5344CB8AC3E}">
        <p14:creationId xmlns:p14="http://schemas.microsoft.com/office/powerpoint/2010/main" val="179522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28CFDC-D7E8-47A3-ACB6-0F81D23633A1}" type="slidenum">
              <a:rPr lang="en-US" smtClean="0"/>
              <a:t>4</a:t>
            </a:fld>
            <a:endParaRPr lang="en-US" dirty="0"/>
          </a:p>
        </p:txBody>
      </p:sp>
    </p:spTree>
    <p:extLst>
      <p:ext uri="{BB962C8B-B14F-4D97-AF65-F5344CB8AC3E}">
        <p14:creationId xmlns:p14="http://schemas.microsoft.com/office/powerpoint/2010/main" val="321244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B27093-AD23-6B4F-BECA-71E11C74346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64598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11</a:t>
            </a:fld>
            <a:endParaRPr lang="en-US" dirty="0"/>
          </a:p>
        </p:txBody>
      </p:sp>
    </p:spTree>
    <p:extLst>
      <p:ext uri="{BB962C8B-B14F-4D97-AF65-F5344CB8AC3E}">
        <p14:creationId xmlns:p14="http://schemas.microsoft.com/office/powerpoint/2010/main" val="272939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12</a:t>
            </a:fld>
            <a:endParaRPr lang="en-US" dirty="0"/>
          </a:p>
        </p:txBody>
      </p:sp>
    </p:spTree>
    <p:extLst>
      <p:ext uri="{BB962C8B-B14F-4D97-AF65-F5344CB8AC3E}">
        <p14:creationId xmlns:p14="http://schemas.microsoft.com/office/powerpoint/2010/main" val="11912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tx2"/>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tx2"/>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tx2"/>
                </a:solidFill>
                <a:latin typeface="+mn-lt"/>
                <a:ea typeface="ＭＳ Ｐゴシック" charset="0"/>
                <a:cs typeface="CiscoSans"/>
              </a:defRPr>
            </a:lvl1pPr>
            <a:lvl2pPr marL="228600" indent="-114300">
              <a:buClr>
                <a:schemeClr val="tx2"/>
              </a:buClr>
              <a:buSzPct val="60000"/>
              <a:defRPr sz="2000">
                <a:solidFill>
                  <a:schemeClr val="tx2"/>
                </a:solidFill>
              </a:defRPr>
            </a:lvl2pPr>
            <a:lvl3pPr marL="342900" indent="-114300">
              <a:buClr>
                <a:schemeClr val="tx2"/>
              </a:buClr>
              <a:buSzPct val="60000"/>
              <a:defRPr sz="1800">
                <a:solidFill>
                  <a:schemeClr val="tx2"/>
                </a:solidFill>
              </a:defRPr>
            </a:lvl3pPr>
            <a:lvl4pPr marL="457200" indent="-123825">
              <a:buClr>
                <a:schemeClr val="tx2"/>
              </a:buClr>
              <a:buSzPct val="60000"/>
              <a:defRPr sz="1600">
                <a:solidFill>
                  <a:schemeClr val="tx2"/>
                </a:solidFill>
              </a:defRPr>
            </a:lvl4pPr>
            <a:lvl5pPr marL="574675" indent="-117475">
              <a:buClr>
                <a:schemeClr val="tx2"/>
              </a:buClr>
              <a:buSzPct val="60000"/>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1333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5763"/>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10C7-AD96-7B4A-B44F-F469E0F4A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BC39D-D28C-D848-A523-B262ACDB15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BC270-9324-DA42-A2A4-E0F51945D6C4}"/>
              </a:ext>
            </a:extLst>
          </p:cNvPr>
          <p:cNvSpPr>
            <a:spLocks noGrp="1"/>
          </p:cNvSpPr>
          <p:nvPr>
            <p:ph type="dt" sz="half" idx="10"/>
          </p:nvPr>
        </p:nvSpPr>
        <p:spPr/>
        <p:txBody>
          <a:bodyPr/>
          <a:lstStyle/>
          <a:p>
            <a:fld id="{CBA21AA5-2E6A-744A-B4DD-A66B0EB801FD}" type="datetimeFigureOut">
              <a:rPr lang="en-US" smtClean="0"/>
              <a:t>10/29/2019</a:t>
            </a:fld>
            <a:endParaRPr lang="en-US"/>
          </a:p>
        </p:txBody>
      </p:sp>
      <p:sp>
        <p:nvSpPr>
          <p:cNvPr id="5" name="Footer Placeholder 4">
            <a:extLst>
              <a:ext uri="{FF2B5EF4-FFF2-40B4-BE49-F238E27FC236}">
                <a16:creationId xmlns:a16="http://schemas.microsoft.com/office/drawing/2014/main" id="{588EC394-0895-8F42-9CA2-0BBB18B15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7736F-35EF-E448-87F6-78BDD348A405}"/>
              </a:ext>
            </a:extLst>
          </p:cNvPr>
          <p:cNvSpPr>
            <a:spLocks noGrp="1"/>
          </p:cNvSpPr>
          <p:nvPr>
            <p:ph type="sldNum" sz="quarter" idx="12"/>
          </p:nvPr>
        </p:nvSpPr>
        <p:spPr/>
        <p:txBody>
          <a:bodyPr/>
          <a:lstStyle/>
          <a:p>
            <a:fld id="{318CA238-610A-A74F-834A-9931AD47D5C3}" type="slidenum">
              <a:rPr lang="en-US" smtClean="0"/>
              <a:t>‹#›</a:t>
            </a:fld>
            <a:endParaRPr lang="en-US"/>
          </a:p>
        </p:txBody>
      </p:sp>
    </p:spTree>
    <p:extLst>
      <p:ext uri="{BB962C8B-B14F-4D97-AF65-F5344CB8AC3E}">
        <p14:creationId xmlns:p14="http://schemas.microsoft.com/office/powerpoint/2010/main" val="1139968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4DBC261-5D3D-4317-BE1C-8CAD6F3AB235}" type="datetimeFigureOut">
              <a:rPr kumimoji="1" lang="ja-JP" altLang="en-US" smtClean="0"/>
              <a:t>2019/10/29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048908-760F-4540-ACB6-67231BD7D4C7}" type="slidenum">
              <a:rPr kumimoji="1" lang="ja-JP" altLang="en-US" smtClean="0"/>
              <a:t>‹#›</a:t>
            </a:fld>
            <a:endParaRPr kumimoji="1" lang="ja-JP" altLang="en-US"/>
          </a:p>
        </p:txBody>
      </p:sp>
    </p:spTree>
    <p:extLst>
      <p:ext uri="{BB962C8B-B14F-4D97-AF65-F5344CB8AC3E}">
        <p14:creationId xmlns:p14="http://schemas.microsoft.com/office/powerpoint/2010/main" val="2749040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7"/>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072670"/>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3" y="3043654"/>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dirty="0"/>
              <a:t>Subtitle Goes Here</a:t>
            </a:r>
          </a:p>
        </p:txBody>
      </p:sp>
      <p:sp>
        <p:nvSpPr>
          <p:cNvPr id="20" name="Title 1"/>
          <p:cNvSpPr>
            <a:spLocks noGrp="1"/>
          </p:cNvSpPr>
          <p:nvPr>
            <p:ph type="ctrTitle" hasCustomPrompt="1"/>
          </p:nvPr>
        </p:nvSpPr>
        <p:spPr>
          <a:xfrm>
            <a:off x="425766"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75000"/>
                </a:schemeClr>
              </a:solidFill>
            </a:endParaRPr>
          </a:p>
        </p:txBody>
      </p:sp>
    </p:spTree>
    <p:extLst>
      <p:ext uri="{BB962C8B-B14F-4D97-AF65-F5344CB8AC3E}">
        <p14:creationId xmlns:p14="http://schemas.microsoft.com/office/powerpoint/2010/main" val="1825514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2917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01413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48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255487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4" y="3911436"/>
            <a:ext cx="8139112" cy="52501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61177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471624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560440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79734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42417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694403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72782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92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983823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341503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5535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4235274370"/>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76149706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594" indent="-114297">
              <a:buClr>
                <a:schemeClr val="tx2"/>
              </a:buClr>
              <a:buSzPct val="60000"/>
              <a:defRPr sz="2000">
                <a:solidFill>
                  <a:schemeClr val="bg1">
                    <a:lumMod val="75000"/>
                  </a:schemeClr>
                </a:solidFill>
              </a:defRPr>
            </a:lvl2pPr>
            <a:lvl3pPr marL="342892" indent="-114297">
              <a:buClr>
                <a:schemeClr val="tx2"/>
              </a:buClr>
              <a:buSzPct val="60000"/>
              <a:defRPr sz="1800">
                <a:solidFill>
                  <a:schemeClr val="bg1">
                    <a:lumMod val="75000"/>
                  </a:schemeClr>
                </a:solidFill>
              </a:defRPr>
            </a:lvl3pPr>
            <a:lvl4pPr marL="457189" indent="-123822">
              <a:buClr>
                <a:schemeClr val="tx2"/>
              </a:buClr>
              <a:buSzPct val="60000"/>
              <a:defRPr sz="1600">
                <a:solidFill>
                  <a:schemeClr val="bg1">
                    <a:lumMod val="75000"/>
                  </a:schemeClr>
                </a:solidFill>
              </a:defRPr>
            </a:lvl4pPr>
            <a:lvl5pPr marL="574661" indent="-117472">
              <a:buClr>
                <a:schemeClr val="tx2"/>
              </a:buClr>
              <a:buSzPct val="60000"/>
              <a:defRPr sz="16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42412795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80" y="4649321"/>
            <a:ext cx="2863168" cy="246851"/>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62970609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393510221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9" y="4649321"/>
            <a:ext cx="2946839" cy="246851"/>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1210974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6870833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034475214"/>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5"/>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136391653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6"/>
          <p:cNvSpPr>
            <a:spLocks noChangeAspect="1" noEditPoints="1"/>
          </p:cNvSpPr>
          <p:nvPr userDrawn="1"/>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448740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SNAP Prime 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18288" y="27432"/>
            <a:ext cx="8345488"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latin typeface="Arial" panose="020B0604020202020204" pitchFamily="34" charset="0"/>
                <a:cs typeface="Arial" panose="020B0604020202020204" pitchFamily="34"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84504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341313" y="263852"/>
            <a:ext cx="8345488" cy="416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200" spc="150" baseline="0">
                <a:solidFill>
                  <a:schemeClr val="accent1"/>
                </a:solidFill>
                <a:effectLst/>
                <a:latin typeface="Arial" panose="020B0604020202020204" pitchFamily="34" charset="0"/>
                <a:ea typeface="ＭＳ Ｐゴシック" panose="020B0600070205080204" pitchFamily="50" charset="-128"/>
                <a:cs typeface="Arial" panose="020B0604020202020204" pitchFamily="34" charset="0"/>
              </a:defRPr>
            </a:lvl1pPr>
          </a:lstStyle>
          <a:p>
            <a:pPr lvl="0"/>
            <a:r>
              <a:rPr lang="ja-JP" altLang="en-US" dirty="0"/>
              <a:t>マスター タイトルの書式設定</a:t>
            </a:r>
            <a:endParaRPr lang="en-GB" dirty="0"/>
          </a:p>
        </p:txBody>
      </p:sp>
      <p:sp>
        <p:nvSpPr>
          <p:cNvPr id="2" name="フリーフォーム 1"/>
          <p:cNvSpPr/>
          <p:nvPr userDrawn="1"/>
        </p:nvSpPr>
        <p:spPr>
          <a:xfrm>
            <a:off x="328864" y="224590"/>
            <a:ext cx="8357937" cy="433137"/>
          </a:xfrm>
          <a:custGeom>
            <a:avLst/>
            <a:gdLst>
              <a:gd name="connsiteX0" fmla="*/ 152400 w 8357937"/>
              <a:gd name="connsiteY0" fmla="*/ 433137 h 433137"/>
              <a:gd name="connsiteX1" fmla="*/ 0 w 8357937"/>
              <a:gd name="connsiteY1" fmla="*/ 433137 h 433137"/>
              <a:gd name="connsiteX2" fmla="*/ 0 w 8357937"/>
              <a:gd name="connsiteY2" fmla="*/ 0 h 433137"/>
              <a:gd name="connsiteX3" fmla="*/ 8357937 w 8357937"/>
              <a:gd name="connsiteY3" fmla="*/ 0 h 433137"/>
            </a:gdLst>
            <a:ahLst/>
            <a:cxnLst>
              <a:cxn ang="0">
                <a:pos x="connsiteX0" y="connsiteY0"/>
              </a:cxn>
              <a:cxn ang="0">
                <a:pos x="connsiteX1" y="connsiteY1"/>
              </a:cxn>
              <a:cxn ang="0">
                <a:pos x="connsiteX2" y="connsiteY2"/>
              </a:cxn>
              <a:cxn ang="0">
                <a:pos x="connsiteX3" y="connsiteY3"/>
              </a:cxn>
            </a:cxnLst>
            <a:rect l="l" t="t" r="r" b="b"/>
            <a:pathLst>
              <a:path w="8357937" h="433137">
                <a:moveTo>
                  <a:pt x="152400" y="433137"/>
                </a:moveTo>
                <a:lnTo>
                  <a:pt x="0" y="433137"/>
                </a:lnTo>
                <a:lnTo>
                  <a:pt x="0" y="0"/>
                </a:lnTo>
                <a:lnTo>
                  <a:pt x="8357937" y="0"/>
                </a:lnTo>
              </a:path>
            </a:pathLst>
          </a:cu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7847654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348362134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ue -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37767" y="1567543"/>
            <a:ext cx="8268468" cy="2780282"/>
          </a:xfrm>
          <a:prstGeom prst="rect">
            <a:avLst/>
          </a:prstGeom>
        </p:spPr>
        <p:txBody>
          <a:bodyPr lIns="91420" tIns="45710" rIns="91420" bIns="45710" anchor="t">
            <a:noAutofit/>
          </a:bodyPr>
          <a:lstStyle>
            <a:lvl1pPr marL="0" marR="0" indent="0" algn="l" defTabSz="457094" rtl="0" eaLnBrk="1" fontAlgn="auto" latinLnBrk="0" hangingPunct="1">
              <a:lnSpc>
                <a:spcPct val="100000"/>
              </a:lnSpc>
              <a:spcBef>
                <a:spcPts val="0"/>
              </a:spcBef>
              <a:spcAft>
                <a:spcPts val="0"/>
              </a:spcAft>
              <a:buClrTx/>
              <a:buSzTx/>
              <a:buFont typeface="Arial"/>
              <a:buNone/>
              <a:tabLst/>
              <a:defRPr sz="2400" b="0" i="0" baseline="0">
                <a:solidFill>
                  <a:schemeClr val="tx1"/>
                </a:solidFill>
                <a:latin typeface="+mn-lt"/>
                <a:cs typeface="CiscoSans ExtraLight"/>
              </a:defRPr>
            </a:lvl1pPr>
          </a:lstStyle>
          <a:p>
            <a:pPr lvl="0"/>
            <a:r>
              <a:rPr lang="en-US" dirty="0"/>
              <a:t>Click to edit text or icon to add content</a:t>
            </a:r>
          </a:p>
        </p:txBody>
      </p:sp>
      <p:sp>
        <p:nvSpPr>
          <p:cNvPr id="6" name="Title Placeholder 5"/>
          <p:cNvSpPr>
            <a:spLocks noGrp="1"/>
          </p:cNvSpPr>
          <p:nvPr>
            <p:ph type="title" hasCustomPrompt="1"/>
          </p:nvPr>
        </p:nvSpPr>
        <p:spPr bwMode="auto">
          <a:xfrm>
            <a:off x="437766" y="489099"/>
            <a:ext cx="8268468" cy="380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defRPr>
                <a:solidFill>
                  <a:schemeClr val="tx1"/>
                </a:solidFill>
              </a:defRPr>
            </a:lvl1pPr>
          </a:lstStyle>
          <a:p>
            <a:pPr lvl="0"/>
            <a:r>
              <a:rPr lang="en-US" dirty="0"/>
              <a:t>Click to edit title</a:t>
            </a:r>
            <a:endParaRPr lang="en-GB" dirty="0"/>
          </a:p>
        </p:txBody>
      </p:sp>
      <p:sp>
        <p:nvSpPr>
          <p:cNvPr id="5" name="Rectangle 4"/>
          <p:cNvSpPr/>
          <p:nvPr userDrawn="1"/>
        </p:nvSpPr>
        <p:spPr>
          <a:xfrm>
            <a:off x="0" y="0"/>
            <a:ext cx="9144000" cy="73152"/>
          </a:xfrm>
          <a:prstGeom prst="rect">
            <a:avLst/>
          </a:prstGeom>
          <a:gradFill>
            <a:gsLst>
              <a:gs pos="10000">
                <a:srgbClr val="04A0C3"/>
              </a:gs>
              <a:gs pos="90000">
                <a:srgbClr val="576DEB"/>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Text Placeholder 10"/>
          <p:cNvSpPr>
            <a:spLocks noGrp="1"/>
          </p:cNvSpPr>
          <p:nvPr>
            <p:ph type="body" sz="quarter" idx="11" hasCustomPrompt="1"/>
          </p:nvPr>
        </p:nvSpPr>
        <p:spPr>
          <a:xfrm>
            <a:off x="437766" y="869951"/>
            <a:ext cx="8268468" cy="477838"/>
          </a:xfrm>
          <a:prstGeom prst="rect">
            <a:avLst/>
          </a:prstGeom>
        </p:spPr>
        <p:txBody>
          <a:bodyPr vert="horz"/>
          <a:lstStyle>
            <a:lvl1pPr marL="0" indent="0">
              <a:buNone/>
              <a:defRPr sz="1800">
                <a:solidFill>
                  <a:schemeClr val="bg2"/>
                </a:solidFill>
                <a:ea typeface="Arial"/>
                <a:cs typeface="Arial"/>
              </a:defRPr>
            </a:lvl1pPr>
          </a:lstStyle>
          <a:p>
            <a:pPr lvl="0"/>
            <a:r>
              <a:rPr lang="en-US" dirty="0"/>
              <a:t>Click to edit subtitle</a:t>
            </a:r>
          </a:p>
        </p:txBody>
      </p:sp>
    </p:spTree>
    <p:extLst>
      <p:ext uri="{BB962C8B-B14F-4D97-AF65-F5344CB8AC3E}">
        <p14:creationId xmlns:p14="http://schemas.microsoft.com/office/powerpoint/2010/main" val="12501045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8" y="3868769"/>
            <a:ext cx="8296421" cy="288131"/>
          </a:xfrm>
          <a:prstGeom prst="rect">
            <a:avLst/>
          </a:prstGeom>
        </p:spPr>
        <p:txBody>
          <a:bodyPr lIns="91420" tIns="45710" rIns="91420" bIns="45710" anchor="b" anchorCtr="0">
            <a:noAutofit/>
          </a:bodyPr>
          <a:lstStyle>
            <a:lvl1pPr marL="0" indent="0" algn="l">
              <a:buNone/>
              <a:defRPr sz="1601" b="0" i="0">
                <a:solidFill>
                  <a:schemeClr val="bg1"/>
                </a:solidFill>
                <a:latin typeface="+mn-lt"/>
                <a:cs typeface="CiscoSansTT ExtraLight"/>
              </a:defRPr>
            </a:lvl1pPr>
            <a:lvl2pPr marL="342860" indent="0" algn="ctr">
              <a:buNone/>
              <a:defRPr>
                <a:solidFill>
                  <a:schemeClr val="tx1">
                    <a:tint val="75000"/>
                  </a:schemeClr>
                </a:solidFill>
              </a:defRPr>
            </a:lvl2pPr>
            <a:lvl3pPr marL="685729" indent="0" algn="ctr">
              <a:buNone/>
              <a:defRPr>
                <a:solidFill>
                  <a:schemeClr val="tx1">
                    <a:tint val="75000"/>
                  </a:schemeClr>
                </a:solidFill>
              </a:defRPr>
            </a:lvl3pPr>
            <a:lvl4pPr marL="1028592" indent="0" algn="ctr">
              <a:buNone/>
              <a:defRPr>
                <a:solidFill>
                  <a:schemeClr val="tx1">
                    <a:tint val="75000"/>
                  </a:schemeClr>
                </a:solidFill>
              </a:defRPr>
            </a:lvl4pPr>
            <a:lvl5pPr marL="1371458" indent="0" algn="ctr">
              <a:buNone/>
              <a:defRPr>
                <a:solidFill>
                  <a:schemeClr val="tx1">
                    <a:tint val="75000"/>
                  </a:schemeClr>
                </a:solidFill>
              </a:defRPr>
            </a:lvl5pPr>
            <a:lvl6pPr marL="1714319" indent="0" algn="ctr">
              <a:buNone/>
              <a:defRPr>
                <a:solidFill>
                  <a:schemeClr val="tx1">
                    <a:tint val="75000"/>
                  </a:schemeClr>
                </a:solidFill>
              </a:defRPr>
            </a:lvl6pPr>
            <a:lvl7pPr marL="2057187" indent="0" algn="ctr">
              <a:buNone/>
              <a:defRPr>
                <a:solidFill>
                  <a:schemeClr val="tx1">
                    <a:tint val="75000"/>
                  </a:schemeClr>
                </a:solidFill>
              </a:defRPr>
            </a:lvl7pPr>
            <a:lvl8pPr marL="2400050" indent="0" algn="ctr">
              <a:buNone/>
              <a:defRPr>
                <a:solidFill>
                  <a:schemeClr val="tx1">
                    <a:tint val="75000"/>
                  </a:schemeClr>
                </a:solidFill>
              </a:defRPr>
            </a:lvl8pPr>
            <a:lvl9pPr marL="2742917"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8" y="4108766"/>
            <a:ext cx="8296421" cy="288131"/>
          </a:xfrm>
          <a:prstGeom prst="rect">
            <a:avLst/>
          </a:prstGeom>
        </p:spPr>
        <p:txBody>
          <a:bodyPr lIns="91420" tIns="45710" rIns="91420" bIns="45710"/>
          <a:lstStyle>
            <a:lvl1pPr marL="0" indent="0" algn="l">
              <a:buFontTx/>
              <a:buNone/>
              <a:defRPr lang="en-US" sz="1601"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8" y="4348763"/>
            <a:ext cx="8296421" cy="288131"/>
          </a:xfrm>
          <a:prstGeom prst="rect">
            <a:avLst/>
          </a:prstGeom>
        </p:spPr>
        <p:txBody>
          <a:bodyPr lIns="91420" tIns="45710" rIns="91420" bIns="45710"/>
          <a:lstStyle>
            <a:lvl1pPr marL="0" indent="0" algn="l">
              <a:buFontTx/>
              <a:buNone/>
              <a:defRPr lang="en-US" sz="1601"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3211464"/>
            <a:ext cx="8302625" cy="299001"/>
          </a:xfrm>
          <a:prstGeom prst="rect">
            <a:avLst/>
          </a:prstGeom>
        </p:spPr>
        <p:txBody>
          <a:bodyPr lIns="91420" tIns="45710" rIns="91420" bIns="45710"/>
          <a:lstStyle>
            <a:lvl1pPr marL="0" indent="0">
              <a:buFont typeface="Arial" panose="020B0604020202020204" pitchFamily="34" charset="0"/>
              <a:buNone/>
              <a:defRPr sz="2201" b="0" i="0" baseline="0">
                <a:solidFill>
                  <a:schemeClr val="bg1"/>
                </a:solidFill>
                <a:latin typeface="+mj-lt"/>
                <a:cs typeface="CiscoSansTT ExtraLight"/>
              </a:defRPr>
            </a:lvl1pPr>
            <a:lvl2pPr marL="304785" indent="0">
              <a:buNone/>
              <a:defRPr/>
            </a:lvl2pPr>
            <a:lvl3pPr marL="427406" indent="0">
              <a:buNone/>
              <a:defRPr/>
            </a:lvl3pPr>
            <a:lvl4pPr marL="516701" indent="0">
              <a:buNone/>
              <a:defRPr/>
            </a:lvl4pPr>
            <a:lvl5pPr marL="601229" indent="0">
              <a:buNone/>
              <a:defRPr/>
            </a:lvl5pPr>
          </a:lstStyle>
          <a:p>
            <a:pPr lvl="0"/>
            <a:r>
              <a:rPr lang="en-GB" dirty="0"/>
              <a:t>Subtitle Goes Here</a:t>
            </a:r>
          </a:p>
        </p:txBody>
      </p:sp>
      <p:sp>
        <p:nvSpPr>
          <p:cNvPr id="20" name="Title 1"/>
          <p:cNvSpPr>
            <a:spLocks noGrp="1"/>
          </p:cNvSpPr>
          <p:nvPr>
            <p:ph type="ctrTitle" hasCustomPrompt="1"/>
          </p:nvPr>
        </p:nvSpPr>
        <p:spPr>
          <a:xfrm>
            <a:off x="425766" y="2639978"/>
            <a:ext cx="8340152" cy="644730"/>
          </a:xfrm>
          <a:prstGeom prst="rect">
            <a:avLst/>
          </a:prstGeom>
        </p:spPr>
        <p:txBody>
          <a:bodyPr anchor="b"/>
          <a:lstStyle>
            <a:lvl1pPr marL="0" indent="0" algn="l">
              <a:lnSpc>
                <a:spcPct val="90000"/>
              </a:lnSpc>
              <a:buFont typeface="Arial" panose="020B0604020202020204" pitchFamily="34" charset="0"/>
              <a:buNone/>
              <a:defRPr sz="4001"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600">
              <a:solidFill>
                <a:schemeClr val="bg1"/>
              </a:solidFill>
            </a:endParaRPr>
          </a:p>
        </p:txBody>
      </p:sp>
    </p:spTree>
    <p:extLst>
      <p:ext uri="{BB962C8B-B14F-4D97-AF65-F5344CB8AC3E}">
        <p14:creationId xmlns:p14="http://schemas.microsoft.com/office/powerpoint/2010/main" val="787118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p:cNvSpPr>
            <a:spLocks noGrp="1"/>
          </p:cNvSpPr>
          <p:nvPr>
            <p:ph type="ctrTitle" hasCustomPrompt="1"/>
          </p:nvPr>
        </p:nvSpPr>
        <p:spPr>
          <a:xfrm>
            <a:off x="416426" y="915410"/>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1"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89913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911435"/>
            <a:ext cx="8139112" cy="52501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p:cNvSpPr>
            <a:spLocks noGrp="1"/>
          </p:cNvSpPr>
          <p:nvPr>
            <p:ph type="ctrTitle" hasCustomPrompt="1"/>
          </p:nvPr>
        </p:nvSpPr>
        <p:spPr>
          <a:xfrm>
            <a:off x="416426" y="915410"/>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1"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123124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ndParaRPr>
          </a:p>
        </p:txBody>
      </p:sp>
      <p:sp>
        <p:nvSpPr>
          <p:cNvPr id="3" name="Text Placeholder 9"/>
          <p:cNvSpPr>
            <a:spLocks noGrp="1"/>
          </p:cNvSpPr>
          <p:nvPr>
            <p:ph type="body" sz="quarter" idx="11"/>
          </p:nvPr>
        </p:nvSpPr>
        <p:spPr>
          <a:xfrm>
            <a:off x="468314" y="3916058"/>
            <a:ext cx="7791858" cy="349356"/>
          </a:xfrm>
          <a:prstGeom prst="rect">
            <a:avLst/>
          </a:prstGeom>
        </p:spPr>
        <p:txBody>
          <a:bodyPr wrap="square" lIns="91420" tIns="45710" rIns="91420" bIns="45710" anchor="b" anchorCtr="0">
            <a:noAutofit/>
          </a:bodyPr>
          <a:lstStyle>
            <a:lvl1pPr marL="0" indent="0" algn="l" defTabSz="603583">
              <a:lnSpc>
                <a:spcPct val="100000"/>
              </a:lnSpc>
              <a:spcBef>
                <a:spcPct val="50000"/>
              </a:spcBef>
              <a:buNone/>
              <a:defRPr sz="2201"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itle 1"/>
          <p:cNvSpPr>
            <a:spLocks noGrp="1"/>
          </p:cNvSpPr>
          <p:nvPr>
            <p:ph type="ctrTitle"/>
          </p:nvPr>
        </p:nvSpPr>
        <p:spPr>
          <a:xfrm>
            <a:off x="287924" y="1540552"/>
            <a:ext cx="7972248" cy="2278838"/>
          </a:xfrm>
          <a:prstGeom prst="rect">
            <a:avLst/>
          </a:prstGeom>
        </p:spPr>
        <p:txBody>
          <a:bodyPr>
            <a:noAutofit/>
          </a:bodyPr>
          <a:lstStyle>
            <a:lvl1pPr marL="183602" indent="-399974" algn="l">
              <a:lnSpc>
                <a:spcPct val="90000"/>
              </a:lnSpc>
              <a:defRPr sz="4001" b="0" i="1" spc="0" baseline="0">
                <a:solidFill>
                  <a:schemeClr val="bg1"/>
                </a:solidFill>
                <a:latin typeface="+mj-lt"/>
                <a:cs typeface="CiscoSans Thin"/>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6645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ndParaRPr>
          </a:p>
        </p:txBody>
      </p:sp>
      <p:sp>
        <p:nvSpPr>
          <p:cNvPr id="3" name="Text Placeholder 9"/>
          <p:cNvSpPr>
            <a:spLocks noGrp="1"/>
          </p:cNvSpPr>
          <p:nvPr>
            <p:ph type="body" sz="quarter" idx="11"/>
          </p:nvPr>
        </p:nvSpPr>
        <p:spPr>
          <a:xfrm>
            <a:off x="468314" y="3916058"/>
            <a:ext cx="7791858" cy="349356"/>
          </a:xfrm>
          <a:prstGeom prst="rect">
            <a:avLst/>
          </a:prstGeom>
        </p:spPr>
        <p:txBody>
          <a:bodyPr wrap="square" lIns="91420" tIns="45710" rIns="91420" bIns="45710" anchor="b" anchorCtr="0">
            <a:noAutofit/>
          </a:bodyPr>
          <a:lstStyle>
            <a:lvl1pPr marL="0" indent="0" algn="l" defTabSz="603583">
              <a:lnSpc>
                <a:spcPct val="100000"/>
              </a:lnSpc>
              <a:spcBef>
                <a:spcPct val="50000"/>
              </a:spcBef>
              <a:buNone/>
              <a:defRPr sz="2201"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itle 1"/>
          <p:cNvSpPr>
            <a:spLocks noGrp="1"/>
          </p:cNvSpPr>
          <p:nvPr>
            <p:ph type="ctrTitle"/>
          </p:nvPr>
        </p:nvSpPr>
        <p:spPr>
          <a:xfrm>
            <a:off x="287924" y="1540552"/>
            <a:ext cx="7972248" cy="2278838"/>
          </a:xfrm>
          <a:prstGeom prst="rect">
            <a:avLst/>
          </a:prstGeom>
        </p:spPr>
        <p:txBody>
          <a:bodyPr>
            <a:noAutofit/>
          </a:bodyPr>
          <a:lstStyle>
            <a:lvl1pPr marL="183602" indent="-399974" algn="l">
              <a:lnSpc>
                <a:spcPct val="90000"/>
              </a:lnSpc>
              <a:defRPr sz="4001" b="0" i="1" spc="0" baseline="0">
                <a:solidFill>
                  <a:schemeClr val="tx2"/>
                </a:solidFill>
                <a:latin typeface="+mj-lt"/>
                <a:cs typeface="CiscoSans Thin"/>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803996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1" baseline="0">
                <a:solidFill>
                  <a:schemeClr val="tx1"/>
                </a:solidFill>
                <a:latin typeface="+mj-lt"/>
                <a:cs typeface="CiscoSans ExtraLight"/>
              </a:defRPr>
            </a:lvl1pPr>
          </a:lstStyle>
          <a:p>
            <a:pPr lvl="0"/>
            <a:r>
              <a:rPr lang="ja-JP" altLang="en-US" noProof="0"/>
              <a:t>アイコンをクリックして図を追加</a:t>
            </a:r>
            <a:endParaRPr lang="en-US" noProof="0" dirty="0"/>
          </a:p>
        </p:txBody>
      </p:sp>
      <p:sp>
        <p:nvSpPr>
          <p:cNvPr id="6" name="Text Placeholder 2"/>
          <p:cNvSpPr>
            <a:spLocks noGrp="1"/>
          </p:cNvSpPr>
          <p:nvPr>
            <p:ph type="body" sz="quarter" idx="11"/>
          </p:nvPr>
        </p:nvSpPr>
        <p:spPr bwMode="auto">
          <a:xfrm>
            <a:off x="500063" y="3162098"/>
            <a:ext cx="8139113" cy="202369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Tree>
    <p:extLst>
      <p:ext uri="{BB962C8B-B14F-4D97-AF65-F5344CB8AC3E}">
        <p14:creationId xmlns:p14="http://schemas.microsoft.com/office/powerpoint/2010/main" val="2552991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301163" cy="2843213"/>
          </a:xfrm>
          <a:prstGeom prst="rect">
            <a:avLst/>
          </a:prstGeom>
          <a:solidFill>
            <a:schemeClr val="bg2"/>
          </a:solidFill>
        </p:spPr>
        <p:txBody>
          <a:bodyPr vert="horz" lIns="91420" tIns="45710" rIns="91420" bIns="45710"/>
          <a:lstStyle>
            <a:lvl1pPr marL="0" indent="0" algn="ctr">
              <a:buNone/>
              <a:defRPr sz="2201" baseline="0">
                <a:solidFill>
                  <a:schemeClr val="tx1"/>
                </a:solidFill>
                <a:latin typeface="+mj-lt"/>
                <a:cs typeface="CiscoSans ExtraLight"/>
              </a:defRPr>
            </a:lvl1pPr>
          </a:lstStyle>
          <a:p>
            <a:pPr lvl="0"/>
            <a:r>
              <a:rPr lang="ja-JP" altLang="en-US" noProof="0"/>
              <a:t>アイコンをクリックして図を追加</a:t>
            </a:r>
            <a:endParaRPr lang="en-US" noProof="0" dirty="0"/>
          </a:p>
        </p:txBody>
      </p:sp>
      <p:sp>
        <p:nvSpPr>
          <p:cNvPr id="4" name="Text Placeholder 3"/>
          <p:cNvSpPr>
            <a:spLocks noGrp="1"/>
          </p:cNvSpPr>
          <p:nvPr>
            <p:ph type="body" sz="quarter" idx="11"/>
          </p:nvPr>
        </p:nvSpPr>
        <p:spPr>
          <a:xfrm>
            <a:off x="448786" y="3054520"/>
            <a:ext cx="8364236" cy="2995692"/>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Tree>
    <p:extLst>
      <p:ext uri="{BB962C8B-B14F-4D97-AF65-F5344CB8AC3E}">
        <p14:creationId xmlns:p14="http://schemas.microsoft.com/office/powerpoint/2010/main" val="2910529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1" baseline="0">
                <a:solidFill>
                  <a:schemeClr val="tx1"/>
                </a:solidFill>
                <a:latin typeface="+mj-lt"/>
                <a:cs typeface="CiscoSans ExtraLight"/>
              </a:defRPr>
            </a:lvl1pPr>
          </a:lstStyle>
          <a:p>
            <a:pPr lvl="0"/>
            <a:r>
              <a:rPr lang="ja-JP" altLang="en-US" noProof="0"/>
              <a:t>アイコンをクリックして図を追加</a:t>
            </a:r>
            <a:endParaRPr lang="en-US" noProof="0" dirty="0"/>
          </a:p>
        </p:txBody>
      </p:sp>
    </p:spTree>
    <p:extLst>
      <p:ext uri="{BB962C8B-B14F-4D97-AF65-F5344CB8AC3E}">
        <p14:creationId xmlns:p14="http://schemas.microsoft.com/office/powerpoint/2010/main" val="4150002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79" y="4741654"/>
            <a:ext cx="3466793"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7"/>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ja-JP" altLang="en-US" noProof="0"/>
              <a:t>アイコンをクリックして図を追加</a:t>
            </a:r>
            <a:endParaRPr lang="en-US" noProof="0" dirty="0"/>
          </a:p>
        </p:txBody>
      </p:sp>
    </p:spTree>
    <p:extLst>
      <p:ext uri="{BB962C8B-B14F-4D97-AF65-F5344CB8AC3E}">
        <p14:creationId xmlns:p14="http://schemas.microsoft.com/office/powerpoint/2010/main" val="101801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2" y="1201738"/>
            <a:ext cx="8277344" cy="3389312"/>
          </a:xfrm>
          <a:prstGeom prst="rect">
            <a:avLst/>
          </a:prstGeom>
        </p:spPr>
        <p:txBody>
          <a:bodyPr lIns="91420" tIns="45710" rIns="91420" bIns="45710">
            <a:noAutofit/>
          </a:bodyPr>
          <a:lstStyle>
            <a:lvl1pPr marL="228603" indent="-171452">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6" indent="-165102">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9" indent="-109540">
              <a:buClr>
                <a:schemeClr val="tx1"/>
              </a:buClr>
              <a:buSzPct val="80000"/>
              <a:buFont typeface="Arial"/>
              <a:buChar char="•"/>
              <a:defRPr sz="1601" b="0" i="0">
                <a:solidFill>
                  <a:schemeClr val="tx1"/>
                </a:solidFill>
                <a:latin typeface="+mn-lt"/>
                <a:ea typeface="CiscoSansTT Thin" charset="0"/>
                <a:cs typeface="CiscoSansTT Thin" charset="0"/>
              </a:defRPr>
            </a:lvl3pPr>
            <a:lvl4pPr marL="911047" indent="-171417">
              <a:buClr>
                <a:schemeClr val="tx1"/>
              </a:buClr>
              <a:buSzPct val="80000"/>
              <a:buFont typeface="Arial"/>
              <a:buChar char="•"/>
              <a:defRPr sz="1400" b="0" i="0">
                <a:solidFill>
                  <a:schemeClr val="tx1"/>
                </a:solidFill>
                <a:latin typeface="+mn-lt"/>
                <a:ea typeface="CiscoSansTT Thin" charset="0"/>
                <a:cs typeface="CiscoSansTT Thin" charset="0"/>
              </a:defRPr>
            </a:lvl4pPr>
            <a:lvl5pPr marL="1082464" indent="-168242">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1">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510008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7" indent="-117477">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9" indent="-114302">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30" indent="-114302">
              <a:buClr>
                <a:schemeClr val="tx1"/>
              </a:buClr>
              <a:buSzPct val="60000"/>
              <a:buFont typeface="Arial"/>
              <a:buChar char="•"/>
              <a:defRPr sz="1601" b="0" i="0">
                <a:solidFill>
                  <a:schemeClr val="tx1"/>
                </a:solidFill>
                <a:latin typeface="+mn-lt"/>
                <a:cs typeface="CiscoSans ExtraLight"/>
              </a:defRPr>
            </a:lvl3pPr>
            <a:lvl4pPr marL="517532" indent="-114302">
              <a:buClr>
                <a:schemeClr val="tx1"/>
              </a:buClr>
              <a:buSzPct val="60000"/>
              <a:buFont typeface="Arial"/>
              <a:buChar char="•"/>
              <a:defRPr sz="1400" b="0" i="0">
                <a:solidFill>
                  <a:schemeClr val="tx1"/>
                </a:solidFill>
                <a:latin typeface="+mn-lt"/>
                <a:cs typeface="CiscoSans ExtraLight"/>
              </a:defRPr>
            </a:lvl4pPr>
            <a:lvl5pPr marL="631833" indent="-114302">
              <a:buClr>
                <a:schemeClr val="tx1"/>
              </a:buClr>
              <a:buSzPct val="60000"/>
              <a:buFont typeface="Arial"/>
              <a:buChar char="•"/>
              <a:defRPr sz="1200" b="0" i="0">
                <a:solidFill>
                  <a:schemeClr val="tx1"/>
                </a:solidFill>
                <a:latin typeface="+mn-lt"/>
                <a:cs typeface="CiscoSans ExtraLight"/>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7" indent="-117477">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9" indent="-114302">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30" indent="-114302">
              <a:buClr>
                <a:schemeClr val="tx1"/>
              </a:buClr>
              <a:buSzPct val="60000"/>
              <a:buFont typeface="Arial"/>
              <a:buChar char="•"/>
              <a:defRPr sz="1601" b="0" i="0">
                <a:solidFill>
                  <a:schemeClr val="tx1"/>
                </a:solidFill>
                <a:latin typeface="+mn-lt"/>
                <a:cs typeface="CiscoSans ExtraLight"/>
              </a:defRPr>
            </a:lvl3pPr>
            <a:lvl4pPr marL="517532" indent="-114302">
              <a:buClr>
                <a:schemeClr val="tx1"/>
              </a:buClr>
              <a:buSzPct val="60000"/>
              <a:buFont typeface="Arial"/>
              <a:buChar char="•"/>
              <a:defRPr sz="1400" b="0" i="0">
                <a:solidFill>
                  <a:schemeClr val="tx1"/>
                </a:solidFill>
                <a:latin typeface="+mn-lt"/>
                <a:cs typeface="CiscoSans ExtraLight"/>
              </a:defRPr>
            </a:lvl4pPr>
            <a:lvl5pPr marL="631833" indent="-114302">
              <a:buClr>
                <a:schemeClr val="tx1"/>
              </a:buClr>
              <a:buSzPct val="60000"/>
              <a:buFont typeface="Arial"/>
              <a:buChar char="•"/>
              <a:defRPr sz="1200" b="0" i="0">
                <a:solidFill>
                  <a:schemeClr val="tx1"/>
                </a:solidFill>
                <a:latin typeface="+mn-lt"/>
                <a:cs typeface="CiscoSans ExtraLight"/>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1">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488608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1">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228523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7402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a:t>表を追加</a:t>
            </a:r>
            <a:endParaRPr lang="en-GB" noProof="0" dirty="0"/>
          </a:p>
        </p:txBody>
      </p:sp>
      <p:sp>
        <p:nvSpPr>
          <p:cNvPr id="6" name="Text Placeholder 9"/>
          <p:cNvSpPr>
            <a:spLocks noGrp="1"/>
          </p:cNvSpPr>
          <p:nvPr>
            <p:ph type="body" sz="quarter" idx="11"/>
          </p:nvPr>
        </p:nvSpPr>
        <p:spPr>
          <a:xfrm>
            <a:off x="437767" y="4148221"/>
            <a:ext cx="7180313" cy="326234"/>
          </a:xfrm>
          <a:prstGeom prst="rect">
            <a:avLst/>
          </a:prstGeom>
        </p:spPr>
        <p:txBody>
          <a:bodyPr wrap="square" lIns="91420" tIns="45710" rIns="91420" bIns="45710" anchor="b" anchorCtr="0">
            <a:noAutofit/>
          </a:bodyPr>
          <a:lstStyle>
            <a:lvl1pPr algn="l" defTabSz="603583">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1">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740429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グラフを追加</a:t>
            </a:r>
            <a:endParaRPr lang="en-US" noProof="0" dirty="0"/>
          </a:p>
        </p:txBody>
      </p:sp>
      <p:sp>
        <p:nvSpPr>
          <p:cNvPr id="7" name="Text Placeholder 9"/>
          <p:cNvSpPr>
            <a:spLocks noGrp="1"/>
          </p:cNvSpPr>
          <p:nvPr>
            <p:ph type="body" sz="quarter" idx="11"/>
          </p:nvPr>
        </p:nvSpPr>
        <p:spPr>
          <a:xfrm>
            <a:off x="437767" y="4148221"/>
            <a:ext cx="7180313" cy="326234"/>
          </a:xfrm>
          <a:prstGeom prst="rect">
            <a:avLst/>
          </a:prstGeom>
        </p:spPr>
        <p:txBody>
          <a:bodyPr wrap="square" lIns="91420" tIns="45710" rIns="91420" bIns="45710" anchor="b" anchorCtr="0">
            <a:noAutofit/>
          </a:bodyPr>
          <a:lstStyle>
            <a:lvl1pPr algn="l" defTabSz="603583">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4137091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3" y="1347789"/>
            <a:ext cx="8280057" cy="3073946"/>
          </a:xfrm>
          <a:prstGeom prst="rect">
            <a:avLst/>
          </a:prstGeom>
        </p:spPr>
        <p:txBody>
          <a:bodyPr lIns="91420" tIns="45710" rIns="91420" bIns="45710">
            <a:noAutofit/>
          </a:bodyPr>
          <a:lstStyle>
            <a:lvl1pPr marL="285694" marR="0" indent="-285694" algn="ctr" defTabSz="457111"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sp>
        <p:nvSpPr>
          <p:cNvPr id="4"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51694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2" y="1665182"/>
            <a:ext cx="3662024" cy="2925869"/>
          </a:xfrm>
          <a:prstGeom prst="rect">
            <a:avLst/>
          </a:prstGeom>
        </p:spPr>
        <p:txBody>
          <a:bodyPr lIns="91420" tIns="45710" rIns="91420" bIns="45710">
            <a:noAutofit/>
          </a:bodyPr>
          <a:lstStyle>
            <a:lvl1pPr marL="174627" indent="-117477">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9" indent="-114302">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30" indent="-114302">
              <a:buClr>
                <a:schemeClr val="tx2"/>
              </a:buClr>
              <a:buSzPct val="60000"/>
              <a:buFont typeface="Arial"/>
              <a:buChar char="•"/>
              <a:defRPr sz="1601" b="0" i="0">
                <a:solidFill>
                  <a:schemeClr val="bg1"/>
                </a:solidFill>
                <a:latin typeface="+mn-lt"/>
                <a:ea typeface="CiscoSansTT Thin" charset="0"/>
                <a:cs typeface="CiscoSansTT Thin" charset="0"/>
              </a:defRPr>
            </a:lvl3pPr>
            <a:lvl4pPr marL="517532" indent="-114302">
              <a:buClr>
                <a:schemeClr val="tx2"/>
              </a:buClr>
              <a:buSzPct val="60000"/>
              <a:buFont typeface="Arial"/>
              <a:buChar char="•"/>
              <a:defRPr sz="1400" b="0" i="0">
                <a:solidFill>
                  <a:schemeClr val="bg1"/>
                </a:solidFill>
                <a:latin typeface="+mn-lt"/>
                <a:ea typeface="CiscoSansTT Thin" charset="0"/>
                <a:cs typeface="CiscoSansTT Thin" charset="0"/>
              </a:defRPr>
            </a:lvl4pPr>
            <a:lvl5pPr marL="631833" indent="-114302">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ja-JP" altLang="en-US"/>
              <a:t>マスター タイトルの書式設定</a:t>
            </a:r>
            <a:endParaRPr lang="en-GB" dirty="0"/>
          </a:p>
        </p:txBody>
      </p:sp>
      <p:sp>
        <p:nvSpPr>
          <p:cNvPr id="8" name="Rectangle 4"/>
          <p:cNvSpPr>
            <a:spLocks noChangeArrowheads="1"/>
          </p:cNvSpPr>
          <p:nvPr/>
        </p:nvSpPr>
        <p:spPr bwMode="ltGray">
          <a:xfrm>
            <a:off x="477680" y="4741654"/>
            <a:ext cx="3568392"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4810145"/>
      </p:ext>
    </p:extLst>
  </p:cSld>
  <p:clrMapOvr>
    <a:masterClrMapping/>
  </p:clrMapOvr>
  <p:extLst>
    <p:ext uri="{DCECCB84-F9BA-43D5-87BE-67443E8EF086}">
      <p15:sldGuideLst xmlns:p15="http://schemas.microsoft.com/office/powerpoint/2012/main">
        <p15:guide id="2" pos="144">
          <p15:clr>
            <a:srgbClr val="FBAE40"/>
          </p15:clr>
        </p15:guide>
        <p15:guide id="3" pos="129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6" name="Text Placeholder 5"/>
          <p:cNvSpPr>
            <a:spLocks noGrp="1"/>
          </p:cNvSpPr>
          <p:nvPr>
            <p:ph type="body" sz="quarter" idx="10"/>
          </p:nvPr>
        </p:nvSpPr>
        <p:spPr>
          <a:xfrm>
            <a:off x="5097464" y="531813"/>
            <a:ext cx="3551237" cy="4059237"/>
          </a:xfrm>
          <a:prstGeom prst="rect">
            <a:avLst/>
          </a:prstGeom>
        </p:spPr>
        <p:txBody>
          <a:bodyPr lIns="0" rIns="0" anchor="ctr" anchorCtr="0"/>
          <a:lstStyle>
            <a:lvl1pPr marL="169865" indent="-169865">
              <a:lnSpc>
                <a:spcPct val="100000"/>
              </a:lnSpc>
              <a:buClr>
                <a:schemeClr val="tx1"/>
              </a:buClr>
              <a:buSzPct val="60000"/>
              <a:buFont typeface="Arial" panose="020B0604020202020204" pitchFamily="34" charset="0"/>
              <a:buChar char="•"/>
              <a:tabLst>
                <a:tab pos="228603" algn="l"/>
              </a:tabLst>
              <a:defRPr sz="2400"/>
            </a:lvl1pPr>
            <a:lvl2pPr marL="346079" indent="-171452">
              <a:lnSpc>
                <a:spcPct val="100000"/>
              </a:lnSpc>
              <a:buClr>
                <a:schemeClr val="tx1"/>
              </a:buClr>
              <a:buSzPct val="60000"/>
              <a:buFont typeface="Arial" panose="020B0604020202020204" pitchFamily="34" charset="0"/>
              <a:buChar char="•"/>
              <a:defRPr sz="2400"/>
            </a:lvl2pPr>
            <a:lvl3pPr marL="457206" indent="-117477">
              <a:lnSpc>
                <a:spcPct val="100000"/>
              </a:lnSpc>
              <a:buClr>
                <a:schemeClr val="tx1"/>
              </a:buClr>
              <a:buSzPct val="60000"/>
              <a:buFont typeface="Arial" panose="020B0604020202020204" pitchFamily="34" charset="0"/>
              <a:buChar char="•"/>
              <a:defRPr sz="2000"/>
            </a:lvl3pPr>
            <a:lvl4pPr marL="574682" indent="-117477">
              <a:lnSpc>
                <a:spcPct val="100000"/>
              </a:lnSpc>
              <a:buClr>
                <a:schemeClr val="tx1"/>
              </a:buClr>
              <a:buSzPct val="60000"/>
              <a:buFont typeface="Arial" panose="020B0604020202020204" pitchFamily="34" charset="0"/>
              <a:buChar char="•"/>
              <a:tabLst/>
              <a:defRPr sz="1800"/>
            </a:lvl4pPr>
            <a:lvl5pPr marL="744548" indent="-112715">
              <a:lnSpc>
                <a:spcPct val="100000"/>
              </a:lnSpc>
              <a:buClr>
                <a:schemeClr val="tx1"/>
              </a:buClr>
              <a:buSzPct val="60000"/>
              <a:buFont typeface="Arial" panose="020B0604020202020204" pitchFamily="34" charset="0"/>
              <a:buChar char="•"/>
              <a:defRPr sz="1800"/>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Rectangle 4"/>
          <p:cNvSpPr>
            <a:spLocks noChangeArrowheads="1"/>
          </p:cNvSpPr>
          <p:nvPr/>
        </p:nvSpPr>
        <p:spPr bwMode="ltGray">
          <a:xfrm>
            <a:off x="477679" y="4741654"/>
            <a:ext cx="3466793"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799813256"/>
      </p:ext>
    </p:extLst>
  </p:cSld>
  <p:clrMapOvr>
    <a:masterClrMapping/>
  </p:clrMapOvr>
  <p:extLst>
    <p:ext uri="{DCECCB84-F9BA-43D5-87BE-67443E8EF086}">
      <p15:sldGuideLst xmlns:p15="http://schemas.microsoft.com/office/powerpoint/2012/main">
        <p15:guide id="1" orient="horz" pos="522">
          <p15:clr>
            <a:srgbClr val="FBAE40"/>
          </p15:clr>
        </p15:guide>
        <p15:guide id="2" pos="132">
          <p15:clr>
            <a:srgbClr val="FBAE40"/>
          </p15:clr>
        </p15:guide>
        <p15:guide id="3" orient="horz" pos="1098">
          <p15:clr>
            <a:srgbClr val="FBAE40"/>
          </p15:clr>
        </p15:guide>
        <p15:guide id="4" pos="133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302" indent="-114302">
              <a:lnSpc>
                <a:spcPct val="100000"/>
              </a:lnSpc>
              <a:buClr>
                <a:schemeClr val="tx1"/>
              </a:buClr>
              <a:buSzPct val="60000"/>
              <a:defRPr sz="2000"/>
            </a:lvl1pPr>
            <a:lvl2pPr marL="228603" indent="-114302">
              <a:lnSpc>
                <a:spcPct val="100000"/>
              </a:lnSpc>
              <a:buClr>
                <a:schemeClr val="tx1"/>
              </a:buClr>
              <a:buSzPct val="60000"/>
              <a:defRPr sz="2000"/>
            </a:lvl2pPr>
            <a:lvl3pPr marL="342905" indent="-114302">
              <a:lnSpc>
                <a:spcPct val="100000"/>
              </a:lnSpc>
              <a:buClr>
                <a:schemeClr val="tx1"/>
              </a:buClr>
              <a:buSzPct val="60000"/>
              <a:defRPr sz="1800"/>
            </a:lvl3pPr>
            <a:lvl4pPr marL="457206" indent="-123827">
              <a:lnSpc>
                <a:spcPct val="100000"/>
              </a:lnSpc>
              <a:buClr>
                <a:schemeClr val="tx1"/>
              </a:buClr>
              <a:buSzPct val="60000"/>
              <a:defRPr sz="1601"/>
            </a:lvl4pPr>
            <a:lvl5pPr marL="574682" indent="-117477">
              <a:lnSpc>
                <a:spcPct val="100000"/>
              </a:lnSpc>
              <a:buClr>
                <a:schemeClr val="tx1"/>
              </a:buClr>
              <a:buSzPct val="60000"/>
              <a:defRPr sz="1601"/>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Text Placeholder 6"/>
          <p:cNvSpPr>
            <a:spLocks noGrp="1"/>
          </p:cNvSpPr>
          <p:nvPr>
            <p:ph type="body" sz="quarter" idx="11"/>
          </p:nvPr>
        </p:nvSpPr>
        <p:spPr>
          <a:xfrm>
            <a:off x="437767" y="1659842"/>
            <a:ext cx="3808797" cy="2931209"/>
          </a:xfrm>
          <a:prstGeom prst="rect">
            <a:avLst/>
          </a:prstGeom>
        </p:spPr>
        <p:txBody>
          <a:bodyPr/>
          <a:lstStyle>
            <a:lvl1pPr marL="114302" indent="-114302">
              <a:buClr>
                <a:schemeClr val="tx2"/>
              </a:buClr>
              <a:buSzPct val="60000"/>
              <a:defRPr lang="en-US" sz="2000" kern="1200" dirty="0" smtClean="0">
                <a:solidFill>
                  <a:schemeClr val="bg1"/>
                </a:solidFill>
                <a:latin typeface="+mn-lt"/>
                <a:ea typeface="ＭＳ Ｐゴシック" charset="0"/>
                <a:cs typeface="CiscoSans"/>
              </a:defRPr>
            </a:lvl1pPr>
            <a:lvl2pPr marL="228603" indent="-114302">
              <a:buClr>
                <a:schemeClr val="tx2"/>
              </a:buClr>
              <a:buSzPct val="60000"/>
              <a:defRPr sz="2000">
                <a:solidFill>
                  <a:schemeClr val="bg1"/>
                </a:solidFill>
              </a:defRPr>
            </a:lvl2pPr>
            <a:lvl3pPr marL="342905" indent="-114302">
              <a:buClr>
                <a:schemeClr val="tx2"/>
              </a:buClr>
              <a:buSzPct val="60000"/>
              <a:defRPr sz="1800">
                <a:solidFill>
                  <a:schemeClr val="bg1"/>
                </a:solidFill>
              </a:defRPr>
            </a:lvl3pPr>
            <a:lvl4pPr marL="457206" indent="-123827">
              <a:buClr>
                <a:schemeClr val="tx2"/>
              </a:buClr>
              <a:buSzPct val="60000"/>
              <a:defRPr sz="1601">
                <a:solidFill>
                  <a:schemeClr val="bg1"/>
                </a:solidFill>
              </a:defRPr>
            </a:lvl4pPr>
            <a:lvl5pPr marL="574682" indent="-117477">
              <a:buClr>
                <a:schemeClr val="tx2"/>
              </a:buClr>
              <a:buSzPct val="60000"/>
              <a:defRPr sz="1601">
                <a:solidFill>
                  <a:schemeClr val="bg1"/>
                </a:solidFill>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8" name="Rectangle 4"/>
          <p:cNvSpPr>
            <a:spLocks noChangeArrowheads="1"/>
          </p:cNvSpPr>
          <p:nvPr/>
        </p:nvSpPr>
        <p:spPr bwMode="ltGray">
          <a:xfrm>
            <a:off x="477679" y="4741654"/>
            <a:ext cx="3359216"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131876232"/>
      </p:ext>
    </p:extLst>
  </p:cSld>
  <p:clrMapOvr>
    <a:masterClrMapping/>
  </p:clrMapOvr>
  <p:extLst>
    <p:ext uri="{DCECCB84-F9BA-43D5-87BE-67443E8EF086}">
      <p15:sldGuideLst xmlns:p15="http://schemas.microsoft.com/office/powerpoint/2012/main">
        <p15:guide id="4" pos="133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7" name="Picture Placeholder 6"/>
          <p:cNvSpPr>
            <a:spLocks noGrp="1"/>
          </p:cNvSpPr>
          <p:nvPr>
            <p:ph type="pic" sz="quarter" idx="10"/>
          </p:nvPr>
        </p:nvSpPr>
        <p:spPr>
          <a:xfrm>
            <a:off x="5089526" y="531813"/>
            <a:ext cx="3559175" cy="3364847"/>
          </a:xfrm>
          <a:prstGeom prst="rect">
            <a:avLst/>
          </a:prstGeom>
        </p:spPr>
        <p:txBody>
          <a:bodyPr anchor="ctr" anchorCtr="0"/>
          <a:lstStyle>
            <a:lvl1pPr marL="0" indent="0" algn="ctr">
              <a:buNone/>
              <a:defRPr/>
            </a:lvl1pPr>
          </a:lstStyle>
          <a:p>
            <a:r>
              <a:rPr lang="ja-JP" altLang="en-US"/>
              <a:t>アイコンをクリックして図を追加</a:t>
            </a:r>
            <a:endParaRPr lang="en-US" dirty="0"/>
          </a:p>
        </p:txBody>
      </p:sp>
      <p:sp>
        <p:nvSpPr>
          <p:cNvPr id="9" name="Text Placeholder 8"/>
          <p:cNvSpPr>
            <a:spLocks noGrp="1"/>
          </p:cNvSpPr>
          <p:nvPr>
            <p:ph type="body" sz="quarter" idx="11"/>
          </p:nvPr>
        </p:nvSpPr>
        <p:spPr>
          <a:xfrm>
            <a:off x="5089526" y="4062351"/>
            <a:ext cx="3559175" cy="525146"/>
          </a:xfrm>
          <a:prstGeom prst="rect">
            <a:avLst/>
          </a:prstGeom>
        </p:spPr>
        <p:txBody>
          <a:bodyPr lIns="0" tIns="0" rIns="0" bIns="0"/>
          <a:lstStyle>
            <a:lvl1pPr marL="0" indent="0">
              <a:buNone/>
              <a:defRPr sz="1400"/>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10" name="Rectangle 4"/>
          <p:cNvSpPr>
            <a:spLocks noChangeArrowheads="1"/>
          </p:cNvSpPr>
          <p:nvPr/>
        </p:nvSpPr>
        <p:spPr bwMode="ltGray">
          <a:xfrm>
            <a:off x="477679" y="4741653"/>
            <a:ext cx="2863169"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31313540"/>
      </p:ext>
    </p:extLst>
  </p:cSld>
  <p:clrMapOvr>
    <a:masterClrMapping/>
  </p:clrMapOvr>
  <p:extLst>
    <p:ext uri="{DCECCB84-F9BA-43D5-87BE-67443E8EF086}">
      <p15:sldGuideLst xmlns:p15="http://schemas.microsoft.com/office/powerpoint/2012/main">
        <p15:guide id="1" orient="horz" pos="522">
          <p15:clr>
            <a:srgbClr val="FBAE40"/>
          </p15:clr>
        </p15:guide>
        <p15:guide id="2" pos="132">
          <p15:clr>
            <a:srgbClr val="FBAE40"/>
          </p15:clr>
        </p15:guide>
        <p15:guide id="3" orient="horz" pos="1097">
          <p15:clr>
            <a:srgbClr val="FBAE40"/>
          </p15:clr>
        </p15:guide>
        <p15:guide id="4" pos="1338">
          <p15:clr>
            <a:srgbClr val="FBAE40"/>
          </p15:clr>
        </p15:guide>
        <p15:guide id="7" pos="160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ja-JP" altLang="en-US"/>
              <a:t>アイコンをクリックして図を追加</a:t>
            </a:r>
            <a:endParaRPr lang="en-US" dirty="0"/>
          </a:p>
        </p:txBody>
      </p:sp>
      <p:sp>
        <p:nvSpPr>
          <p:cNvPr id="8" name="Rectangle 4"/>
          <p:cNvSpPr>
            <a:spLocks noChangeArrowheads="1"/>
          </p:cNvSpPr>
          <p:nvPr/>
        </p:nvSpPr>
        <p:spPr bwMode="ltGray">
          <a:xfrm>
            <a:off x="477680" y="4741654"/>
            <a:ext cx="3263592"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872497352"/>
      </p:ext>
    </p:extLst>
  </p:cSld>
  <p:clrMapOvr>
    <a:masterClrMapping/>
  </p:clrMapOvr>
  <p:extLst>
    <p:ext uri="{DCECCB84-F9BA-43D5-87BE-67443E8EF086}">
      <p15:sldGuideLst xmlns:p15="http://schemas.microsoft.com/office/powerpoint/2012/main">
        <p15:guide id="1" orient="horz" pos="522">
          <p15:clr>
            <a:srgbClr val="FBAE40"/>
          </p15:clr>
        </p15:guide>
        <p15:guide id="2" pos="132">
          <p15:clr>
            <a:srgbClr val="FBAE40"/>
          </p15:clr>
        </p15:guide>
        <p15:guide id="3" orient="horz" pos="1097">
          <p15:clr>
            <a:srgbClr val="FBAE40"/>
          </p15:clr>
        </p15:guide>
        <p15:guide id="4" pos="1338">
          <p15:clr>
            <a:srgbClr val="FBAE40"/>
          </p15:clr>
        </p15:guide>
        <p15:guide id="7" pos="160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8" name="Rectangle 4"/>
          <p:cNvSpPr>
            <a:spLocks noChangeArrowheads="1"/>
          </p:cNvSpPr>
          <p:nvPr/>
        </p:nvSpPr>
        <p:spPr bwMode="ltGray">
          <a:xfrm>
            <a:off x="477679" y="4741654"/>
            <a:ext cx="2946839"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749617269"/>
      </p:ext>
    </p:extLst>
  </p:cSld>
  <p:clrMapOvr>
    <a:masterClrMapping/>
  </p:clrMapOvr>
  <p:extLst>
    <p:ext uri="{DCECCB84-F9BA-43D5-87BE-67443E8EF086}">
      <p15:sldGuideLst xmlns:p15="http://schemas.microsoft.com/office/powerpoint/2012/main">
        <p15:guide id="1" orient="horz" pos="522">
          <p15:clr>
            <a:srgbClr val="FBAE40"/>
          </p15:clr>
        </p15:guide>
        <p15:guide id="3" orient="horz" pos="1097">
          <p15:clr>
            <a:srgbClr val="FBAE40"/>
          </p15:clr>
        </p15:guide>
        <p15:guide id="4" pos="1338">
          <p15:clr>
            <a:srgbClr val="FBAE40"/>
          </p15:clr>
        </p15:guide>
        <p15:guide id="7" pos="16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7" name="Picture Placeholder 6"/>
          <p:cNvSpPr>
            <a:spLocks noGrp="1"/>
          </p:cNvSpPr>
          <p:nvPr>
            <p:ph type="pic" sz="quarter" idx="10"/>
          </p:nvPr>
        </p:nvSpPr>
        <p:spPr>
          <a:xfrm>
            <a:off x="4580092" y="0"/>
            <a:ext cx="4563908" cy="5143500"/>
          </a:xfrm>
          <a:prstGeom prst="rect">
            <a:avLst/>
          </a:prstGeom>
        </p:spPr>
        <p:txBody>
          <a:bodyPr anchor="ctr" anchorCtr="0"/>
          <a:lstStyle>
            <a:lvl1pPr marL="0" indent="0" algn="ctr">
              <a:buNone/>
              <a:defRPr/>
            </a:lvl1pPr>
          </a:lstStyle>
          <a:p>
            <a:r>
              <a:rPr lang="ja-JP" altLang="en-US"/>
              <a:t>アイコンをクリックして図を追加</a:t>
            </a:r>
            <a:endParaRPr lang="en-US" dirty="0"/>
          </a:p>
        </p:txBody>
      </p:sp>
      <p:sp>
        <p:nvSpPr>
          <p:cNvPr id="8" name="Rectangle 4"/>
          <p:cNvSpPr>
            <a:spLocks noChangeArrowheads="1"/>
          </p:cNvSpPr>
          <p:nvPr/>
        </p:nvSpPr>
        <p:spPr bwMode="ltGray">
          <a:xfrm>
            <a:off x="477680" y="4741654"/>
            <a:ext cx="3299450"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646859459"/>
      </p:ext>
    </p:extLst>
  </p:cSld>
  <p:clrMapOvr>
    <a:masterClrMapping/>
  </p:clrMapOvr>
  <p:extLst>
    <p:ext uri="{DCECCB84-F9BA-43D5-87BE-67443E8EF086}">
      <p15:sldGuideLst xmlns:p15="http://schemas.microsoft.com/office/powerpoint/2012/main">
        <p15:guide id="1" orient="horz" pos="522">
          <p15:clr>
            <a:srgbClr val="FBAE40"/>
          </p15:clr>
        </p15:guide>
        <p15:guide id="3" orient="horz" pos="1097">
          <p15:clr>
            <a:srgbClr val="FBAE40"/>
          </p15:clr>
        </p15:guide>
        <p15:guide id="4" pos="1338">
          <p15:clr>
            <a:srgbClr val="FBAE40"/>
          </p15:clr>
        </p15:guide>
        <p15:guide id="7" pos="160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ja-JP" altLang="en-US"/>
              <a:t>グラフを追加</a:t>
            </a:r>
            <a:endParaRPr lang="en-US"/>
          </a:p>
        </p:txBody>
      </p:sp>
      <p:sp>
        <p:nvSpPr>
          <p:cNvPr id="8" name="Rectangle 4"/>
          <p:cNvSpPr>
            <a:spLocks noChangeArrowheads="1"/>
          </p:cNvSpPr>
          <p:nvPr/>
        </p:nvSpPr>
        <p:spPr bwMode="ltGray">
          <a:xfrm>
            <a:off x="477679" y="4741654"/>
            <a:ext cx="3179921"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72358156"/>
      </p:ext>
    </p:extLst>
  </p:cSld>
  <p:clrMapOvr>
    <a:masterClrMapping/>
  </p:clrMapOvr>
  <p:extLst>
    <p:ext uri="{DCECCB84-F9BA-43D5-87BE-67443E8EF086}">
      <p15:sldGuideLst xmlns:p15="http://schemas.microsoft.com/office/powerpoint/2012/main">
        <p15:guide id="3" orient="horz" pos="1098">
          <p15:clr>
            <a:srgbClr val="FBAE40"/>
          </p15:clr>
        </p15:guide>
        <p15:guide id="4" pos="1338">
          <p15:clr>
            <a:srgbClr val="FBAE40"/>
          </p15:clr>
        </p15:guide>
        <p15:guide id="7" pos="160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22"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a:t>マスター タイトルの書式設定</a:t>
            </a:r>
            <a:endParaRPr lang="en-GB" dirty="0"/>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ja-JP" altLang="en-US"/>
              <a:t>表を追加</a:t>
            </a:r>
            <a:endParaRPr lang="en-US"/>
          </a:p>
        </p:txBody>
      </p:sp>
      <p:sp>
        <p:nvSpPr>
          <p:cNvPr id="8" name="Rectangle 4"/>
          <p:cNvSpPr>
            <a:spLocks noChangeArrowheads="1"/>
          </p:cNvSpPr>
          <p:nvPr/>
        </p:nvSpPr>
        <p:spPr bwMode="ltGray">
          <a:xfrm>
            <a:off x="477679" y="4741654"/>
            <a:ext cx="3407027" cy="154518"/>
          </a:xfrm>
          <a:prstGeom prst="rect">
            <a:avLst/>
          </a:prstGeom>
          <a:noFill/>
          <a:ln w="9525">
            <a:noFill/>
            <a:miter lim="800000"/>
            <a:headEnd/>
            <a:tailEnd/>
          </a:ln>
          <a:effectLst/>
        </p:spPr>
        <p:txBody>
          <a:bodyPr wrap="square" lIns="61586" tIns="30792" rIns="61586" bIns="30792" anchor="b">
            <a:spAutoFit/>
          </a:bodyPr>
          <a:lstStyle/>
          <a:p>
            <a:pPr algn="l" defTabSz="610752"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697327582"/>
      </p:ext>
    </p:extLst>
  </p:cSld>
  <p:clrMapOvr>
    <a:masterClrMapping/>
  </p:clrMapOvr>
  <p:extLst>
    <p:ext uri="{DCECCB84-F9BA-43D5-87BE-67443E8EF086}">
      <p15:sldGuideLst xmlns:p15="http://schemas.microsoft.com/office/powerpoint/2012/main">
        <p15:guide id="1" orient="horz" pos="522">
          <p15:clr>
            <a:srgbClr val="FBAE40"/>
          </p15:clr>
        </p15:guide>
        <p15:guide id="3" orient="horz" pos="1098">
          <p15:clr>
            <a:srgbClr val="FBAE40"/>
          </p15:clr>
        </p15:guide>
        <p15:guide id="4" pos="1338">
          <p15:clr>
            <a:srgbClr val="FBAE40"/>
          </p15:clr>
        </p15:guide>
        <p15:guide id="7" pos="160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Freeform 6"/>
          <p:cNvSpPr>
            <a:spLocks noChangeAspect="1" noEditPoints="1"/>
          </p:cNvSpPr>
          <p:nvPr/>
        </p:nvSpPr>
        <p:spPr bwMode="auto">
          <a:xfrm>
            <a:off x="3762994" y="2129077"/>
            <a:ext cx="1618013"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600">
              <a:solidFill>
                <a:schemeClr val="bg1"/>
              </a:solidFill>
            </a:endParaRPr>
          </a:p>
        </p:txBody>
      </p:sp>
    </p:spTree>
    <p:extLst>
      <p:ext uri="{BB962C8B-B14F-4D97-AF65-F5344CB8AC3E}">
        <p14:creationId xmlns:p14="http://schemas.microsoft.com/office/powerpoint/2010/main" val="19739058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General copy">
    <p:spTree>
      <p:nvGrpSpPr>
        <p:cNvPr id="1" name=""/>
        <p:cNvGrpSpPr/>
        <p:nvPr/>
      </p:nvGrpSpPr>
      <p:grpSpPr>
        <a:xfrm>
          <a:off x="0" y="0"/>
          <a:ext cx="0" cy="0"/>
          <a:chOff x="0" y="0"/>
          <a:chExt cx="0" cy="0"/>
        </a:xfrm>
      </p:grpSpPr>
      <p:sp>
        <p:nvSpPr>
          <p:cNvPr id="15" name="Shape 35"/>
          <p:cNvSpPr/>
          <p:nvPr userDrawn="1"/>
        </p:nvSpPr>
        <p:spPr>
          <a:xfrm>
            <a:off x="0" y="4705350"/>
            <a:ext cx="9144000" cy="0"/>
          </a:xfrm>
          <a:prstGeom prst="line">
            <a:avLst/>
          </a:prstGeom>
          <a:ln w="25400">
            <a:solidFill>
              <a:srgbClr val="DCDEE0"/>
            </a:solidFill>
            <a:miter lim="400000"/>
          </a:ln>
        </p:spPr>
        <p:txBody>
          <a:bodyPr lIns="0" tIns="0" rIns="0" bIns="0" anchor="ctr"/>
          <a:lstStyle/>
          <a:p>
            <a:pPr lvl="0">
              <a:defRPr sz="3200"/>
            </a:pPr>
            <a:endParaRPr sz="1200"/>
          </a:p>
        </p:txBody>
      </p:sp>
      <p:sp>
        <p:nvSpPr>
          <p:cNvPr id="3" name="Title 2"/>
          <p:cNvSpPr>
            <a:spLocks noGrp="1"/>
          </p:cNvSpPr>
          <p:nvPr>
            <p:ph type="title" hasCustomPrompt="1"/>
          </p:nvPr>
        </p:nvSpPr>
        <p:spPr>
          <a:xfrm>
            <a:off x="361020" y="348388"/>
            <a:ext cx="7886700" cy="367230"/>
          </a:xfrm>
          <a:prstGeom prst="rect">
            <a:avLst/>
          </a:prstGeom>
        </p:spPr>
        <p:txBody>
          <a:bodyPr/>
          <a:lstStyle>
            <a:lvl1pPr>
              <a:defRPr sz="2475" baseline="0">
                <a:solidFill>
                  <a:schemeClr val="accent1"/>
                </a:solidFill>
                <a:latin typeface="+mn-lt"/>
              </a:defRPr>
            </a:lvl1pPr>
          </a:lstStyle>
          <a:p>
            <a:r>
              <a:rPr lang="en-US" dirty="0"/>
              <a:t>Title of slide</a:t>
            </a:r>
          </a:p>
        </p:txBody>
      </p:sp>
      <p:sp>
        <p:nvSpPr>
          <p:cNvPr id="11" name="Text Placeholder 10"/>
          <p:cNvSpPr>
            <a:spLocks noGrp="1"/>
          </p:cNvSpPr>
          <p:nvPr>
            <p:ph type="body" sz="quarter" idx="13" hasCustomPrompt="1"/>
          </p:nvPr>
        </p:nvSpPr>
        <p:spPr>
          <a:xfrm>
            <a:off x="361020" y="1908968"/>
            <a:ext cx="7886700" cy="774598"/>
          </a:xfrm>
          <a:prstGeom prst="rect">
            <a:avLst/>
          </a:prstGeom>
        </p:spPr>
        <p:txBody>
          <a:bodyPr/>
          <a:lstStyle>
            <a:lvl1pPr>
              <a:defRPr sz="1350" baseline="0">
                <a:latin typeface="Proxima Nova" charset="0"/>
              </a:defRPr>
            </a:lvl1pPr>
            <a:lvl2pPr>
              <a:defRPr sz="1350"/>
            </a:lvl2pPr>
            <a:lvl3pPr>
              <a:defRPr sz="1350"/>
            </a:lvl3pPr>
            <a:lvl4pPr>
              <a:defRPr/>
            </a:lvl4pPr>
          </a:lstStyle>
          <a:p>
            <a:pPr lvl="0"/>
            <a:r>
              <a:rPr lang="en-US" dirty="0"/>
              <a:t>Bullet</a:t>
            </a:r>
          </a:p>
          <a:p>
            <a:pPr lvl="0"/>
            <a:r>
              <a:rPr lang="en-US" dirty="0"/>
              <a:t>Bullet </a:t>
            </a:r>
          </a:p>
          <a:p>
            <a:pPr lvl="0"/>
            <a:r>
              <a:rPr lang="en-US" dirty="0"/>
              <a:t>Bullet</a:t>
            </a:r>
          </a:p>
        </p:txBody>
      </p:sp>
      <p:sp>
        <p:nvSpPr>
          <p:cNvPr id="4" name="Content Placeholder 3"/>
          <p:cNvSpPr>
            <a:spLocks noGrp="1"/>
          </p:cNvSpPr>
          <p:nvPr>
            <p:ph sz="quarter" idx="14" hasCustomPrompt="1"/>
          </p:nvPr>
        </p:nvSpPr>
        <p:spPr>
          <a:xfrm>
            <a:off x="361020" y="942975"/>
            <a:ext cx="7886440" cy="398808"/>
          </a:xfrm>
          <a:prstGeom prst="rect">
            <a:avLst/>
          </a:prstGeom>
        </p:spPr>
        <p:txBody>
          <a:bodyPr/>
          <a:lstStyle>
            <a:lvl1pPr marL="0" indent="0">
              <a:buFontTx/>
              <a:buNone/>
              <a:defRPr sz="1875" b="0" i="0">
                <a:latin typeface="Proxima Nova" charset="0"/>
                <a:ea typeface="Proxima Nova" charset="0"/>
                <a:cs typeface="Proxima Nova" charset="0"/>
              </a:defRPr>
            </a:lvl1pPr>
          </a:lstStyle>
          <a:p>
            <a:pPr lvl="0"/>
            <a:r>
              <a:rPr lang="en-US" dirty="0"/>
              <a:t>Secondary headline</a:t>
            </a:r>
          </a:p>
        </p:txBody>
      </p:sp>
      <p:sp>
        <p:nvSpPr>
          <p:cNvPr id="6" name="Content Placeholder 5"/>
          <p:cNvSpPr>
            <a:spLocks noGrp="1"/>
          </p:cNvSpPr>
          <p:nvPr>
            <p:ph sz="quarter" idx="15" hasCustomPrompt="1"/>
          </p:nvPr>
        </p:nvSpPr>
        <p:spPr>
          <a:xfrm>
            <a:off x="361020" y="1514475"/>
            <a:ext cx="7886440" cy="229842"/>
          </a:xfrm>
          <a:prstGeom prst="rect">
            <a:avLst/>
          </a:prstGeom>
        </p:spPr>
        <p:txBody>
          <a:bodyPr/>
          <a:lstStyle>
            <a:lvl1pPr marL="0" indent="0">
              <a:buFontTx/>
              <a:buNone/>
              <a:defRPr sz="1350">
                <a:latin typeface="Proxima Nova Regular"/>
              </a:defRPr>
            </a:lvl1pPr>
          </a:lstStyle>
          <a:p>
            <a:pPr lvl="0"/>
            <a:r>
              <a:rPr lang="en-US" dirty="0"/>
              <a:t>Body copy</a:t>
            </a:r>
          </a:p>
        </p:txBody>
      </p:sp>
      <p:sp>
        <p:nvSpPr>
          <p:cNvPr id="10" name="Content Placeholder 3"/>
          <p:cNvSpPr>
            <a:spLocks noGrp="1"/>
          </p:cNvSpPr>
          <p:nvPr>
            <p:ph sz="quarter" idx="10" hasCustomPrompt="1"/>
          </p:nvPr>
        </p:nvSpPr>
        <p:spPr>
          <a:xfrm>
            <a:off x="5650707" y="4856331"/>
            <a:ext cx="3264694" cy="168107"/>
          </a:xfrm>
          <a:prstGeom prst="rect">
            <a:avLst/>
          </a:prstGeom>
        </p:spPr>
        <p:txBody>
          <a:bodyPr/>
          <a:lstStyle>
            <a:lvl1pPr marL="0" indent="0" algn="r">
              <a:buFontTx/>
              <a:buNone/>
              <a:defRPr sz="1350">
                <a:solidFill>
                  <a:schemeClr val="tx1"/>
                </a:solidFill>
                <a:latin typeface="Proxima Nova Regular"/>
              </a:defRPr>
            </a:lvl1pPr>
          </a:lstStyle>
          <a:p>
            <a:pPr lvl="0"/>
            <a:r>
              <a:rPr lang="en-US" dirty="0"/>
              <a:t>Simply Better IT</a:t>
            </a:r>
          </a:p>
        </p:txBody>
      </p:sp>
    </p:spTree>
    <p:extLst>
      <p:ext uri="{BB962C8B-B14F-4D97-AF65-F5344CB8AC3E}">
        <p14:creationId xmlns:p14="http://schemas.microsoft.com/office/powerpoint/2010/main" val="4030782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Single Bullet Column">
    <p:spTree>
      <p:nvGrpSpPr>
        <p:cNvPr id="1" name=""/>
        <p:cNvGrpSpPr/>
        <p:nvPr/>
      </p:nvGrpSpPr>
      <p:grpSpPr>
        <a:xfrm>
          <a:off x="0" y="0"/>
          <a:ext cx="0" cy="0"/>
          <a:chOff x="0" y="0"/>
          <a:chExt cx="0" cy="0"/>
        </a:xfrm>
      </p:grpSpPr>
      <p:sp>
        <p:nvSpPr>
          <p:cNvPr id="7" name="Shape 68"/>
          <p:cNvSpPr/>
          <p:nvPr userDrawn="1"/>
        </p:nvSpPr>
        <p:spPr>
          <a:xfrm>
            <a:off x="0" y="4705350"/>
            <a:ext cx="9144000" cy="0"/>
          </a:xfrm>
          <a:prstGeom prst="line">
            <a:avLst/>
          </a:prstGeom>
          <a:ln w="25400">
            <a:solidFill>
              <a:srgbClr val="DCDEE0"/>
            </a:solidFill>
            <a:miter lim="400000"/>
          </a:ln>
        </p:spPr>
        <p:txBody>
          <a:bodyPr lIns="0" tIns="0" rIns="0" bIns="0" anchor="ctr"/>
          <a:lstStyle/>
          <a:p>
            <a:pPr lvl="0">
              <a:defRPr sz="3200"/>
            </a:pPr>
            <a:endParaRPr sz="1200"/>
          </a:p>
        </p:txBody>
      </p:sp>
      <p:sp>
        <p:nvSpPr>
          <p:cNvPr id="4" name="Title 2"/>
          <p:cNvSpPr>
            <a:spLocks noGrp="1"/>
          </p:cNvSpPr>
          <p:nvPr>
            <p:ph type="title" hasCustomPrompt="1"/>
          </p:nvPr>
        </p:nvSpPr>
        <p:spPr>
          <a:xfrm>
            <a:off x="361020" y="348388"/>
            <a:ext cx="7886700" cy="367230"/>
          </a:xfrm>
          <a:prstGeom prst="rect">
            <a:avLst/>
          </a:prstGeom>
        </p:spPr>
        <p:txBody>
          <a:bodyPr/>
          <a:lstStyle>
            <a:lvl1pPr>
              <a:defRPr sz="2475" b="0" i="0" baseline="0">
                <a:solidFill>
                  <a:schemeClr val="accent1"/>
                </a:solidFill>
                <a:latin typeface="Arial" charset="0"/>
                <a:ea typeface="Arial" charset="0"/>
                <a:cs typeface="Arial" charset="0"/>
              </a:defRPr>
            </a:lvl1pPr>
          </a:lstStyle>
          <a:p>
            <a:r>
              <a:rPr lang="en-US" dirty="0"/>
              <a:t>Title of slide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713" y="4854885"/>
            <a:ext cx="938023" cy="184673"/>
          </a:xfrm>
          <a:prstGeom prst="rect">
            <a:avLst/>
          </a:prstGeom>
        </p:spPr>
      </p:pic>
      <p:sp>
        <p:nvSpPr>
          <p:cNvPr id="3" name="Text Placeholder 2"/>
          <p:cNvSpPr>
            <a:spLocks noGrp="1"/>
          </p:cNvSpPr>
          <p:nvPr>
            <p:ph type="body" sz="quarter" idx="11" hasCustomPrompt="1"/>
          </p:nvPr>
        </p:nvSpPr>
        <p:spPr>
          <a:xfrm>
            <a:off x="361020" y="1360396"/>
            <a:ext cx="7886700" cy="1188315"/>
          </a:xfrm>
          <a:prstGeom prst="rect">
            <a:avLst/>
          </a:prstGeom>
        </p:spPr>
        <p:txBody>
          <a:bodyPr/>
          <a:lstStyle>
            <a:lvl1pPr marL="171450" indent="-171450">
              <a:buFont typeface="LucidaGrande" charset="0"/>
              <a:buChar char="●"/>
              <a:defRPr sz="1350">
                <a:solidFill>
                  <a:schemeClr val="tx1"/>
                </a:solidFill>
                <a:latin typeface="Arial" charset="0"/>
                <a:ea typeface="Arial" charset="0"/>
                <a:cs typeface="Arial" charset="0"/>
              </a:defRPr>
            </a:lvl1pPr>
            <a:lvl2pPr marL="175022" indent="167879">
              <a:buFont typeface=".AppleSystemUIFont" charset="-120"/>
              <a:buChar char="–"/>
              <a:tabLst/>
              <a:defRPr sz="1350">
                <a:solidFill>
                  <a:schemeClr val="tx1"/>
                </a:solidFill>
                <a:latin typeface="Arial" charset="0"/>
                <a:ea typeface="Arial" charset="0"/>
                <a:cs typeface="Arial" charset="0"/>
              </a:defRPr>
            </a:lvl2pPr>
            <a:lvl3pPr marL="350044" indent="176213">
              <a:buFont typeface="LucidaGrande" charset="0"/>
              <a:buChar char="○"/>
              <a:tabLst/>
              <a:defRPr sz="1350">
                <a:solidFill>
                  <a:schemeClr val="tx1"/>
                </a:solidFill>
                <a:latin typeface="Arial" charset="0"/>
                <a:ea typeface="Arial" charset="0"/>
                <a:cs typeface="Arial" charset="0"/>
              </a:defRPr>
            </a:lvl3pPr>
            <a:lvl4pPr marL="526256" indent="161925">
              <a:buFont typeface=".AppleSystemUIFont" charset="-120"/>
              <a:buChar char="-"/>
              <a:tabLst/>
              <a:defRPr sz="1350">
                <a:solidFill>
                  <a:schemeClr val="tx1"/>
                </a:solidFill>
                <a:latin typeface="Arial" charset="0"/>
                <a:ea typeface="Arial" charset="0"/>
                <a:cs typeface="Arial" charset="0"/>
              </a:defRPr>
            </a:lvl4pPr>
            <a:lvl5pPr marL="688181" indent="176213">
              <a:buFont typeface="HiraMinProN-W3" charset="-128"/>
              <a:buChar char="・"/>
              <a:tabLst/>
              <a:defRPr sz="1350">
                <a:solidFill>
                  <a:schemeClr val="tx1"/>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5"/>
          <p:cNvSpPr>
            <a:spLocks noGrp="1" noChangeArrowheads="1"/>
          </p:cNvSpPr>
          <p:nvPr>
            <p:ph type="sldNum" sz="quarter" idx="10"/>
          </p:nvPr>
        </p:nvSpPr>
        <p:spPr>
          <a:xfrm>
            <a:off x="8672275" y="4813698"/>
            <a:ext cx="357425" cy="237886"/>
          </a:xfrm>
          <a:prstGeom prst="rect">
            <a:avLst/>
          </a:prstGeom>
          <a:ln/>
        </p:spPr>
        <p:txBody>
          <a:bodyPr/>
          <a:lstStyle>
            <a:lvl1pPr>
              <a:defRPr b="0" i="0">
                <a:solidFill>
                  <a:schemeClr val="tx1"/>
                </a:solidFill>
                <a:latin typeface="Arial" charset="0"/>
                <a:ea typeface="Arial" charset="0"/>
                <a:cs typeface="Arial" charset="0"/>
              </a:defRPr>
            </a:lvl1pPr>
          </a:lstStyle>
          <a:p>
            <a:pPr>
              <a:defRPr/>
            </a:pPr>
            <a:fld id="{C9C9DEE3-E073-C84A-A55F-F305E68DCAD3}" type="slidenum">
              <a:rPr lang="en-US" altLang="x-none" smtClean="0"/>
              <a:pPr>
                <a:defRPr/>
              </a:pPr>
              <a:t>‹#›</a:t>
            </a:fld>
            <a:r>
              <a:rPr lang="en-US" altLang="x-none"/>
              <a:t> </a:t>
            </a:r>
            <a:endParaRPr lang="en-US" altLang="x-none" dirty="0"/>
          </a:p>
        </p:txBody>
      </p:sp>
    </p:spTree>
    <p:extLst>
      <p:ext uri="{BB962C8B-B14F-4D97-AF65-F5344CB8AC3E}">
        <p14:creationId xmlns:p14="http://schemas.microsoft.com/office/powerpoint/2010/main" val="263974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Media">
    <p:spTree>
      <p:nvGrpSpPr>
        <p:cNvPr id="1" name=""/>
        <p:cNvGrpSpPr/>
        <p:nvPr/>
      </p:nvGrpSpPr>
      <p:grpSpPr>
        <a:xfrm>
          <a:off x="0" y="0"/>
          <a:ext cx="0" cy="0"/>
          <a:chOff x="0" y="0"/>
          <a:chExt cx="0" cy="0"/>
        </a:xfrm>
      </p:grpSpPr>
      <p:sp>
        <p:nvSpPr>
          <p:cNvPr id="9" name="Shape 86"/>
          <p:cNvSpPr/>
          <p:nvPr userDrawn="1"/>
        </p:nvSpPr>
        <p:spPr>
          <a:xfrm>
            <a:off x="0" y="4705350"/>
            <a:ext cx="9144000" cy="0"/>
          </a:xfrm>
          <a:prstGeom prst="line">
            <a:avLst/>
          </a:prstGeom>
          <a:ln w="25400">
            <a:solidFill>
              <a:srgbClr val="DCDEE0"/>
            </a:solidFill>
            <a:miter lim="400000"/>
          </a:ln>
        </p:spPr>
        <p:txBody>
          <a:bodyPr lIns="0" tIns="0" rIns="0" bIns="0" anchor="ctr"/>
          <a:lstStyle/>
          <a:p>
            <a:pPr lvl="0">
              <a:defRPr sz="3200"/>
            </a:pPr>
            <a:endParaRPr sz="1200"/>
          </a:p>
        </p:txBody>
      </p:sp>
      <p:sp>
        <p:nvSpPr>
          <p:cNvPr id="4" name="Title 2"/>
          <p:cNvSpPr>
            <a:spLocks noGrp="1"/>
          </p:cNvSpPr>
          <p:nvPr>
            <p:ph type="title" hasCustomPrompt="1"/>
          </p:nvPr>
        </p:nvSpPr>
        <p:spPr>
          <a:xfrm>
            <a:off x="361020" y="348388"/>
            <a:ext cx="7886700" cy="367230"/>
          </a:xfrm>
          <a:prstGeom prst="rect">
            <a:avLst/>
          </a:prstGeom>
        </p:spPr>
        <p:txBody>
          <a:bodyPr/>
          <a:lstStyle>
            <a:lvl1pPr>
              <a:defRPr sz="2475" b="0" i="0" baseline="0">
                <a:solidFill>
                  <a:schemeClr val="accent1"/>
                </a:solidFill>
                <a:latin typeface="Arial" charset="0"/>
                <a:ea typeface="Arial" charset="0"/>
                <a:cs typeface="Arial" charset="0"/>
              </a:defRPr>
            </a:lvl1pPr>
          </a:lstStyle>
          <a:p>
            <a:r>
              <a:rPr lang="en-US" dirty="0"/>
              <a:t>Title of slide</a:t>
            </a:r>
          </a:p>
        </p:txBody>
      </p:sp>
      <p:sp>
        <p:nvSpPr>
          <p:cNvPr id="3" name="Chart Placeholder 2"/>
          <p:cNvSpPr>
            <a:spLocks noGrp="1"/>
          </p:cNvSpPr>
          <p:nvPr>
            <p:ph type="chart" sz="quarter" idx="11" hasCustomPrompt="1"/>
          </p:nvPr>
        </p:nvSpPr>
        <p:spPr>
          <a:xfrm>
            <a:off x="2428875" y="1143000"/>
            <a:ext cx="4114800" cy="3228975"/>
          </a:xfrm>
          <a:prstGeom prst="rect">
            <a:avLst/>
          </a:prstGeom>
        </p:spPr>
        <p:txBody>
          <a:bodyPr/>
          <a:lstStyle>
            <a:lvl1pPr marL="0" indent="0">
              <a:buNone/>
              <a:defRPr>
                <a:solidFill>
                  <a:schemeClr val="tx1"/>
                </a:solidFill>
                <a:latin typeface="Arial" charset="0"/>
                <a:ea typeface="Arial" charset="0"/>
                <a:cs typeface="Arial" charset="0"/>
              </a:defRPr>
            </a:lvl1pPr>
          </a:lstStyle>
          <a:p>
            <a:r>
              <a:rPr lang="en-US" dirty="0"/>
              <a:t>Media</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713" y="4854885"/>
            <a:ext cx="938023" cy="184673"/>
          </a:xfrm>
          <a:prstGeom prst="rect">
            <a:avLst/>
          </a:prstGeom>
        </p:spPr>
      </p:pic>
      <p:sp>
        <p:nvSpPr>
          <p:cNvPr id="7" name="Rectangle 15"/>
          <p:cNvSpPr>
            <a:spLocks noGrp="1" noChangeArrowheads="1"/>
          </p:cNvSpPr>
          <p:nvPr>
            <p:ph type="sldNum" sz="quarter" idx="10"/>
          </p:nvPr>
        </p:nvSpPr>
        <p:spPr>
          <a:xfrm>
            <a:off x="8672275" y="4813698"/>
            <a:ext cx="357425" cy="237886"/>
          </a:xfrm>
          <a:prstGeom prst="rect">
            <a:avLst/>
          </a:prstGeom>
          <a:ln/>
        </p:spPr>
        <p:txBody>
          <a:bodyPr/>
          <a:lstStyle>
            <a:lvl1pPr>
              <a:defRPr b="0" i="0">
                <a:solidFill>
                  <a:schemeClr val="tx1"/>
                </a:solidFill>
                <a:latin typeface="Arial" charset="0"/>
                <a:ea typeface="Arial" charset="0"/>
                <a:cs typeface="Arial" charset="0"/>
              </a:defRPr>
            </a:lvl1pPr>
          </a:lstStyle>
          <a:p>
            <a:pPr>
              <a:defRPr/>
            </a:pPr>
            <a:fld id="{C9C9DEE3-E073-C84A-A55F-F305E68DCAD3}" type="slidenum">
              <a:rPr lang="en-US" altLang="x-none" smtClean="0"/>
              <a:pPr>
                <a:defRPr/>
              </a:pPr>
              <a:t>‹#›</a:t>
            </a:fld>
            <a:r>
              <a:rPr lang="en-US" altLang="x-none"/>
              <a:t> </a:t>
            </a:r>
            <a:endParaRPr lang="en-US" altLang="x-none" dirty="0"/>
          </a:p>
        </p:txBody>
      </p:sp>
    </p:spTree>
    <p:extLst>
      <p:ext uri="{BB962C8B-B14F-4D97-AF65-F5344CB8AC3E}">
        <p14:creationId xmlns:p14="http://schemas.microsoft.com/office/powerpoint/2010/main" val="2982671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General copy">
    <p:spTree>
      <p:nvGrpSpPr>
        <p:cNvPr id="1" name=""/>
        <p:cNvGrpSpPr/>
        <p:nvPr/>
      </p:nvGrpSpPr>
      <p:grpSpPr>
        <a:xfrm>
          <a:off x="0" y="0"/>
          <a:ext cx="0" cy="0"/>
          <a:chOff x="0" y="0"/>
          <a:chExt cx="0" cy="0"/>
        </a:xfrm>
      </p:grpSpPr>
      <p:pic>
        <p:nvPicPr>
          <p:cNvPr id="14" name="cisco-meraki-logo.jpg"/>
          <p:cNvPicPr/>
          <p:nvPr userDrawn="1"/>
        </p:nvPicPr>
        <p:blipFill>
          <a:blip r:embed="rId2" cstate="email">
            <a:extLst>
              <a:ext uri="{28A0092B-C50C-407E-A947-70E740481C1C}">
                <a14:useLocalDpi xmlns:a14="http://schemas.microsoft.com/office/drawing/2010/main"/>
              </a:ext>
            </a:extLst>
          </a:blip>
          <a:stretch>
            <a:fillRect/>
          </a:stretch>
        </p:blipFill>
        <p:spPr>
          <a:xfrm>
            <a:off x="361020" y="4870002"/>
            <a:ext cx="793405" cy="154436"/>
          </a:xfrm>
          <a:prstGeom prst="rect">
            <a:avLst/>
          </a:prstGeom>
          <a:ln w="12700">
            <a:miter lim="400000"/>
          </a:ln>
        </p:spPr>
      </p:pic>
      <p:sp>
        <p:nvSpPr>
          <p:cNvPr id="15" name="Shape 35"/>
          <p:cNvSpPr/>
          <p:nvPr userDrawn="1"/>
        </p:nvSpPr>
        <p:spPr>
          <a:xfrm>
            <a:off x="0" y="4705350"/>
            <a:ext cx="9144000" cy="0"/>
          </a:xfrm>
          <a:prstGeom prst="line">
            <a:avLst/>
          </a:prstGeom>
          <a:ln w="25400">
            <a:solidFill>
              <a:srgbClr val="DCDEE0"/>
            </a:solidFill>
            <a:miter lim="400000"/>
          </a:ln>
        </p:spPr>
        <p:txBody>
          <a:bodyPr lIns="0" tIns="0" rIns="0" bIns="0" anchor="ctr"/>
          <a:lstStyle/>
          <a:p>
            <a:pPr lvl="0">
              <a:defRPr sz="3200"/>
            </a:pPr>
            <a:endParaRPr sz="1200"/>
          </a:p>
        </p:txBody>
      </p:sp>
      <p:sp>
        <p:nvSpPr>
          <p:cNvPr id="3" name="Title 2"/>
          <p:cNvSpPr>
            <a:spLocks noGrp="1"/>
          </p:cNvSpPr>
          <p:nvPr>
            <p:ph type="title" hasCustomPrompt="1"/>
          </p:nvPr>
        </p:nvSpPr>
        <p:spPr>
          <a:xfrm>
            <a:off x="361020" y="348388"/>
            <a:ext cx="7886700" cy="367230"/>
          </a:xfrm>
          <a:prstGeom prst="rect">
            <a:avLst/>
          </a:prstGeom>
        </p:spPr>
        <p:txBody>
          <a:bodyPr/>
          <a:lstStyle>
            <a:lvl1pPr>
              <a:defRPr sz="2475" b="0" i="0" baseline="0">
                <a:solidFill>
                  <a:schemeClr val="accent1"/>
                </a:solidFill>
                <a:latin typeface="Meiryo" charset="-128"/>
                <a:ea typeface="Meiryo" charset="-128"/>
                <a:cs typeface="Meiryo" charset="-128"/>
              </a:defRPr>
            </a:lvl1pPr>
          </a:lstStyle>
          <a:p>
            <a:r>
              <a:rPr lang="en-US" dirty="0"/>
              <a:t>Title of slide</a:t>
            </a:r>
          </a:p>
        </p:txBody>
      </p:sp>
    </p:spTree>
    <p:extLst>
      <p:ext uri="{BB962C8B-B14F-4D97-AF65-F5344CB8AC3E}">
        <p14:creationId xmlns:p14="http://schemas.microsoft.com/office/powerpoint/2010/main" val="19345904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SNAPプライム記号-タイトルのみ">
    <p:spTree>
      <p:nvGrpSpPr>
        <p:cNvPr id="1" name=""/>
        <p:cNvGrpSpPr/>
        <p:nvPr/>
      </p:nvGrpSpPr>
      <p:grpSpPr>
        <a:xfrm>
          <a:off x="0" y="0"/>
          <a:ext cx="0" cy="0"/>
          <a:chOff x="0" y="0"/>
          <a:chExt cx="0" cy="0"/>
        </a:xfrm>
      </p:grpSpPr>
      <p:sp>
        <p:nvSpPr>
          <p:cNvPr id="3" name="タイトルプレースホルダ5"/>
          <p:cNvSpPr>
            <a:spLocks noGrp="1"/>
          </p:cNvSpPr>
          <p:nvPr>
            <p:ph type="title"/>
          </p:nvPr>
        </p:nvSpPr>
        <p:spPr bwMode="auto">
          <a:xfrm>
            <a:off x="18288" y="27432"/>
            <a:ext cx="8345489"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1">
                <a:solidFill>
                  <a:schemeClr val="tx2"/>
                </a:solidFill>
                <a:latin typeface="Arial" panose="020B0604020202020204" pitchFamily="34" charset="0"/>
                <a:cs typeface="Arial" panose="020B0604020202020204" pitchFamily="34" charset="0"/>
              </a:defRPr>
            </a:lvl1pPr>
          </a:lstStyle>
          <a:p>
            <a:pPr lvl="0"/>
            <a:r>
              <a:rPr lang="en-US"/>
              <a:t>クリックしてマスタータイトルスタイルを編集してください</a:t>
            </a:r>
            <a:endParaRPr lang="en-GB" dirty="0"/>
          </a:p>
        </p:txBody>
      </p:sp>
    </p:spTree>
    <p:extLst>
      <p:ext uri="{BB962C8B-B14F-4D97-AF65-F5344CB8AC3E}">
        <p14:creationId xmlns:p14="http://schemas.microsoft.com/office/powerpoint/2010/main" val="843268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ue - Title Only">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489099"/>
            <a:ext cx="8268468" cy="3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defRPr>
            </a:lvl1pPr>
          </a:lstStyle>
          <a:p>
            <a:pPr lvl="0"/>
            <a:r>
              <a:rPr lang="en-US" dirty="0"/>
              <a:t>Click to edit title</a:t>
            </a:r>
            <a:endParaRPr lang="en-GB" dirty="0"/>
          </a:p>
        </p:txBody>
      </p:sp>
      <p:sp>
        <p:nvSpPr>
          <p:cNvPr id="3" name="Text Placeholder 10"/>
          <p:cNvSpPr>
            <a:spLocks noGrp="1"/>
          </p:cNvSpPr>
          <p:nvPr>
            <p:ph type="body" sz="quarter" idx="11" hasCustomPrompt="1"/>
          </p:nvPr>
        </p:nvSpPr>
        <p:spPr>
          <a:xfrm>
            <a:off x="437766" y="869951"/>
            <a:ext cx="8268468" cy="477838"/>
          </a:xfrm>
          <a:prstGeom prst="rect">
            <a:avLst/>
          </a:prstGeom>
        </p:spPr>
        <p:txBody>
          <a:bodyPr vert="horz"/>
          <a:lstStyle>
            <a:lvl1pPr marL="0" indent="0">
              <a:buNone/>
              <a:defRPr sz="1799">
                <a:solidFill>
                  <a:schemeClr val="bg2"/>
                </a:solidFill>
                <a:ea typeface="Arial"/>
                <a:cs typeface="Arial"/>
              </a:defRPr>
            </a:lvl1pPr>
          </a:lstStyle>
          <a:p>
            <a:pPr lvl="0"/>
            <a:r>
              <a:rPr lang="en-US" dirty="0"/>
              <a:t>Click to edit subtitle</a:t>
            </a:r>
          </a:p>
        </p:txBody>
      </p:sp>
      <p:sp>
        <p:nvSpPr>
          <p:cNvPr id="5" name="Rectangle 4"/>
          <p:cNvSpPr/>
          <p:nvPr userDrawn="1"/>
        </p:nvSpPr>
        <p:spPr>
          <a:xfrm>
            <a:off x="0" y="0"/>
            <a:ext cx="9144000" cy="73152"/>
          </a:xfrm>
          <a:prstGeom prst="rect">
            <a:avLst/>
          </a:prstGeom>
          <a:gradFill>
            <a:gsLst>
              <a:gs pos="10000">
                <a:srgbClr val="04A0C3"/>
              </a:gs>
              <a:gs pos="90000">
                <a:srgbClr val="576DEB"/>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a:ea typeface="ＭＳ Ｐゴシック"/>
            </a:endParaRPr>
          </a:p>
        </p:txBody>
      </p:sp>
    </p:spTree>
    <p:extLst>
      <p:ext uri="{BB962C8B-B14F-4D97-AF65-F5344CB8AC3E}">
        <p14:creationId xmlns:p14="http://schemas.microsoft.com/office/powerpoint/2010/main" val="3384863899"/>
      </p:ext>
    </p:extLst>
  </p:cSld>
  <p:clrMapOvr>
    <a:masterClrMapping/>
  </p:clrMapOvr>
  <p:transition spd="med">
    <p:fade/>
  </p:transition>
  <p:extLst>
    <p:ext uri="{DCECCB84-F9BA-43D5-87BE-67443E8EF086}">
      <p15:sldGuideLst xmlns:p15="http://schemas.microsoft.com/office/powerpoint/2012/main">
        <p15:guide id="1" orient="horz" pos="996">
          <p15:clr>
            <a:srgbClr val="FBAE40"/>
          </p15:clr>
        </p15:guide>
        <p15:guide id="2" pos="336">
          <p15:clr>
            <a:srgbClr val="FBAE40"/>
          </p15:clr>
        </p15:guide>
        <p15:guide id="3" pos="5424">
          <p15:clr>
            <a:srgbClr val="FBAE40"/>
          </p15:clr>
        </p15:guide>
        <p15:guide id="4" orient="horz" pos="27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General copy">
    <p:spTree>
      <p:nvGrpSpPr>
        <p:cNvPr id="1" name=""/>
        <p:cNvGrpSpPr/>
        <p:nvPr/>
      </p:nvGrpSpPr>
      <p:grpSpPr>
        <a:xfrm>
          <a:off x="0" y="0"/>
          <a:ext cx="0" cy="0"/>
          <a:chOff x="0" y="0"/>
          <a:chExt cx="0" cy="0"/>
        </a:xfrm>
      </p:grpSpPr>
      <p:pic>
        <p:nvPicPr>
          <p:cNvPr id="14" name="cisco-meraki-logo.jpg"/>
          <p:cNvPicPr/>
          <p:nvPr userDrawn="1"/>
        </p:nvPicPr>
        <p:blipFill>
          <a:blip r:embed="rId2" cstate="email">
            <a:extLst>
              <a:ext uri="{28A0092B-C50C-407E-A947-70E740481C1C}">
                <a14:useLocalDpi xmlns:a14="http://schemas.microsoft.com/office/drawing/2010/main"/>
              </a:ext>
            </a:extLst>
          </a:blip>
          <a:stretch>
            <a:fillRect/>
          </a:stretch>
        </p:blipFill>
        <p:spPr>
          <a:xfrm>
            <a:off x="361022" y="4870003"/>
            <a:ext cx="793405" cy="154436"/>
          </a:xfrm>
          <a:prstGeom prst="rect">
            <a:avLst/>
          </a:prstGeom>
          <a:ln w="12700">
            <a:miter lim="400000"/>
          </a:ln>
        </p:spPr>
      </p:pic>
      <p:sp>
        <p:nvSpPr>
          <p:cNvPr id="15" name="Shape 35"/>
          <p:cNvSpPr/>
          <p:nvPr userDrawn="1"/>
        </p:nvSpPr>
        <p:spPr>
          <a:xfrm>
            <a:off x="0" y="4705350"/>
            <a:ext cx="9144000" cy="0"/>
          </a:xfrm>
          <a:prstGeom prst="line">
            <a:avLst/>
          </a:prstGeom>
          <a:ln w="25400">
            <a:solidFill>
              <a:srgbClr val="DCDEE0"/>
            </a:solidFill>
            <a:miter lim="400000"/>
          </a:ln>
        </p:spPr>
        <p:txBody>
          <a:bodyPr lIns="0" tIns="0" rIns="0" bIns="0" anchor="ctr"/>
          <a:lstStyle/>
          <a:p>
            <a:pPr defTabSz="685749">
              <a:defRPr sz="3200"/>
            </a:pPr>
            <a:endParaRPr sz="1200">
              <a:solidFill>
                <a:srgbClr val="A5A5A5"/>
              </a:solidFill>
            </a:endParaRPr>
          </a:p>
        </p:txBody>
      </p:sp>
      <p:sp>
        <p:nvSpPr>
          <p:cNvPr id="3" name="Title 2"/>
          <p:cNvSpPr>
            <a:spLocks noGrp="1"/>
          </p:cNvSpPr>
          <p:nvPr>
            <p:ph type="title" hasCustomPrompt="1"/>
          </p:nvPr>
        </p:nvSpPr>
        <p:spPr>
          <a:xfrm>
            <a:off x="361020" y="348388"/>
            <a:ext cx="7886700" cy="367230"/>
          </a:xfrm>
          <a:prstGeom prst="rect">
            <a:avLst/>
          </a:prstGeom>
        </p:spPr>
        <p:txBody>
          <a:bodyPr/>
          <a:lstStyle>
            <a:lvl1pPr>
              <a:defRPr sz="2700" b="1" i="0" baseline="0">
                <a:solidFill>
                  <a:schemeClr val="accent1"/>
                </a:solidFill>
                <a:latin typeface="Meiryo" charset="-128"/>
                <a:ea typeface="Meiryo" charset="-128"/>
                <a:cs typeface="Meiryo" charset="-128"/>
              </a:defRPr>
            </a:lvl1pPr>
          </a:lstStyle>
          <a:p>
            <a:r>
              <a:rPr lang="en-US" dirty="0"/>
              <a:t>Title of slide</a:t>
            </a:r>
          </a:p>
        </p:txBody>
      </p:sp>
    </p:spTree>
    <p:extLst>
      <p:ext uri="{BB962C8B-B14F-4D97-AF65-F5344CB8AC3E}">
        <p14:creationId xmlns:p14="http://schemas.microsoft.com/office/powerpoint/2010/main" val="2916513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9" y="4741655"/>
            <a:ext cx="2946839"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42997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theme" Target="../theme/theme3.xml"/><Relationship Id="rId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2019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3969" r:id="rId16"/>
    <p:sldLayoutId id="2147483968" r:id="rId17"/>
    <p:sldLayoutId id="2147483973" r:id="rId18"/>
    <p:sldLayoutId id="2147483967" r:id="rId19"/>
    <p:sldLayoutId id="2147483970" r:id="rId20"/>
    <p:sldLayoutId id="2147483987" r:id="rId21"/>
    <p:sldLayoutId id="2147483983" r:id="rId22"/>
    <p:sldLayoutId id="2147483971" r:id="rId23"/>
    <p:sldLayoutId id="2147483972" r:id="rId24"/>
    <p:sldLayoutId id="2147483897" r:id="rId25"/>
    <p:sldLayoutId id="2147484017" r:id="rId26"/>
    <p:sldLayoutId id="2147484049" r:id="rId27"/>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80" y="4741655"/>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baseline="0" dirty="0">
                <a:solidFill>
                  <a:schemeClr val="bg2">
                    <a:lumMod val="6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126035097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 id="2147484045" r:id="rId27"/>
    <p:sldLayoutId id="2147484046" r:id="rId28"/>
    <p:sldLayoutId id="2147484047" r:id="rId29"/>
    <p:sldLayoutId id="2147484048" r:id="rId30"/>
  </p:sldLayoutIdLst>
  <p:txStyles>
    <p:title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24">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4"/>
            <a:ext cx="3401051" cy="154518"/>
          </a:xfrm>
          <a:prstGeom prst="rect">
            <a:avLst/>
          </a:prstGeom>
          <a:noFill/>
          <a:ln w="9525">
            <a:noFill/>
            <a:miter lim="800000"/>
            <a:headEnd/>
            <a:tailEnd/>
          </a:ln>
          <a:effectLst/>
        </p:spPr>
        <p:txBody>
          <a:bodyPr wrap="square" lIns="61586" tIns="30792" rIns="61586" bIns="30792" anchor="b">
            <a:spAutoFit/>
          </a:bodyPr>
          <a:lstStyle/>
          <a:p>
            <a:pPr defTabSz="610752"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8351988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 id="2147484073" r:id="rId23"/>
    <p:sldLayoutId id="2147484074" r:id="rId24"/>
    <p:sldLayoutId id="2147484075" r:id="rId25"/>
    <p:sldLayoutId id="2147484076" r:id="rId26"/>
    <p:sldLayoutId id="2147484077" r:id="rId27"/>
    <p:sldLayoutId id="2147484078" r:id="rId28"/>
    <p:sldLayoutId id="2147484079" r:id="rId29"/>
    <p:sldLayoutId id="2147484080" r:id="rId30"/>
    <p:sldLayoutId id="2147484081" r:id="rId31"/>
    <p:sldLayoutId id="2147484082" r:id="rId32"/>
    <p:sldLayoutId id="2147484083" r:id="rId33"/>
    <p:sldLayoutId id="2147484084" r:id="rId34"/>
  </p:sldLayoutIdLst>
  <p:txStyles>
    <p:titleStyle>
      <a:lvl1pPr algn="l" defTabSz="684222" rtl="0" eaLnBrk="1" fontAlgn="base" hangingPunct="1">
        <a:lnSpc>
          <a:spcPct val="80000"/>
        </a:lnSpc>
        <a:spcBef>
          <a:spcPct val="0"/>
        </a:spcBef>
        <a:spcAft>
          <a:spcPct val="0"/>
        </a:spcAft>
        <a:defRPr kumimoji="1" lang="en-US" sz="2801" b="0" i="0" u="none" kern="1200" dirty="0">
          <a:solidFill>
            <a:schemeClr val="tx2"/>
          </a:solidFill>
          <a:latin typeface="+mj-lt"/>
          <a:ea typeface="CiscoSansTT Thin" charset="0"/>
          <a:cs typeface="CiscoSansTT Thin" charset="0"/>
        </a:defRPr>
      </a:lvl1pPr>
      <a:lvl2pPr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6"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11"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17"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23" algn="l" defTabSz="684222"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5" indent="-169865" algn="l" defTabSz="684222" rtl="0" eaLnBrk="1" fontAlgn="base" hangingPunct="1">
        <a:lnSpc>
          <a:spcPct val="95000"/>
        </a:lnSpc>
        <a:spcBef>
          <a:spcPts val="1076"/>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80" indent="-215903" algn="l" defTabSz="684222"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6" indent="-169865" algn="l" defTabSz="684222" rtl="0" eaLnBrk="1" fontAlgn="base" hangingPunct="1">
        <a:lnSpc>
          <a:spcPct val="95000"/>
        </a:lnSpc>
        <a:spcBef>
          <a:spcPts val="626"/>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45" indent="-169865" algn="l" defTabSz="684222" rtl="0" eaLnBrk="1" fontAlgn="base" hangingPunct="1">
        <a:lnSpc>
          <a:spcPct val="95000"/>
        </a:lnSpc>
        <a:spcBef>
          <a:spcPts val="626"/>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82" indent="-169865" algn="l" defTabSz="684222" rtl="0" eaLnBrk="1" fontAlgn="base" hangingPunct="1">
        <a:lnSpc>
          <a:spcPct val="95000"/>
        </a:lnSpc>
        <a:spcBef>
          <a:spcPts val="626"/>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67" indent="-171447" algn="l" defTabSz="685786"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56" indent="-171425" algn="l" defTabSz="685786"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51" indent="0" algn="l" defTabSz="685786"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89" indent="-171447" algn="l" defTabSz="685786"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86" rtl="0" eaLnBrk="1" latinLnBrk="0" hangingPunct="1">
        <a:defRPr kumimoji="1" sz="1400" kern="1200">
          <a:solidFill>
            <a:schemeClr val="tx1"/>
          </a:solidFill>
          <a:latin typeface="+mn-lt"/>
          <a:ea typeface="+mn-ea"/>
          <a:cs typeface="+mn-cs"/>
        </a:defRPr>
      </a:lvl1pPr>
      <a:lvl2pPr marL="342890" algn="l" defTabSz="685786" rtl="0" eaLnBrk="1" latinLnBrk="0" hangingPunct="1">
        <a:defRPr kumimoji="1" sz="1400" kern="1200">
          <a:solidFill>
            <a:schemeClr val="tx1"/>
          </a:solidFill>
          <a:latin typeface="+mn-lt"/>
          <a:ea typeface="+mn-ea"/>
          <a:cs typeface="+mn-cs"/>
        </a:defRPr>
      </a:lvl2pPr>
      <a:lvl3pPr marL="685786" algn="l" defTabSz="685786" rtl="0" eaLnBrk="1" latinLnBrk="0" hangingPunct="1">
        <a:defRPr kumimoji="1" sz="1400" kern="1200">
          <a:solidFill>
            <a:schemeClr val="tx1"/>
          </a:solidFill>
          <a:latin typeface="+mn-lt"/>
          <a:ea typeface="+mn-ea"/>
          <a:cs typeface="+mn-cs"/>
        </a:defRPr>
      </a:lvl3pPr>
      <a:lvl4pPr marL="1028678" algn="l" defTabSz="685786" rtl="0" eaLnBrk="1" latinLnBrk="0" hangingPunct="1">
        <a:defRPr kumimoji="1" sz="1400" kern="1200">
          <a:solidFill>
            <a:schemeClr val="tx1"/>
          </a:solidFill>
          <a:latin typeface="+mn-lt"/>
          <a:ea typeface="+mn-ea"/>
          <a:cs typeface="+mn-cs"/>
        </a:defRPr>
      </a:lvl4pPr>
      <a:lvl5pPr marL="1371572" algn="l" defTabSz="685786" rtl="0" eaLnBrk="1" latinLnBrk="0" hangingPunct="1">
        <a:defRPr kumimoji="1" sz="1400" kern="1200">
          <a:solidFill>
            <a:schemeClr val="tx1"/>
          </a:solidFill>
          <a:latin typeface="+mn-lt"/>
          <a:ea typeface="+mn-ea"/>
          <a:cs typeface="+mn-cs"/>
        </a:defRPr>
      </a:lvl5pPr>
      <a:lvl6pPr marL="1714463" algn="l" defTabSz="685786" rtl="0" eaLnBrk="1" latinLnBrk="0" hangingPunct="1">
        <a:defRPr kumimoji="1" sz="1400" kern="1200">
          <a:solidFill>
            <a:schemeClr val="tx1"/>
          </a:solidFill>
          <a:latin typeface="+mn-lt"/>
          <a:ea typeface="+mn-ea"/>
          <a:cs typeface="+mn-cs"/>
        </a:defRPr>
      </a:lvl6pPr>
      <a:lvl7pPr marL="2057358" algn="l" defTabSz="685786" rtl="0" eaLnBrk="1" latinLnBrk="0" hangingPunct="1">
        <a:defRPr kumimoji="1" sz="1400" kern="1200">
          <a:solidFill>
            <a:schemeClr val="tx1"/>
          </a:solidFill>
          <a:latin typeface="+mn-lt"/>
          <a:ea typeface="+mn-ea"/>
          <a:cs typeface="+mn-cs"/>
        </a:defRPr>
      </a:lvl7pPr>
      <a:lvl8pPr marL="2400251" algn="l" defTabSz="685786" rtl="0" eaLnBrk="1" latinLnBrk="0" hangingPunct="1">
        <a:defRPr kumimoji="1" sz="1400" kern="1200">
          <a:solidFill>
            <a:schemeClr val="tx1"/>
          </a:solidFill>
          <a:latin typeface="+mn-lt"/>
          <a:ea typeface="+mn-ea"/>
          <a:cs typeface="+mn-cs"/>
        </a:defRPr>
      </a:lvl8pPr>
      <a:lvl9pPr marL="2743145" algn="l" defTabSz="685786"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6">
          <p15:clr>
            <a:srgbClr val="F26B43"/>
          </p15:clr>
        </p15:guide>
        <p15:guide id="2" pos="168">
          <p15:clr>
            <a:srgbClr val="F26B43"/>
          </p15:clr>
        </p15:guide>
        <p15:guide id="3" pos="2724">
          <p15:clr>
            <a:srgbClr val="F26B43"/>
          </p15:clr>
        </p15:guide>
        <p15:guide id="4" orient="horz" pos="379">
          <p15:clr>
            <a:srgbClr val="F26B43"/>
          </p15:clr>
        </p15:guide>
        <p15:guide id="5" orient="horz" pos="168">
          <p15:clr>
            <a:srgbClr val="F26B43"/>
          </p15:clr>
        </p15:guide>
        <p15:guide id="6" pos="1438">
          <p15:clr>
            <a:srgbClr val="F26B43"/>
          </p15:clr>
        </p15:guide>
        <p15:guide id="7" orient="horz" pos="5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hyperlink" Target="https://umbrella.cisco.com/customers" TargetMode="External"/><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3" Type="http://schemas.openxmlformats.org/officeDocument/2006/relationships/hyperlink" Target="https://signup.umbrella.com/" TargetMode="External"/><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image" Target="../media/image19.pn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8.tiff"/><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9.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ja-JP" altLang="en-US" dirty="0">
                <a:latin typeface="メイリオ" panose="020B0604030504040204" pitchFamily="50" charset="-128"/>
                <a:ea typeface="メイリオ" panose="020B0604030504040204" pitchFamily="50" charset="-128"/>
              </a:rPr>
              <a:t>シスコシステムズ合同会社</a:t>
            </a:r>
            <a:endParaRPr lang="en-US" dirty="0">
              <a:latin typeface="メイリオ" panose="020B0604030504040204" pitchFamily="50" charset="-128"/>
              <a:ea typeface="メイリオ" panose="020B0604030504040204" pitchFamily="50" charset="-128"/>
            </a:endParaRPr>
          </a:p>
        </p:txBody>
      </p:sp>
      <p:sp>
        <p:nvSpPr>
          <p:cNvPr id="3" name="Text Placeholder 2"/>
          <p:cNvSpPr>
            <a:spLocks noGrp="1"/>
          </p:cNvSpPr>
          <p:nvPr>
            <p:ph type="body" sz="quarter" idx="11"/>
          </p:nvPr>
        </p:nvSpPr>
        <p:spPr/>
        <p:txBody>
          <a:bodyPr/>
          <a:lstStyle/>
          <a:p>
            <a:r>
              <a:rPr lang="ja-JP" altLang="en-US" dirty="0">
                <a:latin typeface="メイリオ" panose="020B0604030504040204" pitchFamily="50" charset="-128"/>
                <a:ea typeface="メイリオ" panose="020B0604030504040204" pitchFamily="50" charset="-128"/>
              </a:rPr>
              <a:t>セキュリティ事業</a:t>
            </a:r>
            <a:endParaRPr lang="en-US" dirty="0">
              <a:latin typeface="メイリオ" panose="020B0604030504040204" pitchFamily="50" charset="-128"/>
              <a:ea typeface="メイリオ" panose="020B0604030504040204" pitchFamily="50" charset="-128"/>
            </a:endParaRPr>
          </a:p>
        </p:txBody>
      </p:sp>
      <p:sp>
        <p:nvSpPr>
          <p:cNvPr id="6" name="Title 5"/>
          <p:cNvSpPr>
            <a:spLocks noGrp="1"/>
          </p:cNvSpPr>
          <p:nvPr>
            <p:ph type="ctrTitle"/>
          </p:nvPr>
        </p:nvSpPr>
        <p:spPr/>
        <p:txBody>
          <a:bodyPr/>
          <a:lstStyle/>
          <a:p>
            <a:r>
              <a:rPr lang="ja-JP" altLang="en-US" dirty="0">
                <a:latin typeface="メイリオ" panose="020B0604030504040204" pitchFamily="50" charset="-128"/>
                <a:ea typeface="メイリオ" panose="020B0604030504040204" pitchFamily="50" charset="-128"/>
              </a:rPr>
              <a:t>セッション</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a:t>
            </a:r>
            <a:br>
              <a:rPr lang="ja-JP" altLang="en-US" dirty="0">
                <a:latin typeface="メイリオ" panose="020B0604030504040204" pitchFamily="50" charset="-128"/>
                <a:ea typeface="メイリオ" panose="020B0604030504040204" pitchFamily="50" charset="-128"/>
              </a:rPr>
            </a:br>
            <a:r>
              <a:rPr lang="en-US" sz="3200" dirty="0">
                <a:latin typeface="メイリオ" panose="020B0604030504040204" pitchFamily="50" charset="-128"/>
                <a:ea typeface="メイリオ" panose="020B0604030504040204" pitchFamily="50" charset="-128"/>
              </a:rPr>
              <a:t>Cisco</a:t>
            </a:r>
            <a:r>
              <a:rPr lang="ja-JP" altLang="en-US" sz="3200" dirty="0">
                <a:latin typeface="メイリオ" panose="020B0604030504040204" pitchFamily="50" charset="-128"/>
                <a:ea typeface="メイリオ" panose="020B0604030504040204" pitchFamily="50" charset="-128"/>
              </a:rPr>
              <a:t>クラウドソリューション</a:t>
            </a:r>
            <a:br>
              <a:rPr lang="ja-JP" altLang="en-US" sz="3200" dirty="0">
                <a:latin typeface="メイリオ" panose="020B0604030504040204" pitchFamily="50" charset="-128"/>
                <a:ea typeface="メイリオ" panose="020B0604030504040204" pitchFamily="50" charset="-128"/>
              </a:rPr>
            </a:br>
            <a:r>
              <a:rPr lang="en-US" sz="3200" dirty="0">
                <a:latin typeface="メイリオ" panose="020B0604030504040204" pitchFamily="50" charset="-128"/>
                <a:ea typeface="メイリオ" panose="020B0604030504040204" pitchFamily="50" charset="-128"/>
              </a:rPr>
              <a:t>Cisco </a:t>
            </a:r>
            <a:r>
              <a:rPr lang="en-US" sz="3200" dirty="0" err="1">
                <a:latin typeface="メイリオ" panose="020B0604030504040204" pitchFamily="50" charset="-128"/>
                <a:ea typeface="メイリオ" panose="020B0604030504040204" pitchFamily="50" charset="-128"/>
              </a:rPr>
              <a:t>Umbrella、Cisco</a:t>
            </a:r>
            <a:r>
              <a:rPr lang="en-US" sz="3200" dirty="0">
                <a:latin typeface="メイリオ" panose="020B0604030504040204" pitchFamily="50" charset="-128"/>
                <a:ea typeface="メイリオ" panose="020B0604030504040204" pitchFamily="50" charset="-128"/>
              </a:rPr>
              <a:t> Meraki </a:t>
            </a:r>
            <a:r>
              <a:rPr lang="ja-JP" altLang="en-US" sz="3200" dirty="0">
                <a:latin typeface="メイリオ" panose="020B0604030504040204" pitchFamily="50" charset="-128"/>
                <a:ea typeface="メイリオ" panose="020B0604030504040204" pitchFamily="50" charset="-128"/>
              </a:rPr>
              <a:t>の実用方法</a:t>
            </a:r>
            <a:endParaRPr lang="en-US" sz="3200" dirty="0">
              <a:latin typeface="メイリオ" panose="020B0604030504040204" pitchFamily="50" charset="-128"/>
              <a:ea typeface="メイリオ" panose="020B0604030504040204" pitchFamily="50" charset="-128"/>
            </a:endParaRPr>
          </a:p>
        </p:txBody>
      </p:sp>
      <p:sp>
        <p:nvSpPr>
          <p:cNvPr id="7" name="Title 5">
            <a:extLst>
              <a:ext uri="{FF2B5EF4-FFF2-40B4-BE49-F238E27FC236}">
                <a16:creationId xmlns:a16="http://schemas.microsoft.com/office/drawing/2014/main" id="{99E40F51-370F-48C6-B7F3-326DFC7731DA}"/>
              </a:ext>
            </a:extLst>
          </p:cNvPr>
          <p:cNvSpPr txBox="1">
            <a:spLocks/>
          </p:cNvSpPr>
          <p:nvPr/>
        </p:nvSpPr>
        <p:spPr bwMode="auto">
          <a:xfrm>
            <a:off x="1718856" y="218495"/>
            <a:ext cx="6658526" cy="64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b" anchorCtr="0" compatLnSpc="1">
            <a:prstTxWarp prst="textNoShape">
              <a:avLst/>
            </a:prstTxWarp>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000" b="0" i="0" u="none" kern="1200" spc="0" baseline="0">
                <a:solidFill>
                  <a:schemeClr val="bg1"/>
                </a:solidFill>
                <a:latin typeface="+mj-lt"/>
                <a:ea typeface="CiscoSansTT Thin" charset="0"/>
                <a:cs typeface="CiscoSansTT ExtraLight"/>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400" dirty="0">
                <a:latin typeface="メイリオ" panose="020B0604030504040204" pitchFamily="50" charset="-128"/>
                <a:ea typeface="メイリオ" panose="020B0604030504040204" pitchFamily="50" charset="-128"/>
              </a:rPr>
              <a:t>働き方改革を成功に導く</a:t>
            </a:r>
            <a:r>
              <a:rPr lang="en-US" altLang="ja-JP" sz="2400" dirty="0">
                <a:latin typeface="メイリオ" panose="020B0604030504040204" pitchFamily="50" charset="-128"/>
                <a:ea typeface="メイリオ" panose="020B0604030504040204" pitchFamily="50" charset="-128"/>
              </a:rPr>
              <a:t>IT</a:t>
            </a:r>
            <a:r>
              <a:rPr lang="ja-JP" altLang="en-US" sz="2400" dirty="0">
                <a:latin typeface="メイリオ" panose="020B0604030504040204" pitchFamily="50" charset="-128"/>
                <a:ea typeface="メイリオ" panose="020B0604030504040204" pitchFamily="50" charset="-128"/>
              </a:rPr>
              <a:t>基盤セミナー</a:t>
            </a:r>
          </a:p>
        </p:txBody>
      </p:sp>
    </p:spTree>
    <p:extLst>
      <p:ext uri="{BB962C8B-B14F-4D97-AF65-F5344CB8AC3E}">
        <p14:creationId xmlns:p14="http://schemas.microsoft.com/office/powerpoint/2010/main" val="15586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0106-A452-45F6-A935-81C7854F7281}"/>
              </a:ext>
            </a:extLst>
          </p:cNvPr>
          <p:cNvSpPr>
            <a:spLocks noGrp="1"/>
          </p:cNvSpPr>
          <p:nvPr>
            <p:ph type="title"/>
          </p:nvPr>
        </p:nvSpPr>
        <p:spPr>
          <a:xfrm>
            <a:off x="550539" y="209130"/>
            <a:ext cx="8345488" cy="731837"/>
          </a:xfrm>
        </p:spPr>
        <p:txBody>
          <a:bodyPr/>
          <a:lstStyle/>
          <a:p>
            <a:r>
              <a:rPr kumimoji="1" lang="en-US" altLang="ja-JP" dirty="0">
                <a:latin typeface="Meiryo UI" panose="020B0604030504040204" pitchFamily="50" charset="-128"/>
                <a:ea typeface="Meiryo UI" panose="020B0604030504040204" pitchFamily="50" charset="-128"/>
              </a:rPr>
              <a:t>Umbrella</a:t>
            </a:r>
            <a:r>
              <a:rPr kumimoji="1" lang="ja-JP" altLang="en-US">
                <a:latin typeface="Meiryo UI" panose="020B0604030504040204" pitchFamily="50" charset="-128"/>
                <a:ea typeface="Meiryo UI" panose="020B0604030504040204" pitchFamily="50" charset="-128"/>
              </a:rPr>
              <a:t>実績</a:t>
            </a:r>
            <a:br>
              <a:rPr kumimoji="1" lang="en-US" altLang="ja-JP" dirty="0">
                <a:latin typeface="Meiryo UI" panose="020B0604030504040204" pitchFamily="50" charset="-128"/>
                <a:ea typeface="Meiryo UI" panose="020B0604030504040204" pitchFamily="50" charset="-128"/>
              </a:rPr>
            </a:br>
            <a:r>
              <a:rPr kumimoji="1" lang="ja-JP" altLang="en-US">
                <a:latin typeface="Meiryo UI" panose="020B0604030504040204" pitchFamily="50" charset="-128"/>
                <a:ea typeface="Meiryo UI" panose="020B0604030504040204" pitchFamily="50" charset="-128"/>
              </a:rPr>
              <a:t>国内外</a:t>
            </a:r>
            <a:r>
              <a:rPr kumimoji="1" lang="ja-JP" altLang="en-US" dirty="0">
                <a:latin typeface="Meiryo UI" panose="020B0604030504040204" pitchFamily="50" charset="-128"/>
                <a:ea typeface="Meiryo UI" panose="020B0604030504040204" pitchFamily="50" charset="-128"/>
              </a:rPr>
              <a:t>で数多くの導入事例　（以下</a:t>
            </a:r>
            <a:r>
              <a:rPr kumimoji="1" lang="en-US" altLang="ja-JP" dirty="0">
                <a:latin typeface="Meiryo UI" panose="020B0604030504040204" pitchFamily="50" charset="-128"/>
                <a:ea typeface="Meiryo UI" panose="020B0604030504040204" pitchFamily="50" charset="-128"/>
              </a:rPr>
              <a:t>102</a:t>
            </a:r>
            <a:r>
              <a:rPr kumimoji="1" lang="ja-JP" altLang="en-US" dirty="0">
                <a:latin typeface="Meiryo UI" panose="020B0604030504040204" pitchFamily="50" charset="-128"/>
                <a:ea typeface="Meiryo UI" panose="020B0604030504040204" pitchFamily="50" charset="-128"/>
              </a:rPr>
              <a:t>社掲載）</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a:t>
            </a:r>
          </a:p>
        </p:txBody>
      </p:sp>
      <p:pic>
        <p:nvPicPr>
          <p:cNvPr id="3" name="Picture 2">
            <a:extLst>
              <a:ext uri="{FF2B5EF4-FFF2-40B4-BE49-F238E27FC236}">
                <a16:creationId xmlns:a16="http://schemas.microsoft.com/office/drawing/2014/main" id="{6ABA1737-AB10-4AF2-8F00-95D0C72D3717}"/>
              </a:ext>
            </a:extLst>
          </p:cNvPr>
          <p:cNvPicPr>
            <a:picLocks noChangeAspect="1"/>
          </p:cNvPicPr>
          <p:nvPr/>
        </p:nvPicPr>
        <p:blipFill>
          <a:blip r:embed="rId2"/>
          <a:stretch>
            <a:fillRect/>
          </a:stretch>
        </p:blipFill>
        <p:spPr>
          <a:xfrm>
            <a:off x="883409" y="1123599"/>
            <a:ext cx="2354724" cy="1347416"/>
          </a:xfrm>
          <a:prstGeom prst="rect">
            <a:avLst/>
          </a:prstGeom>
        </p:spPr>
      </p:pic>
      <p:pic>
        <p:nvPicPr>
          <p:cNvPr id="4" name="Picture 3">
            <a:extLst>
              <a:ext uri="{FF2B5EF4-FFF2-40B4-BE49-F238E27FC236}">
                <a16:creationId xmlns:a16="http://schemas.microsoft.com/office/drawing/2014/main" id="{231153DF-DFC3-4C17-B67B-B5018FAB4FE9}"/>
              </a:ext>
            </a:extLst>
          </p:cNvPr>
          <p:cNvPicPr>
            <a:picLocks noChangeAspect="1"/>
          </p:cNvPicPr>
          <p:nvPr/>
        </p:nvPicPr>
        <p:blipFill>
          <a:blip r:embed="rId3"/>
          <a:stretch>
            <a:fillRect/>
          </a:stretch>
        </p:blipFill>
        <p:spPr>
          <a:xfrm>
            <a:off x="3269552" y="1123600"/>
            <a:ext cx="2354724" cy="1347415"/>
          </a:xfrm>
          <a:prstGeom prst="rect">
            <a:avLst/>
          </a:prstGeom>
        </p:spPr>
      </p:pic>
      <p:pic>
        <p:nvPicPr>
          <p:cNvPr id="5" name="Picture 4">
            <a:extLst>
              <a:ext uri="{FF2B5EF4-FFF2-40B4-BE49-F238E27FC236}">
                <a16:creationId xmlns:a16="http://schemas.microsoft.com/office/drawing/2014/main" id="{F08AE5AE-623F-4F9C-83C0-AA4081859D7C}"/>
              </a:ext>
            </a:extLst>
          </p:cNvPr>
          <p:cNvPicPr>
            <a:picLocks noChangeAspect="1"/>
          </p:cNvPicPr>
          <p:nvPr/>
        </p:nvPicPr>
        <p:blipFill>
          <a:blip r:embed="rId4"/>
          <a:stretch>
            <a:fillRect/>
          </a:stretch>
        </p:blipFill>
        <p:spPr>
          <a:xfrm>
            <a:off x="883409" y="2476759"/>
            <a:ext cx="2354724" cy="1341670"/>
          </a:xfrm>
          <a:prstGeom prst="rect">
            <a:avLst/>
          </a:prstGeom>
        </p:spPr>
      </p:pic>
      <p:pic>
        <p:nvPicPr>
          <p:cNvPr id="6" name="Picture 5">
            <a:extLst>
              <a:ext uri="{FF2B5EF4-FFF2-40B4-BE49-F238E27FC236}">
                <a16:creationId xmlns:a16="http://schemas.microsoft.com/office/drawing/2014/main" id="{C01D4083-8094-4224-A619-7CD7257799E6}"/>
              </a:ext>
            </a:extLst>
          </p:cNvPr>
          <p:cNvPicPr>
            <a:picLocks noChangeAspect="1"/>
          </p:cNvPicPr>
          <p:nvPr/>
        </p:nvPicPr>
        <p:blipFill>
          <a:blip r:embed="rId5"/>
          <a:stretch>
            <a:fillRect/>
          </a:stretch>
        </p:blipFill>
        <p:spPr>
          <a:xfrm>
            <a:off x="3269552" y="2476759"/>
            <a:ext cx="2354724" cy="1347415"/>
          </a:xfrm>
          <a:prstGeom prst="rect">
            <a:avLst/>
          </a:prstGeom>
        </p:spPr>
      </p:pic>
      <p:pic>
        <p:nvPicPr>
          <p:cNvPr id="7" name="Picture 6">
            <a:extLst>
              <a:ext uri="{FF2B5EF4-FFF2-40B4-BE49-F238E27FC236}">
                <a16:creationId xmlns:a16="http://schemas.microsoft.com/office/drawing/2014/main" id="{1AB65C30-F123-4E47-A581-71BDF2DB9D76}"/>
              </a:ext>
            </a:extLst>
          </p:cNvPr>
          <p:cNvPicPr>
            <a:picLocks noChangeAspect="1"/>
          </p:cNvPicPr>
          <p:nvPr/>
        </p:nvPicPr>
        <p:blipFill>
          <a:blip r:embed="rId6"/>
          <a:stretch>
            <a:fillRect/>
          </a:stretch>
        </p:blipFill>
        <p:spPr>
          <a:xfrm>
            <a:off x="5624276" y="1123600"/>
            <a:ext cx="2354724" cy="1347414"/>
          </a:xfrm>
          <a:prstGeom prst="rect">
            <a:avLst/>
          </a:prstGeom>
        </p:spPr>
      </p:pic>
      <p:pic>
        <p:nvPicPr>
          <p:cNvPr id="8" name="Picture 7">
            <a:extLst>
              <a:ext uri="{FF2B5EF4-FFF2-40B4-BE49-F238E27FC236}">
                <a16:creationId xmlns:a16="http://schemas.microsoft.com/office/drawing/2014/main" id="{9B1E5029-FABA-4A4A-BD64-3B7DBAD31166}"/>
              </a:ext>
            </a:extLst>
          </p:cNvPr>
          <p:cNvPicPr>
            <a:picLocks noChangeAspect="1"/>
          </p:cNvPicPr>
          <p:nvPr/>
        </p:nvPicPr>
        <p:blipFill>
          <a:blip r:embed="rId7"/>
          <a:stretch>
            <a:fillRect/>
          </a:stretch>
        </p:blipFill>
        <p:spPr>
          <a:xfrm>
            <a:off x="5644105" y="2465269"/>
            <a:ext cx="2334895" cy="1353159"/>
          </a:xfrm>
          <a:prstGeom prst="rect">
            <a:avLst/>
          </a:prstGeom>
        </p:spPr>
      </p:pic>
      <p:pic>
        <p:nvPicPr>
          <p:cNvPr id="10" name="Picture 9">
            <a:extLst>
              <a:ext uri="{FF2B5EF4-FFF2-40B4-BE49-F238E27FC236}">
                <a16:creationId xmlns:a16="http://schemas.microsoft.com/office/drawing/2014/main" id="{D378D89C-6BA6-4DD9-B314-9618A90BADCE}"/>
              </a:ext>
            </a:extLst>
          </p:cNvPr>
          <p:cNvPicPr>
            <a:picLocks noChangeAspect="1"/>
          </p:cNvPicPr>
          <p:nvPr/>
        </p:nvPicPr>
        <p:blipFill>
          <a:blip r:embed="rId8"/>
          <a:stretch>
            <a:fillRect/>
          </a:stretch>
        </p:blipFill>
        <p:spPr>
          <a:xfrm>
            <a:off x="882817" y="3818428"/>
            <a:ext cx="2334895" cy="449018"/>
          </a:xfrm>
          <a:prstGeom prst="rect">
            <a:avLst/>
          </a:prstGeom>
        </p:spPr>
      </p:pic>
      <p:pic>
        <p:nvPicPr>
          <p:cNvPr id="13" name="Picture 12">
            <a:extLst>
              <a:ext uri="{FF2B5EF4-FFF2-40B4-BE49-F238E27FC236}">
                <a16:creationId xmlns:a16="http://schemas.microsoft.com/office/drawing/2014/main" id="{CDB702CF-B669-4081-933E-6C78C4B6A32B}"/>
              </a:ext>
            </a:extLst>
          </p:cNvPr>
          <p:cNvPicPr>
            <a:picLocks noChangeAspect="1"/>
          </p:cNvPicPr>
          <p:nvPr/>
        </p:nvPicPr>
        <p:blipFill>
          <a:blip r:embed="rId9"/>
          <a:stretch>
            <a:fillRect/>
          </a:stretch>
        </p:blipFill>
        <p:spPr>
          <a:xfrm>
            <a:off x="3269552" y="3829918"/>
            <a:ext cx="2406564" cy="437528"/>
          </a:xfrm>
          <a:prstGeom prst="rect">
            <a:avLst/>
          </a:prstGeom>
        </p:spPr>
      </p:pic>
      <p:pic>
        <p:nvPicPr>
          <p:cNvPr id="14" name="Picture 13">
            <a:extLst>
              <a:ext uri="{FF2B5EF4-FFF2-40B4-BE49-F238E27FC236}">
                <a16:creationId xmlns:a16="http://schemas.microsoft.com/office/drawing/2014/main" id="{666AEDB5-AD31-472C-9EEC-3FE160A8B0BC}"/>
              </a:ext>
            </a:extLst>
          </p:cNvPr>
          <p:cNvPicPr>
            <a:picLocks noChangeAspect="1"/>
          </p:cNvPicPr>
          <p:nvPr/>
        </p:nvPicPr>
        <p:blipFill>
          <a:blip r:embed="rId10"/>
          <a:stretch>
            <a:fillRect/>
          </a:stretch>
        </p:blipFill>
        <p:spPr>
          <a:xfrm>
            <a:off x="5676116" y="3848538"/>
            <a:ext cx="879669" cy="411159"/>
          </a:xfrm>
          <a:prstGeom prst="rect">
            <a:avLst/>
          </a:prstGeom>
        </p:spPr>
      </p:pic>
      <p:sp>
        <p:nvSpPr>
          <p:cNvPr id="15" name="Rectangle: Rounded Corners 14">
            <a:extLst>
              <a:ext uri="{FF2B5EF4-FFF2-40B4-BE49-F238E27FC236}">
                <a16:creationId xmlns:a16="http://schemas.microsoft.com/office/drawing/2014/main" id="{085C60ED-7899-46F4-8CD2-92D53EA49437}"/>
              </a:ext>
            </a:extLst>
          </p:cNvPr>
          <p:cNvSpPr/>
          <p:nvPr/>
        </p:nvSpPr>
        <p:spPr>
          <a:xfrm>
            <a:off x="6606325" y="3917343"/>
            <a:ext cx="2204461" cy="411159"/>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a:solidFill>
                  <a:schemeClr val="bg1">
                    <a:lumMod val="60000"/>
                    <a:lumOff val="40000"/>
                  </a:schemeClr>
                </a:solidFill>
                <a:latin typeface="Meiryo UI" panose="020B0604030504040204" pitchFamily="50" charset="-128"/>
                <a:ea typeface="Meiryo UI" panose="020B0604030504040204" pitchFamily="50" charset="-128"/>
              </a:rPr>
              <a:t>下部青色ラインのある会社は実際の導入詳細記載がございます。</a:t>
            </a:r>
          </a:p>
        </p:txBody>
      </p:sp>
      <p:sp>
        <p:nvSpPr>
          <p:cNvPr id="16" name="Rectangle 15">
            <a:extLst>
              <a:ext uri="{FF2B5EF4-FFF2-40B4-BE49-F238E27FC236}">
                <a16:creationId xmlns:a16="http://schemas.microsoft.com/office/drawing/2014/main" id="{22ECD0CC-A13B-4800-B33C-06C773BCC8A9}"/>
              </a:ext>
            </a:extLst>
          </p:cNvPr>
          <p:cNvSpPr/>
          <p:nvPr/>
        </p:nvSpPr>
        <p:spPr>
          <a:xfrm>
            <a:off x="883409" y="4397308"/>
            <a:ext cx="8012618" cy="646331"/>
          </a:xfrm>
          <a:prstGeom prst="rect">
            <a:avLst/>
          </a:prstGeom>
        </p:spPr>
        <p:txBody>
          <a:bodyPr wrap="square">
            <a:spAutoFit/>
          </a:bodyPr>
          <a:lstStyle/>
          <a:p>
            <a:r>
              <a:rPr lang="en-US" altLang="ja-JP" dirty="0">
                <a:hlinkClick r:id="rId11"/>
              </a:rPr>
              <a:t>https://umbrella.cisco.com/customers</a:t>
            </a:r>
            <a:r>
              <a:rPr lang="ja-JP" altLang="en-US" dirty="0"/>
              <a:t>　　　　　　　　　　　　　　　　　　　　　　　　　　　　　　　　　　　　　　</a:t>
            </a:r>
            <a:r>
              <a:rPr lang="ja-JP" altLang="en-US" dirty="0">
                <a:latin typeface="Meiryo UI" panose="020B0604030504040204" pitchFamily="50" charset="-128"/>
                <a:ea typeface="Meiryo UI" panose="020B0604030504040204" pitchFamily="50" charset="-128"/>
              </a:rPr>
              <a:t>（現状、海外</a:t>
            </a:r>
            <a:r>
              <a:rPr lang="en-US" altLang="ja-JP" dirty="0">
                <a:latin typeface="Meiryo UI" panose="020B0604030504040204" pitchFamily="50" charset="-128"/>
                <a:ea typeface="Meiryo UI" panose="020B0604030504040204" pitchFamily="50" charset="-128"/>
              </a:rPr>
              <a:t>3000</a:t>
            </a:r>
            <a:r>
              <a:rPr lang="ja-JP" altLang="en-US" dirty="0">
                <a:latin typeface="Meiryo UI" panose="020B0604030504040204" pitchFamily="50" charset="-128"/>
                <a:ea typeface="Meiryo UI" panose="020B0604030504040204" pitchFamily="50" charset="-128"/>
              </a:rPr>
              <a:t>社弱、国内二桁導入実績がございます）</a:t>
            </a:r>
            <a:r>
              <a:rPr lang="ja-JP" altLang="en-US" dirty="0"/>
              <a:t>　　　　　　　　　　　　　　　　　　　　　　　　　　　　　　　　　　　　　　　</a:t>
            </a:r>
            <a:endParaRPr lang="en-US" altLang="ja-JP" dirty="0">
              <a:latin typeface="Meiryo UI" panose="020B0604030504040204" pitchFamily="50" charset="-128"/>
              <a:ea typeface="Meiryo UI" panose="020B0604030504040204" pitchFamily="50" charset="-128"/>
            </a:endParaRPr>
          </a:p>
        </p:txBody>
      </p:sp>
      <p:sp>
        <p:nvSpPr>
          <p:cNvPr id="17" name="Rectangle 16">
            <a:extLst>
              <a:ext uri="{FF2B5EF4-FFF2-40B4-BE49-F238E27FC236}">
                <a16:creationId xmlns:a16="http://schemas.microsoft.com/office/drawing/2014/main" id="{3CCC001A-9FB3-4EBB-BB0D-BCA9CC7AB3C1}"/>
              </a:ext>
            </a:extLst>
          </p:cNvPr>
          <p:cNvSpPr/>
          <p:nvPr/>
        </p:nvSpPr>
        <p:spPr>
          <a:xfrm>
            <a:off x="882817" y="766225"/>
            <a:ext cx="7888637"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（教育・ヘルスケア・出版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メディア・法律事務所・小売等幅広い業種で採用）</a:t>
            </a:r>
            <a:endParaRPr lang="en-US" altLang="ja-JP" dirty="0">
              <a:latin typeface="Meiryo UI" panose="020B0604030504040204" pitchFamily="50" charset="-128"/>
              <a:ea typeface="Meiryo UI" panose="020B0604030504040204" pitchFamily="50" charset="-128"/>
            </a:endParaRPr>
          </a:p>
        </p:txBody>
      </p:sp>
      <p:sp>
        <p:nvSpPr>
          <p:cNvPr id="18" name="Rectangle 17">
            <a:extLst>
              <a:ext uri="{FF2B5EF4-FFF2-40B4-BE49-F238E27FC236}">
                <a16:creationId xmlns:a16="http://schemas.microsoft.com/office/drawing/2014/main" id="{931BDA07-A747-4103-ADBE-4D4EA0D5885B}"/>
              </a:ext>
            </a:extLst>
          </p:cNvPr>
          <p:cNvSpPr/>
          <p:nvPr/>
        </p:nvSpPr>
        <p:spPr>
          <a:xfrm>
            <a:off x="4695986" y="1596325"/>
            <a:ext cx="457200" cy="48044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Rectangle: Rounded Corners 18">
            <a:extLst>
              <a:ext uri="{FF2B5EF4-FFF2-40B4-BE49-F238E27FC236}">
                <a16:creationId xmlns:a16="http://schemas.microsoft.com/office/drawing/2014/main" id="{B24C74BF-5B38-4EF7-B9CC-C63855D42BCF}"/>
              </a:ext>
            </a:extLst>
          </p:cNvPr>
          <p:cNvSpPr/>
          <p:nvPr/>
        </p:nvSpPr>
        <p:spPr>
          <a:xfrm>
            <a:off x="5084034" y="1822287"/>
            <a:ext cx="3564020" cy="411159"/>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a:solidFill>
                  <a:schemeClr val="bg1">
                    <a:lumMod val="60000"/>
                    <a:lumOff val="40000"/>
                  </a:schemeClr>
                </a:solidFill>
                <a:latin typeface="Meiryo UI" panose="020B0604030504040204" pitchFamily="50" charset="-128"/>
                <a:ea typeface="Meiryo UI" panose="020B0604030504040204" pitchFamily="50" charset="-128"/>
              </a:rPr>
              <a:t>シスコ自身も導入しております。</a:t>
            </a:r>
          </a:p>
        </p:txBody>
      </p:sp>
    </p:spTree>
    <p:extLst>
      <p:ext uri="{BB962C8B-B14F-4D97-AF65-F5344CB8AC3E}">
        <p14:creationId xmlns:p14="http://schemas.microsoft.com/office/powerpoint/2010/main" val="336055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8732C2-FB66-4ABB-801F-A9E2FDB75CBA}"/>
              </a:ext>
            </a:extLst>
          </p:cNvPr>
          <p:cNvGrpSpPr/>
          <p:nvPr/>
        </p:nvGrpSpPr>
        <p:grpSpPr>
          <a:xfrm>
            <a:off x="0" y="85240"/>
            <a:ext cx="9516226" cy="4634737"/>
            <a:chOff x="-72007" y="87271"/>
            <a:chExt cx="9516226" cy="4424901"/>
          </a:xfrm>
        </p:grpSpPr>
        <p:sp>
          <p:nvSpPr>
            <p:cNvPr id="10" name="正方形/長方形 9"/>
            <p:cNvSpPr/>
            <p:nvPr/>
          </p:nvSpPr>
          <p:spPr>
            <a:xfrm>
              <a:off x="1842035" y="680054"/>
              <a:ext cx="7602184" cy="411379"/>
            </a:xfrm>
            <a:prstGeom prst="rect">
              <a:avLst/>
            </a:prstGeom>
          </p:spPr>
          <p:txBody>
            <a:bodyPr wrap="square" lIns="0" tIns="0" rIns="0" bIns="0">
              <a:spAutoFit/>
            </a:bodyPr>
            <a:lstStyle/>
            <a:p>
              <a:r>
                <a:rPr lang="ja-JP" altLang="en-US" sz="1400" dirty="0">
                  <a:latin typeface="Meiryo UI" panose="020B0604030504040204" pitchFamily="50" charset="-128"/>
                  <a:ea typeface="Meiryo UI" panose="020B0604030504040204" pitchFamily="50" charset="-128"/>
                  <a:cs typeface="CiscoSans ExtraLight"/>
                </a:rPr>
                <a:t>画期的なコンセプトを持つセキュアインターネットゲートウェイ「</a:t>
              </a:r>
              <a:r>
                <a:rPr lang="en-US" altLang="ja-JP" sz="1400" dirty="0">
                  <a:latin typeface="Meiryo UI" panose="020B0604030504040204" pitchFamily="50" charset="-128"/>
                  <a:ea typeface="Meiryo UI" panose="020B0604030504040204" pitchFamily="50" charset="-128"/>
                  <a:cs typeface="CiscoSans ExtraLight"/>
                </a:rPr>
                <a:t>Cisco Umbrella</a:t>
              </a:r>
              <a:r>
                <a:rPr lang="ja-JP" altLang="en-US" sz="1400" dirty="0">
                  <a:latin typeface="Meiryo UI" panose="020B0604030504040204" pitchFamily="50" charset="-128"/>
                  <a:ea typeface="Meiryo UI" panose="020B0604030504040204" pitchFamily="50" charset="-128"/>
                  <a:cs typeface="CiscoSans ExtraLight"/>
                </a:rPr>
                <a:t>」</a:t>
              </a:r>
              <a:endParaRPr lang="en-US" altLang="ja-JP" sz="1400" dirty="0">
                <a:latin typeface="Meiryo UI" panose="020B0604030504040204" pitchFamily="50" charset="-128"/>
                <a:ea typeface="Meiryo UI" panose="020B0604030504040204" pitchFamily="50" charset="-128"/>
                <a:cs typeface="CiscoSans ExtraLight"/>
              </a:endParaRPr>
            </a:p>
            <a:p>
              <a:r>
                <a:rPr lang="ja-JP" altLang="en-US" sz="1400" dirty="0">
                  <a:latin typeface="Meiryo UI" panose="020B0604030504040204" pitchFamily="50" charset="-128"/>
                  <a:ea typeface="Meiryo UI" panose="020B0604030504040204" pitchFamily="50" charset="-128"/>
                  <a:cs typeface="CiscoSans ExtraLight"/>
                </a:rPr>
                <a:t>の導入が低コスト、低負荷で高いセキュリティレベルを実現</a:t>
              </a:r>
              <a:endParaRPr lang="en-US" altLang="ja-JP" sz="1400" dirty="0">
                <a:latin typeface="Meiryo UI" panose="020B0604030504040204" pitchFamily="50" charset="-128"/>
                <a:ea typeface="Meiryo UI" panose="020B0604030504040204" pitchFamily="50" charset="-128"/>
                <a:cs typeface="CiscoSans ExtraLight"/>
              </a:endParaRPr>
            </a:p>
          </p:txBody>
        </p:sp>
        <p:sp>
          <p:nvSpPr>
            <p:cNvPr id="12" name="正方形/長方形 11"/>
            <p:cNvSpPr/>
            <p:nvPr/>
          </p:nvSpPr>
          <p:spPr>
            <a:xfrm>
              <a:off x="2373455" y="1182910"/>
              <a:ext cx="4690181" cy="264458"/>
            </a:xfrm>
            <a:prstGeom prst="rect">
              <a:avLst/>
            </a:prstGeom>
          </p:spPr>
          <p:txBody>
            <a:bodyPr wrap="square" lIns="0">
              <a:spAutoFit/>
            </a:bodyPr>
            <a:lstStyle/>
            <a:p>
              <a:endParaRPr lang="en-US" altLang="ja-JP" sz="1200" b="1" dirty="0">
                <a:latin typeface="Meiryo UI" panose="020B0604030504040204" pitchFamily="50" charset="-128"/>
                <a:ea typeface="Meiryo UI" panose="020B0604030504040204" pitchFamily="50" charset="-128"/>
                <a:cs typeface="CiscoSans ExtraLight"/>
              </a:endParaRPr>
            </a:p>
          </p:txBody>
        </p:sp>
        <p:sp>
          <p:nvSpPr>
            <p:cNvPr id="14" name="正方形/長方形 13"/>
            <p:cNvSpPr/>
            <p:nvPr/>
          </p:nvSpPr>
          <p:spPr>
            <a:xfrm>
              <a:off x="-72007" y="87271"/>
              <a:ext cx="9071993" cy="536678"/>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CEB"/>
                </a:solidFill>
                <a:latin typeface="CiscoSansJPN Light" pitchFamily="2" charset="-128"/>
                <a:ea typeface="CiscoSansJPN Light" pitchFamily="2" charset="-128"/>
              </a:endParaRPr>
            </a:p>
          </p:txBody>
        </p:sp>
        <p:sp>
          <p:nvSpPr>
            <p:cNvPr id="8" name="テキスト ボックス 7"/>
            <p:cNvSpPr txBox="1"/>
            <p:nvPr/>
          </p:nvSpPr>
          <p:spPr>
            <a:xfrm>
              <a:off x="261044" y="272519"/>
              <a:ext cx="5142229" cy="253916"/>
            </a:xfrm>
            <a:prstGeom prst="rect">
              <a:avLst/>
            </a:prstGeom>
            <a:noFill/>
          </p:spPr>
          <p:txBody>
            <a:bodyPr wrap="square" rtlCol="0">
              <a:spAutoFit/>
            </a:bodyPr>
            <a:lstStyle/>
            <a:p>
              <a:endParaRPr kumimoji="1" lang="ja-JP" altLang="en-US" sz="1050" dirty="0">
                <a:solidFill>
                  <a:schemeClr val="bg1"/>
                </a:solidFill>
                <a:latin typeface="CiscoSansJPN Light" pitchFamily="2" charset="-128"/>
                <a:ea typeface="CiscoSansJPN Light" pitchFamily="2" charset="-128"/>
                <a:cs typeface="CiscoSans ExtraLight"/>
              </a:endParaRPr>
            </a:p>
          </p:txBody>
        </p:sp>
        <p:sp>
          <p:nvSpPr>
            <p:cNvPr id="15" name="正方形/長方形 14"/>
            <p:cNvSpPr/>
            <p:nvPr/>
          </p:nvSpPr>
          <p:spPr>
            <a:xfrm>
              <a:off x="2353580" y="2456754"/>
              <a:ext cx="1850273" cy="1190489"/>
            </a:xfrm>
            <a:prstGeom prst="rect">
              <a:avLst/>
            </a:prstGeom>
          </p:spPr>
          <p:txBody>
            <a:bodyPr wrap="square" lIns="36000" rIns="72000">
              <a:spAutoFit/>
            </a:bodyPr>
            <a:lstStyle/>
            <a:p>
              <a:pPr marL="108000" indent="-108000" hangingPunct="0">
                <a:lnSpc>
                  <a:spcPts val="1080"/>
                </a:lnSpc>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セキュリティ対策の一部として、最初はプロキシサーバをベースとしたセキュリティ製品の導入を対策の最有力候補として検討</a:t>
              </a:r>
              <a:endParaRPr lang="en-US" altLang="ja-JP" sz="900" dirty="0">
                <a:latin typeface="Meiryo UI" panose="020B0604030504040204" pitchFamily="50" charset="-128"/>
                <a:ea typeface="Meiryo UI" panose="020B0604030504040204" pitchFamily="50" charset="-128"/>
                <a:cs typeface="CiscoSans ExtraLight"/>
              </a:endParaRPr>
            </a:p>
            <a:p>
              <a:pPr marL="108000" indent="-108000" hangingPunct="0">
                <a:lnSpc>
                  <a:spcPts val="1080"/>
                </a:lnSpc>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プロキシサーバの導入は時間もコストもかかり、セキュリティ ポリシーの設定も手間。使用しているクラウドサービスを使った場合の負荷も要考慮</a:t>
              </a:r>
            </a:p>
          </p:txBody>
        </p:sp>
        <p:sp>
          <p:nvSpPr>
            <p:cNvPr id="16" name="正方形/長方形 15"/>
            <p:cNvSpPr/>
            <p:nvPr/>
          </p:nvSpPr>
          <p:spPr>
            <a:xfrm>
              <a:off x="4656202" y="2456754"/>
              <a:ext cx="1936089" cy="1520633"/>
            </a:xfrm>
            <a:prstGeom prst="rect">
              <a:avLst/>
            </a:prstGeom>
          </p:spPr>
          <p:txBody>
            <a:bodyPr wrap="square" lIns="36000" rIns="72000">
              <a:spAutoFit/>
            </a:bodyPr>
            <a:lstStyle/>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トライアルで </a:t>
              </a: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を　　導入。トライアル 期間の約 </a:t>
              </a:r>
              <a:r>
                <a:rPr lang="en-US" altLang="ja-JP" sz="900" dirty="0">
                  <a:latin typeface="Meiryo UI" panose="020B0604030504040204" pitchFamily="50" charset="-128"/>
                  <a:ea typeface="Meiryo UI" panose="020B0604030504040204" pitchFamily="50" charset="-128"/>
                  <a:cs typeface="CiscoSans ExtraLight"/>
                </a:rPr>
                <a:t>1 </a:t>
              </a:r>
              <a:r>
                <a:rPr lang="ja-JP" altLang="en-US" sz="900" dirty="0">
                  <a:latin typeface="Meiryo UI" panose="020B0604030504040204" pitchFamily="50" charset="-128"/>
                  <a:ea typeface="Meiryo UI" panose="020B0604030504040204" pitchFamily="50" charset="-128"/>
                  <a:cs typeface="CiscoSans ExtraLight"/>
                </a:rPr>
                <a:t>ヵ月ほどで、すぐに </a:t>
              </a: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の優位性を実感</a:t>
              </a:r>
              <a:endParaRPr lang="en-US" altLang="ja-JP" sz="900" dirty="0">
                <a:latin typeface="Meiryo UI" panose="020B0604030504040204" pitchFamily="50" charset="-128"/>
                <a:ea typeface="Meiryo UI" panose="020B0604030504040204" pitchFamily="50" charset="-128"/>
                <a:cs typeface="CiscoSans ExtraLight"/>
              </a:endParaRPr>
            </a:p>
            <a:p>
              <a:pPr marL="108000" indent="-108000">
                <a:spcBef>
                  <a:spcPts val="300"/>
                </a:spcBef>
                <a:buFont typeface="Wingdings" charset="2"/>
                <a:buChar char="l"/>
              </a:pP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の標準的なポリシーに 例外</a:t>
              </a:r>
              <a:r>
                <a:rPr lang="en-US" altLang="ja-JP" sz="900" dirty="0">
                  <a:latin typeface="Meiryo UI" panose="020B0604030504040204" pitchFamily="50" charset="-128"/>
                  <a:ea typeface="Meiryo UI" panose="020B0604030504040204" pitchFamily="50" charset="-128"/>
                  <a:cs typeface="CiscoSans ExtraLight"/>
                </a:rPr>
                <a:t>URL</a:t>
              </a:r>
              <a:r>
                <a:rPr lang="ja-JP" altLang="en-US" sz="900" dirty="0">
                  <a:latin typeface="Meiryo UI" panose="020B0604030504040204" pitchFamily="50" charset="-128"/>
                  <a:ea typeface="Meiryo UI" panose="020B0604030504040204" pitchFamily="50" charset="-128"/>
                  <a:cs typeface="CiscoSans ExtraLight"/>
                </a:rPr>
                <a:t>を付加するだけで簡単にポリシー設定を実施。管理画面も使い易く 運用面での懸念も払拭</a:t>
              </a:r>
            </a:p>
            <a:p>
              <a:pPr marL="108000" indent="-108000">
                <a:spcBef>
                  <a:spcPts val="300"/>
                </a:spcBef>
                <a:buFont typeface="Wingdings" charset="2"/>
                <a:buChar char="l"/>
              </a:pPr>
              <a:endParaRPr lang="ja-JP" altLang="en-US" sz="900" dirty="0">
                <a:latin typeface="Meiryo UI" panose="020B0604030504040204" pitchFamily="50" charset="-128"/>
                <a:ea typeface="Meiryo UI" panose="020B0604030504040204" pitchFamily="50" charset="-128"/>
                <a:cs typeface="CiscoSans ExtraLight"/>
              </a:endParaRPr>
            </a:p>
            <a:p>
              <a:pPr marL="108000" indent="-108000">
                <a:spcBef>
                  <a:spcPts val="300"/>
                </a:spcBef>
                <a:buFont typeface="Wingdings" charset="2"/>
                <a:buChar char="l"/>
              </a:pPr>
              <a:endParaRPr lang="ja-JP" altLang="en-US" sz="900" dirty="0">
                <a:latin typeface="CiscoSansJPN Light" pitchFamily="2" charset="-128"/>
                <a:ea typeface="CiscoSansJPN Light" pitchFamily="2" charset="-128"/>
                <a:cs typeface="CiscoSans ExtraLight"/>
              </a:endParaRPr>
            </a:p>
          </p:txBody>
        </p:sp>
        <p:sp>
          <p:nvSpPr>
            <p:cNvPr id="17" name="正方形/長方形 16"/>
            <p:cNvSpPr/>
            <p:nvPr/>
          </p:nvSpPr>
          <p:spPr>
            <a:xfrm>
              <a:off x="7008475" y="2456754"/>
              <a:ext cx="1806913" cy="1087216"/>
            </a:xfrm>
            <a:prstGeom prst="rect">
              <a:avLst/>
            </a:prstGeom>
          </p:spPr>
          <p:txBody>
            <a:bodyPr wrap="square" lIns="36000" rIns="72000">
              <a:spAutoFit/>
            </a:bodyPr>
            <a:lstStyle/>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本番導入もトライアル環境のまま開始可能、簡単かつ最小限のスタッフと工数で実現</a:t>
              </a:r>
              <a:endParaRPr lang="en-US" altLang="ja-JP" sz="900" dirty="0">
                <a:latin typeface="Meiryo UI" panose="020B0604030504040204" pitchFamily="50" charset="-128"/>
                <a:ea typeface="Meiryo UI" panose="020B0604030504040204" pitchFamily="50" charset="-128"/>
                <a:cs typeface="CiscoSans ExtraLight"/>
              </a:endParaRPr>
            </a:p>
            <a:p>
              <a:pPr>
                <a:spcBef>
                  <a:spcPts val="300"/>
                </a:spcBef>
              </a:pPr>
              <a:r>
                <a:rPr lang="ja-JP" altLang="en-US" sz="900" dirty="0">
                  <a:latin typeface="Meiryo UI" panose="020B0604030504040204" pitchFamily="50" charset="-128"/>
                  <a:ea typeface="Meiryo UI" panose="020B0604030504040204" pitchFamily="50" charset="-128"/>
                  <a:cs typeface="CiscoSans ExtraLight"/>
                </a:rPr>
                <a:t>●モバイル端末の利用者が多く、</a:t>
              </a: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ローミング クライアントの導入検討などオフィスの外からでも更に安全な環境を実現を検討</a:t>
              </a:r>
            </a:p>
          </p:txBody>
        </p:sp>
        <p:sp>
          <p:nvSpPr>
            <p:cNvPr id="80" name="右矢印 79"/>
            <p:cNvSpPr/>
            <p:nvPr/>
          </p:nvSpPr>
          <p:spPr>
            <a:xfrm>
              <a:off x="4203853" y="2696804"/>
              <a:ext cx="337814" cy="397412"/>
            </a:xfrm>
            <a:prstGeom prst="rightArrow">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iscoSansJPN Light" pitchFamily="2" charset="-128"/>
                  <a:ea typeface="CiscoSansJPN Light" pitchFamily="2" charset="-128"/>
                </a:rPr>
                <a:t>　</a:t>
              </a:r>
            </a:p>
          </p:txBody>
        </p:sp>
        <p:sp>
          <p:nvSpPr>
            <p:cNvPr id="6" name="正方形/長方形 5"/>
            <p:cNvSpPr/>
            <p:nvPr/>
          </p:nvSpPr>
          <p:spPr>
            <a:xfrm>
              <a:off x="3647440" y="3672672"/>
              <a:ext cx="5166722" cy="830104"/>
            </a:xfrm>
            <a:prstGeom prst="rect">
              <a:avLst/>
            </a:prstGeom>
          </p:spPr>
          <p:txBody>
            <a:bodyPr wrap="square">
              <a:spAutoFit/>
            </a:bodyPr>
            <a:lstStyle/>
            <a:p>
              <a:pPr marL="171450" indent="-17145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CiscoSans ExtraLight"/>
                </a:rPr>
                <a:t>既存システムに容易に追加、導入負荷・運用負荷も少なく、クラウドサービス利用時のパフォーマンスに影響を与えないソリューション</a:t>
              </a:r>
              <a:endParaRPr lang="en-US" altLang="ja-JP" sz="1200" dirty="0">
                <a:latin typeface="Meiryo UI" panose="020B0604030504040204" pitchFamily="50" charset="-128"/>
                <a:ea typeface="Meiryo UI" panose="020B0604030504040204" pitchFamily="50" charset="-128"/>
                <a:cs typeface="CiscoSans ExtraLight"/>
              </a:endParaRPr>
            </a:p>
            <a:p>
              <a:pPr marL="171450" indent="-17145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CiscoSans ExtraLight"/>
                </a:rPr>
                <a:t>本番導入もトライアル環境のまま開始可能、また今後の追加セキュリティ対策も容易に実現可能</a:t>
              </a:r>
              <a:endParaRPr lang="en-US" altLang="ja-JP" sz="1200" dirty="0">
                <a:latin typeface="Meiryo UI" panose="020B0604030504040204" pitchFamily="50" charset="-128"/>
                <a:ea typeface="Meiryo UI" panose="020B0604030504040204" pitchFamily="50" charset="-128"/>
                <a:cs typeface="CiscoSans ExtraLight"/>
              </a:endParaRPr>
            </a:p>
          </p:txBody>
        </p:sp>
        <p:sp>
          <p:nvSpPr>
            <p:cNvPr id="7" name="正方形/長方形 6"/>
            <p:cNvSpPr/>
            <p:nvPr/>
          </p:nvSpPr>
          <p:spPr>
            <a:xfrm>
              <a:off x="127273" y="1681278"/>
              <a:ext cx="1800000" cy="215999"/>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latin typeface="Meiryo UI" panose="020B0604030504040204" pitchFamily="50" charset="-128"/>
                  <a:ea typeface="Meiryo UI" panose="020B0604030504040204" pitchFamily="50" charset="-128"/>
                  <a:cs typeface="CiscoSans ExtraLight"/>
                </a:rPr>
                <a:t>創立</a:t>
              </a:r>
            </a:p>
          </p:txBody>
        </p:sp>
        <p:sp>
          <p:nvSpPr>
            <p:cNvPr id="13" name="正方形/長方形 12"/>
            <p:cNvSpPr/>
            <p:nvPr/>
          </p:nvSpPr>
          <p:spPr>
            <a:xfrm>
              <a:off x="132731" y="1908684"/>
              <a:ext cx="1800000" cy="31217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nchorCtr="0"/>
            <a:lstStyle/>
            <a:p>
              <a:endParaRPr kumimoji="1" lang="ja-JP" altLang="en-US" sz="800" dirty="0">
                <a:solidFill>
                  <a:schemeClr val="tx1"/>
                </a:solidFill>
                <a:latin typeface="CiscoSansJPN Light" pitchFamily="2" charset="-128"/>
                <a:ea typeface="CiscoSansJPN Light" pitchFamily="2" charset="-128"/>
                <a:cs typeface="CiscoSans ExtraLight"/>
              </a:endParaRPr>
            </a:p>
          </p:txBody>
        </p:sp>
        <p:cxnSp>
          <p:nvCxnSpPr>
            <p:cNvPr id="30" name="直線コネクタ 29"/>
            <p:cNvCxnSpPr/>
            <p:nvPr/>
          </p:nvCxnSpPr>
          <p:spPr>
            <a:xfrm>
              <a:off x="2352354" y="4509995"/>
              <a:ext cx="6461808"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sp>
          <p:nvSpPr>
            <p:cNvPr id="31" name="正方形/長方形 30"/>
            <p:cNvSpPr/>
            <p:nvPr/>
          </p:nvSpPr>
          <p:spPr>
            <a:xfrm>
              <a:off x="2353580" y="2174867"/>
              <a:ext cx="359073" cy="215444"/>
            </a:xfrm>
            <a:prstGeom prst="rect">
              <a:avLst/>
            </a:prstGeom>
          </p:spPr>
          <p:txBody>
            <a:bodyPr wrap="none" lIns="0" tIns="0" rIns="0" bIns="0">
              <a:spAutoFit/>
            </a:bodyPr>
            <a:lstStyle/>
            <a:p>
              <a:pPr algn="ctr"/>
              <a:r>
                <a:rPr lang="ja-JP" altLang="en-US" sz="1400" dirty="0">
                  <a:solidFill>
                    <a:srgbClr val="00BCEB"/>
                  </a:solidFill>
                  <a:latin typeface="Meiryo UI" panose="020B0604030504040204" pitchFamily="50" charset="-128"/>
                  <a:ea typeface="Meiryo UI" panose="020B0604030504040204" pitchFamily="50" charset="-128"/>
                  <a:cs typeface="CiscoSans ExtraLight"/>
                </a:rPr>
                <a:t>課題</a:t>
              </a:r>
              <a:endParaRPr kumimoji="1" lang="ja-JP" altLang="en-US" sz="1400" dirty="0">
                <a:solidFill>
                  <a:srgbClr val="00BCEB"/>
                </a:solidFill>
                <a:latin typeface="Meiryo UI" panose="020B0604030504040204" pitchFamily="50" charset="-128"/>
                <a:ea typeface="Meiryo UI" panose="020B0604030504040204" pitchFamily="50" charset="-128"/>
                <a:cs typeface="CiscoSans ExtraLight"/>
              </a:endParaRPr>
            </a:p>
          </p:txBody>
        </p:sp>
        <p:sp>
          <p:nvSpPr>
            <p:cNvPr id="32" name="正方形/長方形 31"/>
            <p:cNvSpPr/>
            <p:nvPr/>
          </p:nvSpPr>
          <p:spPr>
            <a:xfrm>
              <a:off x="4850166" y="2174867"/>
              <a:ext cx="740587" cy="215444"/>
            </a:xfrm>
            <a:prstGeom prst="rect">
              <a:avLst/>
            </a:prstGeom>
          </p:spPr>
          <p:txBody>
            <a:bodyPr wrap="none" lIns="0" tIns="0" rIns="0" bIns="0">
              <a:spAutoFit/>
            </a:bodyPr>
            <a:lstStyle/>
            <a:p>
              <a:pPr algn="ctr"/>
              <a:r>
                <a:rPr kumimoji="1" lang="ja-JP" altLang="en-US" sz="1400" spc="-150" dirty="0">
                  <a:solidFill>
                    <a:srgbClr val="00BCEB"/>
                  </a:solidFill>
                  <a:latin typeface="Meiryo UI" panose="020B0604030504040204" pitchFamily="50" charset="-128"/>
                  <a:ea typeface="Meiryo UI" panose="020B0604030504040204" pitchFamily="50" charset="-128"/>
                  <a:cs typeface="CiscoSans ExtraLight"/>
                </a:rPr>
                <a:t>ソリューション</a:t>
              </a:r>
            </a:p>
          </p:txBody>
        </p:sp>
        <p:sp>
          <p:nvSpPr>
            <p:cNvPr id="33" name="正方形/長方形 32"/>
            <p:cNvSpPr/>
            <p:nvPr/>
          </p:nvSpPr>
          <p:spPr>
            <a:xfrm>
              <a:off x="7008475" y="2174867"/>
              <a:ext cx="897682" cy="215444"/>
            </a:xfrm>
            <a:prstGeom prst="rect">
              <a:avLst/>
            </a:prstGeom>
          </p:spPr>
          <p:txBody>
            <a:bodyPr wrap="none" lIns="0" tIns="0" rIns="0" bIns="0">
              <a:spAutoFit/>
            </a:bodyPr>
            <a:lstStyle/>
            <a:p>
              <a:pPr algn="ctr"/>
              <a:r>
                <a:rPr kumimoji="1" lang="ja-JP" altLang="en-US" sz="1400" dirty="0">
                  <a:solidFill>
                    <a:srgbClr val="00BCEB"/>
                  </a:solidFill>
                  <a:latin typeface="Meiryo UI" panose="020B0604030504040204" pitchFamily="50" charset="-128"/>
                  <a:ea typeface="Meiryo UI" panose="020B0604030504040204" pitchFamily="50" charset="-128"/>
                  <a:cs typeface="CiscoSans ExtraLight"/>
                </a:rPr>
                <a:t>結果</a:t>
              </a:r>
              <a:r>
                <a:rPr kumimoji="1" lang="en-US" altLang="ja-JP" sz="1400" dirty="0">
                  <a:solidFill>
                    <a:srgbClr val="00BCEB"/>
                  </a:solidFill>
                  <a:latin typeface="Meiryo UI" panose="020B0604030504040204" pitchFamily="50" charset="-128"/>
                  <a:ea typeface="Meiryo UI" panose="020B0604030504040204" pitchFamily="50" charset="-128"/>
                  <a:cs typeface="CiscoSans ExtraLight"/>
                </a:rPr>
                <a:t>〜</a:t>
              </a:r>
              <a:r>
                <a:rPr kumimoji="1" lang="ja-JP" altLang="en-US" sz="1400" dirty="0">
                  <a:solidFill>
                    <a:srgbClr val="00BCEB"/>
                  </a:solidFill>
                  <a:latin typeface="Meiryo UI" panose="020B0604030504040204" pitchFamily="50" charset="-128"/>
                  <a:ea typeface="Meiryo UI" panose="020B0604030504040204" pitchFamily="50" charset="-128"/>
                  <a:cs typeface="CiscoSans ExtraLight"/>
                </a:rPr>
                <a:t>今後</a:t>
              </a:r>
            </a:p>
          </p:txBody>
        </p:sp>
        <p:cxnSp>
          <p:nvCxnSpPr>
            <p:cNvPr id="59" name="直線コネクタ 58"/>
            <p:cNvCxnSpPr/>
            <p:nvPr/>
          </p:nvCxnSpPr>
          <p:spPr>
            <a:xfrm>
              <a:off x="2353579"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1" name="直線コネクタ 60"/>
            <p:cNvCxnSpPr/>
            <p:nvPr/>
          </p:nvCxnSpPr>
          <p:spPr>
            <a:xfrm>
              <a:off x="4644007"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2" name="直線コネクタ 61"/>
            <p:cNvCxnSpPr/>
            <p:nvPr/>
          </p:nvCxnSpPr>
          <p:spPr>
            <a:xfrm>
              <a:off x="7020271"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3" name="直線コネクタ 62"/>
            <p:cNvCxnSpPr/>
            <p:nvPr/>
          </p:nvCxnSpPr>
          <p:spPr>
            <a:xfrm>
              <a:off x="2353579" y="3639393"/>
              <a:ext cx="6461808"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sp>
          <p:nvSpPr>
            <p:cNvPr id="64" name="右矢印 63"/>
            <p:cNvSpPr/>
            <p:nvPr/>
          </p:nvSpPr>
          <p:spPr>
            <a:xfrm>
              <a:off x="6592293" y="2690655"/>
              <a:ext cx="337814" cy="397412"/>
            </a:xfrm>
            <a:prstGeom prst="rightArrow">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iscoSansJPN Light" pitchFamily="2" charset="-128"/>
                  <a:ea typeface="CiscoSansJPN Light" pitchFamily="2" charset="-128"/>
                </a:rPr>
                <a:t>　</a:t>
              </a:r>
            </a:p>
          </p:txBody>
        </p:sp>
        <p:sp>
          <p:nvSpPr>
            <p:cNvPr id="41" name="正方形/長方形 40"/>
            <p:cNvSpPr/>
            <p:nvPr/>
          </p:nvSpPr>
          <p:spPr>
            <a:xfrm>
              <a:off x="127273" y="2142422"/>
              <a:ext cx="1800000" cy="215999"/>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latin typeface="Meiryo UI" panose="020B0604030504040204" pitchFamily="50" charset="-128"/>
                  <a:ea typeface="Meiryo UI" panose="020B0604030504040204" pitchFamily="50" charset="-128"/>
                  <a:cs typeface="CiscoSans ExtraLight"/>
                </a:rPr>
                <a:t>規模</a:t>
              </a:r>
            </a:p>
          </p:txBody>
        </p:sp>
        <p:sp>
          <p:nvSpPr>
            <p:cNvPr id="46" name="正方形/長方形 45"/>
            <p:cNvSpPr/>
            <p:nvPr/>
          </p:nvSpPr>
          <p:spPr>
            <a:xfrm>
              <a:off x="121815" y="2360445"/>
              <a:ext cx="1800000" cy="24947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nchorCtr="0"/>
            <a:lstStyle/>
            <a:p>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従業員 </a:t>
              </a:r>
              <a:r>
                <a:rPr kumimoji="1" lang="en-US" altLang="ja-JP" sz="800" dirty="0">
                  <a:solidFill>
                    <a:schemeClr val="tx1"/>
                  </a:solidFill>
                  <a:latin typeface="Meiryo UI" panose="020B0604030504040204" pitchFamily="50" charset="-128"/>
                  <a:ea typeface="Meiryo UI" panose="020B0604030504040204" pitchFamily="50" charset="-128"/>
                  <a:cs typeface="CiscoSans ExtraLight"/>
                </a:rPr>
                <a:t>289</a:t>
              </a:r>
              <a:r>
                <a:rPr kumimoji="1" lang="en-US" altLang="zh-TW" sz="800" dirty="0">
                  <a:solidFill>
                    <a:schemeClr val="tx1"/>
                  </a:solidFill>
                  <a:latin typeface="Meiryo UI" panose="020B0604030504040204" pitchFamily="50" charset="-128"/>
                  <a:ea typeface="Meiryo UI" panose="020B0604030504040204" pitchFamily="50" charset="-128"/>
                  <a:cs typeface="CiscoSans ExtraLight"/>
                </a:rPr>
                <a:t> </a:t>
              </a:r>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名</a:t>
              </a:r>
              <a:endParaRPr kumimoji="1" lang="en-US" altLang="zh-TW" sz="800" dirty="0">
                <a:solidFill>
                  <a:schemeClr val="tx1"/>
                </a:solidFill>
                <a:latin typeface="Meiryo UI" panose="020B0604030504040204" pitchFamily="50" charset="-128"/>
                <a:ea typeface="Meiryo UI" panose="020B0604030504040204" pitchFamily="50" charset="-128"/>
                <a:cs typeface="CiscoSans ExtraLight"/>
              </a:endParaRPr>
            </a:p>
          </p:txBody>
        </p:sp>
        <p:sp>
          <p:nvSpPr>
            <p:cNvPr id="35" name="テキスト ボックス 34">
              <a:extLst>
                <a:ext uri="{FF2B5EF4-FFF2-40B4-BE49-F238E27FC236}">
                  <a16:creationId xmlns:a16="http://schemas.microsoft.com/office/drawing/2014/main" id="{B258C937-B804-45C0-A203-30205B5C06DD}"/>
                </a:ext>
              </a:extLst>
            </p:cNvPr>
            <p:cNvSpPr txBox="1"/>
            <p:nvPr/>
          </p:nvSpPr>
          <p:spPr>
            <a:xfrm>
              <a:off x="2373455" y="3685844"/>
              <a:ext cx="1140699" cy="826328"/>
            </a:xfrm>
            <a:prstGeom prst="rect">
              <a:avLst/>
            </a:prstGeom>
            <a:noFill/>
          </p:spPr>
          <p:txBody>
            <a:bodyPr wrap="square" lIns="0" tIns="36000" rIns="0" bIns="36000" rtlCol="0">
              <a:spAutoFit/>
            </a:bodyPr>
            <a:lstStyle/>
            <a:p>
              <a:pPr>
                <a:lnSpc>
                  <a:spcPts val="2900"/>
                </a:lnSpc>
              </a:pPr>
              <a:r>
                <a:rPr kumimoji="1" lang="en-US" altLang="ja-JP" sz="2800" dirty="0">
                  <a:solidFill>
                    <a:srgbClr val="00BCEB"/>
                  </a:solidFill>
                  <a:latin typeface="CiscoSansJPN Light" pitchFamily="2" charset="-128"/>
                  <a:ea typeface="CiscoSansJPN Light" pitchFamily="2" charset="-128"/>
                  <a:cs typeface="CiscoSans ExtraLight"/>
                </a:rPr>
                <a:t>Why</a:t>
              </a:r>
            </a:p>
            <a:p>
              <a:pPr>
                <a:lnSpc>
                  <a:spcPts val="2900"/>
                </a:lnSpc>
              </a:pPr>
              <a:r>
                <a:rPr kumimoji="1" lang="en-US" altLang="ja-JP" sz="2800" dirty="0">
                  <a:solidFill>
                    <a:srgbClr val="00BCEB"/>
                  </a:solidFill>
                  <a:latin typeface="CiscoSansJPN Light" pitchFamily="2" charset="-128"/>
                  <a:ea typeface="CiscoSansJPN Light" pitchFamily="2" charset="-128"/>
                  <a:cs typeface="CiscoSans ExtraLight"/>
                </a:rPr>
                <a:t>Cisco?</a:t>
              </a:r>
            </a:p>
          </p:txBody>
        </p:sp>
        <p:sp>
          <p:nvSpPr>
            <p:cNvPr id="3" name="正方形/長方形 2">
              <a:extLst>
                <a:ext uri="{FF2B5EF4-FFF2-40B4-BE49-F238E27FC236}">
                  <a16:creationId xmlns:a16="http://schemas.microsoft.com/office/drawing/2014/main" id="{42819ED2-E111-A046-A572-EB743E5B0382}"/>
                </a:ext>
              </a:extLst>
            </p:cNvPr>
            <p:cNvSpPr/>
            <p:nvPr/>
          </p:nvSpPr>
          <p:spPr>
            <a:xfrm>
              <a:off x="132731" y="1914200"/>
              <a:ext cx="579005" cy="205690"/>
            </a:xfrm>
            <a:prstGeom prst="rect">
              <a:avLst/>
            </a:prstGeom>
          </p:spPr>
          <p:txBody>
            <a:bodyPr wrap="none">
              <a:spAutoFit/>
            </a:bodyPr>
            <a:lstStyle/>
            <a:p>
              <a:r>
                <a:rPr kumimoji="1" lang="en-US" altLang="ja-JP" sz="800" dirty="0">
                  <a:latin typeface="Meiryo UI" panose="020B0604030504040204" pitchFamily="50" charset="-128"/>
                  <a:ea typeface="Meiryo UI" panose="020B0604030504040204" pitchFamily="50" charset="-128"/>
                  <a:cs typeface="CiscoSans ExtraLight"/>
                </a:rPr>
                <a:t>1945 </a:t>
              </a:r>
              <a:r>
                <a:rPr kumimoji="1" lang="ja-JP" altLang="en-US" sz="800" dirty="0">
                  <a:latin typeface="Meiryo UI" panose="020B0604030504040204" pitchFamily="50" charset="-128"/>
                  <a:ea typeface="Meiryo UI" panose="020B0604030504040204" pitchFamily="50" charset="-128"/>
                  <a:cs typeface="CiscoSans ExtraLight"/>
                </a:rPr>
                <a:t>年</a:t>
              </a:r>
            </a:p>
          </p:txBody>
        </p:sp>
      </p:grpSp>
      <p:sp>
        <p:nvSpPr>
          <p:cNvPr id="36" name="Title 1">
            <a:extLst>
              <a:ext uri="{FF2B5EF4-FFF2-40B4-BE49-F238E27FC236}">
                <a16:creationId xmlns:a16="http://schemas.microsoft.com/office/drawing/2014/main" id="{5B32E605-507A-41BC-A603-B7490C570431}"/>
              </a:ext>
            </a:extLst>
          </p:cNvPr>
          <p:cNvSpPr>
            <a:spLocks noGrp="1"/>
          </p:cNvSpPr>
          <p:nvPr>
            <p:ph type="title"/>
          </p:nvPr>
        </p:nvSpPr>
        <p:spPr>
          <a:xfrm>
            <a:off x="1577231" y="70046"/>
            <a:ext cx="8345488" cy="731837"/>
          </a:xfrm>
        </p:spPr>
        <p:txBody>
          <a:bodyPr/>
          <a:lstStyle/>
          <a:p>
            <a:r>
              <a:rPr kumimoji="1" lang="ja-JP" altLang="en-US" dirty="0">
                <a:latin typeface="Meiryo UI" panose="020B0604030504040204" pitchFamily="50" charset="-128"/>
                <a:ea typeface="Meiryo UI" panose="020B0604030504040204" pitchFamily="50" charset="-128"/>
              </a:rPr>
              <a:t>国内導入事例①　光文社　　　　　　　　　　　　　　　　　　　　　　　　　　　</a:t>
            </a:r>
          </a:p>
        </p:txBody>
      </p:sp>
      <p:sp>
        <p:nvSpPr>
          <p:cNvPr id="4" name="Rectangle: Rounded Corners 3">
            <a:extLst>
              <a:ext uri="{FF2B5EF4-FFF2-40B4-BE49-F238E27FC236}">
                <a16:creationId xmlns:a16="http://schemas.microsoft.com/office/drawing/2014/main" id="{9ADA8FB9-4B82-41CA-B0A8-ECE78C61873F}"/>
              </a:ext>
            </a:extLst>
          </p:cNvPr>
          <p:cNvSpPr/>
          <p:nvPr/>
        </p:nvSpPr>
        <p:spPr>
          <a:xfrm>
            <a:off x="36162" y="2805139"/>
            <a:ext cx="2309832" cy="195299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eiryo UI" panose="020B0604030504040204" pitchFamily="50" charset="-128"/>
                <a:ea typeface="Meiryo UI" panose="020B0604030504040204" pitchFamily="50" charset="-128"/>
              </a:rPr>
              <a:t>採用のポイント</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既存システム変更が少ない事、導入負荷が少ないこと、導入後の管理負荷が少ないこと、エンドユーザに特別な教育が不要で更には導入したことを意識する必要が無いこと、そしてクラウド サービス利用時のパフォーマンスに影響を与えないことを条件に 設定しましたが、</a:t>
            </a:r>
            <a:r>
              <a:rPr kumimoji="1" lang="en-US" altLang="ja-JP" sz="800" dirty="0">
                <a:latin typeface="Meiryo UI" panose="020B0604030504040204" pitchFamily="50" charset="-128"/>
                <a:ea typeface="Meiryo UI" panose="020B0604030504040204" pitchFamily="50" charset="-128"/>
              </a:rPr>
              <a:t>Cisco Umbrella </a:t>
            </a:r>
            <a:r>
              <a:rPr kumimoji="1" lang="ja-JP" altLang="en-US" sz="800" dirty="0">
                <a:latin typeface="Meiryo UI" panose="020B0604030504040204" pitchFamily="50" charset="-128"/>
                <a:ea typeface="Meiryo UI" panose="020B0604030504040204" pitchFamily="50" charset="-128"/>
              </a:rPr>
              <a:t>はこれらの要求を簡単にクリア してくれました。</a:t>
            </a:r>
          </a:p>
          <a:p>
            <a:pPr algn="ctr"/>
            <a:endParaRPr kumimoji="1" lang="en-US" altLang="ja-JP" sz="8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　株式会社光文社 情報システム部 副部長 　畠山 雄一 氏</a:t>
            </a:r>
          </a:p>
          <a:p>
            <a:pPr algn="ctr"/>
            <a:r>
              <a:rPr kumimoji="1" lang="ja-JP" altLang="en-US" sz="1100" dirty="0"/>
              <a:t>　</a:t>
            </a:r>
          </a:p>
        </p:txBody>
      </p:sp>
      <p:pic>
        <p:nvPicPr>
          <p:cNvPr id="5" name="Picture 4">
            <a:extLst>
              <a:ext uri="{FF2B5EF4-FFF2-40B4-BE49-F238E27FC236}">
                <a16:creationId xmlns:a16="http://schemas.microsoft.com/office/drawing/2014/main" id="{3A4B9D6D-60D3-4ABA-815C-3A7BD00302EF}"/>
              </a:ext>
            </a:extLst>
          </p:cNvPr>
          <p:cNvPicPr>
            <a:picLocks noChangeAspect="1"/>
          </p:cNvPicPr>
          <p:nvPr/>
        </p:nvPicPr>
        <p:blipFill>
          <a:blip r:embed="rId3"/>
          <a:stretch>
            <a:fillRect/>
          </a:stretch>
        </p:blipFill>
        <p:spPr>
          <a:xfrm>
            <a:off x="7135643" y="1022471"/>
            <a:ext cx="1857722" cy="990502"/>
          </a:xfrm>
          <a:prstGeom prst="rect">
            <a:avLst/>
          </a:prstGeom>
        </p:spPr>
      </p:pic>
      <p:pic>
        <p:nvPicPr>
          <p:cNvPr id="11" name="Picture 10">
            <a:extLst>
              <a:ext uri="{FF2B5EF4-FFF2-40B4-BE49-F238E27FC236}">
                <a16:creationId xmlns:a16="http://schemas.microsoft.com/office/drawing/2014/main" id="{F99BEF77-1B94-413C-8EA9-814E049E5537}"/>
              </a:ext>
            </a:extLst>
          </p:cNvPr>
          <p:cNvPicPr>
            <a:picLocks noChangeAspect="1"/>
          </p:cNvPicPr>
          <p:nvPr/>
        </p:nvPicPr>
        <p:blipFill>
          <a:blip r:embed="rId4"/>
          <a:stretch>
            <a:fillRect/>
          </a:stretch>
        </p:blipFill>
        <p:spPr>
          <a:xfrm>
            <a:off x="552109" y="738205"/>
            <a:ext cx="1004524" cy="959377"/>
          </a:xfrm>
          <a:prstGeom prst="rect">
            <a:avLst/>
          </a:prstGeom>
        </p:spPr>
      </p:pic>
      <p:sp>
        <p:nvSpPr>
          <p:cNvPr id="18" name="Rectangle 17">
            <a:extLst>
              <a:ext uri="{FF2B5EF4-FFF2-40B4-BE49-F238E27FC236}">
                <a16:creationId xmlns:a16="http://schemas.microsoft.com/office/drawing/2014/main" id="{37FBC621-B0F1-4954-9BFE-30079758E499}"/>
              </a:ext>
            </a:extLst>
          </p:cNvPr>
          <p:cNvSpPr/>
          <p:nvPr/>
        </p:nvSpPr>
        <p:spPr>
          <a:xfrm>
            <a:off x="2013318" y="1138032"/>
            <a:ext cx="5067947" cy="120032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アナログな業務が多いと思われがちな出版業界ですが、取材、編集といった制作現場において、 インターネットの利用や </a:t>
            </a:r>
            <a:r>
              <a:rPr lang="en-US" altLang="ja-JP" sz="1200" b="1" dirty="0">
                <a:latin typeface="Meiryo UI" panose="020B0604030504040204" pitchFamily="50" charset="-128"/>
                <a:ea typeface="Meiryo UI" panose="020B0604030504040204" pitchFamily="50" charset="-128"/>
              </a:rPr>
              <a:t>IT </a:t>
            </a:r>
            <a:r>
              <a:rPr lang="ja-JP" altLang="en-US" sz="1200" b="1" dirty="0">
                <a:latin typeface="Meiryo UI" panose="020B0604030504040204" pitchFamily="50" charset="-128"/>
                <a:ea typeface="Meiryo UI" panose="020B0604030504040204" pitchFamily="50" charset="-128"/>
              </a:rPr>
              <a:t>の活用は欠かすことができません。また業務の特性上、社員だけでなく、ライターやパートナー会社といった外部スタッフも同社のネットワークを使ってインターネットにアクセスします。こうした背景を踏まえ、誰もがインターネットにストレス なくアクセスでき、かつ堅牢なセキュリティ環境が必要不可欠だったのです。</a:t>
            </a:r>
          </a:p>
        </p:txBody>
      </p:sp>
    </p:spTree>
    <p:extLst>
      <p:ext uri="{BB962C8B-B14F-4D97-AF65-F5344CB8AC3E}">
        <p14:creationId xmlns:p14="http://schemas.microsoft.com/office/powerpoint/2010/main" val="162191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8732C2-FB66-4ABB-801F-A9E2FDB75CBA}"/>
              </a:ext>
            </a:extLst>
          </p:cNvPr>
          <p:cNvGrpSpPr/>
          <p:nvPr/>
        </p:nvGrpSpPr>
        <p:grpSpPr>
          <a:xfrm>
            <a:off x="0" y="85240"/>
            <a:ext cx="9216007" cy="4666127"/>
            <a:chOff x="-72007" y="87271"/>
            <a:chExt cx="9216007" cy="445487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58" y="526638"/>
              <a:ext cx="1120131" cy="1400570"/>
            </a:xfrm>
            <a:prstGeom prst="rect">
              <a:avLst/>
            </a:prstGeom>
          </p:spPr>
        </p:pic>
        <p:sp>
          <p:nvSpPr>
            <p:cNvPr id="10" name="正方形/長方形 9"/>
            <p:cNvSpPr/>
            <p:nvPr/>
          </p:nvSpPr>
          <p:spPr>
            <a:xfrm>
              <a:off x="1973769" y="680054"/>
              <a:ext cx="7170231" cy="411379"/>
            </a:xfrm>
            <a:prstGeom prst="rect">
              <a:avLst/>
            </a:prstGeom>
          </p:spPr>
          <p:txBody>
            <a:bodyPr wrap="square" lIns="0" tIns="0" rIns="0" bIns="0">
              <a:spAutoFit/>
            </a:bodyPr>
            <a:lstStyle/>
            <a:p>
              <a:r>
                <a:rPr lang="ja-JP" altLang="en-US" sz="1400" dirty="0">
                  <a:latin typeface="Meiryo UI" panose="020B0604030504040204" pitchFamily="50" charset="-128"/>
                  <a:ea typeface="Meiryo UI" panose="020B0604030504040204" pitchFamily="50" charset="-128"/>
                  <a:cs typeface="CiscoSans ExtraLight"/>
                </a:rPr>
                <a:t>クラウド型セキュリティ ソリューション </a:t>
              </a:r>
              <a:r>
                <a:rPr lang="en-US" altLang="ja-JP" sz="1400" dirty="0">
                  <a:latin typeface="Meiryo UI" panose="020B0604030504040204" pitchFamily="50" charset="-128"/>
                  <a:ea typeface="Meiryo UI" panose="020B0604030504040204" pitchFamily="50" charset="-128"/>
                  <a:cs typeface="CiscoSans ExtraLight"/>
                </a:rPr>
                <a:t>Cisco Umbrella </a:t>
              </a:r>
              <a:r>
                <a:rPr lang="ja-JP" altLang="en-US" sz="1400" dirty="0">
                  <a:latin typeface="Meiryo UI" panose="020B0604030504040204" pitchFamily="50" charset="-128"/>
                  <a:ea typeface="Meiryo UI" panose="020B0604030504040204" pitchFamily="50" charset="-128"/>
                  <a:cs typeface="CiscoSans ExtraLight"/>
                </a:rPr>
                <a:t>を導入し、</a:t>
              </a:r>
              <a:endParaRPr lang="en-US" altLang="ja-JP" sz="1400" dirty="0">
                <a:latin typeface="Meiryo UI" panose="020B0604030504040204" pitchFamily="50" charset="-128"/>
                <a:ea typeface="Meiryo UI" panose="020B0604030504040204" pitchFamily="50" charset="-128"/>
                <a:cs typeface="CiscoSans ExtraLight"/>
              </a:endParaRPr>
            </a:p>
            <a:p>
              <a:r>
                <a:rPr lang="ja-JP" altLang="en-US" sz="1400" dirty="0">
                  <a:latin typeface="Meiryo UI" panose="020B0604030504040204" pitchFamily="50" charset="-128"/>
                  <a:ea typeface="Meiryo UI" panose="020B0604030504040204" pitchFamily="50" charset="-128"/>
                  <a:cs typeface="CiscoSans ExtraLight"/>
                </a:rPr>
                <a:t>インターネット通信そのものを監視。シンプルで安全なネットワーク環境を実現。</a:t>
              </a:r>
            </a:p>
          </p:txBody>
        </p:sp>
        <p:sp>
          <p:nvSpPr>
            <p:cNvPr id="12" name="正方形/長方形 11"/>
            <p:cNvSpPr/>
            <p:nvPr/>
          </p:nvSpPr>
          <p:spPr>
            <a:xfrm>
              <a:off x="2373455" y="1182910"/>
              <a:ext cx="4690181" cy="969679"/>
            </a:xfrm>
            <a:prstGeom prst="rect">
              <a:avLst/>
            </a:prstGeom>
          </p:spPr>
          <p:txBody>
            <a:bodyPr wrap="square" lIns="0">
              <a:spAutoFit/>
            </a:bodyPr>
            <a:lstStyle/>
            <a:p>
              <a:r>
                <a:rPr lang="ja-JP" altLang="en-US" sz="1200" b="1" dirty="0">
                  <a:latin typeface="Meiryo UI" panose="020B0604030504040204" pitchFamily="50" charset="-128"/>
                  <a:ea typeface="Meiryo UI" panose="020B0604030504040204" pitchFamily="50" charset="-128"/>
                  <a:cs typeface="CiscoSans ExtraLight"/>
                </a:rPr>
                <a:t>病院の医師控室では、医師の個人 </a:t>
              </a:r>
              <a:r>
                <a:rPr lang="en-US" altLang="ja-JP" sz="1200" b="1" dirty="0">
                  <a:latin typeface="Meiryo UI" panose="020B0604030504040204" pitchFamily="50" charset="-128"/>
                  <a:ea typeface="Meiryo UI" panose="020B0604030504040204" pitchFamily="50" charset="-128"/>
                  <a:cs typeface="CiscoSans ExtraLight"/>
                </a:rPr>
                <a:t>PC </a:t>
              </a:r>
              <a:r>
                <a:rPr lang="ja-JP" altLang="en-US" sz="1200" b="1" dirty="0">
                  <a:latin typeface="Meiryo UI" panose="020B0604030504040204" pitchFamily="50" charset="-128"/>
                  <a:ea typeface="Meiryo UI" panose="020B0604030504040204" pitchFamily="50" charset="-128"/>
                  <a:cs typeface="CiscoSans ExtraLight"/>
                </a:rPr>
                <a:t>の持ち込み使用が許可されており、職員サービスの一環としてインターネット接続環境が提供されています。</a:t>
              </a:r>
              <a:endParaRPr lang="en-US" altLang="ja-JP" sz="1200" b="1" dirty="0">
                <a:latin typeface="Meiryo UI" panose="020B0604030504040204" pitchFamily="50" charset="-128"/>
                <a:ea typeface="Meiryo UI" panose="020B0604030504040204" pitchFamily="50" charset="-128"/>
                <a:cs typeface="CiscoSans ExtraLight"/>
              </a:endParaRPr>
            </a:p>
            <a:p>
              <a:r>
                <a:rPr lang="ja-JP" altLang="en-US" sz="1200" b="1" dirty="0">
                  <a:latin typeface="Meiryo UI" panose="020B0604030504040204" pitchFamily="50" charset="-128"/>
                  <a:ea typeface="Meiryo UI" panose="020B0604030504040204" pitchFamily="50" charset="-128"/>
                  <a:cs typeface="CiscoSans ExtraLight"/>
                </a:rPr>
                <a:t>セキュリティ対策として、すでにファイアウォールや不正侵入検知を導入していましたが、出入りが多い医師の個人 </a:t>
              </a:r>
              <a:r>
                <a:rPr lang="en-US" altLang="ja-JP" sz="1200" b="1" dirty="0">
                  <a:latin typeface="Meiryo UI" panose="020B0604030504040204" pitchFamily="50" charset="-128"/>
                  <a:ea typeface="Meiryo UI" panose="020B0604030504040204" pitchFamily="50" charset="-128"/>
                  <a:cs typeface="CiscoSans ExtraLight"/>
                </a:rPr>
                <a:t>PC </a:t>
              </a:r>
              <a:r>
                <a:rPr lang="ja-JP" altLang="en-US" sz="1200" b="1" dirty="0">
                  <a:latin typeface="Meiryo UI" panose="020B0604030504040204" pitchFamily="50" charset="-128"/>
                  <a:ea typeface="Meiryo UI" panose="020B0604030504040204" pitchFamily="50" charset="-128"/>
                  <a:cs typeface="CiscoSans ExtraLight"/>
                </a:rPr>
                <a:t>に対するセキュリティ対策には限界がありました。</a:t>
              </a:r>
              <a:endParaRPr lang="en-US" altLang="ja-JP" sz="1200" b="1" dirty="0">
                <a:latin typeface="Meiryo UI" panose="020B0604030504040204" pitchFamily="50" charset="-128"/>
                <a:ea typeface="Meiryo UI" panose="020B0604030504040204" pitchFamily="50" charset="-128"/>
                <a:cs typeface="CiscoSans ExtraLight"/>
              </a:endParaRPr>
            </a:p>
          </p:txBody>
        </p:sp>
        <p:sp>
          <p:nvSpPr>
            <p:cNvPr id="14" name="正方形/長方形 13"/>
            <p:cNvSpPr/>
            <p:nvPr/>
          </p:nvSpPr>
          <p:spPr>
            <a:xfrm>
              <a:off x="-72007" y="87271"/>
              <a:ext cx="9071993" cy="536678"/>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CEB"/>
                </a:solidFill>
                <a:latin typeface="CiscoSansJPN Light" pitchFamily="2" charset="-128"/>
                <a:ea typeface="CiscoSansJPN Light" pitchFamily="2" charset="-128"/>
              </a:endParaRPr>
            </a:p>
          </p:txBody>
        </p:sp>
        <p:sp>
          <p:nvSpPr>
            <p:cNvPr id="8" name="テキスト ボックス 7"/>
            <p:cNvSpPr txBox="1"/>
            <p:nvPr/>
          </p:nvSpPr>
          <p:spPr>
            <a:xfrm>
              <a:off x="261044" y="272519"/>
              <a:ext cx="5142229" cy="253916"/>
            </a:xfrm>
            <a:prstGeom prst="rect">
              <a:avLst/>
            </a:prstGeom>
            <a:noFill/>
          </p:spPr>
          <p:txBody>
            <a:bodyPr wrap="square" rtlCol="0">
              <a:spAutoFit/>
            </a:bodyPr>
            <a:lstStyle/>
            <a:p>
              <a:endParaRPr kumimoji="1" lang="ja-JP" altLang="en-US" sz="1050" dirty="0">
                <a:solidFill>
                  <a:schemeClr val="bg1"/>
                </a:solidFill>
                <a:latin typeface="CiscoSansJPN Light" pitchFamily="2" charset="-128"/>
                <a:ea typeface="CiscoSansJPN Light" pitchFamily="2" charset="-128"/>
                <a:cs typeface="CiscoSans ExtraLight"/>
              </a:endParaRPr>
            </a:p>
          </p:txBody>
        </p:sp>
        <p:sp>
          <p:nvSpPr>
            <p:cNvPr id="15" name="正方形/長方形 14"/>
            <p:cNvSpPr/>
            <p:nvPr/>
          </p:nvSpPr>
          <p:spPr>
            <a:xfrm>
              <a:off x="2353580" y="2456754"/>
              <a:ext cx="1850273" cy="656590"/>
            </a:xfrm>
            <a:prstGeom prst="rect">
              <a:avLst/>
            </a:prstGeom>
          </p:spPr>
          <p:txBody>
            <a:bodyPr wrap="square" lIns="36000" rIns="72000">
              <a:spAutoFit/>
            </a:bodyPr>
            <a:lstStyle/>
            <a:p>
              <a:pPr marL="108000" indent="-108000" hangingPunct="0">
                <a:lnSpc>
                  <a:spcPts val="1080"/>
                </a:lnSpc>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セキュリティ対策が不十分な個人 </a:t>
              </a:r>
              <a:r>
                <a:rPr lang="en-US" altLang="ja-JP" sz="900" dirty="0">
                  <a:latin typeface="Meiryo UI" panose="020B0604030504040204" pitchFamily="50" charset="-128"/>
                  <a:ea typeface="Meiryo UI" panose="020B0604030504040204" pitchFamily="50" charset="-128"/>
                  <a:cs typeface="CiscoSans ExtraLight"/>
                </a:rPr>
                <a:t>PC </a:t>
              </a:r>
              <a:r>
                <a:rPr lang="ja-JP" altLang="en-US" sz="900" dirty="0">
                  <a:latin typeface="Meiryo UI" panose="020B0604030504040204" pitchFamily="50" charset="-128"/>
                  <a:ea typeface="Meiryo UI" panose="020B0604030504040204" pitchFamily="50" charset="-128"/>
                  <a:cs typeface="CiscoSans ExtraLight"/>
                </a:rPr>
                <a:t>の利用も混在する環境下で、セキュリティ脅威から大切なデータを守りたい</a:t>
              </a:r>
            </a:p>
          </p:txBody>
        </p:sp>
        <p:sp>
          <p:nvSpPr>
            <p:cNvPr id="16" name="正方形/長方形 15"/>
            <p:cNvSpPr/>
            <p:nvPr/>
          </p:nvSpPr>
          <p:spPr>
            <a:xfrm>
              <a:off x="4656203" y="2456754"/>
              <a:ext cx="1857722" cy="1138773"/>
            </a:xfrm>
            <a:prstGeom prst="rect">
              <a:avLst/>
            </a:prstGeom>
          </p:spPr>
          <p:txBody>
            <a:bodyPr wrap="square" lIns="36000" rIns="72000">
              <a:spAutoFit/>
            </a:bodyPr>
            <a:lstStyle/>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インターネット通信そのものを監視するクラウド型セキュリティ ソリューション </a:t>
              </a: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を導入</a:t>
              </a:r>
              <a:endParaRPr lang="en-US" altLang="ja-JP" sz="900" dirty="0">
                <a:latin typeface="Meiryo UI" panose="020B0604030504040204" pitchFamily="50" charset="-128"/>
                <a:ea typeface="Meiryo UI" panose="020B0604030504040204" pitchFamily="50" charset="-128"/>
                <a:cs typeface="CiscoSans ExtraLight"/>
              </a:endParaRPr>
            </a:p>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セキュリティ脅威のある </a:t>
              </a:r>
              <a:r>
                <a:rPr lang="en-US" altLang="ja-JP" sz="900" dirty="0">
                  <a:latin typeface="Meiryo UI" panose="020B0604030504040204" pitchFamily="50" charset="-128"/>
                  <a:ea typeface="Meiryo UI" panose="020B0604030504040204" pitchFamily="50" charset="-128"/>
                  <a:cs typeface="CiscoSans ExtraLight"/>
                </a:rPr>
                <a:t>Web </a:t>
              </a:r>
              <a:r>
                <a:rPr lang="ja-JP" altLang="en-US" sz="900" dirty="0">
                  <a:latin typeface="Meiryo UI" panose="020B0604030504040204" pitchFamily="50" charset="-128"/>
                  <a:ea typeface="Meiryo UI" panose="020B0604030504040204" pitchFamily="50" charset="-128"/>
                  <a:cs typeface="CiscoSans ExtraLight"/>
                </a:rPr>
                <a:t>サイトや悪意のあるサービスへの接続を自動的にブロック</a:t>
              </a:r>
            </a:p>
            <a:p>
              <a:pPr marL="108000" indent="-108000">
                <a:spcBef>
                  <a:spcPts val="300"/>
                </a:spcBef>
                <a:buFont typeface="Wingdings" charset="2"/>
                <a:buChar char="l"/>
              </a:pPr>
              <a:endParaRPr lang="ja-JP" altLang="en-US" sz="900" dirty="0">
                <a:latin typeface="CiscoSansJPN Light" pitchFamily="2" charset="-128"/>
                <a:ea typeface="CiscoSansJPN Light" pitchFamily="2" charset="-128"/>
                <a:cs typeface="CiscoSans ExtraLight"/>
              </a:endParaRPr>
            </a:p>
          </p:txBody>
        </p:sp>
        <p:sp>
          <p:nvSpPr>
            <p:cNvPr id="17" name="正方形/長方形 16"/>
            <p:cNvSpPr/>
            <p:nvPr/>
          </p:nvSpPr>
          <p:spPr>
            <a:xfrm>
              <a:off x="7008475" y="2456754"/>
              <a:ext cx="1806913" cy="1100301"/>
            </a:xfrm>
            <a:prstGeom prst="rect">
              <a:avLst/>
            </a:prstGeom>
          </p:spPr>
          <p:txBody>
            <a:bodyPr wrap="square" lIns="36000" rIns="72000">
              <a:spAutoFit/>
            </a:bodyPr>
            <a:lstStyle/>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管理者はダッシュボードでマルウェアや潜在的な脅威の検出状況をモニター</a:t>
              </a:r>
              <a:endParaRPr lang="en-US" altLang="ja-JP" sz="900" dirty="0">
                <a:latin typeface="Meiryo UI" panose="020B0604030504040204" pitchFamily="50" charset="-128"/>
                <a:ea typeface="Meiryo UI" panose="020B0604030504040204" pitchFamily="50" charset="-128"/>
                <a:cs typeface="CiscoSans ExtraLight"/>
              </a:endParaRPr>
            </a:p>
            <a:p>
              <a:pPr marL="108000" indent="-108000">
                <a:spcBef>
                  <a:spcPts val="300"/>
                </a:spcBef>
                <a:buFont typeface="Wingdings" charset="2"/>
                <a:buChar char="l"/>
              </a:pPr>
              <a:r>
                <a:rPr lang="ja-JP" altLang="en-US" sz="900" dirty="0">
                  <a:latin typeface="Meiryo UI" panose="020B0604030504040204" pitchFamily="50" charset="-128"/>
                  <a:ea typeface="Meiryo UI" panose="020B0604030504040204" pitchFamily="50" charset="-128"/>
                  <a:cs typeface="CiscoSans ExtraLight"/>
                </a:rPr>
                <a:t>今後は、院外でも通信のセキュリティが確保される </a:t>
              </a:r>
              <a:r>
                <a:rPr lang="en-US" altLang="ja-JP" sz="900" dirty="0">
                  <a:latin typeface="Meiryo UI" panose="020B0604030504040204" pitchFamily="50" charset="-128"/>
                  <a:ea typeface="Meiryo UI" panose="020B0604030504040204" pitchFamily="50" charset="-128"/>
                  <a:cs typeface="CiscoSans ExtraLight"/>
                </a:rPr>
                <a:t>Cisco Umbrella </a:t>
              </a:r>
              <a:r>
                <a:rPr lang="ja-JP" altLang="en-US" sz="900" dirty="0">
                  <a:latin typeface="Meiryo UI" panose="020B0604030504040204" pitchFamily="50" charset="-128"/>
                  <a:ea typeface="Meiryo UI" panose="020B0604030504040204" pitchFamily="50" charset="-128"/>
                  <a:cs typeface="CiscoSans ExtraLight"/>
                </a:rPr>
                <a:t>ローミング クライアントの採用も検討</a:t>
              </a:r>
            </a:p>
          </p:txBody>
        </p:sp>
        <p:sp>
          <p:nvSpPr>
            <p:cNvPr id="80" name="右矢印 79"/>
            <p:cNvSpPr/>
            <p:nvPr/>
          </p:nvSpPr>
          <p:spPr>
            <a:xfrm>
              <a:off x="4203853" y="2696804"/>
              <a:ext cx="337814" cy="397412"/>
            </a:xfrm>
            <a:prstGeom prst="rightArrow">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iscoSansJPN Light" pitchFamily="2" charset="-128"/>
                  <a:ea typeface="CiscoSansJPN Light" pitchFamily="2" charset="-128"/>
                </a:rPr>
                <a:t>　</a:t>
              </a:r>
            </a:p>
          </p:txBody>
        </p:sp>
        <p:sp>
          <p:nvSpPr>
            <p:cNvPr id="6" name="正方形/長方形 5"/>
            <p:cNvSpPr/>
            <p:nvPr/>
          </p:nvSpPr>
          <p:spPr>
            <a:xfrm>
              <a:off x="3647440" y="3672672"/>
              <a:ext cx="5166722" cy="869469"/>
            </a:xfrm>
            <a:prstGeom prst="rect">
              <a:avLst/>
            </a:prstGeom>
          </p:spPr>
          <p:txBody>
            <a:bodyPr wrap="square">
              <a:spAutoFit/>
            </a:bodyPr>
            <a:lstStyle/>
            <a:p>
              <a:pPr marL="171450" indent="-171450">
                <a:spcBef>
                  <a:spcPts val="300"/>
                </a:spcBef>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cs typeface="CiscoSans ExtraLight"/>
                </a:rPr>
                <a:t>Cisco Umbrella </a:t>
              </a:r>
              <a:r>
                <a:rPr lang="ja-JP" altLang="en-US" sz="1200" dirty="0">
                  <a:latin typeface="Meiryo UI" panose="020B0604030504040204" pitchFamily="50" charset="-128"/>
                  <a:ea typeface="Meiryo UI" panose="020B0604030504040204" pitchFamily="50" charset="-128"/>
                  <a:cs typeface="CiscoSans ExtraLight"/>
                </a:rPr>
                <a:t>は、インターネット通信そのものを監視する、全く新しい発想のクラウド型セキュリティ サービス</a:t>
              </a:r>
              <a:endParaRPr lang="en-US" altLang="ja-JP" sz="1200" dirty="0">
                <a:latin typeface="Meiryo UI" panose="020B0604030504040204" pitchFamily="50" charset="-128"/>
                <a:ea typeface="Meiryo UI" panose="020B0604030504040204" pitchFamily="50" charset="-128"/>
                <a:cs typeface="CiscoSans ExtraLight"/>
              </a:endParaRPr>
            </a:p>
            <a:p>
              <a:pPr marL="171450" indent="-171450">
                <a:spcBef>
                  <a:spcPts val="3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CiscoSans ExtraLight"/>
                </a:rPr>
                <a:t>社内、社外を問わずすべてのユーザを簡単に保護でき、インターネット上の脅威による被害をいち早く防ぎます</a:t>
              </a:r>
              <a:endParaRPr lang="en-US" altLang="ja-JP" sz="1200" dirty="0">
                <a:latin typeface="Meiryo UI" panose="020B0604030504040204" pitchFamily="50" charset="-128"/>
                <a:ea typeface="Meiryo UI" panose="020B0604030504040204" pitchFamily="50" charset="-128"/>
                <a:cs typeface="CiscoSans ExtraLight"/>
              </a:endParaRPr>
            </a:p>
          </p:txBody>
        </p:sp>
        <p:sp>
          <p:nvSpPr>
            <p:cNvPr id="7" name="正方形/長方形 6"/>
            <p:cNvSpPr/>
            <p:nvPr/>
          </p:nvSpPr>
          <p:spPr>
            <a:xfrm>
              <a:off x="341313" y="1818116"/>
              <a:ext cx="1800000" cy="215999"/>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latin typeface="Meiryo UI" panose="020B0604030504040204" pitchFamily="50" charset="-128"/>
                  <a:ea typeface="Meiryo UI" panose="020B0604030504040204" pitchFamily="50" charset="-128"/>
                  <a:cs typeface="CiscoSans ExtraLight"/>
                </a:rPr>
                <a:t>創立</a:t>
              </a:r>
            </a:p>
          </p:txBody>
        </p:sp>
        <p:sp>
          <p:nvSpPr>
            <p:cNvPr id="13" name="正方形/長方形 12"/>
            <p:cNvSpPr/>
            <p:nvPr/>
          </p:nvSpPr>
          <p:spPr>
            <a:xfrm>
              <a:off x="341313" y="2034115"/>
              <a:ext cx="1800000" cy="31217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nchorCtr="0"/>
            <a:lstStyle/>
            <a:p>
              <a:endParaRPr kumimoji="1" lang="ja-JP" altLang="en-US" sz="800" dirty="0">
                <a:solidFill>
                  <a:schemeClr val="tx1"/>
                </a:solidFill>
                <a:latin typeface="CiscoSansJPN Light" pitchFamily="2" charset="-128"/>
                <a:ea typeface="CiscoSansJPN Light" pitchFamily="2" charset="-128"/>
                <a:cs typeface="CiscoSans ExtraLight"/>
              </a:endParaRPr>
            </a:p>
          </p:txBody>
        </p:sp>
        <p:cxnSp>
          <p:nvCxnSpPr>
            <p:cNvPr id="30" name="直線コネクタ 29"/>
            <p:cNvCxnSpPr/>
            <p:nvPr/>
          </p:nvCxnSpPr>
          <p:spPr>
            <a:xfrm>
              <a:off x="2352354" y="4509995"/>
              <a:ext cx="6461808"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sp>
          <p:nvSpPr>
            <p:cNvPr id="31" name="正方形/長方形 30"/>
            <p:cNvSpPr/>
            <p:nvPr/>
          </p:nvSpPr>
          <p:spPr>
            <a:xfrm>
              <a:off x="2353580" y="2174867"/>
              <a:ext cx="359073" cy="215444"/>
            </a:xfrm>
            <a:prstGeom prst="rect">
              <a:avLst/>
            </a:prstGeom>
          </p:spPr>
          <p:txBody>
            <a:bodyPr wrap="none" lIns="0" tIns="0" rIns="0" bIns="0">
              <a:spAutoFit/>
            </a:bodyPr>
            <a:lstStyle/>
            <a:p>
              <a:pPr algn="ctr"/>
              <a:r>
                <a:rPr lang="ja-JP" altLang="en-US" sz="1400" dirty="0">
                  <a:solidFill>
                    <a:srgbClr val="00BCEB"/>
                  </a:solidFill>
                  <a:latin typeface="Meiryo UI" panose="020B0604030504040204" pitchFamily="50" charset="-128"/>
                  <a:ea typeface="Meiryo UI" panose="020B0604030504040204" pitchFamily="50" charset="-128"/>
                  <a:cs typeface="CiscoSans ExtraLight"/>
                </a:rPr>
                <a:t>課題</a:t>
              </a:r>
              <a:endParaRPr kumimoji="1" lang="ja-JP" altLang="en-US" sz="1400" dirty="0">
                <a:solidFill>
                  <a:srgbClr val="00BCEB"/>
                </a:solidFill>
                <a:latin typeface="Meiryo UI" panose="020B0604030504040204" pitchFamily="50" charset="-128"/>
                <a:ea typeface="Meiryo UI" panose="020B0604030504040204" pitchFamily="50" charset="-128"/>
                <a:cs typeface="CiscoSans ExtraLight"/>
              </a:endParaRPr>
            </a:p>
          </p:txBody>
        </p:sp>
        <p:sp>
          <p:nvSpPr>
            <p:cNvPr id="32" name="正方形/長方形 31"/>
            <p:cNvSpPr/>
            <p:nvPr/>
          </p:nvSpPr>
          <p:spPr>
            <a:xfrm>
              <a:off x="4850166" y="2174867"/>
              <a:ext cx="740587" cy="215444"/>
            </a:xfrm>
            <a:prstGeom prst="rect">
              <a:avLst/>
            </a:prstGeom>
          </p:spPr>
          <p:txBody>
            <a:bodyPr wrap="none" lIns="0" tIns="0" rIns="0" bIns="0">
              <a:spAutoFit/>
            </a:bodyPr>
            <a:lstStyle/>
            <a:p>
              <a:pPr algn="ctr"/>
              <a:r>
                <a:rPr kumimoji="1" lang="ja-JP" altLang="en-US" sz="1400" spc="-150" dirty="0">
                  <a:solidFill>
                    <a:srgbClr val="00BCEB"/>
                  </a:solidFill>
                  <a:latin typeface="Meiryo UI" panose="020B0604030504040204" pitchFamily="50" charset="-128"/>
                  <a:ea typeface="Meiryo UI" panose="020B0604030504040204" pitchFamily="50" charset="-128"/>
                  <a:cs typeface="CiscoSans ExtraLight"/>
                </a:rPr>
                <a:t>ソリューション</a:t>
              </a:r>
            </a:p>
          </p:txBody>
        </p:sp>
        <p:sp>
          <p:nvSpPr>
            <p:cNvPr id="33" name="正方形/長方形 32"/>
            <p:cNvSpPr/>
            <p:nvPr/>
          </p:nvSpPr>
          <p:spPr>
            <a:xfrm>
              <a:off x="7008475" y="2174867"/>
              <a:ext cx="897682" cy="215444"/>
            </a:xfrm>
            <a:prstGeom prst="rect">
              <a:avLst/>
            </a:prstGeom>
          </p:spPr>
          <p:txBody>
            <a:bodyPr wrap="none" lIns="0" tIns="0" rIns="0" bIns="0">
              <a:spAutoFit/>
            </a:bodyPr>
            <a:lstStyle/>
            <a:p>
              <a:pPr algn="ctr"/>
              <a:r>
                <a:rPr kumimoji="1" lang="ja-JP" altLang="en-US" sz="1400" dirty="0">
                  <a:solidFill>
                    <a:srgbClr val="00BCEB"/>
                  </a:solidFill>
                  <a:latin typeface="Meiryo UI" panose="020B0604030504040204" pitchFamily="50" charset="-128"/>
                  <a:ea typeface="Meiryo UI" panose="020B0604030504040204" pitchFamily="50" charset="-128"/>
                  <a:cs typeface="CiscoSans ExtraLight"/>
                </a:rPr>
                <a:t>結果</a:t>
              </a:r>
              <a:r>
                <a:rPr kumimoji="1" lang="en-US" altLang="ja-JP" sz="1400" dirty="0">
                  <a:solidFill>
                    <a:srgbClr val="00BCEB"/>
                  </a:solidFill>
                  <a:latin typeface="Meiryo UI" panose="020B0604030504040204" pitchFamily="50" charset="-128"/>
                  <a:ea typeface="Meiryo UI" panose="020B0604030504040204" pitchFamily="50" charset="-128"/>
                  <a:cs typeface="CiscoSans ExtraLight"/>
                </a:rPr>
                <a:t>〜</a:t>
              </a:r>
              <a:r>
                <a:rPr kumimoji="1" lang="ja-JP" altLang="en-US" sz="1400" dirty="0">
                  <a:solidFill>
                    <a:srgbClr val="00BCEB"/>
                  </a:solidFill>
                  <a:latin typeface="Meiryo UI" panose="020B0604030504040204" pitchFamily="50" charset="-128"/>
                  <a:ea typeface="Meiryo UI" panose="020B0604030504040204" pitchFamily="50" charset="-128"/>
                  <a:cs typeface="CiscoSans ExtraLight"/>
                </a:rPr>
                <a:t>今後</a:t>
              </a:r>
            </a:p>
          </p:txBody>
        </p:sp>
        <p:cxnSp>
          <p:nvCxnSpPr>
            <p:cNvPr id="59" name="直線コネクタ 58"/>
            <p:cNvCxnSpPr/>
            <p:nvPr/>
          </p:nvCxnSpPr>
          <p:spPr>
            <a:xfrm>
              <a:off x="2353579"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1" name="直線コネクタ 60"/>
            <p:cNvCxnSpPr/>
            <p:nvPr/>
          </p:nvCxnSpPr>
          <p:spPr>
            <a:xfrm>
              <a:off x="4644007"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2" name="直線コネクタ 61"/>
            <p:cNvCxnSpPr/>
            <p:nvPr/>
          </p:nvCxnSpPr>
          <p:spPr>
            <a:xfrm>
              <a:off x="7020271" y="2445224"/>
              <a:ext cx="1800000"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cxnSp>
          <p:nvCxnSpPr>
            <p:cNvPr id="63" name="直線コネクタ 62"/>
            <p:cNvCxnSpPr/>
            <p:nvPr/>
          </p:nvCxnSpPr>
          <p:spPr>
            <a:xfrm>
              <a:off x="2353579" y="3639393"/>
              <a:ext cx="6461808" cy="0"/>
            </a:xfrm>
            <a:prstGeom prst="line">
              <a:avLst/>
            </a:prstGeom>
            <a:ln>
              <a:solidFill>
                <a:srgbClr val="00BCEB"/>
              </a:solidFill>
            </a:ln>
          </p:spPr>
          <p:style>
            <a:lnRef idx="1">
              <a:schemeClr val="accent2"/>
            </a:lnRef>
            <a:fillRef idx="0">
              <a:schemeClr val="accent2"/>
            </a:fillRef>
            <a:effectRef idx="0">
              <a:schemeClr val="accent2"/>
            </a:effectRef>
            <a:fontRef idx="minor">
              <a:schemeClr val="tx1"/>
            </a:fontRef>
          </p:style>
        </p:cxnSp>
        <p:sp>
          <p:nvSpPr>
            <p:cNvPr id="64" name="右矢印 63"/>
            <p:cNvSpPr/>
            <p:nvPr/>
          </p:nvSpPr>
          <p:spPr>
            <a:xfrm>
              <a:off x="6592293" y="2690655"/>
              <a:ext cx="337814" cy="397412"/>
            </a:xfrm>
            <a:prstGeom prst="rightArrow">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iscoSansJPN Light" pitchFamily="2" charset="-128"/>
                  <a:ea typeface="CiscoSansJPN Light" pitchFamily="2" charset="-128"/>
                </a:rPr>
                <a:t>　</a:t>
              </a:r>
            </a:p>
          </p:txBody>
        </p:sp>
        <p:sp>
          <p:nvSpPr>
            <p:cNvPr id="41" name="正方形/長方形 40"/>
            <p:cNvSpPr/>
            <p:nvPr/>
          </p:nvSpPr>
          <p:spPr>
            <a:xfrm>
              <a:off x="341313" y="2234678"/>
              <a:ext cx="1800000" cy="215999"/>
            </a:xfrm>
            <a:prstGeom prst="rect">
              <a:avLst/>
            </a:prstGeom>
            <a:solidFill>
              <a:srgbClr val="00BC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latin typeface="Meiryo UI" panose="020B0604030504040204" pitchFamily="50" charset="-128"/>
                  <a:ea typeface="Meiryo UI" panose="020B0604030504040204" pitchFamily="50" charset="-128"/>
                  <a:cs typeface="CiscoSans ExtraLight"/>
                </a:rPr>
                <a:t>規模</a:t>
              </a:r>
            </a:p>
          </p:txBody>
        </p:sp>
        <p:sp>
          <p:nvSpPr>
            <p:cNvPr id="46" name="正方形/長方形 45"/>
            <p:cNvSpPr/>
            <p:nvPr/>
          </p:nvSpPr>
          <p:spPr>
            <a:xfrm>
              <a:off x="341313" y="2441186"/>
              <a:ext cx="1800000" cy="309017"/>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nchorCtr="0"/>
            <a:lstStyle/>
            <a:p>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従業員 </a:t>
              </a:r>
              <a:r>
                <a:rPr kumimoji="1" lang="en-US" altLang="zh-TW" sz="800" dirty="0">
                  <a:solidFill>
                    <a:schemeClr val="tx1"/>
                  </a:solidFill>
                  <a:latin typeface="Meiryo UI" panose="020B0604030504040204" pitchFamily="50" charset="-128"/>
                  <a:ea typeface="Meiryo UI" panose="020B0604030504040204" pitchFamily="50" charset="-128"/>
                  <a:cs typeface="CiscoSans ExtraLight"/>
                </a:rPr>
                <a:t>1502 </a:t>
              </a:r>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名</a:t>
              </a:r>
              <a:endParaRPr kumimoji="1" lang="en-US" altLang="zh-TW" sz="800" dirty="0">
                <a:solidFill>
                  <a:schemeClr val="tx1"/>
                </a:solidFill>
                <a:latin typeface="Meiryo UI" panose="020B0604030504040204" pitchFamily="50" charset="-128"/>
                <a:ea typeface="Meiryo UI" panose="020B0604030504040204" pitchFamily="50" charset="-128"/>
                <a:cs typeface="CiscoSans ExtraLight"/>
              </a:endParaRPr>
            </a:p>
            <a:p>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a:t>
              </a:r>
              <a:r>
                <a:rPr kumimoji="1" lang="en-US" altLang="zh-TW" sz="800" dirty="0">
                  <a:solidFill>
                    <a:schemeClr val="tx1"/>
                  </a:solidFill>
                  <a:latin typeface="Meiryo UI" panose="020B0604030504040204" pitchFamily="50" charset="-128"/>
                  <a:ea typeface="Meiryo UI" panose="020B0604030504040204" pitchFamily="50" charset="-128"/>
                  <a:cs typeface="CiscoSans ExtraLight"/>
                </a:rPr>
                <a:t>2019 </a:t>
              </a:r>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年 </a:t>
              </a:r>
              <a:r>
                <a:rPr kumimoji="1" lang="en-US" altLang="zh-TW" sz="800" dirty="0">
                  <a:solidFill>
                    <a:schemeClr val="tx1"/>
                  </a:solidFill>
                  <a:latin typeface="Meiryo UI" panose="020B0604030504040204" pitchFamily="50" charset="-128"/>
                  <a:ea typeface="Meiryo UI" panose="020B0604030504040204" pitchFamily="50" charset="-128"/>
                  <a:cs typeface="CiscoSans ExtraLight"/>
                </a:rPr>
                <a:t>1 </a:t>
              </a:r>
              <a:r>
                <a:rPr kumimoji="1" lang="zh-TW" altLang="en-US" sz="800" dirty="0">
                  <a:solidFill>
                    <a:schemeClr val="tx1"/>
                  </a:solidFill>
                  <a:latin typeface="Meiryo UI" panose="020B0604030504040204" pitchFamily="50" charset="-128"/>
                  <a:ea typeface="Meiryo UI" panose="020B0604030504040204" pitchFamily="50" charset="-128"/>
                  <a:cs typeface="CiscoSans ExtraLight"/>
                </a:rPr>
                <a:t>月時点）</a:t>
              </a:r>
              <a:endParaRPr kumimoji="1" lang="ja-JP" altLang="en-US" sz="700" dirty="0">
                <a:solidFill>
                  <a:schemeClr val="tx1"/>
                </a:solidFill>
                <a:latin typeface="Meiryo UI" panose="020B0604030504040204" pitchFamily="50" charset="-128"/>
                <a:ea typeface="Meiryo UI" panose="020B0604030504040204" pitchFamily="50" charset="-128"/>
                <a:cs typeface="CiscoSans ExtraLight"/>
              </a:endParaRPr>
            </a:p>
          </p:txBody>
        </p:sp>
        <p:sp>
          <p:nvSpPr>
            <p:cNvPr id="35" name="テキスト ボックス 34">
              <a:extLst>
                <a:ext uri="{FF2B5EF4-FFF2-40B4-BE49-F238E27FC236}">
                  <a16:creationId xmlns:a16="http://schemas.microsoft.com/office/drawing/2014/main" id="{B258C937-B804-45C0-A203-30205B5C06DD}"/>
                </a:ext>
              </a:extLst>
            </p:cNvPr>
            <p:cNvSpPr txBox="1"/>
            <p:nvPr/>
          </p:nvSpPr>
          <p:spPr>
            <a:xfrm>
              <a:off x="2373455" y="3685844"/>
              <a:ext cx="1140699" cy="826328"/>
            </a:xfrm>
            <a:prstGeom prst="rect">
              <a:avLst/>
            </a:prstGeom>
            <a:noFill/>
          </p:spPr>
          <p:txBody>
            <a:bodyPr wrap="square" lIns="0" tIns="36000" rIns="0" bIns="36000" rtlCol="0">
              <a:spAutoFit/>
            </a:bodyPr>
            <a:lstStyle/>
            <a:p>
              <a:pPr>
                <a:lnSpc>
                  <a:spcPts val="2900"/>
                </a:lnSpc>
              </a:pPr>
              <a:r>
                <a:rPr kumimoji="1" lang="en-US" altLang="ja-JP" sz="2800" dirty="0">
                  <a:solidFill>
                    <a:srgbClr val="00BCEB"/>
                  </a:solidFill>
                  <a:latin typeface="CiscoSansJPN Light" pitchFamily="2" charset="-128"/>
                  <a:ea typeface="CiscoSansJPN Light" pitchFamily="2" charset="-128"/>
                  <a:cs typeface="CiscoSans ExtraLight"/>
                </a:rPr>
                <a:t>Why</a:t>
              </a:r>
            </a:p>
            <a:p>
              <a:pPr>
                <a:lnSpc>
                  <a:spcPts val="2900"/>
                </a:lnSpc>
              </a:pPr>
              <a:r>
                <a:rPr kumimoji="1" lang="en-US" altLang="ja-JP" sz="2800" dirty="0">
                  <a:solidFill>
                    <a:srgbClr val="00BCEB"/>
                  </a:solidFill>
                  <a:latin typeface="CiscoSansJPN Light" pitchFamily="2" charset="-128"/>
                  <a:ea typeface="CiscoSansJPN Light" pitchFamily="2" charset="-128"/>
                  <a:cs typeface="CiscoSans ExtraLight"/>
                </a:rPr>
                <a:t>Cisco?</a:t>
              </a:r>
            </a:p>
          </p:txBody>
        </p:sp>
        <p:sp>
          <p:nvSpPr>
            <p:cNvPr id="3" name="正方形/長方形 2">
              <a:extLst>
                <a:ext uri="{FF2B5EF4-FFF2-40B4-BE49-F238E27FC236}">
                  <a16:creationId xmlns:a16="http://schemas.microsoft.com/office/drawing/2014/main" id="{42819ED2-E111-A046-A572-EB743E5B0382}"/>
                </a:ext>
              </a:extLst>
            </p:cNvPr>
            <p:cNvSpPr/>
            <p:nvPr/>
          </p:nvSpPr>
          <p:spPr>
            <a:xfrm>
              <a:off x="341313" y="2037916"/>
              <a:ext cx="579005" cy="205690"/>
            </a:xfrm>
            <a:prstGeom prst="rect">
              <a:avLst/>
            </a:prstGeom>
          </p:spPr>
          <p:txBody>
            <a:bodyPr wrap="none">
              <a:spAutoFit/>
            </a:bodyPr>
            <a:lstStyle/>
            <a:p>
              <a:r>
                <a:rPr kumimoji="1" lang="en-US" altLang="ja-JP" sz="800" dirty="0">
                  <a:latin typeface="Meiryo UI" panose="020B0604030504040204" pitchFamily="50" charset="-128"/>
                  <a:ea typeface="Meiryo UI" panose="020B0604030504040204" pitchFamily="50" charset="-128"/>
                  <a:cs typeface="CiscoSans ExtraLight"/>
                </a:rPr>
                <a:t>1949 </a:t>
              </a:r>
              <a:r>
                <a:rPr kumimoji="1" lang="ja-JP" altLang="en-US" sz="800" dirty="0">
                  <a:latin typeface="Meiryo UI" panose="020B0604030504040204" pitchFamily="50" charset="-128"/>
                  <a:ea typeface="Meiryo UI" panose="020B0604030504040204" pitchFamily="50" charset="-128"/>
                  <a:cs typeface="CiscoSans ExtraLight"/>
                </a:rPr>
                <a:t>年</a:t>
              </a:r>
            </a:p>
          </p:txBody>
        </p:sp>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l="34264" r="16805"/>
            <a:stretch/>
          </p:blipFill>
          <p:spPr>
            <a:xfrm>
              <a:off x="7431072" y="1125624"/>
              <a:ext cx="1417303" cy="1020014"/>
            </a:xfrm>
            <a:prstGeom prst="rect">
              <a:avLst/>
            </a:prstGeom>
          </p:spPr>
        </p:pic>
      </p:grpSp>
      <p:sp>
        <p:nvSpPr>
          <p:cNvPr id="36" name="Title 1">
            <a:extLst>
              <a:ext uri="{FF2B5EF4-FFF2-40B4-BE49-F238E27FC236}">
                <a16:creationId xmlns:a16="http://schemas.microsoft.com/office/drawing/2014/main" id="{5B32E605-507A-41BC-A603-B7490C570431}"/>
              </a:ext>
            </a:extLst>
          </p:cNvPr>
          <p:cNvSpPr>
            <a:spLocks noGrp="1"/>
          </p:cNvSpPr>
          <p:nvPr>
            <p:ph type="title"/>
          </p:nvPr>
        </p:nvSpPr>
        <p:spPr>
          <a:xfrm>
            <a:off x="1577231" y="70046"/>
            <a:ext cx="8345488" cy="731837"/>
          </a:xfrm>
        </p:spPr>
        <p:txBody>
          <a:bodyPr/>
          <a:lstStyle/>
          <a:p>
            <a:r>
              <a:rPr kumimoji="1" lang="ja-JP" altLang="en-US" dirty="0">
                <a:latin typeface="Meiryo UI" panose="020B0604030504040204" pitchFamily="50" charset="-128"/>
                <a:ea typeface="Meiryo UI" panose="020B0604030504040204" pitchFamily="50" charset="-128"/>
              </a:rPr>
              <a:t>国内導入事例②　武蔵野赤十字病院　　　　　　　　　　　　　　　　　　　　　　　　　　　</a:t>
            </a:r>
          </a:p>
        </p:txBody>
      </p:sp>
      <p:sp>
        <p:nvSpPr>
          <p:cNvPr id="4" name="Rectangle: Rounded Corners 3">
            <a:extLst>
              <a:ext uri="{FF2B5EF4-FFF2-40B4-BE49-F238E27FC236}">
                <a16:creationId xmlns:a16="http://schemas.microsoft.com/office/drawing/2014/main" id="{9ADA8FB9-4B82-41CA-B0A8-ECE78C61873F}"/>
              </a:ext>
            </a:extLst>
          </p:cNvPr>
          <p:cNvSpPr/>
          <p:nvPr/>
        </p:nvSpPr>
        <p:spPr>
          <a:xfrm>
            <a:off x="36162" y="2980616"/>
            <a:ext cx="2309832" cy="177751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eiryo UI" panose="020B0604030504040204" pitchFamily="50" charset="-128"/>
                <a:ea typeface="Meiryo UI" panose="020B0604030504040204" pitchFamily="50" charset="-128"/>
              </a:rPr>
              <a:t>採用のポイント</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ハードウェアが不要の</a:t>
            </a:r>
            <a:r>
              <a:rPr kumimoji="1" lang="en-US" altLang="ja-JP" sz="800" dirty="0">
                <a:latin typeface="Meiryo UI" panose="020B0604030504040204" pitchFamily="50" charset="-128"/>
                <a:ea typeface="Meiryo UI" panose="020B0604030504040204" pitchFamily="50" charset="-128"/>
              </a:rPr>
              <a:t>Cisco Umbrella</a:t>
            </a:r>
            <a:r>
              <a:rPr kumimoji="1" lang="ja-JP" altLang="en-US" sz="800" dirty="0">
                <a:latin typeface="Meiryo UI" panose="020B0604030504040204" pitchFamily="50" charset="-128"/>
                <a:ea typeface="Meiryo UI" panose="020B0604030504040204" pitchFamily="50" charset="-128"/>
              </a:rPr>
              <a:t>を導入することで、簡単且つ初期費用をかけずに精度の高いセキュリティ環境を実現できました。医師の持ち込み</a:t>
            </a:r>
            <a:r>
              <a:rPr kumimoji="1" lang="en-US" altLang="ja-JP" sz="800" dirty="0">
                <a:latin typeface="Meiryo UI" panose="020B0604030504040204" pitchFamily="50" charset="-128"/>
                <a:ea typeface="Meiryo UI" panose="020B0604030504040204" pitchFamily="50" charset="-128"/>
              </a:rPr>
              <a:t>PC</a:t>
            </a:r>
            <a:r>
              <a:rPr kumimoji="1" lang="ja-JP" altLang="en-US" sz="800" dirty="0" err="1">
                <a:latin typeface="Meiryo UI" panose="020B0604030504040204" pitchFamily="50" charset="-128"/>
                <a:ea typeface="Meiryo UI" panose="020B0604030504040204" pitchFamily="50" charset="-128"/>
              </a:rPr>
              <a:t>への</a:t>
            </a:r>
            <a:r>
              <a:rPr kumimoji="1" lang="ja-JP" altLang="en-US" sz="800" dirty="0">
                <a:latin typeface="Meiryo UI" panose="020B0604030504040204" pitchFamily="50" charset="-128"/>
                <a:ea typeface="Meiryo UI" panose="020B0604030504040204" pitchFamily="50" charset="-128"/>
              </a:rPr>
              <a:t>ソフトウェアインストールやデータ更新をする必要が無いため、管理者側の負担がほとんど無いことが採用の決め手になりました。</a:t>
            </a:r>
            <a:endParaRPr kumimoji="1" lang="en-US" altLang="ja-JP" sz="8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武蔵野赤十字病院　医療情報管理課</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岡田謙二郎　氏</a:t>
            </a:r>
            <a:r>
              <a:rPr kumimoji="1" lang="ja-JP" altLang="en-US" sz="1100" dirty="0"/>
              <a:t>　　</a:t>
            </a:r>
          </a:p>
        </p:txBody>
      </p:sp>
    </p:spTree>
    <p:extLst>
      <p:ext uri="{BB962C8B-B14F-4D97-AF65-F5344CB8AC3E}">
        <p14:creationId xmlns:p14="http://schemas.microsoft.com/office/powerpoint/2010/main" val="59376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452B1-D4A4-EF44-9AB4-19E513534947}"/>
              </a:ext>
            </a:extLst>
          </p:cNvPr>
          <p:cNvSpPr>
            <a:spLocks noGrp="1"/>
          </p:cNvSpPr>
          <p:nvPr>
            <p:ph type="title"/>
          </p:nvPr>
        </p:nvSpPr>
        <p:spPr>
          <a:xfrm>
            <a:off x="270301" y="333808"/>
            <a:ext cx="8345488" cy="731837"/>
          </a:xfrm>
        </p:spPr>
        <p:txBody>
          <a:bodyPr/>
          <a:lstStyle/>
          <a:p>
            <a:r>
              <a:rPr kumimoji="1" lang="ja-JP" altLang="en-US" dirty="0">
                <a:latin typeface="メイリオ" panose="020B0604030504040204" pitchFamily="50" charset="-128"/>
                <a:ea typeface="メイリオ" panose="020B0604030504040204" pitchFamily="50" charset="-128"/>
              </a:rPr>
              <a:t>無料トライアル</a:t>
            </a:r>
          </a:p>
        </p:txBody>
      </p:sp>
      <p:pic>
        <p:nvPicPr>
          <p:cNvPr id="3" name="図 2">
            <a:extLst>
              <a:ext uri="{FF2B5EF4-FFF2-40B4-BE49-F238E27FC236}">
                <a16:creationId xmlns:a16="http://schemas.microsoft.com/office/drawing/2014/main" id="{DE575C1A-BF17-3443-9227-C3F2A41FD56E}"/>
              </a:ext>
            </a:extLst>
          </p:cNvPr>
          <p:cNvPicPr>
            <a:picLocks noChangeAspect="1"/>
          </p:cNvPicPr>
          <p:nvPr/>
        </p:nvPicPr>
        <p:blipFill>
          <a:blip r:embed="rId2"/>
          <a:stretch>
            <a:fillRect/>
          </a:stretch>
        </p:blipFill>
        <p:spPr>
          <a:xfrm>
            <a:off x="3744767" y="333808"/>
            <a:ext cx="5051568" cy="4257260"/>
          </a:xfrm>
          <a:prstGeom prst="rect">
            <a:avLst/>
          </a:prstGeom>
        </p:spPr>
      </p:pic>
      <p:sp>
        <p:nvSpPr>
          <p:cNvPr id="4" name="正方形/長方形 3">
            <a:extLst>
              <a:ext uri="{FF2B5EF4-FFF2-40B4-BE49-F238E27FC236}">
                <a16:creationId xmlns:a16="http://schemas.microsoft.com/office/drawing/2014/main" id="{74615AE4-74EB-4E4E-A301-6FD0BF9E27EB}"/>
              </a:ext>
            </a:extLst>
          </p:cNvPr>
          <p:cNvSpPr/>
          <p:nvPr/>
        </p:nvSpPr>
        <p:spPr>
          <a:xfrm>
            <a:off x="150228" y="1149682"/>
            <a:ext cx="3070071" cy="369332"/>
          </a:xfrm>
          <a:prstGeom prst="rect">
            <a:avLst/>
          </a:prstGeom>
        </p:spPr>
        <p:txBody>
          <a:bodyPr wrap="none">
            <a:noAutofit/>
          </a:bodyPr>
          <a:lstStyle/>
          <a:p>
            <a:pPr defTabSz="457189"/>
            <a:r>
              <a:rPr lang="ja-JP" altLang="en-US" dirty="0">
                <a:solidFill>
                  <a:srgbClr val="333333"/>
                </a:solidFill>
                <a:latin typeface="メイリオ" panose="020B0604030504040204" pitchFamily="50" charset="-128"/>
                <a:ea typeface="メイリオ" panose="020B0604030504040204" pitchFamily="50" charset="-128"/>
                <a:hlinkClick r:id="rId3"/>
              </a:rPr>
              <a:t>https://signup.umbrella.com/</a:t>
            </a:r>
            <a:endParaRPr lang="ja-JP" altLang="en-US" dirty="0">
              <a:solidFill>
                <a:srgbClr val="33333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80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16C734-2772-AB4C-98DA-39F376E7613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6924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59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14AEDF-5362-4B5A-B888-091E39669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73" y="1394691"/>
            <a:ext cx="2008737" cy="2008737"/>
          </a:xfrm>
          <a:prstGeom prst="rect">
            <a:avLst/>
          </a:prstGeom>
        </p:spPr>
      </p:pic>
      <p:pic>
        <p:nvPicPr>
          <p:cNvPr id="33" name="図 32">
            <a:extLst>
              <a:ext uri="{FF2B5EF4-FFF2-40B4-BE49-F238E27FC236}">
                <a16:creationId xmlns:a16="http://schemas.microsoft.com/office/drawing/2014/main" id="{88CEB440-0628-4A8B-AD4B-C31C4AF128DF}"/>
              </a:ext>
            </a:extLst>
          </p:cNvPr>
          <p:cNvPicPr>
            <a:picLocks noChangeAspect="1"/>
          </p:cNvPicPr>
          <p:nvPr/>
        </p:nvPicPr>
        <p:blipFill>
          <a:blip r:embed="rId3"/>
          <a:stretch>
            <a:fillRect/>
          </a:stretch>
        </p:blipFill>
        <p:spPr>
          <a:xfrm>
            <a:off x="3456469" y="820757"/>
            <a:ext cx="4121294" cy="1895194"/>
          </a:xfrm>
          <a:prstGeom prst="rect">
            <a:avLst/>
          </a:prstGeom>
        </p:spPr>
      </p:pic>
      <p:sp>
        <p:nvSpPr>
          <p:cNvPr id="34" name="テキスト ボックス 33">
            <a:extLst>
              <a:ext uri="{FF2B5EF4-FFF2-40B4-BE49-F238E27FC236}">
                <a16:creationId xmlns:a16="http://schemas.microsoft.com/office/drawing/2014/main" id="{8FF8F65E-36DE-48CF-B8FC-62C0802B99D7}"/>
              </a:ext>
            </a:extLst>
          </p:cNvPr>
          <p:cNvSpPr txBox="1"/>
          <p:nvPr/>
        </p:nvSpPr>
        <p:spPr>
          <a:xfrm>
            <a:off x="2168910" y="2028475"/>
            <a:ext cx="494046" cy="461665"/>
          </a:xfrm>
          <a:prstGeom prst="rect">
            <a:avLst/>
          </a:prstGeom>
          <a:noFill/>
        </p:spPr>
        <p:txBody>
          <a:bodyPr wrap="none" rtlCol="0">
            <a:spAutoFit/>
          </a:bodyPr>
          <a:lstStyle/>
          <a:p>
            <a:r>
              <a:rPr kumimoji="1" lang="ja-JP" altLang="en-US" sz="2400" b="1" dirty="0">
                <a:latin typeface="+mn-lt"/>
              </a:rPr>
              <a:t>＋</a:t>
            </a:r>
          </a:p>
        </p:txBody>
      </p:sp>
      <p:sp>
        <p:nvSpPr>
          <p:cNvPr id="5" name="タイトル 1">
            <a:extLst>
              <a:ext uri="{FF2B5EF4-FFF2-40B4-BE49-F238E27FC236}">
                <a16:creationId xmlns:a16="http://schemas.microsoft.com/office/drawing/2014/main" id="{6A155453-63DF-4C0A-BB42-1154C5006B32}"/>
              </a:ext>
            </a:extLst>
          </p:cNvPr>
          <p:cNvSpPr>
            <a:spLocks noGrp="1"/>
          </p:cNvSpPr>
          <p:nvPr>
            <p:ph type="title"/>
          </p:nvPr>
        </p:nvSpPr>
        <p:spPr>
          <a:xfrm>
            <a:off x="329884" y="343045"/>
            <a:ext cx="8345488" cy="731837"/>
          </a:xfrm>
        </p:spPr>
        <p:txBody>
          <a:bodyPr/>
          <a:lstStyle/>
          <a:p>
            <a:r>
              <a:rPr kumimoji="1" lang="en-US" altLang="ja-JP" dirty="0">
                <a:latin typeface="メイリオ" panose="020B0604030504040204" pitchFamily="50" charset="-128"/>
                <a:ea typeface="メイリオ" panose="020B0604030504040204" pitchFamily="50" charset="-128"/>
              </a:rPr>
              <a:t>Office 365 </a:t>
            </a:r>
            <a:r>
              <a:rPr kumimoji="1" lang="ja-JP" altLang="en-US">
                <a:latin typeface="メイリオ" panose="020B0604030504040204" pitchFamily="50" charset="-128"/>
                <a:ea typeface="メイリオ" panose="020B0604030504040204" pitchFamily="50" charset="-128"/>
              </a:rPr>
              <a:t>ユースケース</a:t>
            </a:r>
            <a:br>
              <a:rPr kumimoji="1" lang="en-US" altLang="ja-JP" dirty="0">
                <a:latin typeface="メイリオ" panose="020B0604030504040204" pitchFamily="50" charset="-128"/>
                <a:ea typeface="メイリオ" panose="020B0604030504040204" pitchFamily="50" charset="-128"/>
              </a:rPr>
            </a:br>
            <a:r>
              <a:rPr kumimoji="1" lang="ja-JP" altLang="en-US">
                <a:latin typeface="メイリオ" panose="020B0604030504040204" pitchFamily="50" charset="-128"/>
                <a:ea typeface="メイリオ" panose="020B0604030504040204" pitchFamily="50" charset="-128"/>
              </a:rPr>
              <a:t>導入時の課題を解決し</a:t>
            </a:r>
            <a:endParaRPr kumimoji="1" lang="ja-JP" altLang="en-US"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B45393C6-5AA3-47E8-9AEF-4FCCE22FC3FB}"/>
              </a:ext>
            </a:extLst>
          </p:cNvPr>
          <p:cNvSpPr txBox="1">
            <a:spLocks/>
          </p:cNvSpPr>
          <p:nvPr/>
        </p:nvSpPr>
        <p:spPr bwMode="auto">
          <a:xfrm>
            <a:off x="0" y="4357021"/>
            <a:ext cx="9144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r"/>
            <a:r>
              <a:rPr kumimoji="1" lang="ja-JP" altLang="en-US" dirty="0">
                <a:latin typeface="メイリオ" panose="020B0604030504040204" pitchFamily="50" charset="-128"/>
                <a:ea typeface="メイリオ" panose="020B0604030504040204" pitchFamily="50" charset="-128"/>
              </a:rPr>
              <a:t>セキュアなクラウド利用を実現</a:t>
            </a:r>
          </a:p>
        </p:txBody>
      </p:sp>
      <p:pic>
        <p:nvPicPr>
          <p:cNvPr id="7" name="図 6">
            <a:extLst>
              <a:ext uri="{FF2B5EF4-FFF2-40B4-BE49-F238E27FC236}">
                <a16:creationId xmlns:a16="http://schemas.microsoft.com/office/drawing/2014/main" id="{C649F27D-D958-1F48-AF91-4AB79892E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107" y="2733748"/>
            <a:ext cx="3939656" cy="1588995"/>
          </a:xfrm>
          <a:prstGeom prst="rect">
            <a:avLst/>
          </a:prstGeom>
        </p:spPr>
      </p:pic>
    </p:spTree>
    <p:extLst>
      <p:ext uri="{BB962C8B-B14F-4D97-AF65-F5344CB8AC3E}">
        <p14:creationId xmlns:p14="http://schemas.microsoft.com/office/powerpoint/2010/main" val="357939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579CE-B1D5-40BC-9C28-FDA8DA6A5FCF}"/>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Office 365</a:t>
            </a:r>
            <a:r>
              <a:rPr kumimoji="1" lang="ja-JP" altLang="en-US" dirty="0">
                <a:latin typeface="メイリオ" panose="020B0604030504040204" pitchFamily="50" charset="-128"/>
                <a:ea typeface="メイリオ" panose="020B0604030504040204" pitchFamily="50" charset="-128"/>
              </a:rPr>
              <a:t>　導入の課題</a:t>
            </a:r>
          </a:p>
        </p:txBody>
      </p:sp>
      <p:sp>
        <p:nvSpPr>
          <p:cNvPr id="5" name="テキスト ボックス 4">
            <a:extLst>
              <a:ext uri="{FF2B5EF4-FFF2-40B4-BE49-F238E27FC236}">
                <a16:creationId xmlns:a16="http://schemas.microsoft.com/office/drawing/2014/main" id="{0A7D548E-94CE-4344-8B62-B9F2CB5BCD14}"/>
              </a:ext>
            </a:extLst>
          </p:cNvPr>
          <p:cNvSpPr txBox="1"/>
          <p:nvPr/>
        </p:nvSpPr>
        <p:spPr>
          <a:xfrm>
            <a:off x="166812" y="4491681"/>
            <a:ext cx="80342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DD58AA5-4B5F-43FA-A389-1C4D638BCCDB}"/>
              </a:ext>
            </a:extLst>
          </p:cNvPr>
          <p:cNvSpPr txBox="1"/>
          <p:nvPr/>
        </p:nvSpPr>
        <p:spPr>
          <a:xfrm>
            <a:off x="960733" y="4488593"/>
            <a:ext cx="801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1650B5-F70D-4AB8-AB43-9E7E502D82E3}"/>
              </a:ext>
            </a:extLst>
          </p:cNvPr>
          <p:cNvSpPr txBox="1"/>
          <p:nvPr/>
        </p:nvSpPr>
        <p:spPr>
          <a:xfrm>
            <a:off x="92673" y="1581661"/>
            <a:ext cx="81945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D</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C85100-8B4D-48FE-A209-6224032080CB}"/>
              </a:ext>
            </a:extLst>
          </p:cNvPr>
          <p:cNvSpPr txBox="1"/>
          <p:nvPr/>
        </p:nvSpPr>
        <p:spPr>
          <a:xfrm>
            <a:off x="750670" y="1572392"/>
            <a:ext cx="788999"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E</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4F76FEF9-5CD2-4E90-B3A4-962B51C56FBC}"/>
              </a:ext>
            </a:extLst>
          </p:cNvPr>
          <p:cNvSpPr/>
          <p:nvPr/>
        </p:nvSpPr>
        <p:spPr>
          <a:xfrm>
            <a:off x="3892370" y="2409568"/>
            <a:ext cx="1408670" cy="1556951"/>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60B4A71-DB4A-43AE-B28A-0D1B9C02C0B5}"/>
              </a:ext>
            </a:extLst>
          </p:cNvPr>
          <p:cNvSpPr txBox="1"/>
          <p:nvPr/>
        </p:nvSpPr>
        <p:spPr>
          <a:xfrm>
            <a:off x="4374286" y="4701747"/>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本社</a:t>
            </a:r>
          </a:p>
        </p:txBody>
      </p:sp>
      <p:sp>
        <p:nvSpPr>
          <p:cNvPr id="13" name="テキスト ボックス 12">
            <a:extLst>
              <a:ext uri="{FF2B5EF4-FFF2-40B4-BE49-F238E27FC236}">
                <a16:creationId xmlns:a16="http://schemas.microsoft.com/office/drawing/2014/main" id="{19AB2AA4-829E-45A6-A06F-1698B641B083}"/>
              </a:ext>
            </a:extLst>
          </p:cNvPr>
          <p:cNvSpPr txBox="1"/>
          <p:nvPr/>
        </p:nvSpPr>
        <p:spPr>
          <a:xfrm>
            <a:off x="5121876" y="228599"/>
            <a:ext cx="2353962"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インターネット</a:t>
            </a:r>
          </a:p>
        </p:txBody>
      </p:sp>
      <p:sp>
        <p:nvSpPr>
          <p:cNvPr id="15" name="テキスト ボックス 14">
            <a:extLst>
              <a:ext uri="{FF2B5EF4-FFF2-40B4-BE49-F238E27FC236}">
                <a16:creationId xmlns:a16="http://schemas.microsoft.com/office/drawing/2014/main" id="{232FC2AC-DC20-4C27-97DE-6FD1216D015A}"/>
              </a:ext>
            </a:extLst>
          </p:cNvPr>
          <p:cNvSpPr txBox="1"/>
          <p:nvPr/>
        </p:nvSpPr>
        <p:spPr>
          <a:xfrm>
            <a:off x="4389732" y="2196413"/>
            <a:ext cx="1125629" cy="369332"/>
          </a:xfrm>
          <a:prstGeom prst="rect">
            <a:avLst/>
          </a:prstGeom>
          <a:noFill/>
        </p:spPr>
        <p:txBody>
          <a:bodyPr wrap="none" rtlCol="0">
            <a:spAutoFit/>
          </a:bodyPr>
          <a:lstStyle/>
          <a:p>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本社</a:t>
            </a:r>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/DC</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51" name="Group 53">
            <a:extLst>
              <a:ext uri="{FF2B5EF4-FFF2-40B4-BE49-F238E27FC236}">
                <a16:creationId xmlns:a16="http://schemas.microsoft.com/office/drawing/2014/main" id="{CCB6B9C8-FCE9-46BB-8C5C-204762FD0A28}"/>
              </a:ext>
            </a:extLst>
          </p:cNvPr>
          <p:cNvGrpSpPr/>
          <p:nvPr/>
        </p:nvGrpSpPr>
        <p:grpSpPr>
          <a:xfrm>
            <a:off x="135918" y="1037965"/>
            <a:ext cx="514420" cy="497685"/>
            <a:chOff x="3736975" y="1150938"/>
            <a:chExt cx="4470400" cy="4267200"/>
          </a:xfrm>
          <a:solidFill>
            <a:schemeClr val="bg2"/>
          </a:solidFill>
        </p:grpSpPr>
        <p:sp>
          <p:nvSpPr>
            <p:cNvPr id="52" name="Freeform 1">
              <a:extLst>
                <a:ext uri="{FF2B5EF4-FFF2-40B4-BE49-F238E27FC236}">
                  <a16:creationId xmlns:a16="http://schemas.microsoft.com/office/drawing/2014/main" id="{724CD3EB-20D7-4375-8FFB-3EFFC718A235}"/>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3" name="Line 2">
              <a:extLst>
                <a:ext uri="{FF2B5EF4-FFF2-40B4-BE49-F238E27FC236}">
                  <a16:creationId xmlns:a16="http://schemas.microsoft.com/office/drawing/2014/main" id="{639A4AC5-DC8E-4576-AB32-F7ECE67EC089}"/>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4" name="Freeform 3">
              <a:extLst>
                <a:ext uri="{FF2B5EF4-FFF2-40B4-BE49-F238E27FC236}">
                  <a16:creationId xmlns:a16="http://schemas.microsoft.com/office/drawing/2014/main" id="{1F4EF969-EF85-4DF2-8878-4EB866070F92}"/>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5" name="Freeform 4">
              <a:extLst>
                <a:ext uri="{FF2B5EF4-FFF2-40B4-BE49-F238E27FC236}">
                  <a16:creationId xmlns:a16="http://schemas.microsoft.com/office/drawing/2014/main" id="{E72B4C9E-849C-4DE9-983C-2506B540A49C}"/>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6" name="Line 5">
              <a:extLst>
                <a:ext uri="{FF2B5EF4-FFF2-40B4-BE49-F238E27FC236}">
                  <a16:creationId xmlns:a16="http://schemas.microsoft.com/office/drawing/2014/main" id="{6AE00099-FE12-4FB9-877A-0DF175801BA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7" name="Freeform 6">
              <a:extLst>
                <a:ext uri="{FF2B5EF4-FFF2-40B4-BE49-F238E27FC236}">
                  <a16:creationId xmlns:a16="http://schemas.microsoft.com/office/drawing/2014/main" id="{08FC6883-3F11-4CC2-8379-FEAF41F488E9}"/>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8" name="Line 7">
              <a:extLst>
                <a:ext uri="{FF2B5EF4-FFF2-40B4-BE49-F238E27FC236}">
                  <a16:creationId xmlns:a16="http://schemas.microsoft.com/office/drawing/2014/main" id="{2C908B39-1050-4A5A-BC12-7CAACDF309C1}"/>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9" name="Freeform 8">
              <a:extLst>
                <a:ext uri="{FF2B5EF4-FFF2-40B4-BE49-F238E27FC236}">
                  <a16:creationId xmlns:a16="http://schemas.microsoft.com/office/drawing/2014/main" id="{2DC8DB15-A295-48A2-B602-5DE5EA843B37}"/>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0" name="Line 9">
              <a:extLst>
                <a:ext uri="{FF2B5EF4-FFF2-40B4-BE49-F238E27FC236}">
                  <a16:creationId xmlns:a16="http://schemas.microsoft.com/office/drawing/2014/main" id="{382CE503-00B0-4224-9884-5B2EA054F4F5}"/>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1" name="Freeform 10">
              <a:extLst>
                <a:ext uri="{FF2B5EF4-FFF2-40B4-BE49-F238E27FC236}">
                  <a16:creationId xmlns:a16="http://schemas.microsoft.com/office/drawing/2014/main" id="{0A3D1B67-E868-42D0-95F9-623193F4AB85}"/>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2" name="Line 11">
              <a:extLst>
                <a:ext uri="{FF2B5EF4-FFF2-40B4-BE49-F238E27FC236}">
                  <a16:creationId xmlns:a16="http://schemas.microsoft.com/office/drawing/2014/main" id="{8576DEFE-CD86-46FA-A487-6604C77839B7}"/>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3" name="Freeform 12">
              <a:extLst>
                <a:ext uri="{FF2B5EF4-FFF2-40B4-BE49-F238E27FC236}">
                  <a16:creationId xmlns:a16="http://schemas.microsoft.com/office/drawing/2014/main" id="{23CEF691-B63B-4077-8B50-5D60906037EA}"/>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4" name="Freeform 13">
              <a:extLst>
                <a:ext uri="{FF2B5EF4-FFF2-40B4-BE49-F238E27FC236}">
                  <a16:creationId xmlns:a16="http://schemas.microsoft.com/office/drawing/2014/main" id="{D2065261-E75D-4BFB-BCC2-149CED205DB2}"/>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5" name="Line 14">
              <a:extLst>
                <a:ext uri="{FF2B5EF4-FFF2-40B4-BE49-F238E27FC236}">
                  <a16:creationId xmlns:a16="http://schemas.microsoft.com/office/drawing/2014/main" id="{9D771324-97AB-4771-9FCF-941C07F6A2B9}"/>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6" name="Freeform 15">
              <a:extLst>
                <a:ext uri="{FF2B5EF4-FFF2-40B4-BE49-F238E27FC236}">
                  <a16:creationId xmlns:a16="http://schemas.microsoft.com/office/drawing/2014/main" id="{6AB0CAAA-73D1-4CFD-B82B-941941CB9A32}"/>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grpSp>
        <p:nvGrpSpPr>
          <p:cNvPr id="71" name="Group 376">
            <a:extLst>
              <a:ext uri="{FF2B5EF4-FFF2-40B4-BE49-F238E27FC236}">
                <a16:creationId xmlns:a16="http://schemas.microsoft.com/office/drawing/2014/main" id="{281BE267-EF74-4B14-B49C-DF4BD13ACCDD}"/>
              </a:ext>
            </a:extLst>
          </p:cNvPr>
          <p:cNvGrpSpPr/>
          <p:nvPr/>
        </p:nvGrpSpPr>
        <p:grpSpPr>
          <a:xfrm>
            <a:off x="1845387" y="1138872"/>
            <a:ext cx="432699" cy="320846"/>
            <a:chOff x="3789363" y="2959100"/>
            <a:chExt cx="466725" cy="346075"/>
          </a:xfrm>
          <a:solidFill>
            <a:schemeClr val="bg2"/>
          </a:solidFill>
        </p:grpSpPr>
        <p:sp>
          <p:nvSpPr>
            <p:cNvPr id="72" name="Freeform 10">
              <a:extLst>
                <a:ext uri="{FF2B5EF4-FFF2-40B4-BE49-F238E27FC236}">
                  <a16:creationId xmlns:a16="http://schemas.microsoft.com/office/drawing/2014/main" id="{31A06A9B-891B-4289-893D-45AC6DEAB8B9}"/>
                </a:ext>
              </a:extLst>
            </p:cNvPr>
            <p:cNvSpPr>
              <a:spLocks noChangeArrowheads="1"/>
            </p:cNvSpPr>
            <p:nvPr/>
          </p:nvSpPr>
          <p:spPr bwMode="auto">
            <a:xfrm>
              <a:off x="3849688" y="2998788"/>
              <a:ext cx="346075" cy="203200"/>
            </a:xfrm>
            <a:custGeom>
              <a:avLst/>
              <a:gdLst>
                <a:gd name="T0" fmla="*/ 959 w 960"/>
                <a:gd name="T1" fmla="*/ 564 h 565"/>
                <a:gd name="T2" fmla="*/ 480 w 960"/>
                <a:gd name="T3" fmla="*/ 564 h 565"/>
                <a:gd name="T4" fmla="*/ 0 w 960"/>
                <a:gd name="T5" fmla="*/ 564 h 565"/>
                <a:gd name="T6" fmla="*/ 0 w 960"/>
                <a:gd name="T7" fmla="*/ 0 h 565"/>
                <a:gd name="T8" fmla="*/ 959 w 960"/>
                <a:gd name="T9" fmla="*/ 0 h 565"/>
                <a:gd name="T10" fmla="*/ 959 w 960"/>
                <a:gd name="T11" fmla="*/ 564 h 565"/>
              </a:gdLst>
              <a:ahLst/>
              <a:cxnLst>
                <a:cxn ang="0">
                  <a:pos x="T0" y="T1"/>
                </a:cxn>
                <a:cxn ang="0">
                  <a:pos x="T2" y="T3"/>
                </a:cxn>
                <a:cxn ang="0">
                  <a:pos x="T4" y="T5"/>
                </a:cxn>
                <a:cxn ang="0">
                  <a:pos x="T6" y="T7"/>
                </a:cxn>
                <a:cxn ang="0">
                  <a:pos x="T8" y="T9"/>
                </a:cxn>
                <a:cxn ang="0">
                  <a:pos x="T10" y="T11"/>
                </a:cxn>
              </a:cxnLst>
              <a:rect l="0" t="0" r="r" b="b"/>
              <a:pathLst>
                <a:path w="960" h="565">
                  <a:moveTo>
                    <a:pt x="959" y="564"/>
                  </a:moveTo>
                  <a:lnTo>
                    <a:pt x="480" y="564"/>
                  </a:lnTo>
                  <a:lnTo>
                    <a:pt x="0" y="564"/>
                  </a:lnTo>
                  <a:lnTo>
                    <a:pt x="0" y="0"/>
                  </a:lnTo>
                  <a:lnTo>
                    <a:pt x="959" y="0"/>
                  </a:lnTo>
                  <a:lnTo>
                    <a:pt x="959" y="564"/>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73" name="Freeform 11">
              <a:extLst>
                <a:ext uri="{FF2B5EF4-FFF2-40B4-BE49-F238E27FC236}">
                  <a16:creationId xmlns:a16="http://schemas.microsoft.com/office/drawing/2014/main" id="{BC6D56A3-55FC-49F1-97AC-0BE73F22BCA3}"/>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74" name="Freeform 12">
              <a:extLst>
                <a:ext uri="{FF2B5EF4-FFF2-40B4-BE49-F238E27FC236}">
                  <a16:creationId xmlns:a16="http://schemas.microsoft.com/office/drawing/2014/main" id="{3B0FD0DF-1B6D-4656-866B-3A2BBFC9E11F}"/>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sp>
        <p:nvSpPr>
          <p:cNvPr id="75" name="Freeform 276">
            <a:extLst>
              <a:ext uri="{FF2B5EF4-FFF2-40B4-BE49-F238E27FC236}">
                <a16:creationId xmlns:a16="http://schemas.microsoft.com/office/drawing/2014/main" id="{061AF031-5949-4E75-8527-0B57DF9EF3D2}"/>
              </a:ext>
            </a:extLst>
          </p:cNvPr>
          <p:cNvSpPr>
            <a:spLocks noChangeArrowheads="1"/>
          </p:cNvSpPr>
          <p:nvPr/>
        </p:nvSpPr>
        <p:spPr bwMode="auto">
          <a:xfrm>
            <a:off x="2427444" y="1094254"/>
            <a:ext cx="169776" cy="407924"/>
          </a:xfrm>
          <a:custGeom>
            <a:avLst/>
            <a:gdLst>
              <a:gd name="T0" fmla="*/ 0 w 9875"/>
              <a:gd name="T1" fmla="*/ 1506 h 20204"/>
              <a:gd name="T2" fmla="*/ 0 w 9875"/>
              <a:gd name="T3" fmla="*/ 18690 h 20204"/>
              <a:gd name="T4" fmla="*/ 1502 w 9875"/>
              <a:gd name="T5" fmla="*/ 20203 h 20204"/>
              <a:gd name="T6" fmla="*/ 8381 w 9875"/>
              <a:gd name="T7" fmla="*/ 20203 h 20204"/>
              <a:gd name="T8" fmla="*/ 9874 w 9875"/>
              <a:gd name="T9" fmla="*/ 18690 h 20204"/>
              <a:gd name="T10" fmla="*/ 9874 w 9875"/>
              <a:gd name="T11" fmla="*/ 1506 h 20204"/>
              <a:gd name="T12" fmla="*/ 8381 w 9875"/>
              <a:gd name="T13" fmla="*/ 0 h 20204"/>
              <a:gd name="T14" fmla="*/ 1502 w 9875"/>
              <a:gd name="T15" fmla="*/ 0 h 20204"/>
              <a:gd name="T16" fmla="*/ 0 w 9875"/>
              <a:gd name="T17" fmla="*/ 1506 h 20204"/>
              <a:gd name="T18" fmla="*/ 5610 w 9875"/>
              <a:gd name="T19" fmla="*/ 1349 h 20204"/>
              <a:gd name="T20" fmla="*/ 4264 w 9875"/>
              <a:gd name="T21" fmla="*/ 1349 h 20204"/>
              <a:gd name="T22" fmla="*/ 4264 w 9875"/>
              <a:gd name="T23" fmla="*/ 1124 h 20204"/>
              <a:gd name="T24" fmla="*/ 5610 w 9875"/>
              <a:gd name="T25" fmla="*/ 1124 h 20204"/>
              <a:gd name="T26" fmla="*/ 5610 w 9875"/>
              <a:gd name="T27" fmla="*/ 1349 h 20204"/>
              <a:gd name="T28" fmla="*/ 4151 w 9875"/>
              <a:gd name="T29" fmla="*/ 19081 h 20204"/>
              <a:gd name="T30" fmla="*/ 4935 w 9875"/>
              <a:gd name="T31" fmla="*/ 18294 h 20204"/>
              <a:gd name="T32" fmla="*/ 5721 w 9875"/>
              <a:gd name="T33" fmla="*/ 19081 h 20204"/>
              <a:gd name="T34" fmla="*/ 4935 w 9875"/>
              <a:gd name="T35" fmla="*/ 19867 h 20204"/>
              <a:gd name="T36" fmla="*/ 4151 w 9875"/>
              <a:gd name="T37" fmla="*/ 19081 h 20204"/>
              <a:gd name="T38" fmla="*/ 449 w 9875"/>
              <a:gd name="T39" fmla="*/ 2247 h 20204"/>
              <a:gd name="T40" fmla="*/ 9425 w 9875"/>
              <a:gd name="T41" fmla="*/ 2247 h 20204"/>
              <a:gd name="T42" fmla="*/ 9425 w 9875"/>
              <a:gd name="T43" fmla="*/ 17958 h 20204"/>
              <a:gd name="T44" fmla="*/ 449 w 9875"/>
              <a:gd name="T45" fmla="*/ 17958 h 20204"/>
              <a:gd name="T46" fmla="*/ 449 w 9875"/>
              <a:gd name="T47" fmla="*/ 2247 h 20204"/>
              <a:gd name="T48" fmla="*/ 4489 w 9875"/>
              <a:gd name="T49" fmla="*/ 19081 h 20204"/>
              <a:gd name="T50" fmla="*/ 4938 w 9875"/>
              <a:gd name="T51" fmla="*/ 18632 h 20204"/>
              <a:gd name="T52" fmla="*/ 5385 w 9875"/>
              <a:gd name="T53" fmla="*/ 19081 h 20204"/>
              <a:gd name="T54" fmla="*/ 4938 w 9875"/>
              <a:gd name="T55" fmla="*/ 19529 h 20204"/>
              <a:gd name="T56" fmla="*/ 4489 w 9875"/>
              <a:gd name="T57" fmla="*/ 19081 h 20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75" h="20204">
                <a:moveTo>
                  <a:pt x="0" y="1506"/>
                </a:moveTo>
                <a:lnTo>
                  <a:pt x="0" y="18690"/>
                </a:lnTo>
                <a:cubicBezTo>
                  <a:pt x="0" y="19519"/>
                  <a:pt x="677" y="20203"/>
                  <a:pt x="1502" y="20203"/>
                </a:cubicBezTo>
                <a:lnTo>
                  <a:pt x="8381" y="20203"/>
                </a:lnTo>
                <a:cubicBezTo>
                  <a:pt x="9207" y="20203"/>
                  <a:pt x="9874" y="19519"/>
                  <a:pt x="9874" y="18690"/>
                </a:cubicBezTo>
                <a:lnTo>
                  <a:pt x="9874" y="1506"/>
                </a:lnTo>
                <a:cubicBezTo>
                  <a:pt x="9874" y="678"/>
                  <a:pt x="9207" y="0"/>
                  <a:pt x="8381" y="0"/>
                </a:cubicBezTo>
                <a:lnTo>
                  <a:pt x="1502" y="0"/>
                </a:lnTo>
                <a:cubicBezTo>
                  <a:pt x="675" y="2"/>
                  <a:pt x="0" y="680"/>
                  <a:pt x="0" y="1506"/>
                </a:cubicBezTo>
                <a:close/>
                <a:moveTo>
                  <a:pt x="5610" y="1349"/>
                </a:moveTo>
                <a:lnTo>
                  <a:pt x="4264" y="1349"/>
                </a:lnTo>
                <a:lnTo>
                  <a:pt x="4264" y="1124"/>
                </a:lnTo>
                <a:lnTo>
                  <a:pt x="5610" y="1124"/>
                </a:lnTo>
                <a:lnTo>
                  <a:pt x="5610" y="1349"/>
                </a:lnTo>
                <a:close/>
                <a:moveTo>
                  <a:pt x="4151" y="19081"/>
                </a:moveTo>
                <a:cubicBezTo>
                  <a:pt x="4151" y="18646"/>
                  <a:pt x="4503" y="18294"/>
                  <a:pt x="4935" y="18294"/>
                </a:cubicBezTo>
                <a:cubicBezTo>
                  <a:pt x="5369" y="18294"/>
                  <a:pt x="5721" y="18647"/>
                  <a:pt x="5721" y="19081"/>
                </a:cubicBezTo>
                <a:cubicBezTo>
                  <a:pt x="5721" y="19516"/>
                  <a:pt x="5369" y="19867"/>
                  <a:pt x="4935" y="19867"/>
                </a:cubicBezTo>
                <a:cubicBezTo>
                  <a:pt x="4503" y="19867"/>
                  <a:pt x="4151" y="19515"/>
                  <a:pt x="4151" y="19081"/>
                </a:cubicBezTo>
                <a:close/>
                <a:moveTo>
                  <a:pt x="449" y="2247"/>
                </a:moveTo>
                <a:lnTo>
                  <a:pt x="9425" y="2247"/>
                </a:lnTo>
                <a:lnTo>
                  <a:pt x="9425" y="17958"/>
                </a:lnTo>
                <a:lnTo>
                  <a:pt x="449" y="17958"/>
                </a:lnTo>
                <a:lnTo>
                  <a:pt x="449" y="2247"/>
                </a:lnTo>
                <a:close/>
                <a:moveTo>
                  <a:pt x="4489" y="19081"/>
                </a:moveTo>
                <a:cubicBezTo>
                  <a:pt x="4489" y="18833"/>
                  <a:pt x="4690" y="18632"/>
                  <a:pt x="4938" y="18632"/>
                </a:cubicBezTo>
                <a:cubicBezTo>
                  <a:pt x="5185" y="18632"/>
                  <a:pt x="5385" y="18834"/>
                  <a:pt x="5385" y="19081"/>
                </a:cubicBezTo>
                <a:cubicBezTo>
                  <a:pt x="5385" y="19329"/>
                  <a:pt x="5185" y="19529"/>
                  <a:pt x="4938" y="19529"/>
                </a:cubicBezTo>
                <a:cubicBezTo>
                  <a:pt x="4690" y="19529"/>
                  <a:pt x="4489" y="19328"/>
                  <a:pt x="4489" y="19081"/>
                </a:cubicBezTo>
                <a:close/>
              </a:path>
            </a:pathLst>
          </a:custGeom>
          <a:solidFill>
            <a:schemeClr val="tx1"/>
          </a:solidFill>
          <a:ln>
            <a:noFill/>
          </a:ln>
          <a:effectLst/>
        </p:spPr>
        <p:txBody>
          <a:bodyPr wrap="none" anchor="ctr"/>
          <a:lstStyle/>
          <a:p>
            <a:pPr defTabSz="342900">
              <a:defRPr/>
            </a:pPr>
            <a:endParaRPr kumimoji="0" lang="en-US">
              <a:solidFill>
                <a:srgbClr val="282828"/>
              </a:solidFill>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52FC1BD7-5EEA-44D1-8CDD-ACC48A4B182E}"/>
              </a:ext>
            </a:extLst>
          </p:cNvPr>
          <p:cNvSpPr txBox="1"/>
          <p:nvPr/>
        </p:nvSpPr>
        <p:spPr>
          <a:xfrm>
            <a:off x="1501344" y="1513698"/>
            <a:ext cx="2100652"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ローミングユーザ</a:t>
            </a:r>
          </a:p>
        </p:txBody>
      </p:sp>
      <p:sp>
        <p:nvSpPr>
          <p:cNvPr id="77" name="テキスト ボックス 76">
            <a:extLst>
              <a:ext uri="{FF2B5EF4-FFF2-40B4-BE49-F238E27FC236}">
                <a16:creationId xmlns:a16="http://schemas.microsoft.com/office/drawing/2014/main" id="{9A999139-1D92-4E0C-872F-4A52400B4E84}"/>
              </a:ext>
            </a:extLst>
          </p:cNvPr>
          <p:cNvSpPr txBox="1"/>
          <p:nvPr/>
        </p:nvSpPr>
        <p:spPr>
          <a:xfrm>
            <a:off x="4726452" y="2724665"/>
            <a:ext cx="569387"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FW</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5DFDA4AB-504A-460B-A01B-C82888BB9E40}"/>
              </a:ext>
            </a:extLst>
          </p:cNvPr>
          <p:cNvSpPr txBox="1"/>
          <p:nvPr/>
        </p:nvSpPr>
        <p:spPr>
          <a:xfrm>
            <a:off x="4649223" y="3524765"/>
            <a:ext cx="888641"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Proxy</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79" name="Group 59">
            <a:extLst>
              <a:ext uri="{FF2B5EF4-FFF2-40B4-BE49-F238E27FC236}">
                <a16:creationId xmlns:a16="http://schemas.microsoft.com/office/drawing/2014/main" id="{63FB3267-28D0-4662-9FB6-76CD94298CDC}"/>
              </a:ext>
            </a:extLst>
          </p:cNvPr>
          <p:cNvGrpSpPr>
            <a:grpSpLocks noChangeAspect="1"/>
          </p:cNvGrpSpPr>
          <p:nvPr/>
        </p:nvGrpSpPr>
        <p:grpSpPr>
          <a:xfrm>
            <a:off x="4290497" y="4003731"/>
            <a:ext cx="762060" cy="688871"/>
            <a:chOff x="927100" y="2355850"/>
            <a:chExt cx="2641270" cy="2387600"/>
          </a:xfrm>
        </p:grpSpPr>
        <p:sp>
          <p:nvSpPr>
            <p:cNvPr id="80" name="Freeform 1">
              <a:extLst>
                <a:ext uri="{FF2B5EF4-FFF2-40B4-BE49-F238E27FC236}">
                  <a16:creationId xmlns:a16="http://schemas.microsoft.com/office/drawing/2014/main" id="{14183910-32D3-4C30-B6BD-7407AE155542}"/>
                </a:ext>
              </a:extLst>
            </p:cNvPr>
            <p:cNvSpPr>
              <a:spLocks noChangeArrowheads="1"/>
            </p:cNvSpPr>
            <p:nvPr/>
          </p:nvSpPr>
          <p:spPr bwMode="auto">
            <a:xfrm>
              <a:off x="1790700" y="29146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1" name="Freeform 2">
              <a:extLst>
                <a:ext uri="{FF2B5EF4-FFF2-40B4-BE49-F238E27FC236}">
                  <a16:creationId xmlns:a16="http://schemas.microsoft.com/office/drawing/2014/main" id="{E11F7DE9-156A-4FF3-8509-3542BABE79CF}"/>
                </a:ext>
              </a:extLst>
            </p:cNvPr>
            <p:cNvSpPr>
              <a:spLocks noChangeArrowheads="1"/>
            </p:cNvSpPr>
            <p:nvPr/>
          </p:nvSpPr>
          <p:spPr bwMode="auto">
            <a:xfrm>
              <a:off x="2349500" y="29146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2" name="Freeform 3">
              <a:extLst>
                <a:ext uri="{FF2B5EF4-FFF2-40B4-BE49-F238E27FC236}">
                  <a16:creationId xmlns:a16="http://schemas.microsoft.com/office/drawing/2014/main" id="{79AF4172-EB3C-4E17-9080-FD4C7689F885}"/>
                </a:ext>
              </a:extLst>
            </p:cNvPr>
            <p:cNvSpPr>
              <a:spLocks noChangeArrowheads="1"/>
            </p:cNvSpPr>
            <p:nvPr/>
          </p:nvSpPr>
          <p:spPr bwMode="auto">
            <a:xfrm>
              <a:off x="1589088" y="2559050"/>
              <a:ext cx="1320800" cy="2184400"/>
            </a:xfrm>
            <a:custGeom>
              <a:avLst/>
              <a:gdLst>
                <a:gd name="T0" fmla="*/ 0 w 3669"/>
                <a:gd name="T1" fmla="*/ 6066 h 6067"/>
                <a:gd name="T2" fmla="*/ 0 w 3669"/>
                <a:gd name="T3" fmla="*/ 0 h 6067"/>
                <a:gd name="T4" fmla="*/ 3668 w 3669"/>
                <a:gd name="T5" fmla="*/ 0 h 6067"/>
                <a:gd name="T6" fmla="*/ 3668 w 3669"/>
                <a:gd name="T7" fmla="*/ 6066 h 6067"/>
              </a:gdLst>
              <a:ahLst/>
              <a:cxnLst>
                <a:cxn ang="0">
                  <a:pos x="T0" y="T1"/>
                </a:cxn>
                <a:cxn ang="0">
                  <a:pos x="T2" y="T3"/>
                </a:cxn>
                <a:cxn ang="0">
                  <a:pos x="T4" y="T5"/>
                </a:cxn>
                <a:cxn ang="0">
                  <a:pos x="T6" y="T7"/>
                </a:cxn>
              </a:cxnLst>
              <a:rect l="0" t="0" r="r" b="b"/>
              <a:pathLst>
                <a:path w="3669" h="6067">
                  <a:moveTo>
                    <a:pt x="0" y="6066"/>
                  </a:moveTo>
                  <a:lnTo>
                    <a:pt x="0" y="0"/>
                  </a:lnTo>
                  <a:lnTo>
                    <a:pt x="3668" y="0"/>
                  </a:lnTo>
                  <a:lnTo>
                    <a:pt x="3668" y="6066"/>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3" name="Freeform 4">
              <a:extLst>
                <a:ext uri="{FF2B5EF4-FFF2-40B4-BE49-F238E27FC236}">
                  <a16:creationId xmlns:a16="http://schemas.microsoft.com/office/drawing/2014/main" id="{C470134B-80EA-4DE1-AE36-B6CC9055DFEA}"/>
                </a:ext>
              </a:extLst>
            </p:cNvPr>
            <p:cNvSpPr>
              <a:spLocks noChangeArrowheads="1"/>
            </p:cNvSpPr>
            <p:nvPr/>
          </p:nvSpPr>
          <p:spPr bwMode="auto">
            <a:xfrm>
              <a:off x="1790700" y="33210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4" name="Freeform 5">
              <a:extLst>
                <a:ext uri="{FF2B5EF4-FFF2-40B4-BE49-F238E27FC236}">
                  <a16:creationId xmlns:a16="http://schemas.microsoft.com/office/drawing/2014/main" id="{74B88DCF-420E-433C-8AE8-8A7C9184316F}"/>
                </a:ext>
              </a:extLst>
            </p:cNvPr>
            <p:cNvSpPr>
              <a:spLocks noChangeArrowheads="1"/>
            </p:cNvSpPr>
            <p:nvPr/>
          </p:nvSpPr>
          <p:spPr bwMode="auto">
            <a:xfrm>
              <a:off x="1790700" y="3727450"/>
              <a:ext cx="355600" cy="203200"/>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5" name="Freeform 6">
              <a:extLst>
                <a:ext uri="{FF2B5EF4-FFF2-40B4-BE49-F238E27FC236}">
                  <a16:creationId xmlns:a16="http://schemas.microsoft.com/office/drawing/2014/main" id="{892E7196-0CDC-41BB-8714-AE03A45C4520}"/>
                </a:ext>
              </a:extLst>
            </p:cNvPr>
            <p:cNvSpPr>
              <a:spLocks noChangeArrowheads="1"/>
            </p:cNvSpPr>
            <p:nvPr/>
          </p:nvSpPr>
          <p:spPr bwMode="auto">
            <a:xfrm>
              <a:off x="2349500" y="33210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6" name="Freeform 7">
              <a:extLst>
                <a:ext uri="{FF2B5EF4-FFF2-40B4-BE49-F238E27FC236}">
                  <a16:creationId xmlns:a16="http://schemas.microsoft.com/office/drawing/2014/main" id="{A256EEEE-2E72-475D-81EA-88AD257A5458}"/>
                </a:ext>
              </a:extLst>
            </p:cNvPr>
            <p:cNvSpPr>
              <a:spLocks noChangeArrowheads="1"/>
            </p:cNvSpPr>
            <p:nvPr/>
          </p:nvSpPr>
          <p:spPr bwMode="auto">
            <a:xfrm>
              <a:off x="2349500" y="3727450"/>
              <a:ext cx="355600" cy="203200"/>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7" name="Line 8">
              <a:extLst>
                <a:ext uri="{FF2B5EF4-FFF2-40B4-BE49-F238E27FC236}">
                  <a16:creationId xmlns:a16="http://schemas.microsoft.com/office/drawing/2014/main" id="{100C6D68-76B3-4221-8BE3-1D9E3D71EA72}"/>
                </a:ext>
              </a:extLst>
            </p:cNvPr>
            <p:cNvSpPr>
              <a:spLocks noChangeShapeType="1"/>
            </p:cNvSpPr>
            <p:nvPr/>
          </p:nvSpPr>
          <p:spPr bwMode="auto">
            <a:xfrm>
              <a:off x="1589088" y="2711450"/>
              <a:ext cx="1320800" cy="1588"/>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8" name="Freeform 9">
              <a:extLst>
                <a:ext uri="{FF2B5EF4-FFF2-40B4-BE49-F238E27FC236}">
                  <a16:creationId xmlns:a16="http://schemas.microsoft.com/office/drawing/2014/main" id="{1D42B419-80F3-4539-AF6F-9EDDACD67DC9}"/>
                </a:ext>
              </a:extLst>
            </p:cNvPr>
            <p:cNvSpPr>
              <a:spLocks noChangeArrowheads="1"/>
            </p:cNvSpPr>
            <p:nvPr/>
          </p:nvSpPr>
          <p:spPr bwMode="auto">
            <a:xfrm>
              <a:off x="1790700" y="4133850"/>
              <a:ext cx="914400" cy="609600"/>
            </a:xfrm>
            <a:custGeom>
              <a:avLst/>
              <a:gdLst>
                <a:gd name="T0" fmla="*/ 0 w 2541"/>
                <a:gd name="T1" fmla="*/ 1693 h 1694"/>
                <a:gd name="T2" fmla="*/ 0 w 2541"/>
                <a:gd name="T3" fmla="*/ 0 h 1694"/>
                <a:gd name="T4" fmla="*/ 2540 w 2541"/>
                <a:gd name="T5" fmla="*/ 0 h 1694"/>
                <a:gd name="T6" fmla="*/ 2540 w 2541"/>
                <a:gd name="T7" fmla="*/ 1693 h 1694"/>
              </a:gdLst>
              <a:ahLst/>
              <a:cxnLst>
                <a:cxn ang="0">
                  <a:pos x="T0" y="T1"/>
                </a:cxn>
                <a:cxn ang="0">
                  <a:pos x="T2" y="T3"/>
                </a:cxn>
                <a:cxn ang="0">
                  <a:pos x="T4" y="T5"/>
                </a:cxn>
                <a:cxn ang="0">
                  <a:pos x="T6" y="T7"/>
                </a:cxn>
              </a:cxnLst>
              <a:rect l="0" t="0" r="r" b="b"/>
              <a:pathLst>
                <a:path w="2541" h="1694">
                  <a:moveTo>
                    <a:pt x="0" y="1693"/>
                  </a:moveTo>
                  <a:lnTo>
                    <a:pt x="0" y="0"/>
                  </a:lnTo>
                  <a:lnTo>
                    <a:pt x="2540" y="0"/>
                  </a:lnTo>
                  <a:lnTo>
                    <a:pt x="2540" y="169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9" name="Line 10">
              <a:extLst>
                <a:ext uri="{FF2B5EF4-FFF2-40B4-BE49-F238E27FC236}">
                  <a16:creationId xmlns:a16="http://schemas.microsoft.com/office/drawing/2014/main" id="{2B7C1218-C518-496D-9CCE-772EDD06107C}"/>
                </a:ext>
              </a:extLst>
            </p:cNvPr>
            <p:cNvSpPr>
              <a:spLocks noChangeShapeType="1"/>
            </p:cNvSpPr>
            <p:nvPr/>
          </p:nvSpPr>
          <p:spPr bwMode="auto">
            <a:xfrm>
              <a:off x="2247900" y="4286250"/>
              <a:ext cx="1588" cy="457200"/>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0" name="Line 11">
              <a:extLst>
                <a:ext uri="{FF2B5EF4-FFF2-40B4-BE49-F238E27FC236}">
                  <a16:creationId xmlns:a16="http://schemas.microsoft.com/office/drawing/2014/main" id="{1477B91A-C7E2-43E6-A322-FB7383658F36}"/>
                </a:ext>
              </a:extLst>
            </p:cNvPr>
            <p:cNvSpPr>
              <a:spLocks noChangeShapeType="1"/>
            </p:cNvSpPr>
            <p:nvPr/>
          </p:nvSpPr>
          <p:spPr bwMode="auto">
            <a:xfrm>
              <a:off x="1790700" y="4286250"/>
              <a:ext cx="914400" cy="1588"/>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1" name="Freeform 12">
              <a:extLst>
                <a:ext uri="{FF2B5EF4-FFF2-40B4-BE49-F238E27FC236}">
                  <a16:creationId xmlns:a16="http://schemas.microsoft.com/office/drawing/2014/main" id="{04816D97-E0A4-4491-B52D-831D28412C57}"/>
                </a:ext>
              </a:extLst>
            </p:cNvPr>
            <p:cNvSpPr>
              <a:spLocks noChangeArrowheads="1"/>
            </p:cNvSpPr>
            <p:nvPr/>
          </p:nvSpPr>
          <p:spPr bwMode="auto">
            <a:xfrm>
              <a:off x="1790700" y="2355850"/>
              <a:ext cx="914400" cy="203200"/>
            </a:xfrm>
            <a:custGeom>
              <a:avLst/>
              <a:gdLst>
                <a:gd name="T0" fmla="*/ 1270 w 2541"/>
                <a:gd name="T1" fmla="*/ 565 h 566"/>
                <a:gd name="T2" fmla="*/ 0 w 2541"/>
                <a:gd name="T3" fmla="*/ 565 h 566"/>
                <a:gd name="T4" fmla="*/ 0 w 2541"/>
                <a:gd name="T5" fmla="*/ 0 h 566"/>
                <a:gd name="T6" fmla="*/ 2540 w 2541"/>
                <a:gd name="T7" fmla="*/ 0 h 566"/>
                <a:gd name="T8" fmla="*/ 2540 w 2541"/>
                <a:gd name="T9" fmla="*/ 565 h 566"/>
                <a:gd name="T10" fmla="*/ 1270 w 2541"/>
                <a:gd name="T11" fmla="*/ 565 h 566"/>
              </a:gdLst>
              <a:ahLst/>
              <a:cxnLst>
                <a:cxn ang="0">
                  <a:pos x="T0" y="T1"/>
                </a:cxn>
                <a:cxn ang="0">
                  <a:pos x="T2" y="T3"/>
                </a:cxn>
                <a:cxn ang="0">
                  <a:pos x="T4" y="T5"/>
                </a:cxn>
                <a:cxn ang="0">
                  <a:pos x="T6" y="T7"/>
                </a:cxn>
                <a:cxn ang="0">
                  <a:pos x="T8" y="T9"/>
                </a:cxn>
                <a:cxn ang="0">
                  <a:pos x="T10" y="T11"/>
                </a:cxn>
              </a:cxnLst>
              <a:rect l="0" t="0" r="r" b="b"/>
              <a:pathLst>
                <a:path w="2541" h="566">
                  <a:moveTo>
                    <a:pt x="1270" y="565"/>
                  </a:moveTo>
                  <a:lnTo>
                    <a:pt x="0" y="565"/>
                  </a:lnTo>
                  <a:lnTo>
                    <a:pt x="0" y="0"/>
                  </a:lnTo>
                  <a:lnTo>
                    <a:pt x="2540" y="0"/>
                  </a:lnTo>
                  <a:lnTo>
                    <a:pt x="2540" y="565"/>
                  </a:lnTo>
                  <a:lnTo>
                    <a:pt x="1270"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2" name="Freeform 13">
              <a:extLst>
                <a:ext uri="{FF2B5EF4-FFF2-40B4-BE49-F238E27FC236}">
                  <a16:creationId xmlns:a16="http://schemas.microsoft.com/office/drawing/2014/main" id="{FC7137FC-CDC3-4A02-B99A-18AF9D678AB0}"/>
                </a:ext>
              </a:extLst>
            </p:cNvPr>
            <p:cNvSpPr>
              <a:spLocks noChangeArrowheads="1"/>
            </p:cNvSpPr>
            <p:nvPr/>
          </p:nvSpPr>
          <p:spPr bwMode="auto">
            <a:xfrm>
              <a:off x="1131888" y="3117850"/>
              <a:ext cx="254000" cy="203200"/>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3" name="Freeform 14">
              <a:extLst>
                <a:ext uri="{FF2B5EF4-FFF2-40B4-BE49-F238E27FC236}">
                  <a16:creationId xmlns:a16="http://schemas.microsoft.com/office/drawing/2014/main" id="{5190EF2F-7819-4CF3-AF7F-C625D294A9B7}"/>
                </a:ext>
              </a:extLst>
            </p:cNvPr>
            <p:cNvSpPr>
              <a:spLocks noChangeArrowheads="1"/>
            </p:cNvSpPr>
            <p:nvPr/>
          </p:nvSpPr>
          <p:spPr bwMode="auto">
            <a:xfrm>
              <a:off x="927100" y="2914650"/>
              <a:ext cx="660400" cy="1828800"/>
            </a:xfrm>
            <a:custGeom>
              <a:avLst/>
              <a:gdLst>
                <a:gd name="T0" fmla="*/ 0 w 1836"/>
                <a:gd name="T1" fmla="*/ 5079 h 5080"/>
                <a:gd name="T2" fmla="*/ 0 w 1836"/>
                <a:gd name="T3" fmla="*/ 0 h 5080"/>
                <a:gd name="T4" fmla="*/ 1835 w 1836"/>
                <a:gd name="T5" fmla="*/ 0 h 5080"/>
                <a:gd name="T6" fmla="*/ 1835 w 1836"/>
                <a:gd name="T7" fmla="*/ 5079 h 5080"/>
              </a:gdLst>
              <a:ahLst/>
              <a:cxnLst>
                <a:cxn ang="0">
                  <a:pos x="T0" y="T1"/>
                </a:cxn>
                <a:cxn ang="0">
                  <a:pos x="T2" y="T3"/>
                </a:cxn>
                <a:cxn ang="0">
                  <a:pos x="T4" y="T5"/>
                </a:cxn>
                <a:cxn ang="0">
                  <a:pos x="T6" y="T7"/>
                </a:cxn>
              </a:cxnLst>
              <a:rect l="0" t="0" r="r" b="b"/>
              <a:pathLst>
                <a:path w="1836" h="5080">
                  <a:moveTo>
                    <a:pt x="0" y="5079"/>
                  </a:moveTo>
                  <a:lnTo>
                    <a:pt x="0" y="0"/>
                  </a:lnTo>
                  <a:lnTo>
                    <a:pt x="1835" y="0"/>
                  </a:lnTo>
                  <a:lnTo>
                    <a:pt x="1835" y="5079"/>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4" name="Freeform 15">
              <a:extLst>
                <a:ext uri="{FF2B5EF4-FFF2-40B4-BE49-F238E27FC236}">
                  <a16:creationId xmlns:a16="http://schemas.microsoft.com/office/drawing/2014/main" id="{62CA8D38-BD1D-409E-9D87-1F53CCCC6874}"/>
                </a:ext>
              </a:extLst>
            </p:cNvPr>
            <p:cNvSpPr>
              <a:spLocks noChangeArrowheads="1"/>
            </p:cNvSpPr>
            <p:nvPr/>
          </p:nvSpPr>
          <p:spPr bwMode="auto">
            <a:xfrm>
              <a:off x="1131888" y="3524250"/>
              <a:ext cx="254000" cy="203200"/>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5" name="Freeform 16">
              <a:extLst>
                <a:ext uri="{FF2B5EF4-FFF2-40B4-BE49-F238E27FC236}">
                  <a16:creationId xmlns:a16="http://schemas.microsoft.com/office/drawing/2014/main" id="{458D4EB2-01AE-4E5B-8A81-5FDF1F918E00}"/>
                </a:ext>
              </a:extLst>
            </p:cNvPr>
            <p:cNvSpPr>
              <a:spLocks noChangeArrowheads="1"/>
            </p:cNvSpPr>
            <p:nvPr/>
          </p:nvSpPr>
          <p:spPr bwMode="auto">
            <a:xfrm>
              <a:off x="1131888" y="3930650"/>
              <a:ext cx="254000" cy="203200"/>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6" name="Freeform 17">
              <a:extLst>
                <a:ext uri="{FF2B5EF4-FFF2-40B4-BE49-F238E27FC236}">
                  <a16:creationId xmlns:a16="http://schemas.microsoft.com/office/drawing/2014/main" id="{441B97DF-0995-4E35-9971-672D158178A4}"/>
                </a:ext>
              </a:extLst>
            </p:cNvPr>
            <p:cNvSpPr>
              <a:spLocks noChangeArrowheads="1"/>
            </p:cNvSpPr>
            <p:nvPr/>
          </p:nvSpPr>
          <p:spPr bwMode="auto">
            <a:xfrm>
              <a:off x="1131888" y="4337050"/>
              <a:ext cx="254000" cy="203200"/>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7" name="Freeform 18">
              <a:extLst>
                <a:ext uri="{FF2B5EF4-FFF2-40B4-BE49-F238E27FC236}">
                  <a16:creationId xmlns:a16="http://schemas.microsoft.com/office/drawing/2014/main" id="{2CDC143B-CE91-4A84-B5B8-7C12DBFDF3EF}"/>
                </a:ext>
              </a:extLst>
            </p:cNvPr>
            <p:cNvSpPr>
              <a:spLocks noChangeArrowheads="1"/>
            </p:cNvSpPr>
            <p:nvPr/>
          </p:nvSpPr>
          <p:spPr bwMode="auto">
            <a:xfrm>
              <a:off x="2908300" y="3321049"/>
              <a:ext cx="660070" cy="1421973"/>
            </a:xfrm>
            <a:custGeom>
              <a:avLst/>
              <a:gdLst>
                <a:gd name="T0" fmla="*/ 0 w 1836"/>
                <a:gd name="T1" fmla="*/ 3950 h 3951"/>
                <a:gd name="T2" fmla="*/ 0 w 1836"/>
                <a:gd name="T3" fmla="*/ 0 h 3951"/>
                <a:gd name="T4" fmla="*/ 1835 w 1836"/>
                <a:gd name="T5" fmla="*/ 0 h 3951"/>
                <a:gd name="T6" fmla="*/ 1835 w 1836"/>
                <a:gd name="T7" fmla="*/ 3950 h 3951"/>
                <a:gd name="connsiteX0" fmla="*/ 0 w 9995"/>
                <a:gd name="connsiteY0" fmla="*/ 0 h 9997"/>
                <a:gd name="connsiteX1" fmla="*/ 9995 w 9995"/>
                <a:gd name="connsiteY1" fmla="*/ 0 h 9997"/>
                <a:gd name="connsiteX2" fmla="*/ 9995 w 9995"/>
                <a:gd name="connsiteY2" fmla="*/ 9997 h 9997"/>
              </a:gdLst>
              <a:ahLst/>
              <a:cxnLst>
                <a:cxn ang="0">
                  <a:pos x="connsiteX0" y="connsiteY0"/>
                </a:cxn>
                <a:cxn ang="0">
                  <a:pos x="connsiteX1" y="connsiteY1"/>
                </a:cxn>
                <a:cxn ang="0">
                  <a:pos x="connsiteX2" y="connsiteY2"/>
                </a:cxn>
              </a:cxnLst>
              <a:rect l="l" t="t" r="r" b="b"/>
              <a:pathLst>
                <a:path w="9995" h="9997">
                  <a:moveTo>
                    <a:pt x="0" y="0"/>
                  </a:moveTo>
                  <a:lnTo>
                    <a:pt x="9995" y="0"/>
                  </a:lnTo>
                  <a:lnTo>
                    <a:pt x="9995" y="9997"/>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8" name="Freeform 19">
              <a:extLst>
                <a:ext uri="{FF2B5EF4-FFF2-40B4-BE49-F238E27FC236}">
                  <a16:creationId xmlns:a16="http://schemas.microsoft.com/office/drawing/2014/main" id="{0B889AE6-147C-4652-BFEC-A3A29E52BBD8}"/>
                </a:ext>
              </a:extLst>
            </p:cNvPr>
            <p:cNvSpPr>
              <a:spLocks noChangeArrowheads="1"/>
            </p:cNvSpPr>
            <p:nvPr/>
          </p:nvSpPr>
          <p:spPr bwMode="auto">
            <a:xfrm>
              <a:off x="3111500" y="3524250"/>
              <a:ext cx="254000" cy="203200"/>
            </a:xfrm>
            <a:custGeom>
              <a:avLst/>
              <a:gdLst>
                <a:gd name="T0" fmla="*/ 353 w 706"/>
                <a:gd name="T1" fmla="*/ 564 h 565"/>
                <a:gd name="T2" fmla="*/ 0 w 706"/>
                <a:gd name="T3" fmla="*/ 564 h 565"/>
                <a:gd name="T4" fmla="*/ 0 w 706"/>
                <a:gd name="T5" fmla="*/ 0 h 565"/>
                <a:gd name="T6" fmla="*/ 705 w 706"/>
                <a:gd name="T7" fmla="*/ 0 h 565"/>
                <a:gd name="T8" fmla="*/ 705 w 706"/>
                <a:gd name="T9" fmla="*/ 564 h 565"/>
                <a:gd name="T10" fmla="*/ 353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3" y="564"/>
                  </a:moveTo>
                  <a:lnTo>
                    <a:pt x="0" y="564"/>
                  </a:lnTo>
                  <a:lnTo>
                    <a:pt x="0" y="0"/>
                  </a:lnTo>
                  <a:lnTo>
                    <a:pt x="705" y="0"/>
                  </a:lnTo>
                  <a:lnTo>
                    <a:pt x="705" y="564"/>
                  </a:lnTo>
                  <a:lnTo>
                    <a:pt x="353"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9" name="Freeform 20">
              <a:extLst>
                <a:ext uri="{FF2B5EF4-FFF2-40B4-BE49-F238E27FC236}">
                  <a16:creationId xmlns:a16="http://schemas.microsoft.com/office/drawing/2014/main" id="{05CBC556-90E7-4CDB-A2A5-F7A51CAB6212}"/>
                </a:ext>
              </a:extLst>
            </p:cNvPr>
            <p:cNvSpPr>
              <a:spLocks noChangeArrowheads="1"/>
            </p:cNvSpPr>
            <p:nvPr/>
          </p:nvSpPr>
          <p:spPr bwMode="auto">
            <a:xfrm>
              <a:off x="3111500" y="3930650"/>
              <a:ext cx="254000" cy="203200"/>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0" name="Freeform 21">
              <a:extLst>
                <a:ext uri="{FF2B5EF4-FFF2-40B4-BE49-F238E27FC236}">
                  <a16:creationId xmlns:a16="http://schemas.microsoft.com/office/drawing/2014/main" id="{DA193155-0783-406F-ABC3-953512001057}"/>
                </a:ext>
              </a:extLst>
            </p:cNvPr>
            <p:cNvSpPr>
              <a:spLocks noChangeArrowheads="1"/>
            </p:cNvSpPr>
            <p:nvPr/>
          </p:nvSpPr>
          <p:spPr bwMode="auto">
            <a:xfrm>
              <a:off x="3111500" y="4337050"/>
              <a:ext cx="254000" cy="203200"/>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grpSp>
        <p:nvGrpSpPr>
          <p:cNvPr id="120" name="グループ化 119">
            <a:extLst>
              <a:ext uri="{FF2B5EF4-FFF2-40B4-BE49-F238E27FC236}">
                <a16:creationId xmlns:a16="http://schemas.microsoft.com/office/drawing/2014/main" id="{B81636FF-C73E-406A-AE0B-D5F31A19A6D1}"/>
              </a:ext>
            </a:extLst>
          </p:cNvPr>
          <p:cNvGrpSpPr/>
          <p:nvPr/>
        </p:nvGrpSpPr>
        <p:grpSpPr>
          <a:xfrm>
            <a:off x="7156645" y="1176136"/>
            <a:ext cx="1987355" cy="955406"/>
            <a:chOff x="2964287" y="1226310"/>
            <a:chExt cx="1508521" cy="750770"/>
          </a:xfrm>
        </p:grpSpPr>
        <p:pic>
          <p:nvPicPr>
            <p:cNvPr id="121" name="Picture 22">
              <a:extLst>
                <a:ext uri="{FF2B5EF4-FFF2-40B4-BE49-F238E27FC236}">
                  <a16:creationId xmlns:a16="http://schemas.microsoft.com/office/drawing/2014/main" id="{0F0E9FDF-9971-4617-84B0-FF9DCEAB73CF}"/>
                </a:ext>
              </a:extLst>
            </p:cNvPr>
            <p:cNvPicPr>
              <a:picLocks noChangeAspect="1"/>
            </p:cNvPicPr>
            <p:nvPr/>
          </p:nvPicPr>
          <p:blipFill>
            <a:blip r:embed="rId3"/>
            <a:stretch>
              <a:fillRect/>
            </a:stretch>
          </p:blipFill>
          <p:spPr>
            <a:xfrm>
              <a:off x="2964287" y="1226310"/>
              <a:ext cx="1508521" cy="750770"/>
            </a:xfrm>
            <a:prstGeom prst="rect">
              <a:avLst/>
            </a:prstGeom>
          </p:spPr>
        </p:pic>
        <p:sp>
          <p:nvSpPr>
            <p:cNvPr id="122" name="テキスト ボックス 121">
              <a:extLst>
                <a:ext uri="{FF2B5EF4-FFF2-40B4-BE49-F238E27FC236}">
                  <a16:creationId xmlns:a16="http://schemas.microsoft.com/office/drawing/2014/main" id="{6ACF2BE5-9413-4A50-926F-D9AEE08638DD}"/>
                </a:ext>
              </a:extLst>
            </p:cNvPr>
            <p:cNvSpPr txBox="1"/>
            <p:nvPr/>
          </p:nvSpPr>
          <p:spPr>
            <a:xfrm>
              <a:off x="3340973" y="1392053"/>
              <a:ext cx="806965" cy="290226"/>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SaaS‐B</a:t>
              </a:r>
              <a:endParaRPr kumimoji="1" lang="ja-JP" altLang="en-US" b="1" dirty="0">
                <a:latin typeface="メイリオ" panose="020B0604030504040204" pitchFamily="50" charset="-128"/>
                <a:ea typeface="メイリオ" panose="020B0604030504040204" pitchFamily="50" charset="-128"/>
              </a:endParaRPr>
            </a:p>
          </p:txBody>
        </p:sp>
      </p:grpSp>
      <p:grpSp>
        <p:nvGrpSpPr>
          <p:cNvPr id="124" name="グループ化 123">
            <a:extLst>
              <a:ext uri="{FF2B5EF4-FFF2-40B4-BE49-F238E27FC236}">
                <a16:creationId xmlns:a16="http://schemas.microsoft.com/office/drawing/2014/main" id="{D3A76D22-4AA7-43FA-9875-89CF9835406C}"/>
              </a:ext>
            </a:extLst>
          </p:cNvPr>
          <p:cNvGrpSpPr/>
          <p:nvPr/>
        </p:nvGrpSpPr>
        <p:grpSpPr>
          <a:xfrm>
            <a:off x="6628394" y="453423"/>
            <a:ext cx="2052228" cy="1032635"/>
            <a:chOff x="2964287" y="1226310"/>
            <a:chExt cx="1508521" cy="750770"/>
          </a:xfrm>
        </p:grpSpPr>
        <p:pic>
          <p:nvPicPr>
            <p:cNvPr id="125" name="Picture 22">
              <a:extLst>
                <a:ext uri="{FF2B5EF4-FFF2-40B4-BE49-F238E27FC236}">
                  <a16:creationId xmlns:a16="http://schemas.microsoft.com/office/drawing/2014/main" id="{1EBB19AF-1D23-4CDD-9D30-CF2486B42D5D}"/>
                </a:ext>
              </a:extLst>
            </p:cNvPr>
            <p:cNvPicPr>
              <a:picLocks noChangeAspect="1"/>
            </p:cNvPicPr>
            <p:nvPr/>
          </p:nvPicPr>
          <p:blipFill>
            <a:blip r:embed="rId3"/>
            <a:stretch>
              <a:fillRect/>
            </a:stretch>
          </p:blipFill>
          <p:spPr>
            <a:xfrm>
              <a:off x="2964287" y="1226310"/>
              <a:ext cx="1508521" cy="750770"/>
            </a:xfrm>
            <a:prstGeom prst="rect">
              <a:avLst/>
            </a:prstGeom>
          </p:spPr>
        </p:pic>
        <p:sp>
          <p:nvSpPr>
            <p:cNvPr id="126" name="テキスト ボックス 125">
              <a:extLst>
                <a:ext uri="{FF2B5EF4-FFF2-40B4-BE49-F238E27FC236}">
                  <a16:creationId xmlns:a16="http://schemas.microsoft.com/office/drawing/2014/main" id="{498EBC47-5F92-4E83-BDB8-B6ECB4CD6B17}"/>
                </a:ext>
              </a:extLst>
            </p:cNvPr>
            <p:cNvSpPr txBox="1"/>
            <p:nvPr/>
          </p:nvSpPr>
          <p:spPr>
            <a:xfrm>
              <a:off x="3303698" y="1379075"/>
              <a:ext cx="783813" cy="268520"/>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SaaS‐A</a:t>
              </a:r>
              <a:endParaRPr kumimoji="1" lang="ja-JP" altLang="en-US" b="1" dirty="0">
                <a:latin typeface="メイリオ" panose="020B0604030504040204" pitchFamily="50" charset="-128"/>
                <a:ea typeface="メイリオ" panose="020B0604030504040204" pitchFamily="50" charset="-128"/>
              </a:endParaRPr>
            </a:p>
          </p:txBody>
        </p:sp>
      </p:grpSp>
      <p:sp>
        <p:nvSpPr>
          <p:cNvPr id="131" name="楕円 130">
            <a:extLst>
              <a:ext uri="{FF2B5EF4-FFF2-40B4-BE49-F238E27FC236}">
                <a16:creationId xmlns:a16="http://schemas.microsoft.com/office/drawing/2014/main" id="{E9DE893D-F4B5-47A5-903F-3B8050A2D1A2}"/>
              </a:ext>
            </a:extLst>
          </p:cNvPr>
          <p:cNvSpPr/>
          <p:nvPr/>
        </p:nvSpPr>
        <p:spPr>
          <a:xfrm>
            <a:off x="1402486" y="2718487"/>
            <a:ext cx="2372504" cy="1112108"/>
          </a:xfrm>
          <a:prstGeom prst="ellipse">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67C897F-022A-48E9-B8CE-CE47B2F34126}"/>
              </a:ext>
            </a:extLst>
          </p:cNvPr>
          <p:cNvSpPr txBox="1"/>
          <p:nvPr/>
        </p:nvSpPr>
        <p:spPr>
          <a:xfrm>
            <a:off x="2168605" y="2625811"/>
            <a:ext cx="779124"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WAN</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02" name="Group 53">
            <a:extLst>
              <a:ext uri="{FF2B5EF4-FFF2-40B4-BE49-F238E27FC236}">
                <a16:creationId xmlns:a16="http://schemas.microsoft.com/office/drawing/2014/main" id="{25C08BE1-046D-4D0E-A8EE-41310328CD46}"/>
              </a:ext>
            </a:extLst>
          </p:cNvPr>
          <p:cNvGrpSpPr/>
          <p:nvPr/>
        </p:nvGrpSpPr>
        <p:grpSpPr>
          <a:xfrm>
            <a:off x="769202" y="1041055"/>
            <a:ext cx="514420" cy="497685"/>
            <a:chOff x="3736975" y="1150938"/>
            <a:chExt cx="4470400" cy="4267200"/>
          </a:xfrm>
          <a:solidFill>
            <a:schemeClr val="bg2"/>
          </a:solidFill>
        </p:grpSpPr>
        <p:sp>
          <p:nvSpPr>
            <p:cNvPr id="103" name="Freeform 1">
              <a:extLst>
                <a:ext uri="{FF2B5EF4-FFF2-40B4-BE49-F238E27FC236}">
                  <a16:creationId xmlns:a16="http://schemas.microsoft.com/office/drawing/2014/main" id="{BB1D092C-27DE-4520-8534-B557E0908871}"/>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4" name="Line 2">
              <a:extLst>
                <a:ext uri="{FF2B5EF4-FFF2-40B4-BE49-F238E27FC236}">
                  <a16:creationId xmlns:a16="http://schemas.microsoft.com/office/drawing/2014/main" id="{1B13C2AC-588F-428F-90CF-84C9A8DB18AB}"/>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5" name="Freeform 3">
              <a:extLst>
                <a:ext uri="{FF2B5EF4-FFF2-40B4-BE49-F238E27FC236}">
                  <a16:creationId xmlns:a16="http://schemas.microsoft.com/office/drawing/2014/main" id="{6E98D159-440F-4826-B461-298502D3DD7A}"/>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6" name="Freeform 4">
              <a:extLst>
                <a:ext uri="{FF2B5EF4-FFF2-40B4-BE49-F238E27FC236}">
                  <a16:creationId xmlns:a16="http://schemas.microsoft.com/office/drawing/2014/main" id="{4887FEB1-37A5-49C5-8D9B-C549A5A40C19}"/>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7" name="Line 5">
              <a:extLst>
                <a:ext uri="{FF2B5EF4-FFF2-40B4-BE49-F238E27FC236}">
                  <a16:creationId xmlns:a16="http://schemas.microsoft.com/office/drawing/2014/main" id="{953EC121-1A42-4B30-BEDF-A93F3D704D9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8" name="Freeform 6">
              <a:extLst>
                <a:ext uri="{FF2B5EF4-FFF2-40B4-BE49-F238E27FC236}">
                  <a16:creationId xmlns:a16="http://schemas.microsoft.com/office/drawing/2014/main" id="{99D1E759-E3C5-472B-95DB-990049CEB893}"/>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9" name="Line 7">
              <a:extLst>
                <a:ext uri="{FF2B5EF4-FFF2-40B4-BE49-F238E27FC236}">
                  <a16:creationId xmlns:a16="http://schemas.microsoft.com/office/drawing/2014/main" id="{DD71786D-8794-4271-AB78-36E9FFE7FF55}"/>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0" name="Freeform 8">
              <a:extLst>
                <a:ext uri="{FF2B5EF4-FFF2-40B4-BE49-F238E27FC236}">
                  <a16:creationId xmlns:a16="http://schemas.microsoft.com/office/drawing/2014/main" id="{2FE7665F-EA32-4E50-AACC-AE410E686D7F}"/>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1" name="Line 9">
              <a:extLst>
                <a:ext uri="{FF2B5EF4-FFF2-40B4-BE49-F238E27FC236}">
                  <a16:creationId xmlns:a16="http://schemas.microsoft.com/office/drawing/2014/main" id="{FC0A974C-9056-404F-98C3-65C7251D2C34}"/>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2" name="Freeform 10">
              <a:extLst>
                <a:ext uri="{FF2B5EF4-FFF2-40B4-BE49-F238E27FC236}">
                  <a16:creationId xmlns:a16="http://schemas.microsoft.com/office/drawing/2014/main" id="{FA1AC507-1510-4C6C-9BE6-F4E4D6BC7248}"/>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3" name="Line 11">
              <a:extLst>
                <a:ext uri="{FF2B5EF4-FFF2-40B4-BE49-F238E27FC236}">
                  <a16:creationId xmlns:a16="http://schemas.microsoft.com/office/drawing/2014/main" id="{137CCBD0-B325-4DF5-A7A4-7F64AF9454CB}"/>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4" name="Freeform 12">
              <a:extLst>
                <a:ext uri="{FF2B5EF4-FFF2-40B4-BE49-F238E27FC236}">
                  <a16:creationId xmlns:a16="http://schemas.microsoft.com/office/drawing/2014/main" id="{8DCFA906-86D5-4DE6-8185-8E3E4AE4FD2D}"/>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5" name="Freeform 13">
              <a:extLst>
                <a:ext uri="{FF2B5EF4-FFF2-40B4-BE49-F238E27FC236}">
                  <a16:creationId xmlns:a16="http://schemas.microsoft.com/office/drawing/2014/main" id="{3A08E129-D627-426F-AB4C-EC317301FC8E}"/>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6" name="Line 14">
              <a:extLst>
                <a:ext uri="{FF2B5EF4-FFF2-40B4-BE49-F238E27FC236}">
                  <a16:creationId xmlns:a16="http://schemas.microsoft.com/office/drawing/2014/main" id="{8A37FBD0-FA72-45E2-8717-465E3B154387}"/>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7" name="Freeform 15">
              <a:extLst>
                <a:ext uri="{FF2B5EF4-FFF2-40B4-BE49-F238E27FC236}">
                  <a16:creationId xmlns:a16="http://schemas.microsoft.com/office/drawing/2014/main" id="{6A96C2AD-0B68-480E-BBF5-ECE5C597EB57}"/>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sp>
        <p:nvSpPr>
          <p:cNvPr id="132" name="テキスト ボックス 131">
            <a:extLst>
              <a:ext uri="{FF2B5EF4-FFF2-40B4-BE49-F238E27FC236}">
                <a16:creationId xmlns:a16="http://schemas.microsoft.com/office/drawing/2014/main" id="{714AD32D-0383-4B31-8F52-0036A876B796}"/>
              </a:ext>
            </a:extLst>
          </p:cNvPr>
          <p:cNvSpPr txBox="1"/>
          <p:nvPr/>
        </p:nvSpPr>
        <p:spPr>
          <a:xfrm>
            <a:off x="1723763" y="4485501"/>
            <a:ext cx="801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C</a:t>
            </a:r>
            <a:endParaRPr kumimoji="1" lang="ja-JP" altLang="en-US" dirty="0">
              <a:latin typeface="メイリオ" panose="020B0604030504040204" pitchFamily="50" charset="-128"/>
              <a:ea typeface="メイリオ" panose="020B0604030504040204" pitchFamily="50" charset="-128"/>
            </a:endParaRPr>
          </a:p>
        </p:txBody>
      </p:sp>
      <p:cxnSp>
        <p:nvCxnSpPr>
          <p:cNvPr id="157" name="直線コネクタ 156">
            <a:extLst>
              <a:ext uri="{FF2B5EF4-FFF2-40B4-BE49-F238E27FC236}">
                <a16:creationId xmlns:a16="http://schemas.microsoft.com/office/drawing/2014/main" id="{858FDE79-2822-45E4-9FEA-0438DB428FA4}"/>
              </a:ext>
            </a:extLst>
          </p:cNvPr>
          <p:cNvCxnSpPr/>
          <p:nvPr/>
        </p:nvCxnSpPr>
        <p:spPr>
          <a:xfrm>
            <a:off x="574590" y="3496962"/>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DDDDB8D7-E2F7-4172-ACBF-F0F6F530B5D0}"/>
              </a:ext>
            </a:extLst>
          </p:cNvPr>
          <p:cNvCxnSpPr/>
          <p:nvPr/>
        </p:nvCxnSpPr>
        <p:spPr>
          <a:xfrm>
            <a:off x="1269657" y="3518584"/>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53">
            <a:extLst>
              <a:ext uri="{FF2B5EF4-FFF2-40B4-BE49-F238E27FC236}">
                <a16:creationId xmlns:a16="http://schemas.microsoft.com/office/drawing/2014/main" id="{28FDDDF7-7CCE-4BBA-84A1-7D06FF96D8B3}"/>
              </a:ext>
            </a:extLst>
          </p:cNvPr>
          <p:cNvGrpSpPr/>
          <p:nvPr/>
        </p:nvGrpSpPr>
        <p:grpSpPr>
          <a:xfrm>
            <a:off x="1022519" y="3932537"/>
            <a:ext cx="514420" cy="497685"/>
            <a:chOff x="3736975" y="1150938"/>
            <a:chExt cx="4470400" cy="4267200"/>
          </a:xfrm>
          <a:solidFill>
            <a:schemeClr val="bg2"/>
          </a:solidFill>
        </p:grpSpPr>
        <p:sp>
          <p:nvSpPr>
            <p:cNvPr id="35" name="Freeform 1">
              <a:extLst>
                <a:ext uri="{FF2B5EF4-FFF2-40B4-BE49-F238E27FC236}">
                  <a16:creationId xmlns:a16="http://schemas.microsoft.com/office/drawing/2014/main" id="{8240E700-8109-4C9D-A136-96A780B2B9B2}"/>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6" name="Line 2">
              <a:extLst>
                <a:ext uri="{FF2B5EF4-FFF2-40B4-BE49-F238E27FC236}">
                  <a16:creationId xmlns:a16="http://schemas.microsoft.com/office/drawing/2014/main" id="{911BD4BC-FED5-40D4-8950-AB8037699971}"/>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7" name="Freeform 3">
              <a:extLst>
                <a:ext uri="{FF2B5EF4-FFF2-40B4-BE49-F238E27FC236}">
                  <a16:creationId xmlns:a16="http://schemas.microsoft.com/office/drawing/2014/main" id="{5ABCBAF4-EDF1-430C-A6AC-623B5171E60C}"/>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8" name="Freeform 4">
              <a:extLst>
                <a:ext uri="{FF2B5EF4-FFF2-40B4-BE49-F238E27FC236}">
                  <a16:creationId xmlns:a16="http://schemas.microsoft.com/office/drawing/2014/main" id="{F894465D-0B4D-4376-AA32-2BFEE7D7887F}"/>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9" name="Line 5">
              <a:extLst>
                <a:ext uri="{FF2B5EF4-FFF2-40B4-BE49-F238E27FC236}">
                  <a16:creationId xmlns:a16="http://schemas.microsoft.com/office/drawing/2014/main" id="{5E9EBD90-0A2D-46F8-A818-4379ABAB2EB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0" name="Freeform 6">
              <a:extLst>
                <a:ext uri="{FF2B5EF4-FFF2-40B4-BE49-F238E27FC236}">
                  <a16:creationId xmlns:a16="http://schemas.microsoft.com/office/drawing/2014/main" id="{7EB22772-BBA8-445D-8441-4E3C59246FE3}"/>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1" name="Line 7">
              <a:extLst>
                <a:ext uri="{FF2B5EF4-FFF2-40B4-BE49-F238E27FC236}">
                  <a16:creationId xmlns:a16="http://schemas.microsoft.com/office/drawing/2014/main" id="{7473C96E-E405-4AFA-BFC8-6BD15F4C81FC}"/>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2" name="Freeform 8">
              <a:extLst>
                <a:ext uri="{FF2B5EF4-FFF2-40B4-BE49-F238E27FC236}">
                  <a16:creationId xmlns:a16="http://schemas.microsoft.com/office/drawing/2014/main" id="{F4A684D7-2315-49B5-9D95-978C0DCE2C20}"/>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3" name="Line 9">
              <a:extLst>
                <a:ext uri="{FF2B5EF4-FFF2-40B4-BE49-F238E27FC236}">
                  <a16:creationId xmlns:a16="http://schemas.microsoft.com/office/drawing/2014/main" id="{0BEBBCE5-68FA-495E-9D2E-62F327F2E7C3}"/>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4" name="Freeform 10">
              <a:extLst>
                <a:ext uri="{FF2B5EF4-FFF2-40B4-BE49-F238E27FC236}">
                  <a16:creationId xmlns:a16="http://schemas.microsoft.com/office/drawing/2014/main" id="{44587B3C-C2D8-4045-9984-2190D129AD3E}"/>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5" name="Line 11">
              <a:extLst>
                <a:ext uri="{FF2B5EF4-FFF2-40B4-BE49-F238E27FC236}">
                  <a16:creationId xmlns:a16="http://schemas.microsoft.com/office/drawing/2014/main" id="{974AE3FD-394E-4C4E-877D-72F65199F30C}"/>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6" name="Freeform 12">
              <a:extLst>
                <a:ext uri="{FF2B5EF4-FFF2-40B4-BE49-F238E27FC236}">
                  <a16:creationId xmlns:a16="http://schemas.microsoft.com/office/drawing/2014/main" id="{FA632F68-CA63-4961-BE47-7BD619322712}"/>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7" name="Freeform 13">
              <a:extLst>
                <a:ext uri="{FF2B5EF4-FFF2-40B4-BE49-F238E27FC236}">
                  <a16:creationId xmlns:a16="http://schemas.microsoft.com/office/drawing/2014/main" id="{D0AFA549-FFA4-49EC-BCF9-138F8504452E}"/>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8" name="Line 14">
              <a:extLst>
                <a:ext uri="{FF2B5EF4-FFF2-40B4-BE49-F238E27FC236}">
                  <a16:creationId xmlns:a16="http://schemas.microsoft.com/office/drawing/2014/main" id="{1D432222-0389-4A3E-AD3D-82052E8B09A3}"/>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9" name="Freeform 15">
              <a:extLst>
                <a:ext uri="{FF2B5EF4-FFF2-40B4-BE49-F238E27FC236}">
                  <a16:creationId xmlns:a16="http://schemas.microsoft.com/office/drawing/2014/main" id="{121DE544-9C4A-4661-9DB6-82F220440D35}"/>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59" name="直線コネクタ 158">
            <a:extLst>
              <a:ext uri="{FF2B5EF4-FFF2-40B4-BE49-F238E27FC236}">
                <a16:creationId xmlns:a16="http://schemas.microsoft.com/office/drawing/2014/main" id="{7E0E1D64-DE43-4731-B42B-8ADDB750DF9F}"/>
              </a:ext>
            </a:extLst>
          </p:cNvPr>
          <p:cNvCxnSpPr/>
          <p:nvPr/>
        </p:nvCxnSpPr>
        <p:spPr>
          <a:xfrm>
            <a:off x="2026511" y="3496959"/>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3" name="Group 53">
            <a:extLst>
              <a:ext uri="{FF2B5EF4-FFF2-40B4-BE49-F238E27FC236}">
                <a16:creationId xmlns:a16="http://schemas.microsoft.com/office/drawing/2014/main" id="{094CC27C-9342-4B69-B901-71C1EBC7ECB2}"/>
              </a:ext>
            </a:extLst>
          </p:cNvPr>
          <p:cNvGrpSpPr/>
          <p:nvPr/>
        </p:nvGrpSpPr>
        <p:grpSpPr>
          <a:xfrm>
            <a:off x="1785549" y="3929445"/>
            <a:ext cx="514420" cy="497685"/>
            <a:chOff x="3736975" y="1150938"/>
            <a:chExt cx="4470400" cy="4267200"/>
          </a:xfrm>
          <a:solidFill>
            <a:schemeClr val="bg2"/>
          </a:solidFill>
        </p:grpSpPr>
        <p:sp>
          <p:nvSpPr>
            <p:cNvPr id="134" name="Freeform 1">
              <a:extLst>
                <a:ext uri="{FF2B5EF4-FFF2-40B4-BE49-F238E27FC236}">
                  <a16:creationId xmlns:a16="http://schemas.microsoft.com/office/drawing/2014/main" id="{F2B08DB8-F7A8-4BA5-BDCC-26366F49DE96}"/>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5" name="Line 2">
              <a:extLst>
                <a:ext uri="{FF2B5EF4-FFF2-40B4-BE49-F238E27FC236}">
                  <a16:creationId xmlns:a16="http://schemas.microsoft.com/office/drawing/2014/main" id="{E2D2541F-EFE2-4D5D-A5A0-9BBD844322C8}"/>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6" name="Freeform 3">
              <a:extLst>
                <a:ext uri="{FF2B5EF4-FFF2-40B4-BE49-F238E27FC236}">
                  <a16:creationId xmlns:a16="http://schemas.microsoft.com/office/drawing/2014/main" id="{00EEECA6-82D3-490B-83DB-1DEACC823951}"/>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7" name="Freeform 4">
              <a:extLst>
                <a:ext uri="{FF2B5EF4-FFF2-40B4-BE49-F238E27FC236}">
                  <a16:creationId xmlns:a16="http://schemas.microsoft.com/office/drawing/2014/main" id="{BCEF6E33-1A04-4189-B14C-8C1D1B62C4D1}"/>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8" name="Line 5">
              <a:extLst>
                <a:ext uri="{FF2B5EF4-FFF2-40B4-BE49-F238E27FC236}">
                  <a16:creationId xmlns:a16="http://schemas.microsoft.com/office/drawing/2014/main" id="{3644D4AD-38FE-4600-9BC6-D2E8B752764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9" name="Freeform 6">
              <a:extLst>
                <a:ext uri="{FF2B5EF4-FFF2-40B4-BE49-F238E27FC236}">
                  <a16:creationId xmlns:a16="http://schemas.microsoft.com/office/drawing/2014/main" id="{805A86B4-968B-410A-90E9-B79F2CE168A5}"/>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0" name="Line 7">
              <a:extLst>
                <a:ext uri="{FF2B5EF4-FFF2-40B4-BE49-F238E27FC236}">
                  <a16:creationId xmlns:a16="http://schemas.microsoft.com/office/drawing/2014/main" id="{D69FA5B7-EAA9-4024-89C4-2BAD33AB6F2B}"/>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1" name="Freeform 8">
              <a:extLst>
                <a:ext uri="{FF2B5EF4-FFF2-40B4-BE49-F238E27FC236}">
                  <a16:creationId xmlns:a16="http://schemas.microsoft.com/office/drawing/2014/main" id="{26111444-6EDD-4CE1-9437-6C59BCB8D221}"/>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2" name="Line 9">
              <a:extLst>
                <a:ext uri="{FF2B5EF4-FFF2-40B4-BE49-F238E27FC236}">
                  <a16:creationId xmlns:a16="http://schemas.microsoft.com/office/drawing/2014/main" id="{14BE3567-A253-4143-9069-D2085D9F179C}"/>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3" name="Freeform 10">
              <a:extLst>
                <a:ext uri="{FF2B5EF4-FFF2-40B4-BE49-F238E27FC236}">
                  <a16:creationId xmlns:a16="http://schemas.microsoft.com/office/drawing/2014/main" id="{95EE414F-DF06-4FAC-ACA6-35AE40F9B1A3}"/>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4" name="Line 11">
              <a:extLst>
                <a:ext uri="{FF2B5EF4-FFF2-40B4-BE49-F238E27FC236}">
                  <a16:creationId xmlns:a16="http://schemas.microsoft.com/office/drawing/2014/main" id="{46D01FC9-559C-4CBD-B039-17FE9EDCE704}"/>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5" name="Freeform 12">
              <a:extLst>
                <a:ext uri="{FF2B5EF4-FFF2-40B4-BE49-F238E27FC236}">
                  <a16:creationId xmlns:a16="http://schemas.microsoft.com/office/drawing/2014/main" id="{2E826615-65C3-462E-9A0B-B4D0C0F58EC8}"/>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6" name="Freeform 13">
              <a:extLst>
                <a:ext uri="{FF2B5EF4-FFF2-40B4-BE49-F238E27FC236}">
                  <a16:creationId xmlns:a16="http://schemas.microsoft.com/office/drawing/2014/main" id="{6F378583-A45C-4346-83E8-0227B1445C33}"/>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7" name="Line 14">
              <a:extLst>
                <a:ext uri="{FF2B5EF4-FFF2-40B4-BE49-F238E27FC236}">
                  <a16:creationId xmlns:a16="http://schemas.microsoft.com/office/drawing/2014/main" id="{C9B3D09D-F950-4598-836A-08E76A3F272C}"/>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8" name="Freeform 15">
              <a:extLst>
                <a:ext uri="{FF2B5EF4-FFF2-40B4-BE49-F238E27FC236}">
                  <a16:creationId xmlns:a16="http://schemas.microsoft.com/office/drawing/2014/main" id="{4AC6F9CA-8655-4037-BABF-68CE1D0802ED}"/>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60" name="直線コネクタ 159">
            <a:extLst>
              <a:ext uri="{FF2B5EF4-FFF2-40B4-BE49-F238E27FC236}">
                <a16:creationId xmlns:a16="http://schemas.microsoft.com/office/drawing/2014/main" id="{AE5097DA-A9AB-43BB-B303-C982BAF88E4C}"/>
              </a:ext>
            </a:extLst>
          </p:cNvPr>
          <p:cNvCxnSpPr>
            <a:cxnSpLocks/>
          </p:cNvCxnSpPr>
          <p:nvPr/>
        </p:nvCxnSpPr>
        <p:spPr>
          <a:xfrm>
            <a:off x="565323" y="3506229"/>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5C80D38C-5F20-47A2-8A90-5F3290431867}"/>
              </a:ext>
            </a:extLst>
          </p:cNvPr>
          <p:cNvCxnSpPr/>
          <p:nvPr/>
        </p:nvCxnSpPr>
        <p:spPr>
          <a:xfrm>
            <a:off x="562232" y="3503142"/>
            <a:ext cx="35772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2E8BC982-0644-4669-A19C-3D658EBF0CE6}"/>
              </a:ext>
            </a:extLst>
          </p:cNvPr>
          <p:cNvCxnSpPr>
            <a:cxnSpLocks/>
          </p:cNvCxnSpPr>
          <p:nvPr/>
        </p:nvCxnSpPr>
        <p:spPr>
          <a:xfrm>
            <a:off x="4358849" y="2038864"/>
            <a:ext cx="0" cy="15167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69" name="Picture 6">
            <a:extLst>
              <a:ext uri="{FF2B5EF4-FFF2-40B4-BE49-F238E27FC236}">
                <a16:creationId xmlns:a16="http://schemas.microsoft.com/office/drawing/2014/main" id="{3CB6BF68-5C43-49AA-B403-BBCA3257BE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04484" y="3262187"/>
            <a:ext cx="689573" cy="735228"/>
          </a:xfrm>
          <a:prstGeom prst="rect">
            <a:avLst/>
          </a:prstGeom>
        </p:spPr>
      </p:pic>
      <p:pic>
        <p:nvPicPr>
          <p:cNvPr id="70" name="Picture 61" descr="firewall.png">
            <a:extLst>
              <a:ext uri="{FF2B5EF4-FFF2-40B4-BE49-F238E27FC236}">
                <a16:creationId xmlns:a16="http://schemas.microsoft.com/office/drawing/2014/main" id="{AC6DDA7B-4EC4-45FC-BEC0-5436EA311E68}"/>
              </a:ext>
            </a:extLst>
          </p:cNvPr>
          <p:cNvPicPr>
            <a:picLocks noChangeAspect="1"/>
          </p:cNvPicPr>
          <p:nvPr/>
        </p:nvPicPr>
        <p:blipFill>
          <a:blip r:embed="rId5" cstate="print">
            <a:alphaModFix amt="75000"/>
          </a:blip>
          <a:stretch>
            <a:fillRect/>
          </a:stretch>
        </p:blipFill>
        <p:spPr>
          <a:xfrm>
            <a:off x="4071544" y="2578227"/>
            <a:ext cx="568412" cy="634451"/>
          </a:xfrm>
          <a:prstGeom prst="rect">
            <a:avLst/>
          </a:prstGeom>
        </p:spPr>
      </p:pic>
      <p:grpSp>
        <p:nvGrpSpPr>
          <p:cNvPr id="17" name="Group 53">
            <a:extLst>
              <a:ext uri="{FF2B5EF4-FFF2-40B4-BE49-F238E27FC236}">
                <a16:creationId xmlns:a16="http://schemas.microsoft.com/office/drawing/2014/main" id="{2AC33491-D286-489E-B52A-A0D584B98C2F}"/>
              </a:ext>
            </a:extLst>
          </p:cNvPr>
          <p:cNvGrpSpPr/>
          <p:nvPr/>
        </p:nvGrpSpPr>
        <p:grpSpPr>
          <a:xfrm>
            <a:off x="276414" y="3929446"/>
            <a:ext cx="514420" cy="497685"/>
            <a:chOff x="3736975" y="1150938"/>
            <a:chExt cx="4470400" cy="4267200"/>
          </a:xfrm>
          <a:solidFill>
            <a:schemeClr val="bg2"/>
          </a:solidFill>
        </p:grpSpPr>
        <p:sp>
          <p:nvSpPr>
            <p:cNvPr id="18" name="Freeform 1">
              <a:extLst>
                <a:ext uri="{FF2B5EF4-FFF2-40B4-BE49-F238E27FC236}">
                  <a16:creationId xmlns:a16="http://schemas.microsoft.com/office/drawing/2014/main" id="{57A69124-6352-45A3-8F2F-797A34EB356D}"/>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9" name="Line 2">
              <a:extLst>
                <a:ext uri="{FF2B5EF4-FFF2-40B4-BE49-F238E27FC236}">
                  <a16:creationId xmlns:a16="http://schemas.microsoft.com/office/drawing/2014/main" id="{F8370F13-EFA9-40F0-8C06-B6843807333B}"/>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0" name="Freeform 3">
              <a:extLst>
                <a:ext uri="{FF2B5EF4-FFF2-40B4-BE49-F238E27FC236}">
                  <a16:creationId xmlns:a16="http://schemas.microsoft.com/office/drawing/2014/main" id="{45749E00-F97A-4277-BC20-0890BC15EBC9}"/>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1" name="Freeform 4">
              <a:extLst>
                <a:ext uri="{FF2B5EF4-FFF2-40B4-BE49-F238E27FC236}">
                  <a16:creationId xmlns:a16="http://schemas.microsoft.com/office/drawing/2014/main" id="{561A5645-BA84-4FED-AB99-AD56B93F08CB}"/>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2" name="Line 5">
              <a:extLst>
                <a:ext uri="{FF2B5EF4-FFF2-40B4-BE49-F238E27FC236}">
                  <a16:creationId xmlns:a16="http://schemas.microsoft.com/office/drawing/2014/main" id="{B7099E6F-657D-46F3-B8FC-2FB2B9152C16}"/>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3" name="Freeform 6">
              <a:extLst>
                <a:ext uri="{FF2B5EF4-FFF2-40B4-BE49-F238E27FC236}">
                  <a16:creationId xmlns:a16="http://schemas.microsoft.com/office/drawing/2014/main" id="{C1EB0E75-A3CF-4C65-B30B-AC6204098D67}"/>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4" name="Line 7">
              <a:extLst>
                <a:ext uri="{FF2B5EF4-FFF2-40B4-BE49-F238E27FC236}">
                  <a16:creationId xmlns:a16="http://schemas.microsoft.com/office/drawing/2014/main" id="{E6F181BD-9111-4B89-8A3F-59442F48BD2C}"/>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5" name="Freeform 8">
              <a:extLst>
                <a:ext uri="{FF2B5EF4-FFF2-40B4-BE49-F238E27FC236}">
                  <a16:creationId xmlns:a16="http://schemas.microsoft.com/office/drawing/2014/main" id="{C1BEACC0-A4CD-49A4-BDA9-F6B062B1262C}"/>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6" name="Line 9">
              <a:extLst>
                <a:ext uri="{FF2B5EF4-FFF2-40B4-BE49-F238E27FC236}">
                  <a16:creationId xmlns:a16="http://schemas.microsoft.com/office/drawing/2014/main" id="{D5DA2605-97E6-4132-9809-11DC0EBCD03A}"/>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7" name="Freeform 10">
              <a:extLst>
                <a:ext uri="{FF2B5EF4-FFF2-40B4-BE49-F238E27FC236}">
                  <a16:creationId xmlns:a16="http://schemas.microsoft.com/office/drawing/2014/main" id="{3C86707D-D5A9-4147-BD3A-BAB0E9BFD7A4}"/>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8" name="Line 11">
              <a:extLst>
                <a:ext uri="{FF2B5EF4-FFF2-40B4-BE49-F238E27FC236}">
                  <a16:creationId xmlns:a16="http://schemas.microsoft.com/office/drawing/2014/main" id="{312ED1DB-2965-49D8-AB23-C539494573E7}"/>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9" name="Freeform 12">
              <a:extLst>
                <a:ext uri="{FF2B5EF4-FFF2-40B4-BE49-F238E27FC236}">
                  <a16:creationId xmlns:a16="http://schemas.microsoft.com/office/drawing/2014/main" id="{4CF6D4C1-ECC0-4D9D-B43B-259E6408D0BE}"/>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0" name="Freeform 13">
              <a:extLst>
                <a:ext uri="{FF2B5EF4-FFF2-40B4-BE49-F238E27FC236}">
                  <a16:creationId xmlns:a16="http://schemas.microsoft.com/office/drawing/2014/main" id="{50CC7E30-0F7C-4180-AF41-0CFC918BEB82}"/>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1" name="Line 14">
              <a:extLst>
                <a:ext uri="{FF2B5EF4-FFF2-40B4-BE49-F238E27FC236}">
                  <a16:creationId xmlns:a16="http://schemas.microsoft.com/office/drawing/2014/main" id="{92C8137D-89D2-4C30-B2DF-5245DED34B11}"/>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2" name="Freeform 15">
              <a:extLst>
                <a:ext uri="{FF2B5EF4-FFF2-40B4-BE49-F238E27FC236}">
                  <a16:creationId xmlns:a16="http://schemas.microsoft.com/office/drawing/2014/main" id="{D7F0BD4F-B8FC-47FF-A50E-556C001371CA}"/>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70" name="コネクタ: カギ線 169">
            <a:extLst>
              <a:ext uri="{FF2B5EF4-FFF2-40B4-BE49-F238E27FC236}">
                <a16:creationId xmlns:a16="http://schemas.microsoft.com/office/drawing/2014/main" id="{D9BD01DA-12E4-4179-84EF-B5F27E98801C}"/>
              </a:ext>
            </a:extLst>
          </p:cNvPr>
          <p:cNvCxnSpPr>
            <a:endCxn id="12" idx="3"/>
          </p:cNvCxnSpPr>
          <p:nvPr/>
        </p:nvCxnSpPr>
        <p:spPr>
          <a:xfrm flipV="1">
            <a:off x="4349579" y="1427206"/>
            <a:ext cx="2167061" cy="611659"/>
          </a:xfrm>
          <a:prstGeom prst="bentConnector3">
            <a:avLst>
              <a:gd name="adj1" fmla="val 4091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コネクタ: カギ線 172">
            <a:extLst>
              <a:ext uri="{FF2B5EF4-FFF2-40B4-BE49-F238E27FC236}">
                <a16:creationId xmlns:a16="http://schemas.microsoft.com/office/drawing/2014/main" id="{472B6D79-DDD0-41FF-8572-767224F12146}"/>
              </a:ext>
            </a:extLst>
          </p:cNvPr>
          <p:cNvCxnSpPr>
            <a:stCxn id="8" idx="2"/>
          </p:cNvCxnSpPr>
          <p:nvPr/>
        </p:nvCxnSpPr>
        <p:spPr>
          <a:xfrm rot="5400000" flipH="1" flipV="1">
            <a:off x="3055436" y="-470703"/>
            <a:ext cx="502161" cy="4322694"/>
          </a:xfrm>
          <a:prstGeom prst="bentConnector4">
            <a:avLst>
              <a:gd name="adj1" fmla="val -45523"/>
              <a:gd name="adj2" fmla="val 5456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54" name="図 153">
            <a:extLst>
              <a:ext uri="{FF2B5EF4-FFF2-40B4-BE49-F238E27FC236}">
                <a16:creationId xmlns:a16="http://schemas.microsoft.com/office/drawing/2014/main" id="{0187B91C-E1E1-4105-A6C1-939EE56401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939" y="1100303"/>
            <a:ext cx="773843" cy="773843"/>
          </a:xfrm>
          <a:prstGeom prst="rect">
            <a:avLst/>
          </a:prstGeom>
        </p:spPr>
      </p:pic>
      <p:sp>
        <p:nvSpPr>
          <p:cNvPr id="162" name="テキスト ボックス 161">
            <a:extLst>
              <a:ext uri="{FF2B5EF4-FFF2-40B4-BE49-F238E27FC236}">
                <a16:creationId xmlns:a16="http://schemas.microsoft.com/office/drawing/2014/main" id="{0915607F-65D9-4A96-8361-8E98B17BC681}"/>
              </a:ext>
            </a:extLst>
          </p:cNvPr>
          <p:cNvSpPr txBox="1"/>
          <p:nvPr/>
        </p:nvSpPr>
        <p:spPr>
          <a:xfrm>
            <a:off x="160638" y="1847334"/>
            <a:ext cx="3229107" cy="738664"/>
          </a:xfrm>
          <a:prstGeom prst="rect">
            <a:avLst/>
          </a:prstGeom>
          <a:solidFill>
            <a:schemeClr val="bg2"/>
          </a:solidFill>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セキュリティ・管理の問題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WAN</a:t>
            </a:r>
            <a:r>
              <a:rPr kumimoji="1" lang="ja-JP" altLang="en-US" sz="1400" b="1" dirty="0">
                <a:solidFill>
                  <a:srgbClr val="FF0000"/>
                </a:solidFill>
                <a:latin typeface="メイリオ" panose="020B0604030504040204" pitchFamily="50" charset="-128"/>
                <a:ea typeface="メイリオ" panose="020B0604030504040204" pitchFamily="50" charset="-128"/>
              </a:rPr>
              <a:t>を経由しない、非管理のクラウド利用の増加</a:t>
            </a:r>
          </a:p>
        </p:txBody>
      </p:sp>
      <p:sp>
        <p:nvSpPr>
          <p:cNvPr id="165" name="テキスト ボックス 164">
            <a:extLst>
              <a:ext uri="{FF2B5EF4-FFF2-40B4-BE49-F238E27FC236}">
                <a16:creationId xmlns:a16="http://schemas.microsoft.com/office/drawing/2014/main" id="{24E8DB43-3715-492A-B8C3-3ED7265A8E44}"/>
              </a:ext>
            </a:extLst>
          </p:cNvPr>
          <p:cNvSpPr txBox="1"/>
          <p:nvPr/>
        </p:nvSpPr>
        <p:spPr>
          <a:xfrm>
            <a:off x="3055809" y="834685"/>
            <a:ext cx="2452173" cy="523220"/>
          </a:xfrm>
          <a:prstGeom prst="rect">
            <a:avLst/>
          </a:prstGeom>
          <a:solidFill>
            <a:schemeClr val="bg2"/>
          </a:solid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パフォーマンス問題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b="1">
                <a:solidFill>
                  <a:srgbClr val="FF0000"/>
                </a:solidFill>
                <a:latin typeface="メイリオ" panose="020B0604030504040204" pitchFamily="50" charset="-128"/>
                <a:ea typeface="メイリオ" panose="020B0604030504040204" pitchFamily="50" charset="-128"/>
              </a:rPr>
              <a:t>回線帯域の</a:t>
            </a:r>
            <a:r>
              <a:rPr kumimoji="1" lang="ja-JP" altLang="en-US" sz="1400" b="1" dirty="0">
                <a:solidFill>
                  <a:srgbClr val="FF0000"/>
                </a:solidFill>
                <a:latin typeface="メイリオ" panose="020B0604030504040204" pitchFamily="50" charset="-128"/>
                <a:ea typeface="メイリオ" panose="020B0604030504040204" pitchFamily="50" charset="-128"/>
              </a:rPr>
              <a:t>圧迫</a:t>
            </a:r>
          </a:p>
        </p:txBody>
      </p:sp>
      <p:sp>
        <p:nvSpPr>
          <p:cNvPr id="166" name="正方形/長方形 165">
            <a:extLst>
              <a:ext uri="{FF2B5EF4-FFF2-40B4-BE49-F238E27FC236}">
                <a16:creationId xmlns:a16="http://schemas.microsoft.com/office/drawing/2014/main" id="{190BD69D-4B89-44C6-B801-59C578AE782C}"/>
              </a:ext>
            </a:extLst>
          </p:cNvPr>
          <p:cNvSpPr/>
          <p:nvPr/>
        </p:nvSpPr>
        <p:spPr>
          <a:xfrm>
            <a:off x="5445159" y="2492253"/>
            <a:ext cx="1116738" cy="1398318"/>
          </a:xfrm>
          <a:prstGeom prst="rect">
            <a:avLst/>
          </a:prstGeom>
          <a:solidFill>
            <a:schemeClr val="bg2"/>
          </a:solidFill>
        </p:spPr>
        <p:txBody>
          <a:bodyPr wrap="square">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パフォーマンス問題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FW</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Proxy</a:t>
            </a:r>
            <a:r>
              <a:rPr kumimoji="1" lang="ja-JP" altLang="en-US" sz="1400" b="1" dirty="0">
                <a:solidFill>
                  <a:srgbClr val="FF0000"/>
                </a:solidFill>
                <a:latin typeface="メイリオ" panose="020B0604030504040204" pitchFamily="50" charset="-128"/>
                <a:ea typeface="メイリオ" panose="020B0604030504040204" pitchFamily="50" charset="-128"/>
              </a:rPr>
              <a:t>などの過負がボトルネック</a:t>
            </a:r>
            <a:endParaRPr lang="ja-JP" altLang="en-US" sz="1400" b="1" dirty="0">
              <a:solidFill>
                <a:srgbClr val="FF0000"/>
              </a:solidFill>
            </a:endParaRPr>
          </a:p>
        </p:txBody>
      </p:sp>
      <p:sp>
        <p:nvSpPr>
          <p:cNvPr id="167" name="正方形/長方形 166">
            <a:extLst>
              <a:ext uri="{FF2B5EF4-FFF2-40B4-BE49-F238E27FC236}">
                <a16:creationId xmlns:a16="http://schemas.microsoft.com/office/drawing/2014/main" id="{B6660198-B9F9-45FC-82D7-B6FC41585CE3}"/>
              </a:ext>
            </a:extLst>
          </p:cNvPr>
          <p:cNvSpPr/>
          <p:nvPr/>
        </p:nvSpPr>
        <p:spPr>
          <a:xfrm>
            <a:off x="28890" y="2955497"/>
            <a:ext cx="3389745" cy="738664"/>
          </a:xfrm>
          <a:prstGeom prst="rect">
            <a:avLst/>
          </a:prstGeom>
          <a:solidFill>
            <a:schemeClr val="bg2"/>
          </a:solidFill>
        </p:spPr>
        <p:txBody>
          <a:bodyPr wrap="square">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コスト問題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a:solidFill>
                  <a:srgbClr val="FF0000"/>
                </a:solidFill>
                <a:latin typeface="メイリオ" panose="020B0604030504040204" pitchFamily="50" charset="-128"/>
                <a:ea typeface="メイリオ" panose="020B0604030504040204" pitchFamily="50" charset="-128"/>
              </a:rPr>
              <a:t>トラフィック</a:t>
            </a:r>
            <a:r>
              <a:rPr kumimoji="1" lang="ja-JP" altLang="en-US" sz="1400" b="1" dirty="0">
                <a:solidFill>
                  <a:srgbClr val="FF0000"/>
                </a:solidFill>
                <a:latin typeface="メイリオ" panose="020B0604030504040204" pitchFamily="50" charset="-128"/>
                <a:ea typeface="メイリオ" panose="020B0604030504040204" pitchFamily="50" charset="-128"/>
              </a:rPr>
              <a:t>急増による回線圧迫、コスト増</a:t>
            </a:r>
            <a:endParaRPr kumimoji="1"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149" name="正方形/長方形 148">
            <a:extLst>
              <a:ext uri="{FF2B5EF4-FFF2-40B4-BE49-F238E27FC236}">
                <a16:creationId xmlns:a16="http://schemas.microsoft.com/office/drawing/2014/main" id="{E75A3A2F-7299-4B62-A403-F3BD94ECDAEC}"/>
              </a:ext>
            </a:extLst>
          </p:cNvPr>
          <p:cNvSpPr/>
          <p:nvPr/>
        </p:nvSpPr>
        <p:spPr>
          <a:xfrm>
            <a:off x="5561889" y="4275782"/>
            <a:ext cx="3402937" cy="738664"/>
          </a:xfrm>
          <a:prstGeom prst="rect">
            <a:avLst/>
          </a:prstGeom>
          <a:solidFill>
            <a:schemeClr val="accent1">
              <a:lumMod val="20000"/>
              <a:lumOff val="80000"/>
            </a:schemeClr>
          </a:solidFill>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クラウドへの通信が増加</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インターネットトラフィックの増加などさまざまな課題が発生</a:t>
            </a:r>
          </a:p>
        </p:txBody>
      </p:sp>
      <p:pic>
        <p:nvPicPr>
          <p:cNvPr id="12" name="図 11">
            <a:extLst>
              <a:ext uri="{FF2B5EF4-FFF2-40B4-BE49-F238E27FC236}">
                <a16:creationId xmlns:a16="http://schemas.microsoft.com/office/drawing/2014/main" id="{58116A46-6B61-4A94-AA39-B8E744D6E5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9818" y="858795"/>
            <a:ext cx="1136822" cy="1136822"/>
          </a:xfrm>
          <a:prstGeom prst="rect">
            <a:avLst/>
          </a:prstGeom>
        </p:spPr>
      </p:pic>
      <p:grpSp>
        <p:nvGrpSpPr>
          <p:cNvPr id="3" name="グループ化 2">
            <a:extLst>
              <a:ext uri="{FF2B5EF4-FFF2-40B4-BE49-F238E27FC236}">
                <a16:creationId xmlns:a16="http://schemas.microsoft.com/office/drawing/2014/main" id="{A303E4E6-A421-4EE3-A41D-2E2EA98AA361}"/>
              </a:ext>
            </a:extLst>
          </p:cNvPr>
          <p:cNvGrpSpPr/>
          <p:nvPr/>
        </p:nvGrpSpPr>
        <p:grpSpPr>
          <a:xfrm>
            <a:off x="7652898" y="2384534"/>
            <a:ext cx="969120" cy="703022"/>
            <a:chOff x="6984893" y="2060783"/>
            <a:chExt cx="1909027" cy="1494871"/>
          </a:xfrm>
        </p:grpSpPr>
        <p:pic>
          <p:nvPicPr>
            <p:cNvPr id="150" name="図 149">
              <a:extLst>
                <a:ext uri="{FF2B5EF4-FFF2-40B4-BE49-F238E27FC236}">
                  <a16:creationId xmlns:a16="http://schemas.microsoft.com/office/drawing/2014/main" id="{80122583-452D-4898-91E2-6B83B4948BAB}"/>
                </a:ext>
              </a:extLst>
            </p:cNvPr>
            <p:cNvPicPr>
              <a:picLocks noChangeAspect="1"/>
            </p:cNvPicPr>
            <p:nvPr/>
          </p:nvPicPr>
          <p:blipFill>
            <a:blip r:embed="rId8"/>
            <a:stretch>
              <a:fillRect/>
            </a:stretch>
          </p:blipFill>
          <p:spPr>
            <a:xfrm>
              <a:off x="7475838" y="2060783"/>
              <a:ext cx="1418082" cy="1494871"/>
            </a:xfrm>
            <a:prstGeom prst="rect">
              <a:avLst/>
            </a:prstGeom>
          </p:spPr>
        </p:pic>
        <p:grpSp>
          <p:nvGrpSpPr>
            <p:cNvPr id="151" name="グループ化 150">
              <a:extLst>
                <a:ext uri="{FF2B5EF4-FFF2-40B4-BE49-F238E27FC236}">
                  <a16:creationId xmlns:a16="http://schemas.microsoft.com/office/drawing/2014/main" id="{C1E1DC6C-B086-4D2B-BC2D-2F1BABCF4770}"/>
                </a:ext>
              </a:extLst>
            </p:cNvPr>
            <p:cNvGrpSpPr>
              <a:grpSpLocks noChangeAspect="1"/>
            </p:cNvGrpSpPr>
            <p:nvPr/>
          </p:nvGrpSpPr>
          <p:grpSpPr>
            <a:xfrm>
              <a:off x="6984893" y="2402269"/>
              <a:ext cx="745715" cy="745715"/>
              <a:chOff x="1360256" y="4862777"/>
              <a:chExt cx="347712" cy="347712"/>
            </a:xfrm>
          </p:grpSpPr>
          <p:sp>
            <p:nvSpPr>
              <p:cNvPr id="152" name="星 10 67">
                <a:extLst>
                  <a:ext uri="{FF2B5EF4-FFF2-40B4-BE49-F238E27FC236}">
                    <a16:creationId xmlns:a16="http://schemas.microsoft.com/office/drawing/2014/main" id="{397300FC-C2C1-48D1-A3C6-145A3C702B68}"/>
                  </a:ext>
                </a:extLst>
              </p:cNvPr>
              <p:cNvSpPr>
                <a:spLocks noChangeAspect="1"/>
              </p:cNvSpPr>
              <p:nvPr/>
            </p:nvSpPr>
            <p:spPr bwMode="auto">
              <a:xfrm>
                <a:off x="1360256" y="4862777"/>
                <a:ext cx="347712" cy="347712"/>
              </a:xfrm>
              <a:prstGeom prst="star10">
                <a:avLst>
                  <a:gd name="adj" fmla="val 36539"/>
                  <a:gd name="hf" fmla="val 105146"/>
                </a:avLst>
              </a:prstGeom>
              <a:solidFill>
                <a:sysClr val="windowText" lastClr="00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3" name="月 152">
                <a:extLst>
                  <a:ext uri="{FF2B5EF4-FFF2-40B4-BE49-F238E27FC236}">
                    <a16:creationId xmlns:a16="http://schemas.microsoft.com/office/drawing/2014/main" id="{5031E299-3A90-4049-BB56-CEB6B98A2BE8}"/>
                  </a:ext>
                </a:extLst>
              </p:cNvPr>
              <p:cNvSpPr/>
              <p:nvPr/>
            </p:nvSpPr>
            <p:spPr bwMode="auto">
              <a:xfrm rot="18000000">
                <a:off x="1452400" y="4991609"/>
                <a:ext cx="41144" cy="84463"/>
              </a:xfrm>
              <a:prstGeom prst="moon">
                <a:avLst>
                  <a:gd name="adj" fmla="val 87500"/>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5" name="月 154">
                <a:extLst>
                  <a:ext uri="{FF2B5EF4-FFF2-40B4-BE49-F238E27FC236}">
                    <a16:creationId xmlns:a16="http://schemas.microsoft.com/office/drawing/2014/main" id="{333F5683-3B6E-408D-AC5D-4F4A93DBDFA7}"/>
                  </a:ext>
                </a:extLst>
              </p:cNvPr>
              <p:cNvSpPr/>
              <p:nvPr/>
            </p:nvSpPr>
            <p:spPr bwMode="auto">
              <a:xfrm rot="14340000">
                <a:off x="1573584" y="4991295"/>
                <a:ext cx="41144" cy="84463"/>
              </a:xfrm>
              <a:prstGeom prst="moon">
                <a:avLst>
                  <a:gd name="adj" fmla="val 87500"/>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6" name="月 155">
                <a:extLst>
                  <a:ext uri="{FF2B5EF4-FFF2-40B4-BE49-F238E27FC236}">
                    <a16:creationId xmlns:a16="http://schemas.microsoft.com/office/drawing/2014/main" id="{E771EB4A-7744-4250-8151-EE6B20239ADB}"/>
                  </a:ext>
                </a:extLst>
              </p:cNvPr>
              <p:cNvSpPr/>
              <p:nvPr/>
            </p:nvSpPr>
            <p:spPr bwMode="auto">
              <a:xfrm rot="16200000">
                <a:off x="1513540" y="5045126"/>
                <a:ext cx="41144" cy="119780"/>
              </a:xfrm>
              <a:prstGeom prst="moon">
                <a:avLst>
                  <a:gd name="adj" fmla="val 61413"/>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30D16B26-7B1B-4275-9373-15C5B62E67C0}"/>
              </a:ext>
            </a:extLst>
          </p:cNvPr>
          <p:cNvSpPr/>
          <p:nvPr/>
        </p:nvSpPr>
        <p:spPr>
          <a:xfrm>
            <a:off x="6628394" y="2150637"/>
            <a:ext cx="2423242" cy="2031325"/>
          </a:xfrm>
          <a:prstGeom prst="rect">
            <a:avLst/>
          </a:prstGeom>
          <a:ln w="76200">
            <a:solidFill>
              <a:srgbClr val="FFFF00"/>
            </a:solidFill>
            <a:bevel/>
          </a:ln>
        </p:spPr>
        <p:txBody>
          <a:bodyPr wrap="square">
            <a:spAutoFit/>
          </a:bodyPr>
          <a:lstStyle/>
          <a:p>
            <a:r>
              <a:rPr lang="ja-JP" altLang="en-US" sz="1400" b="1" dirty="0">
                <a:solidFill>
                  <a:srgbClr val="FF0000"/>
                </a:solidFill>
                <a:latin typeface="メイリオ" panose="020B0604030504040204" pitchFamily="50" charset="-128"/>
                <a:ea typeface="メイリオ" panose="020B0604030504040204" pitchFamily="50" charset="-128"/>
              </a:rPr>
              <a:t>セキュリティリスクの増加</a:t>
            </a:r>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シャドー</a:t>
            </a:r>
            <a:r>
              <a:rPr lang="en-US" altLang="ja-JP" sz="1400" b="1" dirty="0">
                <a:solidFill>
                  <a:srgbClr val="FF0000"/>
                </a:solidFill>
                <a:latin typeface="メイリオ" panose="020B0604030504040204" pitchFamily="50" charset="-128"/>
                <a:ea typeface="メイリオ" panose="020B0604030504040204" pitchFamily="50" charset="-128"/>
              </a:rPr>
              <a:t>IT</a:t>
            </a:r>
            <a:r>
              <a:rPr lang="ja-JP" altLang="en-US" sz="1400" b="1" dirty="0">
                <a:solidFill>
                  <a:srgbClr val="FF0000"/>
                </a:solidFill>
                <a:latin typeface="メイリオ" panose="020B0604030504040204" pitchFamily="50" charset="-128"/>
                <a:ea typeface="メイリオ" panose="020B0604030504040204" pitchFamily="50" charset="-128"/>
              </a:rPr>
              <a:t>増加（コラボレーションファイル共有など）脅威の侵入経路が広がります。 </a:t>
            </a:r>
          </a:p>
        </p:txBody>
      </p:sp>
      <p:sp>
        <p:nvSpPr>
          <p:cNvPr id="161" name="正方形/長方形 160">
            <a:extLst>
              <a:ext uri="{FF2B5EF4-FFF2-40B4-BE49-F238E27FC236}">
                <a16:creationId xmlns:a16="http://schemas.microsoft.com/office/drawing/2014/main" id="{A5F6CF64-2FE7-4EAD-A161-A7239B55E8D6}"/>
              </a:ext>
            </a:extLst>
          </p:cNvPr>
          <p:cNvSpPr/>
          <p:nvPr/>
        </p:nvSpPr>
        <p:spPr>
          <a:xfrm>
            <a:off x="6628394" y="2150637"/>
            <a:ext cx="2423242" cy="2031325"/>
          </a:xfrm>
          <a:prstGeom prst="rect">
            <a:avLst/>
          </a:prstGeom>
          <a:ln w="76200">
            <a:solidFill>
              <a:schemeClr val="tx1"/>
            </a:solidFill>
            <a:prstDash val="dash"/>
            <a:bevel/>
          </a:ln>
        </p:spPr>
        <p:txBody>
          <a:bodyPr wrap="square">
            <a:spAutoFit/>
          </a:bodyPr>
          <a:lstStyle/>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62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5" grpId="0" animBg="1"/>
      <p:bldP spid="166" grpId="0" animBg="1"/>
      <p:bldP spid="167" grpId="0" animBg="1"/>
      <p:bldP spid="149" grpId="0" animBg="1"/>
      <p:bldP spid="4" grpId="0" animBg="1"/>
      <p:bldP spid="1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579CE-B1D5-40BC-9C28-FDA8DA6A5FCF}"/>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Office 365</a:t>
            </a:r>
            <a:r>
              <a:rPr kumimoji="1" lang="ja-JP" altLang="en-US" dirty="0">
                <a:latin typeface="メイリオ" panose="020B0604030504040204" pitchFamily="50" charset="-128"/>
                <a:ea typeface="メイリオ" panose="020B0604030504040204" pitchFamily="50" charset="-128"/>
              </a:rPr>
              <a:t>　導入の課題</a:t>
            </a:r>
          </a:p>
        </p:txBody>
      </p:sp>
      <p:sp>
        <p:nvSpPr>
          <p:cNvPr id="5" name="テキスト ボックス 4">
            <a:extLst>
              <a:ext uri="{FF2B5EF4-FFF2-40B4-BE49-F238E27FC236}">
                <a16:creationId xmlns:a16="http://schemas.microsoft.com/office/drawing/2014/main" id="{0A7D548E-94CE-4344-8B62-B9F2CB5BCD14}"/>
              </a:ext>
            </a:extLst>
          </p:cNvPr>
          <p:cNvSpPr txBox="1"/>
          <p:nvPr/>
        </p:nvSpPr>
        <p:spPr>
          <a:xfrm>
            <a:off x="166812" y="4491681"/>
            <a:ext cx="80342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DD58AA5-4B5F-43FA-A389-1C4D638BCCDB}"/>
              </a:ext>
            </a:extLst>
          </p:cNvPr>
          <p:cNvSpPr txBox="1"/>
          <p:nvPr/>
        </p:nvSpPr>
        <p:spPr>
          <a:xfrm>
            <a:off x="960733" y="4488593"/>
            <a:ext cx="801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1650B5-F70D-4AB8-AB43-9E7E502D82E3}"/>
              </a:ext>
            </a:extLst>
          </p:cNvPr>
          <p:cNvSpPr txBox="1"/>
          <p:nvPr/>
        </p:nvSpPr>
        <p:spPr>
          <a:xfrm>
            <a:off x="92673" y="1581661"/>
            <a:ext cx="81945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D</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C85100-8B4D-48FE-A209-6224032080CB}"/>
              </a:ext>
            </a:extLst>
          </p:cNvPr>
          <p:cNvSpPr txBox="1"/>
          <p:nvPr/>
        </p:nvSpPr>
        <p:spPr>
          <a:xfrm>
            <a:off x="750670" y="1572392"/>
            <a:ext cx="788999"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E</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4F76FEF9-5CD2-4E90-B3A4-962B51C56FBC}"/>
              </a:ext>
            </a:extLst>
          </p:cNvPr>
          <p:cNvSpPr/>
          <p:nvPr/>
        </p:nvSpPr>
        <p:spPr>
          <a:xfrm>
            <a:off x="3892370" y="2409568"/>
            <a:ext cx="1408670" cy="1556951"/>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60B4A71-DB4A-43AE-B28A-0D1B9C02C0B5}"/>
              </a:ext>
            </a:extLst>
          </p:cNvPr>
          <p:cNvSpPr txBox="1"/>
          <p:nvPr/>
        </p:nvSpPr>
        <p:spPr>
          <a:xfrm>
            <a:off x="4374286" y="4701747"/>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本社</a:t>
            </a:r>
          </a:p>
        </p:txBody>
      </p:sp>
      <p:sp>
        <p:nvSpPr>
          <p:cNvPr id="13" name="テキスト ボックス 12">
            <a:extLst>
              <a:ext uri="{FF2B5EF4-FFF2-40B4-BE49-F238E27FC236}">
                <a16:creationId xmlns:a16="http://schemas.microsoft.com/office/drawing/2014/main" id="{19AB2AA4-829E-45A6-A06F-1698B641B083}"/>
              </a:ext>
            </a:extLst>
          </p:cNvPr>
          <p:cNvSpPr txBox="1"/>
          <p:nvPr/>
        </p:nvSpPr>
        <p:spPr>
          <a:xfrm>
            <a:off x="5121876" y="228599"/>
            <a:ext cx="2353962"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インターネット</a:t>
            </a:r>
          </a:p>
        </p:txBody>
      </p:sp>
      <p:sp>
        <p:nvSpPr>
          <p:cNvPr id="15" name="テキスト ボックス 14">
            <a:extLst>
              <a:ext uri="{FF2B5EF4-FFF2-40B4-BE49-F238E27FC236}">
                <a16:creationId xmlns:a16="http://schemas.microsoft.com/office/drawing/2014/main" id="{232FC2AC-DC20-4C27-97DE-6FD1216D015A}"/>
              </a:ext>
            </a:extLst>
          </p:cNvPr>
          <p:cNvSpPr txBox="1"/>
          <p:nvPr/>
        </p:nvSpPr>
        <p:spPr>
          <a:xfrm>
            <a:off x="4389732" y="2196413"/>
            <a:ext cx="1125629" cy="369332"/>
          </a:xfrm>
          <a:prstGeom prst="rect">
            <a:avLst/>
          </a:prstGeom>
          <a:noFill/>
        </p:spPr>
        <p:txBody>
          <a:bodyPr wrap="none" rtlCol="0">
            <a:spAutoFit/>
          </a:bodyPr>
          <a:lstStyle/>
          <a:p>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本社</a:t>
            </a:r>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/DC</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51" name="Group 53">
            <a:extLst>
              <a:ext uri="{FF2B5EF4-FFF2-40B4-BE49-F238E27FC236}">
                <a16:creationId xmlns:a16="http://schemas.microsoft.com/office/drawing/2014/main" id="{CCB6B9C8-FCE9-46BB-8C5C-204762FD0A28}"/>
              </a:ext>
            </a:extLst>
          </p:cNvPr>
          <p:cNvGrpSpPr/>
          <p:nvPr/>
        </p:nvGrpSpPr>
        <p:grpSpPr>
          <a:xfrm>
            <a:off x="135918" y="1037965"/>
            <a:ext cx="514420" cy="497685"/>
            <a:chOff x="3736975" y="1150938"/>
            <a:chExt cx="4470400" cy="4267200"/>
          </a:xfrm>
          <a:solidFill>
            <a:schemeClr val="bg2"/>
          </a:solidFill>
        </p:grpSpPr>
        <p:sp>
          <p:nvSpPr>
            <p:cNvPr id="52" name="Freeform 1">
              <a:extLst>
                <a:ext uri="{FF2B5EF4-FFF2-40B4-BE49-F238E27FC236}">
                  <a16:creationId xmlns:a16="http://schemas.microsoft.com/office/drawing/2014/main" id="{724CD3EB-20D7-4375-8FFB-3EFFC718A235}"/>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3" name="Line 2">
              <a:extLst>
                <a:ext uri="{FF2B5EF4-FFF2-40B4-BE49-F238E27FC236}">
                  <a16:creationId xmlns:a16="http://schemas.microsoft.com/office/drawing/2014/main" id="{639A4AC5-DC8E-4576-AB32-F7ECE67EC089}"/>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4" name="Freeform 3">
              <a:extLst>
                <a:ext uri="{FF2B5EF4-FFF2-40B4-BE49-F238E27FC236}">
                  <a16:creationId xmlns:a16="http://schemas.microsoft.com/office/drawing/2014/main" id="{1F4EF969-EF85-4DF2-8878-4EB866070F92}"/>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5" name="Freeform 4">
              <a:extLst>
                <a:ext uri="{FF2B5EF4-FFF2-40B4-BE49-F238E27FC236}">
                  <a16:creationId xmlns:a16="http://schemas.microsoft.com/office/drawing/2014/main" id="{E72B4C9E-849C-4DE9-983C-2506B540A49C}"/>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6" name="Line 5">
              <a:extLst>
                <a:ext uri="{FF2B5EF4-FFF2-40B4-BE49-F238E27FC236}">
                  <a16:creationId xmlns:a16="http://schemas.microsoft.com/office/drawing/2014/main" id="{6AE00099-FE12-4FB9-877A-0DF175801BA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7" name="Freeform 6">
              <a:extLst>
                <a:ext uri="{FF2B5EF4-FFF2-40B4-BE49-F238E27FC236}">
                  <a16:creationId xmlns:a16="http://schemas.microsoft.com/office/drawing/2014/main" id="{08FC6883-3F11-4CC2-8379-FEAF41F488E9}"/>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8" name="Line 7">
              <a:extLst>
                <a:ext uri="{FF2B5EF4-FFF2-40B4-BE49-F238E27FC236}">
                  <a16:creationId xmlns:a16="http://schemas.microsoft.com/office/drawing/2014/main" id="{2C908B39-1050-4A5A-BC12-7CAACDF309C1}"/>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59" name="Freeform 8">
              <a:extLst>
                <a:ext uri="{FF2B5EF4-FFF2-40B4-BE49-F238E27FC236}">
                  <a16:creationId xmlns:a16="http://schemas.microsoft.com/office/drawing/2014/main" id="{2DC8DB15-A295-48A2-B602-5DE5EA843B37}"/>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0" name="Line 9">
              <a:extLst>
                <a:ext uri="{FF2B5EF4-FFF2-40B4-BE49-F238E27FC236}">
                  <a16:creationId xmlns:a16="http://schemas.microsoft.com/office/drawing/2014/main" id="{382CE503-00B0-4224-9884-5B2EA054F4F5}"/>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1" name="Freeform 10">
              <a:extLst>
                <a:ext uri="{FF2B5EF4-FFF2-40B4-BE49-F238E27FC236}">
                  <a16:creationId xmlns:a16="http://schemas.microsoft.com/office/drawing/2014/main" id="{0A3D1B67-E868-42D0-95F9-623193F4AB85}"/>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2" name="Line 11">
              <a:extLst>
                <a:ext uri="{FF2B5EF4-FFF2-40B4-BE49-F238E27FC236}">
                  <a16:creationId xmlns:a16="http://schemas.microsoft.com/office/drawing/2014/main" id="{8576DEFE-CD86-46FA-A487-6604C77839B7}"/>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3" name="Freeform 12">
              <a:extLst>
                <a:ext uri="{FF2B5EF4-FFF2-40B4-BE49-F238E27FC236}">
                  <a16:creationId xmlns:a16="http://schemas.microsoft.com/office/drawing/2014/main" id="{23CEF691-B63B-4077-8B50-5D60906037EA}"/>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4" name="Freeform 13">
              <a:extLst>
                <a:ext uri="{FF2B5EF4-FFF2-40B4-BE49-F238E27FC236}">
                  <a16:creationId xmlns:a16="http://schemas.microsoft.com/office/drawing/2014/main" id="{D2065261-E75D-4BFB-BCC2-149CED205DB2}"/>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5" name="Line 14">
              <a:extLst>
                <a:ext uri="{FF2B5EF4-FFF2-40B4-BE49-F238E27FC236}">
                  <a16:creationId xmlns:a16="http://schemas.microsoft.com/office/drawing/2014/main" id="{9D771324-97AB-4771-9FCF-941C07F6A2B9}"/>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66" name="Freeform 15">
              <a:extLst>
                <a:ext uri="{FF2B5EF4-FFF2-40B4-BE49-F238E27FC236}">
                  <a16:creationId xmlns:a16="http://schemas.microsoft.com/office/drawing/2014/main" id="{6AB0CAAA-73D1-4CFD-B82B-941941CB9A32}"/>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grpSp>
        <p:nvGrpSpPr>
          <p:cNvPr id="71" name="Group 376">
            <a:extLst>
              <a:ext uri="{FF2B5EF4-FFF2-40B4-BE49-F238E27FC236}">
                <a16:creationId xmlns:a16="http://schemas.microsoft.com/office/drawing/2014/main" id="{281BE267-EF74-4B14-B49C-DF4BD13ACCDD}"/>
              </a:ext>
            </a:extLst>
          </p:cNvPr>
          <p:cNvGrpSpPr/>
          <p:nvPr/>
        </p:nvGrpSpPr>
        <p:grpSpPr>
          <a:xfrm>
            <a:off x="1845387" y="1138872"/>
            <a:ext cx="432699" cy="320846"/>
            <a:chOff x="3789363" y="2959100"/>
            <a:chExt cx="466725" cy="346075"/>
          </a:xfrm>
          <a:solidFill>
            <a:schemeClr val="bg2"/>
          </a:solidFill>
        </p:grpSpPr>
        <p:sp>
          <p:nvSpPr>
            <p:cNvPr id="72" name="Freeform 10">
              <a:extLst>
                <a:ext uri="{FF2B5EF4-FFF2-40B4-BE49-F238E27FC236}">
                  <a16:creationId xmlns:a16="http://schemas.microsoft.com/office/drawing/2014/main" id="{31A06A9B-891B-4289-893D-45AC6DEAB8B9}"/>
                </a:ext>
              </a:extLst>
            </p:cNvPr>
            <p:cNvSpPr>
              <a:spLocks noChangeArrowheads="1"/>
            </p:cNvSpPr>
            <p:nvPr/>
          </p:nvSpPr>
          <p:spPr bwMode="auto">
            <a:xfrm>
              <a:off x="3849688" y="2998788"/>
              <a:ext cx="346075" cy="203200"/>
            </a:xfrm>
            <a:custGeom>
              <a:avLst/>
              <a:gdLst>
                <a:gd name="T0" fmla="*/ 959 w 960"/>
                <a:gd name="T1" fmla="*/ 564 h 565"/>
                <a:gd name="T2" fmla="*/ 480 w 960"/>
                <a:gd name="T3" fmla="*/ 564 h 565"/>
                <a:gd name="T4" fmla="*/ 0 w 960"/>
                <a:gd name="T5" fmla="*/ 564 h 565"/>
                <a:gd name="T6" fmla="*/ 0 w 960"/>
                <a:gd name="T7" fmla="*/ 0 h 565"/>
                <a:gd name="T8" fmla="*/ 959 w 960"/>
                <a:gd name="T9" fmla="*/ 0 h 565"/>
                <a:gd name="T10" fmla="*/ 959 w 960"/>
                <a:gd name="T11" fmla="*/ 564 h 565"/>
              </a:gdLst>
              <a:ahLst/>
              <a:cxnLst>
                <a:cxn ang="0">
                  <a:pos x="T0" y="T1"/>
                </a:cxn>
                <a:cxn ang="0">
                  <a:pos x="T2" y="T3"/>
                </a:cxn>
                <a:cxn ang="0">
                  <a:pos x="T4" y="T5"/>
                </a:cxn>
                <a:cxn ang="0">
                  <a:pos x="T6" y="T7"/>
                </a:cxn>
                <a:cxn ang="0">
                  <a:pos x="T8" y="T9"/>
                </a:cxn>
                <a:cxn ang="0">
                  <a:pos x="T10" y="T11"/>
                </a:cxn>
              </a:cxnLst>
              <a:rect l="0" t="0" r="r" b="b"/>
              <a:pathLst>
                <a:path w="960" h="565">
                  <a:moveTo>
                    <a:pt x="959" y="564"/>
                  </a:moveTo>
                  <a:lnTo>
                    <a:pt x="480" y="564"/>
                  </a:lnTo>
                  <a:lnTo>
                    <a:pt x="0" y="564"/>
                  </a:lnTo>
                  <a:lnTo>
                    <a:pt x="0" y="0"/>
                  </a:lnTo>
                  <a:lnTo>
                    <a:pt x="959" y="0"/>
                  </a:lnTo>
                  <a:lnTo>
                    <a:pt x="959" y="564"/>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73" name="Freeform 11">
              <a:extLst>
                <a:ext uri="{FF2B5EF4-FFF2-40B4-BE49-F238E27FC236}">
                  <a16:creationId xmlns:a16="http://schemas.microsoft.com/office/drawing/2014/main" id="{BC6D56A3-55FC-49F1-97AC-0BE73F22BCA3}"/>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74" name="Freeform 12">
              <a:extLst>
                <a:ext uri="{FF2B5EF4-FFF2-40B4-BE49-F238E27FC236}">
                  <a16:creationId xmlns:a16="http://schemas.microsoft.com/office/drawing/2014/main" id="{3B0FD0DF-1B6D-4656-866B-3A2BBFC9E11F}"/>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25400" cap="rnd">
              <a:solidFill>
                <a:srgbClr val="4D4D4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sp>
        <p:nvSpPr>
          <p:cNvPr id="75" name="Freeform 276">
            <a:extLst>
              <a:ext uri="{FF2B5EF4-FFF2-40B4-BE49-F238E27FC236}">
                <a16:creationId xmlns:a16="http://schemas.microsoft.com/office/drawing/2014/main" id="{061AF031-5949-4E75-8527-0B57DF9EF3D2}"/>
              </a:ext>
            </a:extLst>
          </p:cNvPr>
          <p:cNvSpPr>
            <a:spLocks noChangeArrowheads="1"/>
          </p:cNvSpPr>
          <p:nvPr/>
        </p:nvSpPr>
        <p:spPr bwMode="auto">
          <a:xfrm>
            <a:off x="2427444" y="1094254"/>
            <a:ext cx="169776" cy="407924"/>
          </a:xfrm>
          <a:custGeom>
            <a:avLst/>
            <a:gdLst>
              <a:gd name="T0" fmla="*/ 0 w 9875"/>
              <a:gd name="T1" fmla="*/ 1506 h 20204"/>
              <a:gd name="T2" fmla="*/ 0 w 9875"/>
              <a:gd name="T3" fmla="*/ 18690 h 20204"/>
              <a:gd name="T4" fmla="*/ 1502 w 9875"/>
              <a:gd name="T5" fmla="*/ 20203 h 20204"/>
              <a:gd name="T6" fmla="*/ 8381 w 9875"/>
              <a:gd name="T7" fmla="*/ 20203 h 20204"/>
              <a:gd name="T8" fmla="*/ 9874 w 9875"/>
              <a:gd name="T9" fmla="*/ 18690 h 20204"/>
              <a:gd name="T10" fmla="*/ 9874 w 9875"/>
              <a:gd name="T11" fmla="*/ 1506 h 20204"/>
              <a:gd name="T12" fmla="*/ 8381 w 9875"/>
              <a:gd name="T13" fmla="*/ 0 h 20204"/>
              <a:gd name="T14" fmla="*/ 1502 w 9875"/>
              <a:gd name="T15" fmla="*/ 0 h 20204"/>
              <a:gd name="T16" fmla="*/ 0 w 9875"/>
              <a:gd name="T17" fmla="*/ 1506 h 20204"/>
              <a:gd name="T18" fmla="*/ 5610 w 9875"/>
              <a:gd name="T19" fmla="*/ 1349 h 20204"/>
              <a:gd name="T20" fmla="*/ 4264 w 9875"/>
              <a:gd name="T21" fmla="*/ 1349 h 20204"/>
              <a:gd name="T22" fmla="*/ 4264 w 9875"/>
              <a:gd name="T23" fmla="*/ 1124 h 20204"/>
              <a:gd name="T24" fmla="*/ 5610 w 9875"/>
              <a:gd name="T25" fmla="*/ 1124 h 20204"/>
              <a:gd name="T26" fmla="*/ 5610 w 9875"/>
              <a:gd name="T27" fmla="*/ 1349 h 20204"/>
              <a:gd name="T28" fmla="*/ 4151 w 9875"/>
              <a:gd name="T29" fmla="*/ 19081 h 20204"/>
              <a:gd name="T30" fmla="*/ 4935 w 9875"/>
              <a:gd name="T31" fmla="*/ 18294 h 20204"/>
              <a:gd name="T32" fmla="*/ 5721 w 9875"/>
              <a:gd name="T33" fmla="*/ 19081 h 20204"/>
              <a:gd name="T34" fmla="*/ 4935 w 9875"/>
              <a:gd name="T35" fmla="*/ 19867 h 20204"/>
              <a:gd name="T36" fmla="*/ 4151 w 9875"/>
              <a:gd name="T37" fmla="*/ 19081 h 20204"/>
              <a:gd name="T38" fmla="*/ 449 w 9875"/>
              <a:gd name="T39" fmla="*/ 2247 h 20204"/>
              <a:gd name="T40" fmla="*/ 9425 w 9875"/>
              <a:gd name="T41" fmla="*/ 2247 h 20204"/>
              <a:gd name="T42" fmla="*/ 9425 w 9875"/>
              <a:gd name="T43" fmla="*/ 17958 h 20204"/>
              <a:gd name="T44" fmla="*/ 449 w 9875"/>
              <a:gd name="T45" fmla="*/ 17958 h 20204"/>
              <a:gd name="T46" fmla="*/ 449 w 9875"/>
              <a:gd name="T47" fmla="*/ 2247 h 20204"/>
              <a:gd name="T48" fmla="*/ 4489 w 9875"/>
              <a:gd name="T49" fmla="*/ 19081 h 20204"/>
              <a:gd name="T50" fmla="*/ 4938 w 9875"/>
              <a:gd name="T51" fmla="*/ 18632 h 20204"/>
              <a:gd name="T52" fmla="*/ 5385 w 9875"/>
              <a:gd name="T53" fmla="*/ 19081 h 20204"/>
              <a:gd name="T54" fmla="*/ 4938 w 9875"/>
              <a:gd name="T55" fmla="*/ 19529 h 20204"/>
              <a:gd name="T56" fmla="*/ 4489 w 9875"/>
              <a:gd name="T57" fmla="*/ 19081 h 20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75" h="20204">
                <a:moveTo>
                  <a:pt x="0" y="1506"/>
                </a:moveTo>
                <a:lnTo>
                  <a:pt x="0" y="18690"/>
                </a:lnTo>
                <a:cubicBezTo>
                  <a:pt x="0" y="19519"/>
                  <a:pt x="677" y="20203"/>
                  <a:pt x="1502" y="20203"/>
                </a:cubicBezTo>
                <a:lnTo>
                  <a:pt x="8381" y="20203"/>
                </a:lnTo>
                <a:cubicBezTo>
                  <a:pt x="9207" y="20203"/>
                  <a:pt x="9874" y="19519"/>
                  <a:pt x="9874" y="18690"/>
                </a:cubicBezTo>
                <a:lnTo>
                  <a:pt x="9874" y="1506"/>
                </a:lnTo>
                <a:cubicBezTo>
                  <a:pt x="9874" y="678"/>
                  <a:pt x="9207" y="0"/>
                  <a:pt x="8381" y="0"/>
                </a:cubicBezTo>
                <a:lnTo>
                  <a:pt x="1502" y="0"/>
                </a:lnTo>
                <a:cubicBezTo>
                  <a:pt x="675" y="2"/>
                  <a:pt x="0" y="680"/>
                  <a:pt x="0" y="1506"/>
                </a:cubicBezTo>
                <a:close/>
                <a:moveTo>
                  <a:pt x="5610" y="1349"/>
                </a:moveTo>
                <a:lnTo>
                  <a:pt x="4264" y="1349"/>
                </a:lnTo>
                <a:lnTo>
                  <a:pt x="4264" y="1124"/>
                </a:lnTo>
                <a:lnTo>
                  <a:pt x="5610" y="1124"/>
                </a:lnTo>
                <a:lnTo>
                  <a:pt x="5610" y="1349"/>
                </a:lnTo>
                <a:close/>
                <a:moveTo>
                  <a:pt x="4151" y="19081"/>
                </a:moveTo>
                <a:cubicBezTo>
                  <a:pt x="4151" y="18646"/>
                  <a:pt x="4503" y="18294"/>
                  <a:pt x="4935" y="18294"/>
                </a:cubicBezTo>
                <a:cubicBezTo>
                  <a:pt x="5369" y="18294"/>
                  <a:pt x="5721" y="18647"/>
                  <a:pt x="5721" y="19081"/>
                </a:cubicBezTo>
                <a:cubicBezTo>
                  <a:pt x="5721" y="19516"/>
                  <a:pt x="5369" y="19867"/>
                  <a:pt x="4935" y="19867"/>
                </a:cubicBezTo>
                <a:cubicBezTo>
                  <a:pt x="4503" y="19867"/>
                  <a:pt x="4151" y="19515"/>
                  <a:pt x="4151" y="19081"/>
                </a:cubicBezTo>
                <a:close/>
                <a:moveTo>
                  <a:pt x="449" y="2247"/>
                </a:moveTo>
                <a:lnTo>
                  <a:pt x="9425" y="2247"/>
                </a:lnTo>
                <a:lnTo>
                  <a:pt x="9425" y="17958"/>
                </a:lnTo>
                <a:lnTo>
                  <a:pt x="449" y="17958"/>
                </a:lnTo>
                <a:lnTo>
                  <a:pt x="449" y="2247"/>
                </a:lnTo>
                <a:close/>
                <a:moveTo>
                  <a:pt x="4489" y="19081"/>
                </a:moveTo>
                <a:cubicBezTo>
                  <a:pt x="4489" y="18833"/>
                  <a:pt x="4690" y="18632"/>
                  <a:pt x="4938" y="18632"/>
                </a:cubicBezTo>
                <a:cubicBezTo>
                  <a:pt x="5185" y="18632"/>
                  <a:pt x="5385" y="18834"/>
                  <a:pt x="5385" y="19081"/>
                </a:cubicBezTo>
                <a:cubicBezTo>
                  <a:pt x="5385" y="19329"/>
                  <a:pt x="5185" y="19529"/>
                  <a:pt x="4938" y="19529"/>
                </a:cubicBezTo>
                <a:cubicBezTo>
                  <a:pt x="4690" y="19529"/>
                  <a:pt x="4489" y="19328"/>
                  <a:pt x="4489" y="19081"/>
                </a:cubicBezTo>
                <a:close/>
              </a:path>
            </a:pathLst>
          </a:custGeom>
          <a:solidFill>
            <a:schemeClr val="tx1"/>
          </a:solidFill>
          <a:ln>
            <a:noFill/>
          </a:ln>
          <a:effectLst/>
        </p:spPr>
        <p:txBody>
          <a:bodyPr wrap="none" anchor="ctr"/>
          <a:lstStyle/>
          <a:p>
            <a:pPr defTabSz="342900">
              <a:defRPr/>
            </a:pPr>
            <a:endParaRPr kumimoji="0" lang="en-US">
              <a:solidFill>
                <a:srgbClr val="282828"/>
              </a:solidFill>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52FC1BD7-5EEA-44D1-8CDD-ACC48A4B182E}"/>
              </a:ext>
            </a:extLst>
          </p:cNvPr>
          <p:cNvSpPr txBox="1"/>
          <p:nvPr/>
        </p:nvSpPr>
        <p:spPr>
          <a:xfrm>
            <a:off x="1501344" y="1513698"/>
            <a:ext cx="2100652"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ローミングユーザ</a:t>
            </a:r>
          </a:p>
        </p:txBody>
      </p:sp>
      <p:sp>
        <p:nvSpPr>
          <p:cNvPr id="77" name="テキスト ボックス 76">
            <a:extLst>
              <a:ext uri="{FF2B5EF4-FFF2-40B4-BE49-F238E27FC236}">
                <a16:creationId xmlns:a16="http://schemas.microsoft.com/office/drawing/2014/main" id="{9A999139-1D92-4E0C-872F-4A52400B4E84}"/>
              </a:ext>
            </a:extLst>
          </p:cNvPr>
          <p:cNvSpPr txBox="1"/>
          <p:nvPr/>
        </p:nvSpPr>
        <p:spPr>
          <a:xfrm>
            <a:off x="4726452" y="2724665"/>
            <a:ext cx="569387"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FW</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5DFDA4AB-504A-460B-A01B-C82888BB9E40}"/>
              </a:ext>
            </a:extLst>
          </p:cNvPr>
          <p:cNvSpPr txBox="1"/>
          <p:nvPr/>
        </p:nvSpPr>
        <p:spPr>
          <a:xfrm>
            <a:off x="4649223" y="3524765"/>
            <a:ext cx="888641"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Proxy</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79" name="Group 59">
            <a:extLst>
              <a:ext uri="{FF2B5EF4-FFF2-40B4-BE49-F238E27FC236}">
                <a16:creationId xmlns:a16="http://schemas.microsoft.com/office/drawing/2014/main" id="{63FB3267-28D0-4662-9FB6-76CD94298CDC}"/>
              </a:ext>
            </a:extLst>
          </p:cNvPr>
          <p:cNvGrpSpPr>
            <a:grpSpLocks noChangeAspect="1"/>
          </p:cNvGrpSpPr>
          <p:nvPr/>
        </p:nvGrpSpPr>
        <p:grpSpPr>
          <a:xfrm>
            <a:off x="4290497" y="4003731"/>
            <a:ext cx="762060" cy="688871"/>
            <a:chOff x="927100" y="2355850"/>
            <a:chExt cx="2641270" cy="2387600"/>
          </a:xfrm>
        </p:grpSpPr>
        <p:sp>
          <p:nvSpPr>
            <p:cNvPr id="80" name="Freeform 1">
              <a:extLst>
                <a:ext uri="{FF2B5EF4-FFF2-40B4-BE49-F238E27FC236}">
                  <a16:creationId xmlns:a16="http://schemas.microsoft.com/office/drawing/2014/main" id="{14183910-32D3-4C30-B6BD-7407AE155542}"/>
                </a:ext>
              </a:extLst>
            </p:cNvPr>
            <p:cNvSpPr>
              <a:spLocks noChangeArrowheads="1"/>
            </p:cNvSpPr>
            <p:nvPr/>
          </p:nvSpPr>
          <p:spPr bwMode="auto">
            <a:xfrm>
              <a:off x="1790700" y="29146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1" name="Freeform 2">
              <a:extLst>
                <a:ext uri="{FF2B5EF4-FFF2-40B4-BE49-F238E27FC236}">
                  <a16:creationId xmlns:a16="http://schemas.microsoft.com/office/drawing/2014/main" id="{E11F7DE9-156A-4FF3-8509-3542BABE79CF}"/>
                </a:ext>
              </a:extLst>
            </p:cNvPr>
            <p:cNvSpPr>
              <a:spLocks noChangeArrowheads="1"/>
            </p:cNvSpPr>
            <p:nvPr/>
          </p:nvSpPr>
          <p:spPr bwMode="auto">
            <a:xfrm>
              <a:off x="2349500" y="29146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2" name="Freeform 3">
              <a:extLst>
                <a:ext uri="{FF2B5EF4-FFF2-40B4-BE49-F238E27FC236}">
                  <a16:creationId xmlns:a16="http://schemas.microsoft.com/office/drawing/2014/main" id="{79AF4172-EB3C-4E17-9080-FD4C7689F885}"/>
                </a:ext>
              </a:extLst>
            </p:cNvPr>
            <p:cNvSpPr>
              <a:spLocks noChangeArrowheads="1"/>
            </p:cNvSpPr>
            <p:nvPr/>
          </p:nvSpPr>
          <p:spPr bwMode="auto">
            <a:xfrm>
              <a:off x="1589088" y="2559050"/>
              <a:ext cx="1320800" cy="2184400"/>
            </a:xfrm>
            <a:custGeom>
              <a:avLst/>
              <a:gdLst>
                <a:gd name="T0" fmla="*/ 0 w 3669"/>
                <a:gd name="T1" fmla="*/ 6066 h 6067"/>
                <a:gd name="T2" fmla="*/ 0 w 3669"/>
                <a:gd name="T3" fmla="*/ 0 h 6067"/>
                <a:gd name="T4" fmla="*/ 3668 w 3669"/>
                <a:gd name="T5" fmla="*/ 0 h 6067"/>
                <a:gd name="T6" fmla="*/ 3668 w 3669"/>
                <a:gd name="T7" fmla="*/ 6066 h 6067"/>
              </a:gdLst>
              <a:ahLst/>
              <a:cxnLst>
                <a:cxn ang="0">
                  <a:pos x="T0" y="T1"/>
                </a:cxn>
                <a:cxn ang="0">
                  <a:pos x="T2" y="T3"/>
                </a:cxn>
                <a:cxn ang="0">
                  <a:pos x="T4" y="T5"/>
                </a:cxn>
                <a:cxn ang="0">
                  <a:pos x="T6" y="T7"/>
                </a:cxn>
              </a:cxnLst>
              <a:rect l="0" t="0" r="r" b="b"/>
              <a:pathLst>
                <a:path w="3669" h="6067">
                  <a:moveTo>
                    <a:pt x="0" y="6066"/>
                  </a:moveTo>
                  <a:lnTo>
                    <a:pt x="0" y="0"/>
                  </a:lnTo>
                  <a:lnTo>
                    <a:pt x="3668" y="0"/>
                  </a:lnTo>
                  <a:lnTo>
                    <a:pt x="3668" y="6066"/>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3" name="Freeform 4">
              <a:extLst>
                <a:ext uri="{FF2B5EF4-FFF2-40B4-BE49-F238E27FC236}">
                  <a16:creationId xmlns:a16="http://schemas.microsoft.com/office/drawing/2014/main" id="{C470134B-80EA-4DE1-AE36-B6CC9055DFEA}"/>
                </a:ext>
              </a:extLst>
            </p:cNvPr>
            <p:cNvSpPr>
              <a:spLocks noChangeArrowheads="1"/>
            </p:cNvSpPr>
            <p:nvPr/>
          </p:nvSpPr>
          <p:spPr bwMode="auto">
            <a:xfrm>
              <a:off x="1790700" y="33210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4" name="Freeform 5">
              <a:extLst>
                <a:ext uri="{FF2B5EF4-FFF2-40B4-BE49-F238E27FC236}">
                  <a16:creationId xmlns:a16="http://schemas.microsoft.com/office/drawing/2014/main" id="{74B88DCF-420E-433C-8AE8-8A7C9184316F}"/>
                </a:ext>
              </a:extLst>
            </p:cNvPr>
            <p:cNvSpPr>
              <a:spLocks noChangeArrowheads="1"/>
            </p:cNvSpPr>
            <p:nvPr/>
          </p:nvSpPr>
          <p:spPr bwMode="auto">
            <a:xfrm>
              <a:off x="1790700" y="3727450"/>
              <a:ext cx="355600" cy="203200"/>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5" name="Freeform 6">
              <a:extLst>
                <a:ext uri="{FF2B5EF4-FFF2-40B4-BE49-F238E27FC236}">
                  <a16:creationId xmlns:a16="http://schemas.microsoft.com/office/drawing/2014/main" id="{892E7196-0CDC-41BB-8714-AE03A45C4520}"/>
                </a:ext>
              </a:extLst>
            </p:cNvPr>
            <p:cNvSpPr>
              <a:spLocks noChangeArrowheads="1"/>
            </p:cNvSpPr>
            <p:nvPr/>
          </p:nvSpPr>
          <p:spPr bwMode="auto">
            <a:xfrm>
              <a:off x="2349500" y="3321050"/>
              <a:ext cx="355600" cy="203200"/>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6" name="Freeform 7">
              <a:extLst>
                <a:ext uri="{FF2B5EF4-FFF2-40B4-BE49-F238E27FC236}">
                  <a16:creationId xmlns:a16="http://schemas.microsoft.com/office/drawing/2014/main" id="{A256EEEE-2E72-475D-81EA-88AD257A5458}"/>
                </a:ext>
              </a:extLst>
            </p:cNvPr>
            <p:cNvSpPr>
              <a:spLocks noChangeArrowheads="1"/>
            </p:cNvSpPr>
            <p:nvPr/>
          </p:nvSpPr>
          <p:spPr bwMode="auto">
            <a:xfrm>
              <a:off x="2349500" y="3727450"/>
              <a:ext cx="355600" cy="203200"/>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7" name="Line 8">
              <a:extLst>
                <a:ext uri="{FF2B5EF4-FFF2-40B4-BE49-F238E27FC236}">
                  <a16:creationId xmlns:a16="http://schemas.microsoft.com/office/drawing/2014/main" id="{100C6D68-76B3-4221-8BE3-1D9E3D71EA72}"/>
                </a:ext>
              </a:extLst>
            </p:cNvPr>
            <p:cNvSpPr>
              <a:spLocks noChangeShapeType="1"/>
            </p:cNvSpPr>
            <p:nvPr/>
          </p:nvSpPr>
          <p:spPr bwMode="auto">
            <a:xfrm>
              <a:off x="1589088" y="2711450"/>
              <a:ext cx="1320800" cy="1588"/>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8" name="Freeform 9">
              <a:extLst>
                <a:ext uri="{FF2B5EF4-FFF2-40B4-BE49-F238E27FC236}">
                  <a16:creationId xmlns:a16="http://schemas.microsoft.com/office/drawing/2014/main" id="{1D42B419-80F3-4539-AF6F-9EDDACD67DC9}"/>
                </a:ext>
              </a:extLst>
            </p:cNvPr>
            <p:cNvSpPr>
              <a:spLocks noChangeArrowheads="1"/>
            </p:cNvSpPr>
            <p:nvPr/>
          </p:nvSpPr>
          <p:spPr bwMode="auto">
            <a:xfrm>
              <a:off x="1790700" y="4133850"/>
              <a:ext cx="914400" cy="609600"/>
            </a:xfrm>
            <a:custGeom>
              <a:avLst/>
              <a:gdLst>
                <a:gd name="T0" fmla="*/ 0 w 2541"/>
                <a:gd name="T1" fmla="*/ 1693 h 1694"/>
                <a:gd name="T2" fmla="*/ 0 w 2541"/>
                <a:gd name="T3" fmla="*/ 0 h 1694"/>
                <a:gd name="T4" fmla="*/ 2540 w 2541"/>
                <a:gd name="T5" fmla="*/ 0 h 1694"/>
                <a:gd name="T6" fmla="*/ 2540 w 2541"/>
                <a:gd name="T7" fmla="*/ 1693 h 1694"/>
              </a:gdLst>
              <a:ahLst/>
              <a:cxnLst>
                <a:cxn ang="0">
                  <a:pos x="T0" y="T1"/>
                </a:cxn>
                <a:cxn ang="0">
                  <a:pos x="T2" y="T3"/>
                </a:cxn>
                <a:cxn ang="0">
                  <a:pos x="T4" y="T5"/>
                </a:cxn>
                <a:cxn ang="0">
                  <a:pos x="T6" y="T7"/>
                </a:cxn>
              </a:cxnLst>
              <a:rect l="0" t="0" r="r" b="b"/>
              <a:pathLst>
                <a:path w="2541" h="1694">
                  <a:moveTo>
                    <a:pt x="0" y="1693"/>
                  </a:moveTo>
                  <a:lnTo>
                    <a:pt x="0" y="0"/>
                  </a:lnTo>
                  <a:lnTo>
                    <a:pt x="2540" y="0"/>
                  </a:lnTo>
                  <a:lnTo>
                    <a:pt x="2540" y="1693"/>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89" name="Line 10">
              <a:extLst>
                <a:ext uri="{FF2B5EF4-FFF2-40B4-BE49-F238E27FC236}">
                  <a16:creationId xmlns:a16="http://schemas.microsoft.com/office/drawing/2014/main" id="{2B7C1218-C518-496D-9CCE-772EDD06107C}"/>
                </a:ext>
              </a:extLst>
            </p:cNvPr>
            <p:cNvSpPr>
              <a:spLocks noChangeShapeType="1"/>
            </p:cNvSpPr>
            <p:nvPr/>
          </p:nvSpPr>
          <p:spPr bwMode="auto">
            <a:xfrm>
              <a:off x="2247900" y="4286250"/>
              <a:ext cx="1588" cy="457200"/>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0" name="Line 11">
              <a:extLst>
                <a:ext uri="{FF2B5EF4-FFF2-40B4-BE49-F238E27FC236}">
                  <a16:creationId xmlns:a16="http://schemas.microsoft.com/office/drawing/2014/main" id="{1477B91A-C7E2-43E6-A322-FB7383658F36}"/>
                </a:ext>
              </a:extLst>
            </p:cNvPr>
            <p:cNvSpPr>
              <a:spLocks noChangeShapeType="1"/>
            </p:cNvSpPr>
            <p:nvPr/>
          </p:nvSpPr>
          <p:spPr bwMode="auto">
            <a:xfrm>
              <a:off x="1790700" y="4286250"/>
              <a:ext cx="914400" cy="1588"/>
            </a:xfrm>
            <a:prstGeom prst="line">
              <a:avLst/>
            </a:prstGeom>
            <a:noFill/>
            <a:ln w="25400" cap="flat">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1" name="Freeform 12">
              <a:extLst>
                <a:ext uri="{FF2B5EF4-FFF2-40B4-BE49-F238E27FC236}">
                  <a16:creationId xmlns:a16="http://schemas.microsoft.com/office/drawing/2014/main" id="{04816D97-E0A4-4491-B52D-831D28412C57}"/>
                </a:ext>
              </a:extLst>
            </p:cNvPr>
            <p:cNvSpPr>
              <a:spLocks noChangeArrowheads="1"/>
            </p:cNvSpPr>
            <p:nvPr/>
          </p:nvSpPr>
          <p:spPr bwMode="auto">
            <a:xfrm>
              <a:off x="1790700" y="2355850"/>
              <a:ext cx="914400" cy="203200"/>
            </a:xfrm>
            <a:custGeom>
              <a:avLst/>
              <a:gdLst>
                <a:gd name="T0" fmla="*/ 1270 w 2541"/>
                <a:gd name="T1" fmla="*/ 565 h 566"/>
                <a:gd name="T2" fmla="*/ 0 w 2541"/>
                <a:gd name="T3" fmla="*/ 565 h 566"/>
                <a:gd name="T4" fmla="*/ 0 w 2541"/>
                <a:gd name="T5" fmla="*/ 0 h 566"/>
                <a:gd name="T6" fmla="*/ 2540 w 2541"/>
                <a:gd name="T7" fmla="*/ 0 h 566"/>
                <a:gd name="T8" fmla="*/ 2540 w 2541"/>
                <a:gd name="T9" fmla="*/ 565 h 566"/>
                <a:gd name="T10" fmla="*/ 1270 w 2541"/>
                <a:gd name="T11" fmla="*/ 565 h 566"/>
              </a:gdLst>
              <a:ahLst/>
              <a:cxnLst>
                <a:cxn ang="0">
                  <a:pos x="T0" y="T1"/>
                </a:cxn>
                <a:cxn ang="0">
                  <a:pos x="T2" y="T3"/>
                </a:cxn>
                <a:cxn ang="0">
                  <a:pos x="T4" y="T5"/>
                </a:cxn>
                <a:cxn ang="0">
                  <a:pos x="T6" y="T7"/>
                </a:cxn>
                <a:cxn ang="0">
                  <a:pos x="T8" y="T9"/>
                </a:cxn>
                <a:cxn ang="0">
                  <a:pos x="T10" y="T11"/>
                </a:cxn>
              </a:cxnLst>
              <a:rect l="0" t="0" r="r" b="b"/>
              <a:pathLst>
                <a:path w="2541" h="566">
                  <a:moveTo>
                    <a:pt x="1270" y="565"/>
                  </a:moveTo>
                  <a:lnTo>
                    <a:pt x="0" y="565"/>
                  </a:lnTo>
                  <a:lnTo>
                    <a:pt x="0" y="0"/>
                  </a:lnTo>
                  <a:lnTo>
                    <a:pt x="2540" y="0"/>
                  </a:lnTo>
                  <a:lnTo>
                    <a:pt x="2540" y="565"/>
                  </a:lnTo>
                  <a:lnTo>
                    <a:pt x="1270"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2" name="Freeform 13">
              <a:extLst>
                <a:ext uri="{FF2B5EF4-FFF2-40B4-BE49-F238E27FC236}">
                  <a16:creationId xmlns:a16="http://schemas.microsoft.com/office/drawing/2014/main" id="{FC7137FC-CDC3-4A02-B99A-18AF9D678AB0}"/>
                </a:ext>
              </a:extLst>
            </p:cNvPr>
            <p:cNvSpPr>
              <a:spLocks noChangeArrowheads="1"/>
            </p:cNvSpPr>
            <p:nvPr/>
          </p:nvSpPr>
          <p:spPr bwMode="auto">
            <a:xfrm>
              <a:off x="1131888" y="3117850"/>
              <a:ext cx="254000" cy="203200"/>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3" name="Freeform 14">
              <a:extLst>
                <a:ext uri="{FF2B5EF4-FFF2-40B4-BE49-F238E27FC236}">
                  <a16:creationId xmlns:a16="http://schemas.microsoft.com/office/drawing/2014/main" id="{5190EF2F-7819-4CF3-AF7F-C625D294A9B7}"/>
                </a:ext>
              </a:extLst>
            </p:cNvPr>
            <p:cNvSpPr>
              <a:spLocks noChangeArrowheads="1"/>
            </p:cNvSpPr>
            <p:nvPr/>
          </p:nvSpPr>
          <p:spPr bwMode="auto">
            <a:xfrm>
              <a:off x="927100" y="2914650"/>
              <a:ext cx="660400" cy="1828800"/>
            </a:xfrm>
            <a:custGeom>
              <a:avLst/>
              <a:gdLst>
                <a:gd name="T0" fmla="*/ 0 w 1836"/>
                <a:gd name="T1" fmla="*/ 5079 h 5080"/>
                <a:gd name="T2" fmla="*/ 0 w 1836"/>
                <a:gd name="T3" fmla="*/ 0 h 5080"/>
                <a:gd name="T4" fmla="*/ 1835 w 1836"/>
                <a:gd name="T5" fmla="*/ 0 h 5080"/>
                <a:gd name="T6" fmla="*/ 1835 w 1836"/>
                <a:gd name="T7" fmla="*/ 5079 h 5080"/>
              </a:gdLst>
              <a:ahLst/>
              <a:cxnLst>
                <a:cxn ang="0">
                  <a:pos x="T0" y="T1"/>
                </a:cxn>
                <a:cxn ang="0">
                  <a:pos x="T2" y="T3"/>
                </a:cxn>
                <a:cxn ang="0">
                  <a:pos x="T4" y="T5"/>
                </a:cxn>
                <a:cxn ang="0">
                  <a:pos x="T6" y="T7"/>
                </a:cxn>
              </a:cxnLst>
              <a:rect l="0" t="0" r="r" b="b"/>
              <a:pathLst>
                <a:path w="1836" h="5080">
                  <a:moveTo>
                    <a:pt x="0" y="5079"/>
                  </a:moveTo>
                  <a:lnTo>
                    <a:pt x="0" y="0"/>
                  </a:lnTo>
                  <a:lnTo>
                    <a:pt x="1835" y="0"/>
                  </a:lnTo>
                  <a:lnTo>
                    <a:pt x="1835" y="5079"/>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4" name="Freeform 15">
              <a:extLst>
                <a:ext uri="{FF2B5EF4-FFF2-40B4-BE49-F238E27FC236}">
                  <a16:creationId xmlns:a16="http://schemas.microsoft.com/office/drawing/2014/main" id="{62CA8D38-BD1D-409E-9D87-1F53CCCC6874}"/>
                </a:ext>
              </a:extLst>
            </p:cNvPr>
            <p:cNvSpPr>
              <a:spLocks noChangeArrowheads="1"/>
            </p:cNvSpPr>
            <p:nvPr/>
          </p:nvSpPr>
          <p:spPr bwMode="auto">
            <a:xfrm>
              <a:off x="1131888" y="3524250"/>
              <a:ext cx="254000" cy="203200"/>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5" name="Freeform 16">
              <a:extLst>
                <a:ext uri="{FF2B5EF4-FFF2-40B4-BE49-F238E27FC236}">
                  <a16:creationId xmlns:a16="http://schemas.microsoft.com/office/drawing/2014/main" id="{458D4EB2-01AE-4E5B-8A81-5FDF1F918E00}"/>
                </a:ext>
              </a:extLst>
            </p:cNvPr>
            <p:cNvSpPr>
              <a:spLocks noChangeArrowheads="1"/>
            </p:cNvSpPr>
            <p:nvPr/>
          </p:nvSpPr>
          <p:spPr bwMode="auto">
            <a:xfrm>
              <a:off x="1131888" y="3930650"/>
              <a:ext cx="254000" cy="203200"/>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6" name="Freeform 17">
              <a:extLst>
                <a:ext uri="{FF2B5EF4-FFF2-40B4-BE49-F238E27FC236}">
                  <a16:creationId xmlns:a16="http://schemas.microsoft.com/office/drawing/2014/main" id="{441B97DF-0995-4E35-9971-672D158178A4}"/>
                </a:ext>
              </a:extLst>
            </p:cNvPr>
            <p:cNvSpPr>
              <a:spLocks noChangeArrowheads="1"/>
            </p:cNvSpPr>
            <p:nvPr/>
          </p:nvSpPr>
          <p:spPr bwMode="auto">
            <a:xfrm>
              <a:off x="1131888" y="4337050"/>
              <a:ext cx="254000" cy="203200"/>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7" name="Freeform 18">
              <a:extLst>
                <a:ext uri="{FF2B5EF4-FFF2-40B4-BE49-F238E27FC236}">
                  <a16:creationId xmlns:a16="http://schemas.microsoft.com/office/drawing/2014/main" id="{2CDC143B-CE91-4A84-B5B8-7C12DBFDF3EF}"/>
                </a:ext>
              </a:extLst>
            </p:cNvPr>
            <p:cNvSpPr>
              <a:spLocks noChangeArrowheads="1"/>
            </p:cNvSpPr>
            <p:nvPr/>
          </p:nvSpPr>
          <p:spPr bwMode="auto">
            <a:xfrm>
              <a:off x="2908300" y="3321049"/>
              <a:ext cx="660070" cy="1421973"/>
            </a:xfrm>
            <a:custGeom>
              <a:avLst/>
              <a:gdLst>
                <a:gd name="T0" fmla="*/ 0 w 1836"/>
                <a:gd name="T1" fmla="*/ 3950 h 3951"/>
                <a:gd name="T2" fmla="*/ 0 w 1836"/>
                <a:gd name="T3" fmla="*/ 0 h 3951"/>
                <a:gd name="T4" fmla="*/ 1835 w 1836"/>
                <a:gd name="T5" fmla="*/ 0 h 3951"/>
                <a:gd name="T6" fmla="*/ 1835 w 1836"/>
                <a:gd name="T7" fmla="*/ 3950 h 3951"/>
                <a:gd name="connsiteX0" fmla="*/ 0 w 9995"/>
                <a:gd name="connsiteY0" fmla="*/ 0 h 9997"/>
                <a:gd name="connsiteX1" fmla="*/ 9995 w 9995"/>
                <a:gd name="connsiteY1" fmla="*/ 0 h 9997"/>
                <a:gd name="connsiteX2" fmla="*/ 9995 w 9995"/>
                <a:gd name="connsiteY2" fmla="*/ 9997 h 9997"/>
              </a:gdLst>
              <a:ahLst/>
              <a:cxnLst>
                <a:cxn ang="0">
                  <a:pos x="connsiteX0" y="connsiteY0"/>
                </a:cxn>
                <a:cxn ang="0">
                  <a:pos x="connsiteX1" y="connsiteY1"/>
                </a:cxn>
                <a:cxn ang="0">
                  <a:pos x="connsiteX2" y="connsiteY2"/>
                </a:cxn>
              </a:cxnLst>
              <a:rect l="l" t="t" r="r" b="b"/>
              <a:pathLst>
                <a:path w="9995" h="9997">
                  <a:moveTo>
                    <a:pt x="0" y="0"/>
                  </a:moveTo>
                  <a:lnTo>
                    <a:pt x="9995" y="0"/>
                  </a:lnTo>
                  <a:lnTo>
                    <a:pt x="9995" y="9997"/>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8" name="Freeform 19">
              <a:extLst>
                <a:ext uri="{FF2B5EF4-FFF2-40B4-BE49-F238E27FC236}">
                  <a16:creationId xmlns:a16="http://schemas.microsoft.com/office/drawing/2014/main" id="{0B889AE6-147C-4652-BFEC-A3A29E52BBD8}"/>
                </a:ext>
              </a:extLst>
            </p:cNvPr>
            <p:cNvSpPr>
              <a:spLocks noChangeArrowheads="1"/>
            </p:cNvSpPr>
            <p:nvPr/>
          </p:nvSpPr>
          <p:spPr bwMode="auto">
            <a:xfrm>
              <a:off x="3111500" y="3524250"/>
              <a:ext cx="254000" cy="203200"/>
            </a:xfrm>
            <a:custGeom>
              <a:avLst/>
              <a:gdLst>
                <a:gd name="T0" fmla="*/ 353 w 706"/>
                <a:gd name="T1" fmla="*/ 564 h 565"/>
                <a:gd name="T2" fmla="*/ 0 w 706"/>
                <a:gd name="T3" fmla="*/ 564 h 565"/>
                <a:gd name="T4" fmla="*/ 0 w 706"/>
                <a:gd name="T5" fmla="*/ 0 h 565"/>
                <a:gd name="T6" fmla="*/ 705 w 706"/>
                <a:gd name="T7" fmla="*/ 0 h 565"/>
                <a:gd name="T8" fmla="*/ 705 w 706"/>
                <a:gd name="T9" fmla="*/ 564 h 565"/>
                <a:gd name="T10" fmla="*/ 353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3" y="564"/>
                  </a:moveTo>
                  <a:lnTo>
                    <a:pt x="0" y="564"/>
                  </a:lnTo>
                  <a:lnTo>
                    <a:pt x="0" y="0"/>
                  </a:lnTo>
                  <a:lnTo>
                    <a:pt x="705" y="0"/>
                  </a:lnTo>
                  <a:lnTo>
                    <a:pt x="705" y="564"/>
                  </a:lnTo>
                  <a:lnTo>
                    <a:pt x="353" y="564"/>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99" name="Freeform 20">
              <a:extLst>
                <a:ext uri="{FF2B5EF4-FFF2-40B4-BE49-F238E27FC236}">
                  <a16:creationId xmlns:a16="http://schemas.microsoft.com/office/drawing/2014/main" id="{05CBC556-90E7-4CDB-A2A5-F7A51CAB6212}"/>
                </a:ext>
              </a:extLst>
            </p:cNvPr>
            <p:cNvSpPr>
              <a:spLocks noChangeArrowheads="1"/>
            </p:cNvSpPr>
            <p:nvPr/>
          </p:nvSpPr>
          <p:spPr bwMode="auto">
            <a:xfrm>
              <a:off x="3111500" y="3930650"/>
              <a:ext cx="254000" cy="203200"/>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0" name="Freeform 21">
              <a:extLst>
                <a:ext uri="{FF2B5EF4-FFF2-40B4-BE49-F238E27FC236}">
                  <a16:creationId xmlns:a16="http://schemas.microsoft.com/office/drawing/2014/main" id="{DA193155-0783-406F-ABC3-953512001057}"/>
                </a:ext>
              </a:extLst>
            </p:cNvPr>
            <p:cNvSpPr>
              <a:spLocks noChangeArrowheads="1"/>
            </p:cNvSpPr>
            <p:nvPr/>
          </p:nvSpPr>
          <p:spPr bwMode="auto">
            <a:xfrm>
              <a:off x="3111500" y="4337050"/>
              <a:ext cx="254000" cy="203200"/>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25400" cap="flat">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grpSp>
        <p:nvGrpSpPr>
          <p:cNvPr id="120" name="グループ化 119">
            <a:extLst>
              <a:ext uri="{FF2B5EF4-FFF2-40B4-BE49-F238E27FC236}">
                <a16:creationId xmlns:a16="http://schemas.microsoft.com/office/drawing/2014/main" id="{B81636FF-C73E-406A-AE0B-D5F31A19A6D1}"/>
              </a:ext>
            </a:extLst>
          </p:cNvPr>
          <p:cNvGrpSpPr/>
          <p:nvPr/>
        </p:nvGrpSpPr>
        <p:grpSpPr>
          <a:xfrm>
            <a:off x="7156645" y="1176136"/>
            <a:ext cx="1987355" cy="955406"/>
            <a:chOff x="2964287" y="1226310"/>
            <a:chExt cx="1508521" cy="750770"/>
          </a:xfrm>
        </p:grpSpPr>
        <p:pic>
          <p:nvPicPr>
            <p:cNvPr id="121" name="Picture 22">
              <a:extLst>
                <a:ext uri="{FF2B5EF4-FFF2-40B4-BE49-F238E27FC236}">
                  <a16:creationId xmlns:a16="http://schemas.microsoft.com/office/drawing/2014/main" id="{0F0E9FDF-9971-4617-84B0-FF9DCEAB73CF}"/>
                </a:ext>
              </a:extLst>
            </p:cNvPr>
            <p:cNvPicPr>
              <a:picLocks noChangeAspect="1"/>
            </p:cNvPicPr>
            <p:nvPr/>
          </p:nvPicPr>
          <p:blipFill>
            <a:blip r:embed="rId3"/>
            <a:stretch>
              <a:fillRect/>
            </a:stretch>
          </p:blipFill>
          <p:spPr>
            <a:xfrm>
              <a:off x="2964287" y="1226310"/>
              <a:ext cx="1508521" cy="750770"/>
            </a:xfrm>
            <a:prstGeom prst="rect">
              <a:avLst/>
            </a:prstGeom>
          </p:spPr>
        </p:pic>
        <p:sp>
          <p:nvSpPr>
            <p:cNvPr id="122" name="テキスト ボックス 121">
              <a:extLst>
                <a:ext uri="{FF2B5EF4-FFF2-40B4-BE49-F238E27FC236}">
                  <a16:creationId xmlns:a16="http://schemas.microsoft.com/office/drawing/2014/main" id="{6ACF2BE5-9413-4A50-926F-D9AEE08638DD}"/>
                </a:ext>
              </a:extLst>
            </p:cNvPr>
            <p:cNvSpPr txBox="1"/>
            <p:nvPr/>
          </p:nvSpPr>
          <p:spPr>
            <a:xfrm>
              <a:off x="3340973" y="1392053"/>
              <a:ext cx="806965" cy="290226"/>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SaaS‐B</a:t>
              </a:r>
              <a:endParaRPr kumimoji="1" lang="ja-JP" altLang="en-US" b="1" dirty="0">
                <a:latin typeface="メイリオ" panose="020B0604030504040204" pitchFamily="50" charset="-128"/>
                <a:ea typeface="メイリオ" panose="020B0604030504040204" pitchFamily="50" charset="-128"/>
              </a:endParaRPr>
            </a:p>
          </p:txBody>
        </p:sp>
      </p:grpSp>
      <p:grpSp>
        <p:nvGrpSpPr>
          <p:cNvPr id="124" name="グループ化 123">
            <a:extLst>
              <a:ext uri="{FF2B5EF4-FFF2-40B4-BE49-F238E27FC236}">
                <a16:creationId xmlns:a16="http://schemas.microsoft.com/office/drawing/2014/main" id="{D3A76D22-4AA7-43FA-9875-89CF9835406C}"/>
              </a:ext>
            </a:extLst>
          </p:cNvPr>
          <p:cNvGrpSpPr/>
          <p:nvPr/>
        </p:nvGrpSpPr>
        <p:grpSpPr>
          <a:xfrm>
            <a:off x="6628394" y="453423"/>
            <a:ext cx="2052228" cy="1032635"/>
            <a:chOff x="2964287" y="1226310"/>
            <a:chExt cx="1508521" cy="750770"/>
          </a:xfrm>
        </p:grpSpPr>
        <p:pic>
          <p:nvPicPr>
            <p:cNvPr id="125" name="Picture 22">
              <a:extLst>
                <a:ext uri="{FF2B5EF4-FFF2-40B4-BE49-F238E27FC236}">
                  <a16:creationId xmlns:a16="http://schemas.microsoft.com/office/drawing/2014/main" id="{1EBB19AF-1D23-4CDD-9D30-CF2486B42D5D}"/>
                </a:ext>
              </a:extLst>
            </p:cNvPr>
            <p:cNvPicPr>
              <a:picLocks noChangeAspect="1"/>
            </p:cNvPicPr>
            <p:nvPr/>
          </p:nvPicPr>
          <p:blipFill>
            <a:blip r:embed="rId3"/>
            <a:stretch>
              <a:fillRect/>
            </a:stretch>
          </p:blipFill>
          <p:spPr>
            <a:xfrm>
              <a:off x="2964287" y="1226310"/>
              <a:ext cx="1508521" cy="750770"/>
            </a:xfrm>
            <a:prstGeom prst="rect">
              <a:avLst/>
            </a:prstGeom>
          </p:spPr>
        </p:pic>
        <p:sp>
          <p:nvSpPr>
            <p:cNvPr id="126" name="テキスト ボックス 125">
              <a:extLst>
                <a:ext uri="{FF2B5EF4-FFF2-40B4-BE49-F238E27FC236}">
                  <a16:creationId xmlns:a16="http://schemas.microsoft.com/office/drawing/2014/main" id="{498EBC47-5F92-4E83-BDB8-B6ECB4CD6B17}"/>
                </a:ext>
              </a:extLst>
            </p:cNvPr>
            <p:cNvSpPr txBox="1"/>
            <p:nvPr/>
          </p:nvSpPr>
          <p:spPr>
            <a:xfrm>
              <a:off x="3303698" y="1379075"/>
              <a:ext cx="783813" cy="268520"/>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SaaS‐A</a:t>
              </a:r>
              <a:endParaRPr kumimoji="1" lang="ja-JP" altLang="en-US" b="1" dirty="0">
                <a:latin typeface="メイリオ" panose="020B0604030504040204" pitchFamily="50" charset="-128"/>
                <a:ea typeface="メイリオ" panose="020B0604030504040204" pitchFamily="50" charset="-128"/>
              </a:endParaRPr>
            </a:p>
          </p:txBody>
        </p:sp>
      </p:grpSp>
      <p:sp>
        <p:nvSpPr>
          <p:cNvPr id="131" name="楕円 130">
            <a:extLst>
              <a:ext uri="{FF2B5EF4-FFF2-40B4-BE49-F238E27FC236}">
                <a16:creationId xmlns:a16="http://schemas.microsoft.com/office/drawing/2014/main" id="{E9DE893D-F4B5-47A5-903F-3B8050A2D1A2}"/>
              </a:ext>
            </a:extLst>
          </p:cNvPr>
          <p:cNvSpPr/>
          <p:nvPr/>
        </p:nvSpPr>
        <p:spPr>
          <a:xfrm>
            <a:off x="1402486" y="2718487"/>
            <a:ext cx="2372504" cy="1112108"/>
          </a:xfrm>
          <a:prstGeom prst="ellipse">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67C897F-022A-48E9-B8CE-CE47B2F34126}"/>
              </a:ext>
            </a:extLst>
          </p:cNvPr>
          <p:cNvSpPr txBox="1"/>
          <p:nvPr/>
        </p:nvSpPr>
        <p:spPr>
          <a:xfrm>
            <a:off x="2168605" y="2625811"/>
            <a:ext cx="779124"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WAN</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02" name="Group 53">
            <a:extLst>
              <a:ext uri="{FF2B5EF4-FFF2-40B4-BE49-F238E27FC236}">
                <a16:creationId xmlns:a16="http://schemas.microsoft.com/office/drawing/2014/main" id="{25C08BE1-046D-4D0E-A8EE-41310328CD46}"/>
              </a:ext>
            </a:extLst>
          </p:cNvPr>
          <p:cNvGrpSpPr/>
          <p:nvPr/>
        </p:nvGrpSpPr>
        <p:grpSpPr>
          <a:xfrm>
            <a:off x="769202" y="1041055"/>
            <a:ext cx="514420" cy="497685"/>
            <a:chOff x="3736975" y="1150938"/>
            <a:chExt cx="4470400" cy="4267200"/>
          </a:xfrm>
          <a:solidFill>
            <a:schemeClr val="bg2"/>
          </a:solidFill>
        </p:grpSpPr>
        <p:sp>
          <p:nvSpPr>
            <p:cNvPr id="103" name="Freeform 1">
              <a:extLst>
                <a:ext uri="{FF2B5EF4-FFF2-40B4-BE49-F238E27FC236}">
                  <a16:creationId xmlns:a16="http://schemas.microsoft.com/office/drawing/2014/main" id="{BB1D092C-27DE-4520-8534-B557E0908871}"/>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4" name="Line 2">
              <a:extLst>
                <a:ext uri="{FF2B5EF4-FFF2-40B4-BE49-F238E27FC236}">
                  <a16:creationId xmlns:a16="http://schemas.microsoft.com/office/drawing/2014/main" id="{1B13C2AC-588F-428F-90CF-84C9A8DB18AB}"/>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5" name="Freeform 3">
              <a:extLst>
                <a:ext uri="{FF2B5EF4-FFF2-40B4-BE49-F238E27FC236}">
                  <a16:creationId xmlns:a16="http://schemas.microsoft.com/office/drawing/2014/main" id="{6E98D159-440F-4826-B461-298502D3DD7A}"/>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6" name="Freeform 4">
              <a:extLst>
                <a:ext uri="{FF2B5EF4-FFF2-40B4-BE49-F238E27FC236}">
                  <a16:creationId xmlns:a16="http://schemas.microsoft.com/office/drawing/2014/main" id="{4887FEB1-37A5-49C5-8D9B-C549A5A40C19}"/>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7" name="Line 5">
              <a:extLst>
                <a:ext uri="{FF2B5EF4-FFF2-40B4-BE49-F238E27FC236}">
                  <a16:creationId xmlns:a16="http://schemas.microsoft.com/office/drawing/2014/main" id="{953EC121-1A42-4B30-BEDF-A93F3D704D9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8" name="Freeform 6">
              <a:extLst>
                <a:ext uri="{FF2B5EF4-FFF2-40B4-BE49-F238E27FC236}">
                  <a16:creationId xmlns:a16="http://schemas.microsoft.com/office/drawing/2014/main" id="{99D1E759-E3C5-472B-95DB-990049CEB893}"/>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09" name="Line 7">
              <a:extLst>
                <a:ext uri="{FF2B5EF4-FFF2-40B4-BE49-F238E27FC236}">
                  <a16:creationId xmlns:a16="http://schemas.microsoft.com/office/drawing/2014/main" id="{DD71786D-8794-4271-AB78-36E9FFE7FF55}"/>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0" name="Freeform 8">
              <a:extLst>
                <a:ext uri="{FF2B5EF4-FFF2-40B4-BE49-F238E27FC236}">
                  <a16:creationId xmlns:a16="http://schemas.microsoft.com/office/drawing/2014/main" id="{2FE7665F-EA32-4E50-AACC-AE410E686D7F}"/>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1" name="Line 9">
              <a:extLst>
                <a:ext uri="{FF2B5EF4-FFF2-40B4-BE49-F238E27FC236}">
                  <a16:creationId xmlns:a16="http://schemas.microsoft.com/office/drawing/2014/main" id="{FC0A974C-9056-404F-98C3-65C7251D2C34}"/>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2" name="Freeform 10">
              <a:extLst>
                <a:ext uri="{FF2B5EF4-FFF2-40B4-BE49-F238E27FC236}">
                  <a16:creationId xmlns:a16="http://schemas.microsoft.com/office/drawing/2014/main" id="{FA1AC507-1510-4C6C-9BE6-F4E4D6BC7248}"/>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3" name="Line 11">
              <a:extLst>
                <a:ext uri="{FF2B5EF4-FFF2-40B4-BE49-F238E27FC236}">
                  <a16:creationId xmlns:a16="http://schemas.microsoft.com/office/drawing/2014/main" id="{137CCBD0-B325-4DF5-A7A4-7F64AF9454CB}"/>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4" name="Freeform 12">
              <a:extLst>
                <a:ext uri="{FF2B5EF4-FFF2-40B4-BE49-F238E27FC236}">
                  <a16:creationId xmlns:a16="http://schemas.microsoft.com/office/drawing/2014/main" id="{8DCFA906-86D5-4DE6-8185-8E3E4AE4FD2D}"/>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5" name="Freeform 13">
              <a:extLst>
                <a:ext uri="{FF2B5EF4-FFF2-40B4-BE49-F238E27FC236}">
                  <a16:creationId xmlns:a16="http://schemas.microsoft.com/office/drawing/2014/main" id="{3A08E129-D627-426F-AB4C-EC317301FC8E}"/>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6" name="Line 14">
              <a:extLst>
                <a:ext uri="{FF2B5EF4-FFF2-40B4-BE49-F238E27FC236}">
                  <a16:creationId xmlns:a16="http://schemas.microsoft.com/office/drawing/2014/main" id="{8A37FBD0-FA72-45E2-8717-465E3B154387}"/>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17" name="Freeform 15">
              <a:extLst>
                <a:ext uri="{FF2B5EF4-FFF2-40B4-BE49-F238E27FC236}">
                  <a16:creationId xmlns:a16="http://schemas.microsoft.com/office/drawing/2014/main" id="{6A96C2AD-0B68-480E-BBF5-ECE5C597EB57}"/>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sp>
        <p:nvSpPr>
          <p:cNvPr id="132" name="テキスト ボックス 131">
            <a:extLst>
              <a:ext uri="{FF2B5EF4-FFF2-40B4-BE49-F238E27FC236}">
                <a16:creationId xmlns:a16="http://schemas.microsoft.com/office/drawing/2014/main" id="{714AD32D-0383-4B31-8F52-0036A876B796}"/>
              </a:ext>
            </a:extLst>
          </p:cNvPr>
          <p:cNvSpPr txBox="1"/>
          <p:nvPr/>
        </p:nvSpPr>
        <p:spPr>
          <a:xfrm>
            <a:off x="1723763" y="4485501"/>
            <a:ext cx="801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拠点</a:t>
            </a:r>
            <a:r>
              <a:rPr kumimoji="1" lang="en-US" altLang="ja-JP" dirty="0">
                <a:latin typeface="メイリオ" panose="020B0604030504040204" pitchFamily="50" charset="-128"/>
                <a:ea typeface="メイリオ" panose="020B0604030504040204" pitchFamily="50" charset="-128"/>
              </a:rPr>
              <a:t>C</a:t>
            </a:r>
            <a:endParaRPr kumimoji="1" lang="ja-JP" altLang="en-US" dirty="0">
              <a:latin typeface="メイリオ" panose="020B0604030504040204" pitchFamily="50" charset="-128"/>
              <a:ea typeface="メイリオ" panose="020B0604030504040204" pitchFamily="50" charset="-128"/>
            </a:endParaRPr>
          </a:p>
        </p:txBody>
      </p:sp>
      <p:cxnSp>
        <p:nvCxnSpPr>
          <p:cNvPr id="157" name="直線コネクタ 156">
            <a:extLst>
              <a:ext uri="{FF2B5EF4-FFF2-40B4-BE49-F238E27FC236}">
                <a16:creationId xmlns:a16="http://schemas.microsoft.com/office/drawing/2014/main" id="{858FDE79-2822-45E4-9FEA-0438DB428FA4}"/>
              </a:ext>
            </a:extLst>
          </p:cNvPr>
          <p:cNvCxnSpPr/>
          <p:nvPr/>
        </p:nvCxnSpPr>
        <p:spPr>
          <a:xfrm>
            <a:off x="574590" y="3496962"/>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DDDDB8D7-E2F7-4172-ACBF-F0F6F530B5D0}"/>
              </a:ext>
            </a:extLst>
          </p:cNvPr>
          <p:cNvCxnSpPr/>
          <p:nvPr/>
        </p:nvCxnSpPr>
        <p:spPr>
          <a:xfrm>
            <a:off x="1269657" y="3518584"/>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53">
            <a:extLst>
              <a:ext uri="{FF2B5EF4-FFF2-40B4-BE49-F238E27FC236}">
                <a16:creationId xmlns:a16="http://schemas.microsoft.com/office/drawing/2014/main" id="{28FDDDF7-7CCE-4BBA-84A1-7D06FF96D8B3}"/>
              </a:ext>
            </a:extLst>
          </p:cNvPr>
          <p:cNvGrpSpPr/>
          <p:nvPr/>
        </p:nvGrpSpPr>
        <p:grpSpPr>
          <a:xfrm>
            <a:off x="1022519" y="3932537"/>
            <a:ext cx="514420" cy="497685"/>
            <a:chOff x="3736975" y="1150938"/>
            <a:chExt cx="4470400" cy="4267200"/>
          </a:xfrm>
          <a:solidFill>
            <a:schemeClr val="bg2"/>
          </a:solidFill>
        </p:grpSpPr>
        <p:sp>
          <p:nvSpPr>
            <p:cNvPr id="35" name="Freeform 1">
              <a:extLst>
                <a:ext uri="{FF2B5EF4-FFF2-40B4-BE49-F238E27FC236}">
                  <a16:creationId xmlns:a16="http://schemas.microsoft.com/office/drawing/2014/main" id="{8240E700-8109-4C9D-A136-96A780B2B9B2}"/>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6" name="Line 2">
              <a:extLst>
                <a:ext uri="{FF2B5EF4-FFF2-40B4-BE49-F238E27FC236}">
                  <a16:creationId xmlns:a16="http://schemas.microsoft.com/office/drawing/2014/main" id="{911BD4BC-FED5-40D4-8950-AB8037699971}"/>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7" name="Freeform 3">
              <a:extLst>
                <a:ext uri="{FF2B5EF4-FFF2-40B4-BE49-F238E27FC236}">
                  <a16:creationId xmlns:a16="http://schemas.microsoft.com/office/drawing/2014/main" id="{5ABCBAF4-EDF1-430C-A6AC-623B5171E60C}"/>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8" name="Freeform 4">
              <a:extLst>
                <a:ext uri="{FF2B5EF4-FFF2-40B4-BE49-F238E27FC236}">
                  <a16:creationId xmlns:a16="http://schemas.microsoft.com/office/drawing/2014/main" id="{F894465D-0B4D-4376-AA32-2BFEE7D7887F}"/>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9" name="Line 5">
              <a:extLst>
                <a:ext uri="{FF2B5EF4-FFF2-40B4-BE49-F238E27FC236}">
                  <a16:creationId xmlns:a16="http://schemas.microsoft.com/office/drawing/2014/main" id="{5E9EBD90-0A2D-46F8-A818-4379ABAB2EB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0" name="Freeform 6">
              <a:extLst>
                <a:ext uri="{FF2B5EF4-FFF2-40B4-BE49-F238E27FC236}">
                  <a16:creationId xmlns:a16="http://schemas.microsoft.com/office/drawing/2014/main" id="{7EB22772-BBA8-445D-8441-4E3C59246FE3}"/>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1" name="Line 7">
              <a:extLst>
                <a:ext uri="{FF2B5EF4-FFF2-40B4-BE49-F238E27FC236}">
                  <a16:creationId xmlns:a16="http://schemas.microsoft.com/office/drawing/2014/main" id="{7473C96E-E405-4AFA-BFC8-6BD15F4C81FC}"/>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2" name="Freeform 8">
              <a:extLst>
                <a:ext uri="{FF2B5EF4-FFF2-40B4-BE49-F238E27FC236}">
                  <a16:creationId xmlns:a16="http://schemas.microsoft.com/office/drawing/2014/main" id="{F4A684D7-2315-49B5-9D95-978C0DCE2C20}"/>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3" name="Line 9">
              <a:extLst>
                <a:ext uri="{FF2B5EF4-FFF2-40B4-BE49-F238E27FC236}">
                  <a16:creationId xmlns:a16="http://schemas.microsoft.com/office/drawing/2014/main" id="{0BEBBCE5-68FA-495E-9D2E-62F327F2E7C3}"/>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4" name="Freeform 10">
              <a:extLst>
                <a:ext uri="{FF2B5EF4-FFF2-40B4-BE49-F238E27FC236}">
                  <a16:creationId xmlns:a16="http://schemas.microsoft.com/office/drawing/2014/main" id="{44587B3C-C2D8-4045-9984-2190D129AD3E}"/>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5" name="Line 11">
              <a:extLst>
                <a:ext uri="{FF2B5EF4-FFF2-40B4-BE49-F238E27FC236}">
                  <a16:creationId xmlns:a16="http://schemas.microsoft.com/office/drawing/2014/main" id="{974AE3FD-394E-4C4E-877D-72F65199F30C}"/>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6" name="Freeform 12">
              <a:extLst>
                <a:ext uri="{FF2B5EF4-FFF2-40B4-BE49-F238E27FC236}">
                  <a16:creationId xmlns:a16="http://schemas.microsoft.com/office/drawing/2014/main" id="{FA632F68-CA63-4961-BE47-7BD619322712}"/>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7" name="Freeform 13">
              <a:extLst>
                <a:ext uri="{FF2B5EF4-FFF2-40B4-BE49-F238E27FC236}">
                  <a16:creationId xmlns:a16="http://schemas.microsoft.com/office/drawing/2014/main" id="{D0AFA549-FFA4-49EC-BCF9-138F8504452E}"/>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8" name="Line 14">
              <a:extLst>
                <a:ext uri="{FF2B5EF4-FFF2-40B4-BE49-F238E27FC236}">
                  <a16:creationId xmlns:a16="http://schemas.microsoft.com/office/drawing/2014/main" id="{1D432222-0389-4A3E-AD3D-82052E8B09A3}"/>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49" name="Freeform 15">
              <a:extLst>
                <a:ext uri="{FF2B5EF4-FFF2-40B4-BE49-F238E27FC236}">
                  <a16:creationId xmlns:a16="http://schemas.microsoft.com/office/drawing/2014/main" id="{121DE544-9C4A-4661-9DB6-82F220440D35}"/>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59" name="直線コネクタ 158">
            <a:extLst>
              <a:ext uri="{FF2B5EF4-FFF2-40B4-BE49-F238E27FC236}">
                <a16:creationId xmlns:a16="http://schemas.microsoft.com/office/drawing/2014/main" id="{7E0E1D64-DE43-4731-B42B-8ADDB750DF9F}"/>
              </a:ext>
            </a:extLst>
          </p:cNvPr>
          <p:cNvCxnSpPr/>
          <p:nvPr/>
        </p:nvCxnSpPr>
        <p:spPr>
          <a:xfrm>
            <a:off x="2026511" y="3496959"/>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3" name="Group 53">
            <a:extLst>
              <a:ext uri="{FF2B5EF4-FFF2-40B4-BE49-F238E27FC236}">
                <a16:creationId xmlns:a16="http://schemas.microsoft.com/office/drawing/2014/main" id="{094CC27C-9342-4B69-B901-71C1EBC7ECB2}"/>
              </a:ext>
            </a:extLst>
          </p:cNvPr>
          <p:cNvGrpSpPr/>
          <p:nvPr/>
        </p:nvGrpSpPr>
        <p:grpSpPr>
          <a:xfrm>
            <a:off x="1785549" y="3929445"/>
            <a:ext cx="514420" cy="497685"/>
            <a:chOff x="3736975" y="1150938"/>
            <a:chExt cx="4470400" cy="4267200"/>
          </a:xfrm>
          <a:solidFill>
            <a:schemeClr val="bg2"/>
          </a:solidFill>
        </p:grpSpPr>
        <p:sp>
          <p:nvSpPr>
            <p:cNvPr id="134" name="Freeform 1">
              <a:extLst>
                <a:ext uri="{FF2B5EF4-FFF2-40B4-BE49-F238E27FC236}">
                  <a16:creationId xmlns:a16="http://schemas.microsoft.com/office/drawing/2014/main" id="{F2B08DB8-F7A8-4BA5-BDCC-26366F49DE96}"/>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5" name="Line 2">
              <a:extLst>
                <a:ext uri="{FF2B5EF4-FFF2-40B4-BE49-F238E27FC236}">
                  <a16:creationId xmlns:a16="http://schemas.microsoft.com/office/drawing/2014/main" id="{E2D2541F-EFE2-4D5D-A5A0-9BBD844322C8}"/>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6" name="Freeform 3">
              <a:extLst>
                <a:ext uri="{FF2B5EF4-FFF2-40B4-BE49-F238E27FC236}">
                  <a16:creationId xmlns:a16="http://schemas.microsoft.com/office/drawing/2014/main" id="{00EEECA6-82D3-490B-83DB-1DEACC823951}"/>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7" name="Freeform 4">
              <a:extLst>
                <a:ext uri="{FF2B5EF4-FFF2-40B4-BE49-F238E27FC236}">
                  <a16:creationId xmlns:a16="http://schemas.microsoft.com/office/drawing/2014/main" id="{BCEF6E33-1A04-4189-B14C-8C1D1B62C4D1}"/>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8" name="Line 5">
              <a:extLst>
                <a:ext uri="{FF2B5EF4-FFF2-40B4-BE49-F238E27FC236}">
                  <a16:creationId xmlns:a16="http://schemas.microsoft.com/office/drawing/2014/main" id="{3644D4AD-38FE-4600-9BC6-D2E8B7527649}"/>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39" name="Freeform 6">
              <a:extLst>
                <a:ext uri="{FF2B5EF4-FFF2-40B4-BE49-F238E27FC236}">
                  <a16:creationId xmlns:a16="http://schemas.microsoft.com/office/drawing/2014/main" id="{805A86B4-968B-410A-90E9-B79F2CE168A5}"/>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0" name="Line 7">
              <a:extLst>
                <a:ext uri="{FF2B5EF4-FFF2-40B4-BE49-F238E27FC236}">
                  <a16:creationId xmlns:a16="http://schemas.microsoft.com/office/drawing/2014/main" id="{D69FA5B7-EAA9-4024-89C4-2BAD33AB6F2B}"/>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1" name="Freeform 8">
              <a:extLst>
                <a:ext uri="{FF2B5EF4-FFF2-40B4-BE49-F238E27FC236}">
                  <a16:creationId xmlns:a16="http://schemas.microsoft.com/office/drawing/2014/main" id="{26111444-6EDD-4CE1-9437-6C59BCB8D221}"/>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2" name="Line 9">
              <a:extLst>
                <a:ext uri="{FF2B5EF4-FFF2-40B4-BE49-F238E27FC236}">
                  <a16:creationId xmlns:a16="http://schemas.microsoft.com/office/drawing/2014/main" id="{14BE3567-A253-4143-9069-D2085D9F179C}"/>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3" name="Freeform 10">
              <a:extLst>
                <a:ext uri="{FF2B5EF4-FFF2-40B4-BE49-F238E27FC236}">
                  <a16:creationId xmlns:a16="http://schemas.microsoft.com/office/drawing/2014/main" id="{95EE414F-DF06-4FAC-ACA6-35AE40F9B1A3}"/>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4" name="Line 11">
              <a:extLst>
                <a:ext uri="{FF2B5EF4-FFF2-40B4-BE49-F238E27FC236}">
                  <a16:creationId xmlns:a16="http://schemas.microsoft.com/office/drawing/2014/main" id="{46D01FC9-559C-4CBD-B039-17FE9EDCE704}"/>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5" name="Freeform 12">
              <a:extLst>
                <a:ext uri="{FF2B5EF4-FFF2-40B4-BE49-F238E27FC236}">
                  <a16:creationId xmlns:a16="http://schemas.microsoft.com/office/drawing/2014/main" id="{2E826615-65C3-462E-9A0B-B4D0C0F58EC8}"/>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6" name="Freeform 13">
              <a:extLst>
                <a:ext uri="{FF2B5EF4-FFF2-40B4-BE49-F238E27FC236}">
                  <a16:creationId xmlns:a16="http://schemas.microsoft.com/office/drawing/2014/main" id="{6F378583-A45C-4346-83E8-0227B1445C33}"/>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7" name="Line 14">
              <a:extLst>
                <a:ext uri="{FF2B5EF4-FFF2-40B4-BE49-F238E27FC236}">
                  <a16:creationId xmlns:a16="http://schemas.microsoft.com/office/drawing/2014/main" id="{C9B3D09D-F950-4598-836A-08E76A3F272C}"/>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48" name="Freeform 15">
              <a:extLst>
                <a:ext uri="{FF2B5EF4-FFF2-40B4-BE49-F238E27FC236}">
                  <a16:creationId xmlns:a16="http://schemas.microsoft.com/office/drawing/2014/main" id="{4AC6F9CA-8655-4037-BABF-68CE1D0802ED}"/>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60" name="直線コネクタ 159">
            <a:extLst>
              <a:ext uri="{FF2B5EF4-FFF2-40B4-BE49-F238E27FC236}">
                <a16:creationId xmlns:a16="http://schemas.microsoft.com/office/drawing/2014/main" id="{AE5097DA-A9AB-43BB-B303-C982BAF88E4C}"/>
              </a:ext>
            </a:extLst>
          </p:cNvPr>
          <p:cNvCxnSpPr>
            <a:cxnSpLocks/>
          </p:cNvCxnSpPr>
          <p:nvPr/>
        </p:nvCxnSpPr>
        <p:spPr>
          <a:xfrm>
            <a:off x="565323" y="3506229"/>
            <a:ext cx="0" cy="741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5C80D38C-5F20-47A2-8A90-5F3290431867}"/>
              </a:ext>
            </a:extLst>
          </p:cNvPr>
          <p:cNvCxnSpPr/>
          <p:nvPr/>
        </p:nvCxnSpPr>
        <p:spPr>
          <a:xfrm>
            <a:off x="562232" y="3503142"/>
            <a:ext cx="35772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2E8BC982-0644-4669-A19C-3D658EBF0CE6}"/>
              </a:ext>
            </a:extLst>
          </p:cNvPr>
          <p:cNvCxnSpPr>
            <a:cxnSpLocks/>
          </p:cNvCxnSpPr>
          <p:nvPr/>
        </p:nvCxnSpPr>
        <p:spPr>
          <a:xfrm>
            <a:off x="4358849" y="2038864"/>
            <a:ext cx="0" cy="15167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69" name="Picture 6">
            <a:extLst>
              <a:ext uri="{FF2B5EF4-FFF2-40B4-BE49-F238E27FC236}">
                <a16:creationId xmlns:a16="http://schemas.microsoft.com/office/drawing/2014/main" id="{3CB6BF68-5C43-49AA-B403-BBCA3257BE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04484" y="3262187"/>
            <a:ext cx="689573" cy="735228"/>
          </a:xfrm>
          <a:prstGeom prst="rect">
            <a:avLst/>
          </a:prstGeom>
        </p:spPr>
      </p:pic>
      <p:pic>
        <p:nvPicPr>
          <p:cNvPr id="70" name="Picture 61" descr="firewall.png">
            <a:extLst>
              <a:ext uri="{FF2B5EF4-FFF2-40B4-BE49-F238E27FC236}">
                <a16:creationId xmlns:a16="http://schemas.microsoft.com/office/drawing/2014/main" id="{AC6DDA7B-4EC4-45FC-BEC0-5436EA311E68}"/>
              </a:ext>
            </a:extLst>
          </p:cNvPr>
          <p:cNvPicPr>
            <a:picLocks noChangeAspect="1"/>
          </p:cNvPicPr>
          <p:nvPr/>
        </p:nvPicPr>
        <p:blipFill>
          <a:blip r:embed="rId5" cstate="print">
            <a:alphaModFix amt="75000"/>
          </a:blip>
          <a:stretch>
            <a:fillRect/>
          </a:stretch>
        </p:blipFill>
        <p:spPr>
          <a:xfrm>
            <a:off x="4071544" y="2578227"/>
            <a:ext cx="568412" cy="634451"/>
          </a:xfrm>
          <a:prstGeom prst="rect">
            <a:avLst/>
          </a:prstGeom>
        </p:spPr>
      </p:pic>
      <p:grpSp>
        <p:nvGrpSpPr>
          <p:cNvPr id="17" name="Group 53">
            <a:extLst>
              <a:ext uri="{FF2B5EF4-FFF2-40B4-BE49-F238E27FC236}">
                <a16:creationId xmlns:a16="http://schemas.microsoft.com/office/drawing/2014/main" id="{2AC33491-D286-489E-B52A-A0D584B98C2F}"/>
              </a:ext>
            </a:extLst>
          </p:cNvPr>
          <p:cNvGrpSpPr/>
          <p:nvPr/>
        </p:nvGrpSpPr>
        <p:grpSpPr>
          <a:xfrm>
            <a:off x="276414" y="3929446"/>
            <a:ext cx="514420" cy="497685"/>
            <a:chOff x="3736975" y="1150938"/>
            <a:chExt cx="4470400" cy="4267200"/>
          </a:xfrm>
          <a:solidFill>
            <a:schemeClr val="bg2"/>
          </a:solidFill>
        </p:grpSpPr>
        <p:sp>
          <p:nvSpPr>
            <p:cNvPr id="18" name="Freeform 1">
              <a:extLst>
                <a:ext uri="{FF2B5EF4-FFF2-40B4-BE49-F238E27FC236}">
                  <a16:creationId xmlns:a16="http://schemas.microsoft.com/office/drawing/2014/main" id="{57A69124-6352-45A3-8F2F-797A34EB356D}"/>
                </a:ext>
              </a:extLst>
            </p:cNvPr>
            <p:cNvSpPr>
              <a:spLocks noChangeArrowheads="1"/>
            </p:cNvSpPr>
            <p:nvPr/>
          </p:nvSpPr>
          <p:spPr bwMode="auto">
            <a:xfrm>
              <a:off x="3736975" y="1658938"/>
              <a:ext cx="4470400" cy="3759200"/>
            </a:xfrm>
            <a:custGeom>
              <a:avLst/>
              <a:gdLst>
                <a:gd name="T0" fmla="*/ 0 w 12418"/>
                <a:gd name="T1" fmla="*/ 10441 h 10442"/>
                <a:gd name="T2" fmla="*/ 0 w 12418"/>
                <a:gd name="T3" fmla="*/ 0 h 10442"/>
                <a:gd name="T4" fmla="*/ 12417 w 12418"/>
                <a:gd name="T5" fmla="*/ 0 h 10442"/>
                <a:gd name="T6" fmla="*/ 12417 w 12418"/>
                <a:gd name="T7" fmla="*/ 10441 h 10442"/>
              </a:gdLst>
              <a:ahLst/>
              <a:cxnLst>
                <a:cxn ang="0">
                  <a:pos x="T0" y="T1"/>
                </a:cxn>
                <a:cxn ang="0">
                  <a:pos x="T2" y="T3"/>
                </a:cxn>
                <a:cxn ang="0">
                  <a:pos x="T4" y="T5"/>
                </a:cxn>
                <a:cxn ang="0">
                  <a:pos x="T6" y="T7"/>
                </a:cxn>
              </a:cxnLst>
              <a:rect l="0" t="0" r="r" b="b"/>
              <a:pathLst>
                <a:path w="12418" h="10442">
                  <a:moveTo>
                    <a:pt x="0" y="10441"/>
                  </a:moveTo>
                  <a:lnTo>
                    <a:pt x="0" y="0"/>
                  </a:lnTo>
                  <a:lnTo>
                    <a:pt x="12417" y="0"/>
                  </a:lnTo>
                  <a:lnTo>
                    <a:pt x="12417" y="1044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19" name="Line 2">
              <a:extLst>
                <a:ext uri="{FF2B5EF4-FFF2-40B4-BE49-F238E27FC236}">
                  <a16:creationId xmlns:a16="http://schemas.microsoft.com/office/drawing/2014/main" id="{F8370F13-EFA9-40F0-8C06-B6843807333B}"/>
                </a:ext>
              </a:extLst>
            </p:cNvPr>
            <p:cNvSpPr>
              <a:spLocks noChangeShapeType="1"/>
            </p:cNvSpPr>
            <p:nvPr/>
          </p:nvSpPr>
          <p:spPr bwMode="auto">
            <a:xfrm>
              <a:off x="4651375" y="25733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0" name="Freeform 3">
              <a:extLst>
                <a:ext uri="{FF2B5EF4-FFF2-40B4-BE49-F238E27FC236}">
                  <a16:creationId xmlns:a16="http://schemas.microsoft.com/office/drawing/2014/main" id="{45749E00-F97A-4277-BC20-0890BC15EBC9}"/>
                </a:ext>
              </a:extLst>
            </p:cNvPr>
            <p:cNvSpPr>
              <a:spLocks noChangeArrowheads="1"/>
            </p:cNvSpPr>
            <p:nvPr/>
          </p:nvSpPr>
          <p:spPr bwMode="auto">
            <a:xfrm>
              <a:off x="5159374" y="5113338"/>
              <a:ext cx="1625275" cy="304434"/>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1" name="Freeform 4">
              <a:extLst>
                <a:ext uri="{FF2B5EF4-FFF2-40B4-BE49-F238E27FC236}">
                  <a16:creationId xmlns:a16="http://schemas.microsoft.com/office/drawing/2014/main" id="{561A5645-BA84-4FED-AB99-AD56B93F08CB}"/>
                </a:ext>
              </a:extLst>
            </p:cNvPr>
            <p:cNvSpPr>
              <a:spLocks noChangeArrowheads="1"/>
            </p:cNvSpPr>
            <p:nvPr/>
          </p:nvSpPr>
          <p:spPr bwMode="auto">
            <a:xfrm>
              <a:off x="4244975" y="25733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2" name="Line 5">
              <a:extLst>
                <a:ext uri="{FF2B5EF4-FFF2-40B4-BE49-F238E27FC236}">
                  <a16:creationId xmlns:a16="http://schemas.microsoft.com/office/drawing/2014/main" id="{B7099E6F-657D-46F3-B8FC-2FB2B9152C16}"/>
                </a:ext>
              </a:extLst>
            </p:cNvPr>
            <p:cNvSpPr>
              <a:spLocks noChangeShapeType="1"/>
            </p:cNvSpPr>
            <p:nvPr/>
          </p:nvSpPr>
          <p:spPr bwMode="auto">
            <a:xfrm>
              <a:off x="4651375" y="3894138"/>
              <a:ext cx="1588"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3" name="Freeform 6">
              <a:extLst>
                <a:ext uri="{FF2B5EF4-FFF2-40B4-BE49-F238E27FC236}">
                  <a16:creationId xmlns:a16="http://schemas.microsoft.com/office/drawing/2014/main" id="{C1EB0E75-A3CF-4C65-B30B-AC6204098D67}"/>
                </a:ext>
              </a:extLst>
            </p:cNvPr>
            <p:cNvSpPr>
              <a:spLocks noChangeArrowheads="1"/>
            </p:cNvSpPr>
            <p:nvPr/>
          </p:nvSpPr>
          <p:spPr bwMode="auto">
            <a:xfrm>
              <a:off x="4244975" y="3894138"/>
              <a:ext cx="812800" cy="812800"/>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4" name="Line 7">
              <a:extLst>
                <a:ext uri="{FF2B5EF4-FFF2-40B4-BE49-F238E27FC236}">
                  <a16:creationId xmlns:a16="http://schemas.microsoft.com/office/drawing/2014/main" id="{E6F181BD-9111-4B89-8A3F-59442F48BD2C}"/>
                </a:ext>
              </a:extLst>
            </p:cNvPr>
            <p:cNvSpPr>
              <a:spLocks noChangeShapeType="1"/>
            </p:cNvSpPr>
            <p:nvPr/>
          </p:nvSpPr>
          <p:spPr bwMode="auto">
            <a:xfrm>
              <a:off x="7291388" y="38941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5" name="Freeform 8">
              <a:extLst>
                <a:ext uri="{FF2B5EF4-FFF2-40B4-BE49-F238E27FC236}">
                  <a16:creationId xmlns:a16="http://schemas.microsoft.com/office/drawing/2014/main" id="{C1BEACC0-A4CD-49A4-BDA9-F6B062B1262C}"/>
                </a:ext>
              </a:extLst>
            </p:cNvPr>
            <p:cNvSpPr>
              <a:spLocks noChangeArrowheads="1"/>
            </p:cNvSpPr>
            <p:nvPr/>
          </p:nvSpPr>
          <p:spPr bwMode="auto">
            <a:xfrm>
              <a:off x="6884988" y="38941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6" name="Line 9">
              <a:extLst>
                <a:ext uri="{FF2B5EF4-FFF2-40B4-BE49-F238E27FC236}">
                  <a16:creationId xmlns:a16="http://schemas.microsoft.com/office/drawing/2014/main" id="{D5DA2605-97E6-4132-9809-11DC0EBCD03A}"/>
                </a:ext>
              </a:extLst>
            </p:cNvPr>
            <p:cNvSpPr>
              <a:spLocks noChangeShapeType="1"/>
            </p:cNvSpPr>
            <p:nvPr/>
          </p:nvSpPr>
          <p:spPr bwMode="auto">
            <a:xfrm>
              <a:off x="59705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7" name="Freeform 10">
              <a:extLst>
                <a:ext uri="{FF2B5EF4-FFF2-40B4-BE49-F238E27FC236}">
                  <a16:creationId xmlns:a16="http://schemas.microsoft.com/office/drawing/2014/main" id="{3C86707D-D5A9-4147-BD3A-BAB0E9BFD7A4}"/>
                </a:ext>
              </a:extLst>
            </p:cNvPr>
            <p:cNvSpPr>
              <a:spLocks noChangeArrowheads="1"/>
            </p:cNvSpPr>
            <p:nvPr/>
          </p:nvSpPr>
          <p:spPr bwMode="auto">
            <a:xfrm>
              <a:off x="5565775" y="2573338"/>
              <a:ext cx="812800" cy="812800"/>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8" name="Line 11">
              <a:extLst>
                <a:ext uri="{FF2B5EF4-FFF2-40B4-BE49-F238E27FC236}">
                  <a16:creationId xmlns:a16="http://schemas.microsoft.com/office/drawing/2014/main" id="{312ED1DB-2965-49D8-AB23-C539494573E7}"/>
                </a:ext>
              </a:extLst>
            </p:cNvPr>
            <p:cNvSpPr>
              <a:spLocks noChangeShapeType="1"/>
            </p:cNvSpPr>
            <p:nvPr/>
          </p:nvSpPr>
          <p:spPr bwMode="auto">
            <a:xfrm>
              <a:off x="7291388" y="2573338"/>
              <a:ext cx="1587" cy="812800"/>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29" name="Freeform 12">
              <a:extLst>
                <a:ext uri="{FF2B5EF4-FFF2-40B4-BE49-F238E27FC236}">
                  <a16:creationId xmlns:a16="http://schemas.microsoft.com/office/drawing/2014/main" id="{4CF6D4C1-ECC0-4D9D-B43B-259E6408D0BE}"/>
                </a:ext>
              </a:extLst>
            </p:cNvPr>
            <p:cNvSpPr>
              <a:spLocks noChangeArrowheads="1"/>
            </p:cNvSpPr>
            <p:nvPr/>
          </p:nvSpPr>
          <p:spPr bwMode="auto">
            <a:xfrm>
              <a:off x="6884988" y="2573338"/>
              <a:ext cx="812800" cy="812800"/>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0" name="Freeform 13">
              <a:extLst>
                <a:ext uri="{FF2B5EF4-FFF2-40B4-BE49-F238E27FC236}">
                  <a16:creationId xmlns:a16="http://schemas.microsoft.com/office/drawing/2014/main" id="{50CC7E30-0F7C-4180-AF41-0CFC918BEB82}"/>
                </a:ext>
              </a:extLst>
            </p:cNvPr>
            <p:cNvSpPr>
              <a:spLocks noChangeArrowheads="1"/>
            </p:cNvSpPr>
            <p:nvPr/>
          </p:nvSpPr>
          <p:spPr bwMode="auto">
            <a:xfrm>
              <a:off x="5565775" y="3894138"/>
              <a:ext cx="812800" cy="1219200"/>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1" name="Line 14">
              <a:extLst>
                <a:ext uri="{FF2B5EF4-FFF2-40B4-BE49-F238E27FC236}">
                  <a16:creationId xmlns:a16="http://schemas.microsoft.com/office/drawing/2014/main" id="{92C8137D-89D2-4C30-B2DF-5245DED34B11}"/>
                </a:ext>
              </a:extLst>
            </p:cNvPr>
            <p:cNvSpPr>
              <a:spLocks noChangeShapeType="1"/>
            </p:cNvSpPr>
            <p:nvPr/>
          </p:nvSpPr>
          <p:spPr bwMode="auto">
            <a:xfrm>
              <a:off x="3736975" y="2065338"/>
              <a:ext cx="4470400" cy="1587"/>
            </a:xfrm>
            <a:prstGeom prst="line">
              <a:avLst/>
            </a:prstGeom>
            <a:grpFill/>
            <a:ln w="25400" cap="flat">
              <a:solidFill>
                <a:srgbClr val="4D4D4C"/>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sp>
          <p:nvSpPr>
            <p:cNvPr id="32" name="Freeform 15">
              <a:extLst>
                <a:ext uri="{FF2B5EF4-FFF2-40B4-BE49-F238E27FC236}">
                  <a16:creationId xmlns:a16="http://schemas.microsoft.com/office/drawing/2014/main" id="{D7F0BD4F-B8FC-47FF-A50E-556C001371CA}"/>
                </a:ext>
              </a:extLst>
            </p:cNvPr>
            <p:cNvSpPr>
              <a:spLocks noChangeArrowheads="1"/>
            </p:cNvSpPr>
            <p:nvPr/>
          </p:nvSpPr>
          <p:spPr bwMode="auto">
            <a:xfrm>
              <a:off x="4651375" y="1150938"/>
              <a:ext cx="304800" cy="508000"/>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grpFill/>
            <a:ln w="25400" cap="flat">
              <a:solidFill>
                <a:srgbClr val="4D4D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342892"/>
              <a:endParaRPr kumimoji="0" lang="en-US" dirty="0">
                <a:solidFill>
                  <a:srgbClr val="4D4D4C"/>
                </a:solidFill>
                <a:latin typeface="メイリオ" panose="020B0604030504040204" pitchFamily="50" charset="-128"/>
                <a:ea typeface="メイリオ" panose="020B0604030504040204" pitchFamily="50" charset="-128"/>
                <a:cs typeface="CiscoSansJPN" pitchFamily="2" charset="-128"/>
              </a:endParaRPr>
            </a:p>
          </p:txBody>
        </p:sp>
      </p:grpSp>
      <p:cxnSp>
        <p:nvCxnSpPr>
          <p:cNvPr id="170" name="コネクタ: カギ線 169">
            <a:extLst>
              <a:ext uri="{FF2B5EF4-FFF2-40B4-BE49-F238E27FC236}">
                <a16:creationId xmlns:a16="http://schemas.microsoft.com/office/drawing/2014/main" id="{D9BD01DA-12E4-4179-84EF-B5F27E98801C}"/>
              </a:ext>
            </a:extLst>
          </p:cNvPr>
          <p:cNvCxnSpPr>
            <a:endCxn id="12" idx="3"/>
          </p:cNvCxnSpPr>
          <p:nvPr/>
        </p:nvCxnSpPr>
        <p:spPr>
          <a:xfrm flipV="1">
            <a:off x="4349579" y="1427206"/>
            <a:ext cx="2167061" cy="611659"/>
          </a:xfrm>
          <a:prstGeom prst="bentConnector3">
            <a:avLst>
              <a:gd name="adj1" fmla="val 4091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コネクタ: カギ線 172">
            <a:extLst>
              <a:ext uri="{FF2B5EF4-FFF2-40B4-BE49-F238E27FC236}">
                <a16:creationId xmlns:a16="http://schemas.microsoft.com/office/drawing/2014/main" id="{472B6D79-DDD0-41FF-8572-767224F12146}"/>
              </a:ext>
            </a:extLst>
          </p:cNvPr>
          <p:cNvCxnSpPr>
            <a:stCxn id="8" idx="2"/>
          </p:cNvCxnSpPr>
          <p:nvPr/>
        </p:nvCxnSpPr>
        <p:spPr>
          <a:xfrm rot="5400000" flipH="1" flipV="1">
            <a:off x="3055436" y="-470703"/>
            <a:ext cx="502161" cy="4322694"/>
          </a:xfrm>
          <a:prstGeom prst="bentConnector4">
            <a:avLst>
              <a:gd name="adj1" fmla="val -45523"/>
              <a:gd name="adj2" fmla="val 5456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54" name="図 153">
            <a:extLst>
              <a:ext uri="{FF2B5EF4-FFF2-40B4-BE49-F238E27FC236}">
                <a16:creationId xmlns:a16="http://schemas.microsoft.com/office/drawing/2014/main" id="{0187B91C-E1E1-4105-A6C1-939EE56401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939" y="1100303"/>
            <a:ext cx="773843" cy="773843"/>
          </a:xfrm>
          <a:prstGeom prst="rect">
            <a:avLst/>
          </a:prstGeom>
        </p:spPr>
      </p:pic>
      <p:sp>
        <p:nvSpPr>
          <p:cNvPr id="162" name="テキスト ボックス 161">
            <a:extLst>
              <a:ext uri="{FF2B5EF4-FFF2-40B4-BE49-F238E27FC236}">
                <a16:creationId xmlns:a16="http://schemas.microsoft.com/office/drawing/2014/main" id="{0915607F-65D9-4A96-8361-8E98B17BC681}"/>
              </a:ext>
            </a:extLst>
          </p:cNvPr>
          <p:cNvSpPr txBox="1"/>
          <p:nvPr/>
        </p:nvSpPr>
        <p:spPr>
          <a:xfrm>
            <a:off x="160638" y="1847334"/>
            <a:ext cx="3229107" cy="738664"/>
          </a:xfrm>
          <a:prstGeom prst="rect">
            <a:avLst/>
          </a:prstGeom>
          <a:solidFill>
            <a:schemeClr val="bg2"/>
          </a:solidFill>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セキュリティ・管理の問題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WAN</a:t>
            </a:r>
            <a:r>
              <a:rPr kumimoji="1" lang="ja-JP" altLang="en-US" sz="1400" b="1" dirty="0">
                <a:solidFill>
                  <a:srgbClr val="FF0000"/>
                </a:solidFill>
                <a:latin typeface="メイリオ" panose="020B0604030504040204" pitchFamily="50" charset="-128"/>
                <a:ea typeface="メイリオ" panose="020B0604030504040204" pitchFamily="50" charset="-128"/>
              </a:rPr>
              <a:t>を経由しない、非管理のクラウド利用の増加</a:t>
            </a:r>
          </a:p>
        </p:txBody>
      </p:sp>
      <p:sp>
        <p:nvSpPr>
          <p:cNvPr id="165" name="テキスト ボックス 164">
            <a:extLst>
              <a:ext uri="{FF2B5EF4-FFF2-40B4-BE49-F238E27FC236}">
                <a16:creationId xmlns:a16="http://schemas.microsoft.com/office/drawing/2014/main" id="{24E8DB43-3715-492A-B8C3-3ED7265A8E44}"/>
              </a:ext>
            </a:extLst>
          </p:cNvPr>
          <p:cNvSpPr txBox="1"/>
          <p:nvPr/>
        </p:nvSpPr>
        <p:spPr>
          <a:xfrm>
            <a:off x="3055809" y="834685"/>
            <a:ext cx="2452173" cy="523220"/>
          </a:xfrm>
          <a:prstGeom prst="rect">
            <a:avLst/>
          </a:prstGeom>
          <a:solidFill>
            <a:schemeClr val="bg2"/>
          </a:solid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パフォーマンス問題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b="1">
                <a:solidFill>
                  <a:srgbClr val="FF0000"/>
                </a:solidFill>
                <a:latin typeface="メイリオ" panose="020B0604030504040204" pitchFamily="50" charset="-128"/>
                <a:ea typeface="メイリオ" panose="020B0604030504040204" pitchFamily="50" charset="-128"/>
              </a:rPr>
              <a:t>回線帯域の</a:t>
            </a:r>
            <a:r>
              <a:rPr kumimoji="1" lang="ja-JP" altLang="en-US" sz="1400" b="1" dirty="0">
                <a:solidFill>
                  <a:srgbClr val="FF0000"/>
                </a:solidFill>
                <a:latin typeface="メイリオ" panose="020B0604030504040204" pitchFamily="50" charset="-128"/>
                <a:ea typeface="メイリオ" panose="020B0604030504040204" pitchFamily="50" charset="-128"/>
              </a:rPr>
              <a:t>圧迫</a:t>
            </a:r>
          </a:p>
        </p:txBody>
      </p:sp>
      <p:sp>
        <p:nvSpPr>
          <p:cNvPr id="166" name="正方形/長方形 165">
            <a:extLst>
              <a:ext uri="{FF2B5EF4-FFF2-40B4-BE49-F238E27FC236}">
                <a16:creationId xmlns:a16="http://schemas.microsoft.com/office/drawing/2014/main" id="{190BD69D-4B89-44C6-B801-59C578AE782C}"/>
              </a:ext>
            </a:extLst>
          </p:cNvPr>
          <p:cNvSpPr/>
          <p:nvPr/>
        </p:nvSpPr>
        <p:spPr>
          <a:xfrm>
            <a:off x="5445159" y="2492253"/>
            <a:ext cx="1116738" cy="1398318"/>
          </a:xfrm>
          <a:prstGeom prst="rect">
            <a:avLst/>
          </a:prstGeom>
          <a:solidFill>
            <a:schemeClr val="bg2"/>
          </a:solidFill>
        </p:spPr>
        <p:txBody>
          <a:bodyPr wrap="square">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パフォーマンス問題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FW</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Proxy</a:t>
            </a:r>
            <a:r>
              <a:rPr kumimoji="1" lang="ja-JP" altLang="en-US" sz="1400" b="1" dirty="0">
                <a:solidFill>
                  <a:srgbClr val="FF0000"/>
                </a:solidFill>
                <a:latin typeface="メイリオ" panose="020B0604030504040204" pitchFamily="50" charset="-128"/>
                <a:ea typeface="メイリオ" panose="020B0604030504040204" pitchFamily="50" charset="-128"/>
              </a:rPr>
              <a:t>などの過負がボトルネック</a:t>
            </a:r>
            <a:endParaRPr lang="ja-JP" altLang="en-US" sz="1400" b="1" dirty="0">
              <a:solidFill>
                <a:srgbClr val="FF0000"/>
              </a:solidFill>
            </a:endParaRPr>
          </a:p>
        </p:txBody>
      </p:sp>
      <p:sp>
        <p:nvSpPr>
          <p:cNvPr id="167" name="正方形/長方形 166">
            <a:extLst>
              <a:ext uri="{FF2B5EF4-FFF2-40B4-BE49-F238E27FC236}">
                <a16:creationId xmlns:a16="http://schemas.microsoft.com/office/drawing/2014/main" id="{B6660198-B9F9-45FC-82D7-B6FC41585CE3}"/>
              </a:ext>
            </a:extLst>
          </p:cNvPr>
          <p:cNvSpPr/>
          <p:nvPr/>
        </p:nvSpPr>
        <p:spPr>
          <a:xfrm>
            <a:off x="28890" y="2955497"/>
            <a:ext cx="3389745" cy="738664"/>
          </a:xfrm>
          <a:prstGeom prst="rect">
            <a:avLst/>
          </a:prstGeom>
          <a:solidFill>
            <a:schemeClr val="bg2"/>
          </a:solidFill>
        </p:spPr>
        <p:txBody>
          <a:bodyPr wrap="square">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コスト問題</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a:solidFill>
                  <a:srgbClr val="FF0000"/>
                </a:solidFill>
                <a:latin typeface="メイリオ" panose="020B0604030504040204" pitchFamily="50" charset="-128"/>
                <a:ea typeface="メイリオ" panose="020B0604030504040204" pitchFamily="50" charset="-128"/>
              </a:rPr>
              <a:t>トラフィック</a:t>
            </a:r>
            <a:r>
              <a:rPr kumimoji="1" lang="ja-JP" altLang="en-US" sz="1400" b="1" dirty="0">
                <a:solidFill>
                  <a:srgbClr val="FF0000"/>
                </a:solidFill>
                <a:latin typeface="メイリオ" panose="020B0604030504040204" pitchFamily="50" charset="-128"/>
                <a:ea typeface="メイリオ" panose="020B0604030504040204" pitchFamily="50" charset="-128"/>
              </a:rPr>
              <a:t>急増による回線圧迫、コスト増</a:t>
            </a:r>
            <a:endParaRPr kumimoji="1"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149" name="正方形/長方形 148">
            <a:extLst>
              <a:ext uri="{FF2B5EF4-FFF2-40B4-BE49-F238E27FC236}">
                <a16:creationId xmlns:a16="http://schemas.microsoft.com/office/drawing/2014/main" id="{E75A3A2F-7299-4B62-A403-F3BD94ECDAEC}"/>
              </a:ext>
            </a:extLst>
          </p:cNvPr>
          <p:cNvSpPr/>
          <p:nvPr/>
        </p:nvSpPr>
        <p:spPr>
          <a:xfrm>
            <a:off x="5561889" y="4275782"/>
            <a:ext cx="3402937" cy="738664"/>
          </a:xfrm>
          <a:prstGeom prst="rect">
            <a:avLst/>
          </a:prstGeom>
          <a:solidFill>
            <a:schemeClr val="accent1">
              <a:lumMod val="20000"/>
              <a:lumOff val="80000"/>
            </a:schemeClr>
          </a:solidFill>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クラウドへの通信が増加</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インターネットトラフィックの増加などさまざまな課題が発生</a:t>
            </a:r>
          </a:p>
        </p:txBody>
      </p:sp>
      <p:pic>
        <p:nvPicPr>
          <p:cNvPr id="12" name="図 11">
            <a:extLst>
              <a:ext uri="{FF2B5EF4-FFF2-40B4-BE49-F238E27FC236}">
                <a16:creationId xmlns:a16="http://schemas.microsoft.com/office/drawing/2014/main" id="{58116A46-6B61-4A94-AA39-B8E744D6E5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9818" y="858795"/>
            <a:ext cx="1136822" cy="1136822"/>
          </a:xfrm>
          <a:prstGeom prst="rect">
            <a:avLst/>
          </a:prstGeom>
        </p:spPr>
      </p:pic>
      <p:grpSp>
        <p:nvGrpSpPr>
          <p:cNvPr id="3" name="グループ化 2">
            <a:extLst>
              <a:ext uri="{FF2B5EF4-FFF2-40B4-BE49-F238E27FC236}">
                <a16:creationId xmlns:a16="http://schemas.microsoft.com/office/drawing/2014/main" id="{A303E4E6-A421-4EE3-A41D-2E2EA98AA361}"/>
              </a:ext>
            </a:extLst>
          </p:cNvPr>
          <p:cNvGrpSpPr/>
          <p:nvPr/>
        </p:nvGrpSpPr>
        <p:grpSpPr>
          <a:xfrm>
            <a:off x="7652898" y="2384534"/>
            <a:ext cx="969120" cy="703022"/>
            <a:chOff x="6984893" y="2060783"/>
            <a:chExt cx="1909027" cy="1494871"/>
          </a:xfrm>
        </p:grpSpPr>
        <p:pic>
          <p:nvPicPr>
            <p:cNvPr id="150" name="図 149">
              <a:extLst>
                <a:ext uri="{FF2B5EF4-FFF2-40B4-BE49-F238E27FC236}">
                  <a16:creationId xmlns:a16="http://schemas.microsoft.com/office/drawing/2014/main" id="{80122583-452D-4898-91E2-6B83B4948BAB}"/>
                </a:ext>
              </a:extLst>
            </p:cNvPr>
            <p:cNvPicPr>
              <a:picLocks noChangeAspect="1"/>
            </p:cNvPicPr>
            <p:nvPr/>
          </p:nvPicPr>
          <p:blipFill>
            <a:blip r:embed="rId8"/>
            <a:stretch>
              <a:fillRect/>
            </a:stretch>
          </p:blipFill>
          <p:spPr>
            <a:xfrm>
              <a:off x="7475838" y="2060783"/>
              <a:ext cx="1418082" cy="1494871"/>
            </a:xfrm>
            <a:prstGeom prst="rect">
              <a:avLst/>
            </a:prstGeom>
          </p:spPr>
        </p:pic>
        <p:grpSp>
          <p:nvGrpSpPr>
            <p:cNvPr id="151" name="グループ化 150">
              <a:extLst>
                <a:ext uri="{FF2B5EF4-FFF2-40B4-BE49-F238E27FC236}">
                  <a16:creationId xmlns:a16="http://schemas.microsoft.com/office/drawing/2014/main" id="{C1E1DC6C-B086-4D2B-BC2D-2F1BABCF4770}"/>
                </a:ext>
              </a:extLst>
            </p:cNvPr>
            <p:cNvGrpSpPr>
              <a:grpSpLocks noChangeAspect="1"/>
            </p:cNvGrpSpPr>
            <p:nvPr/>
          </p:nvGrpSpPr>
          <p:grpSpPr>
            <a:xfrm>
              <a:off x="6984893" y="2402269"/>
              <a:ext cx="745715" cy="745715"/>
              <a:chOff x="1360256" y="4862777"/>
              <a:chExt cx="347712" cy="347712"/>
            </a:xfrm>
          </p:grpSpPr>
          <p:sp>
            <p:nvSpPr>
              <p:cNvPr id="152" name="星 10 67">
                <a:extLst>
                  <a:ext uri="{FF2B5EF4-FFF2-40B4-BE49-F238E27FC236}">
                    <a16:creationId xmlns:a16="http://schemas.microsoft.com/office/drawing/2014/main" id="{397300FC-C2C1-48D1-A3C6-145A3C702B68}"/>
                  </a:ext>
                </a:extLst>
              </p:cNvPr>
              <p:cNvSpPr>
                <a:spLocks noChangeAspect="1"/>
              </p:cNvSpPr>
              <p:nvPr/>
            </p:nvSpPr>
            <p:spPr bwMode="auto">
              <a:xfrm>
                <a:off x="1360256" y="4862777"/>
                <a:ext cx="347712" cy="347712"/>
              </a:xfrm>
              <a:prstGeom prst="star10">
                <a:avLst>
                  <a:gd name="adj" fmla="val 36539"/>
                  <a:gd name="hf" fmla="val 105146"/>
                </a:avLst>
              </a:prstGeom>
              <a:solidFill>
                <a:sysClr val="windowText" lastClr="00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3" name="月 152">
                <a:extLst>
                  <a:ext uri="{FF2B5EF4-FFF2-40B4-BE49-F238E27FC236}">
                    <a16:creationId xmlns:a16="http://schemas.microsoft.com/office/drawing/2014/main" id="{5031E299-3A90-4049-BB56-CEB6B98A2BE8}"/>
                  </a:ext>
                </a:extLst>
              </p:cNvPr>
              <p:cNvSpPr/>
              <p:nvPr/>
            </p:nvSpPr>
            <p:spPr bwMode="auto">
              <a:xfrm rot="18000000">
                <a:off x="1452400" y="4991609"/>
                <a:ext cx="41144" cy="84463"/>
              </a:xfrm>
              <a:prstGeom prst="moon">
                <a:avLst>
                  <a:gd name="adj" fmla="val 87500"/>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5" name="月 154">
                <a:extLst>
                  <a:ext uri="{FF2B5EF4-FFF2-40B4-BE49-F238E27FC236}">
                    <a16:creationId xmlns:a16="http://schemas.microsoft.com/office/drawing/2014/main" id="{333F5683-3B6E-408D-AC5D-4F4A93DBDFA7}"/>
                  </a:ext>
                </a:extLst>
              </p:cNvPr>
              <p:cNvSpPr/>
              <p:nvPr/>
            </p:nvSpPr>
            <p:spPr bwMode="auto">
              <a:xfrm rot="14340000">
                <a:off x="1573584" y="4991295"/>
                <a:ext cx="41144" cy="84463"/>
              </a:xfrm>
              <a:prstGeom prst="moon">
                <a:avLst>
                  <a:gd name="adj" fmla="val 87500"/>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sp>
            <p:nvSpPr>
              <p:cNvPr id="156" name="月 155">
                <a:extLst>
                  <a:ext uri="{FF2B5EF4-FFF2-40B4-BE49-F238E27FC236}">
                    <a16:creationId xmlns:a16="http://schemas.microsoft.com/office/drawing/2014/main" id="{E771EB4A-7744-4250-8151-EE6B20239ADB}"/>
                  </a:ext>
                </a:extLst>
              </p:cNvPr>
              <p:cNvSpPr/>
              <p:nvPr/>
            </p:nvSpPr>
            <p:spPr bwMode="auto">
              <a:xfrm rot="16200000">
                <a:off x="1513540" y="5045126"/>
                <a:ext cx="41144" cy="119780"/>
              </a:xfrm>
              <a:prstGeom prst="moon">
                <a:avLst>
                  <a:gd name="adj" fmla="val 61413"/>
                </a:avLst>
              </a:prstGeom>
              <a:solidFill>
                <a:sysClr val="window" lastClr="FFFF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ja-JP" altLang="en-US" sz="2400" b="0" i="0" u="none" strike="noStrike" kern="0" cap="none" spc="0" normalizeH="0" baseline="0" noProof="0" dirty="0" err="1">
                  <a:ln>
                    <a:noFill/>
                  </a:ln>
                  <a:effectLst/>
                  <a:uLnTx/>
                  <a:uFillTx/>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30D16B26-7B1B-4275-9373-15C5B62E67C0}"/>
              </a:ext>
            </a:extLst>
          </p:cNvPr>
          <p:cNvSpPr/>
          <p:nvPr/>
        </p:nvSpPr>
        <p:spPr>
          <a:xfrm>
            <a:off x="6628394" y="2150637"/>
            <a:ext cx="2423242" cy="2031325"/>
          </a:xfrm>
          <a:prstGeom prst="rect">
            <a:avLst/>
          </a:prstGeom>
          <a:ln w="76200">
            <a:solidFill>
              <a:srgbClr val="FFFF00"/>
            </a:solidFill>
            <a:bevel/>
          </a:ln>
        </p:spPr>
        <p:txBody>
          <a:bodyPr wrap="square">
            <a:spAutoFit/>
          </a:bodyPr>
          <a:lstStyle/>
          <a:p>
            <a:r>
              <a:rPr lang="ja-JP" altLang="en-US" sz="1400" b="1" dirty="0">
                <a:solidFill>
                  <a:srgbClr val="FF0000"/>
                </a:solidFill>
                <a:latin typeface="メイリオ" panose="020B0604030504040204" pitchFamily="50" charset="-128"/>
                <a:ea typeface="メイリオ" panose="020B0604030504040204" pitchFamily="50" charset="-128"/>
              </a:rPr>
              <a:t>セキュリティリスクの増加</a:t>
            </a:r>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シャドー</a:t>
            </a:r>
            <a:r>
              <a:rPr lang="en-US" altLang="ja-JP" sz="1400" b="1" dirty="0">
                <a:solidFill>
                  <a:srgbClr val="FF0000"/>
                </a:solidFill>
                <a:latin typeface="メイリオ" panose="020B0604030504040204" pitchFamily="50" charset="-128"/>
                <a:ea typeface="メイリオ" panose="020B0604030504040204" pitchFamily="50" charset="-128"/>
              </a:rPr>
              <a:t>IT</a:t>
            </a:r>
            <a:r>
              <a:rPr lang="ja-JP" altLang="en-US" sz="1400" b="1" dirty="0">
                <a:solidFill>
                  <a:srgbClr val="FF0000"/>
                </a:solidFill>
                <a:latin typeface="メイリオ" panose="020B0604030504040204" pitchFamily="50" charset="-128"/>
                <a:ea typeface="メイリオ" panose="020B0604030504040204" pitchFamily="50" charset="-128"/>
              </a:rPr>
              <a:t>増加（コラボレーションファイル共有など）脅威の侵入経路が広がります。 </a:t>
            </a:r>
          </a:p>
        </p:txBody>
      </p:sp>
      <p:sp>
        <p:nvSpPr>
          <p:cNvPr id="161" name="正方形/長方形 160">
            <a:extLst>
              <a:ext uri="{FF2B5EF4-FFF2-40B4-BE49-F238E27FC236}">
                <a16:creationId xmlns:a16="http://schemas.microsoft.com/office/drawing/2014/main" id="{A5F6CF64-2FE7-4EAD-A161-A7239B55E8D6}"/>
              </a:ext>
            </a:extLst>
          </p:cNvPr>
          <p:cNvSpPr/>
          <p:nvPr/>
        </p:nvSpPr>
        <p:spPr>
          <a:xfrm>
            <a:off x="6628394" y="2150637"/>
            <a:ext cx="2423242" cy="2031325"/>
          </a:xfrm>
          <a:prstGeom prst="rect">
            <a:avLst/>
          </a:prstGeom>
          <a:ln w="76200">
            <a:solidFill>
              <a:schemeClr val="tx1"/>
            </a:solidFill>
            <a:prstDash val="dash"/>
            <a:bevel/>
          </a:ln>
        </p:spPr>
        <p:txBody>
          <a:bodyPr wrap="square">
            <a:spAutoFit/>
          </a:bodyPr>
          <a:lstStyle/>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a:p>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68" name="正方形/長方形 167">
            <a:extLst>
              <a:ext uri="{FF2B5EF4-FFF2-40B4-BE49-F238E27FC236}">
                <a16:creationId xmlns:a16="http://schemas.microsoft.com/office/drawing/2014/main" id="{C451AEFD-E7D5-481F-BE56-39858851B95E}"/>
              </a:ext>
            </a:extLst>
          </p:cNvPr>
          <p:cNvSpPr/>
          <p:nvPr/>
        </p:nvSpPr>
        <p:spPr>
          <a:xfrm>
            <a:off x="279646" y="1723586"/>
            <a:ext cx="8711514" cy="1615827"/>
          </a:xfrm>
          <a:prstGeom prst="rect">
            <a:avLst/>
          </a:prstGeom>
          <a:solidFill>
            <a:schemeClr val="tx2">
              <a:lumMod val="75000"/>
            </a:schemeClr>
          </a:solidFill>
        </p:spPr>
        <p:txBody>
          <a:bodyPr wrap="square">
            <a:spAutoFit/>
          </a:bodyPr>
          <a:lstStyle/>
          <a:p>
            <a:r>
              <a:rPr kumimoji="1" lang="ja-JP" altLang="en-US" sz="3300" dirty="0">
                <a:solidFill>
                  <a:schemeClr val="bg2"/>
                </a:solidFill>
                <a:latin typeface="メイリオ" panose="020B0604030504040204" pitchFamily="50" charset="-128"/>
                <a:ea typeface="メイリオ" panose="020B0604030504040204" pitchFamily="50" charset="-128"/>
              </a:rPr>
              <a:t>クラウドサービス利用によるセキュリティポリシー統一の難しさ、シャドー</a:t>
            </a:r>
            <a:r>
              <a:rPr kumimoji="1" lang="en-US" altLang="ja-JP" sz="3300" dirty="0">
                <a:solidFill>
                  <a:schemeClr val="bg2"/>
                </a:solidFill>
                <a:latin typeface="メイリオ" panose="020B0604030504040204" pitchFamily="50" charset="-128"/>
                <a:ea typeface="メイリオ" panose="020B0604030504040204" pitchFamily="50" charset="-128"/>
              </a:rPr>
              <a:t>IT</a:t>
            </a:r>
            <a:r>
              <a:rPr kumimoji="1" lang="ja-JP" altLang="en-US" sz="3300" dirty="0">
                <a:solidFill>
                  <a:schemeClr val="bg2"/>
                </a:solidFill>
                <a:latin typeface="メイリオ" panose="020B0604030504040204" pitchFamily="50" charset="-128"/>
                <a:ea typeface="メイリオ" panose="020B0604030504040204" pitchFamily="50" charset="-128"/>
              </a:rPr>
              <a:t>の増加による、情報漏洩、マルウエア感染リスクの増加</a:t>
            </a:r>
            <a:endParaRPr lang="ja-JP" altLang="en-US" sz="3300" dirty="0">
              <a:solidFill>
                <a:schemeClr val="bg2"/>
              </a:solidFill>
            </a:endParaRPr>
          </a:p>
        </p:txBody>
      </p:sp>
    </p:spTree>
    <p:extLst>
      <p:ext uri="{BB962C8B-B14F-4D97-AF65-F5344CB8AC3E}">
        <p14:creationId xmlns:p14="http://schemas.microsoft.com/office/powerpoint/2010/main" val="13316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57AE1-98E0-4E3B-80D7-76CB574FB6A4}"/>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O365</a:t>
            </a:r>
            <a:r>
              <a:rPr kumimoji="1" lang="ja-JP" altLang="en-US" dirty="0">
                <a:latin typeface="メイリオ" panose="020B0604030504040204" pitchFamily="50" charset="-128"/>
                <a:ea typeface="メイリオ" panose="020B0604030504040204" pitchFamily="50" charset="-128"/>
              </a:rPr>
              <a:t>利用</a:t>
            </a:r>
            <a:r>
              <a:rPr kumimoji="1" lang="ja-JP" altLang="en-US">
                <a:latin typeface="メイリオ" panose="020B0604030504040204" pitchFamily="50" charset="-128"/>
                <a:ea typeface="メイリオ" panose="020B0604030504040204" pitchFamily="50" charset="-128"/>
              </a:rPr>
              <a:t>時　</a:t>
            </a:r>
            <a:r>
              <a:rPr kumimoji="1" lang="en-US" altLang="ja-JP" dirty="0" err="1">
                <a:latin typeface="メイリオ" panose="020B0604030504040204" pitchFamily="50" charset="-128"/>
                <a:ea typeface="メイリオ" panose="020B0604030504040204" pitchFamily="50" charset="-128"/>
              </a:rPr>
              <a:t>Umbrella+Meraki</a:t>
            </a:r>
            <a:r>
              <a:rPr kumimoji="1" lang="ja-JP" altLang="en-US">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効果</a:t>
            </a:r>
          </a:p>
        </p:txBody>
      </p:sp>
      <p:sp>
        <p:nvSpPr>
          <p:cNvPr id="4" name="スクロール: 横 3">
            <a:extLst>
              <a:ext uri="{FF2B5EF4-FFF2-40B4-BE49-F238E27FC236}">
                <a16:creationId xmlns:a16="http://schemas.microsoft.com/office/drawing/2014/main" id="{4EBC4F1C-1DFC-4FC2-B885-8D07AE21C5E2}"/>
              </a:ext>
            </a:extLst>
          </p:cNvPr>
          <p:cNvSpPr/>
          <p:nvPr/>
        </p:nvSpPr>
        <p:spPr>
          <a:xfrm>
            <a:off x="517236" y="1237672"/>
            <a:ext cx="8266018" cy="1033272"/>
          </a:xfrm>
          <a:prstGeom prst="horizontalScroll">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クロール: 横 4">
            <a:extLst>
              <a:ext uri="{FF2B5EF4-FFF2-40B4-BE49-F238E27FC236}">
                <a16:creationId xmlns:a16="http://schemas.microsoft.com/office/drawing/2014/main" id="{3096F118-E28E-4B82-8F98-73B1DED433A0}"/>
              </a:ext>
            </a:extLst>
          </p:cNvPr>
          <p:cNvSpPr/>
          <p:nvPr/>
        </p:nvSpPr>
        <p:spPr>
          <a:xfrm>
            <a:off x="517236" y="2389815"/>
            <a:ext cx="8266018" cy="1033272"/>
          </a:xfrm>
          <a:prstGeom prst="horizontalScroll">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クロール: 横 5">
            <a:extLst>
              <a:ext uri="{FF2B5EF4-FFF2-40B4-BE49-F238E27FC236}">
                <a16:creationId xmlns:a16="http://schemas.microsoft.com/office/drawing/2014/main" id="{AE277D94-52BE-4DA7-80C8-8C45154FDBE8}"/>
              </a:ext>
            </a:extLst>
          </p:cNvPr>
          <p:cNvSpPr/>
          <p:nvPr/>
        </p:nvSpPr>
        <p:spPr>
          <a:xfrm>
            <a:off x="517236" y="3575487"/>
            <a:ext cx="8266018" cy="1033272"/>
          </a:xfrm>
          <a:prstGeom prst="horizontalScroll">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9B18439-5546-4F36-9E5A-757C75F8E5DD}"/>
              </a:ext>
            </a:extLst>
          </p:cNvPr>
          <p:cNvSpPr txBox="1"/>
          <p:nvPr/>
        </p:nvSpPr>
        <p:spPr>
          <a:xfrm>
            <a:off x="796224" y="3750778"/>
            <a:ext cx="7858250" cy="85408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その</a:t>
            </a:r>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：シャドー</a:t>
            </a:r>
            <a:r>
              <a:rPr kumimoji="1" lang="en-US" altLang="ja-JP" dirty="0">
                <a:latin typeface="メイリオ" panose="020B0604030504040204" pitchFamily="50" charset="-128"/>
                <a:ea typeface="メイリオ" panose="020B0604030504040204" pitchFamily="50" charset="-128"/>
              </a:rPr>
              <a:t>IT</a:t>
            </a:r>
            <a:r>
              <a:rPr kumimoji="1" lang="ja-JP" altLang="en-US" dirty="0">
                <a:latin typeface="メイリオ" panose="020B0604030504040204" pitchFamily="50" charset="-128"/>
                <a:ea typeface="メイリオ" panose="020B0604030504040204" pitchFamily="50" charset="-128"/>
              </a:rPr>
              <a:t>の可視化</a:t>
            </a:r>
            <a:endParaRPr kumimoji="1" lang="en-US" altLang="ja-JP"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パフォーマンスの良い、コラボレーションファイル共有などを個人が使用（シャドー</a:t>
            </a:r>
            <a:r>
              <a:rPr kumimoji="1" lang="en-US" altLang="ja-JP" sz="1050" dirty="0">
                <a:latin typeface="メイリオ" panose="020B0604030504040204" pitchFamily="50" charset="-128"/>
                <a:ea typeface="メイリオ" panose="020B0604030504040204" pitchFamily="50" charset="-128"/>
              </a:rPr>
              <a:t>IT</a:t>
            </a:r>
            <a:r>
              <a:rPr kumimoji="1" lang="ja-JP" altLang="en-US" sz="1050" dirty="0">
                <a:latin typeface="メイリオ" panose="020B0604030504040204" pitchFamily="50" charset="-128"/>
                <a:ea typeface="メイリオ" panose="020B0604030504040204" pitchFamily="50" charset="-128"/>
              </a:rPr>
              <a:t>）増加により、脅威の侵入経路が拡大。</a:t>
            </a:r>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Umbrella</a:t>
            </a:r>
            <a:r>
              <a:rPr kumimoji="1" lang="ja-JP" altLang="en-US" sz="1050" dirty="0">
                <a:latin typeface="メイリオ" panose="020B0604030504040204" pitchFamily="50" charset="-128"/>
                <a:ea typeface="メイリオ" panose="020B0604030504040204" pitchFamily="50" charset="-128"/>
              </a:rPr>
              <a:t>でシャドー</a:t>
            </a:r>
            <a:r>
              <a:rPr kumimoji="1" lang="en-US" altLang="ja-JP" sz="1050" dirty="0">
                <a:latin typeface="メイリオ" panose="020B0604030504040204" pitchFamily="50" charset="-128"/>
                <a:ea typeface="メイリオ" panose="020B0604030504040204" pitchFamily="50" charset="-128"/>
              </a:rPr>
              <a:t>IT</a:t>
            </a:r>
            <a:r>
              <a:rPr kumimoji="1" lang="ja-JP" altLang="en-US" sz="1050" dirty="0">
                <a:latin typeface="メイリオ" panose="020B0604030504040204" pitchFamily="50" charset="-128"/>
                <a:ea typeface="メイリオ" panose="020B0604030504040204" pitchFamily="50" charset="-128"/>
              </a:rPr>
              <a:t>を可視化しセキュリティリスクを減少。</a:t>
            </a:r>
          </a:p>
          <a:p>
            <a:endParaRPr kumimoji="1" lang="ja-JP" altLang="en-US" sz="105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314425E-9E85-4BC6-B6B2-64A39A102831}"/>
              </a:ext>
            </a:extLst>
          </p:cNvPr>
          <p:cNvSpPr txBox="1"/>
          <p:nvPr/>
        </p:nvSpPr>
        <p:spPr>
          <a:xfrm>
            <a:off x="709596" y="1449513"/>
            <a:ext cx="7436877" cy="69249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その</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：パフォーマンス向上、しかもセキュリティも向上</a:t>
            </a:r>
            <a:endParaRPr kumimoji="1" lang="en-US" altLang="ja-JP"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Umbrella </a:t>
            </a:r>
            <a:r>
              <a:rPr kumimoji="1" lang="ja-JP" altLang="en-US" sz="1050" dirty="0">
                <a:latin typeface="メイリオ" panose="020B0604030504040204" pitchFamily="50" charset="-128"/>
                <a:ea typeface="メイリオ" panose="020B0604030504040204" pitchFamily="50" charset="-128"/>
              </a:rPr>
              <a:t>は </a:t>
            </a:r>
            <a:r>
              <a:rPr kumimoji="1" lang="en-US" altLang="ja-JP" sz="1050" dirty="0">
                <a:latin typeface="メイリオ" panose="020B0604030504040204" pitchFamily="50" charset="-128"/>
                <a:ea typeface="メイリオ" panose="020B0604030504040204" pitchFamily="50" charset="-128"/>
              </a:rPr>
              <a:t>DNS </a:t>
            </a:r>
            <a:r>
              <a:rPr kumimoji="1" lang="ja-JP" altLang="en-US" sz="1050" dirty="0">
                <a:latin typeface="メイリオ" panose="020B0604030504040204" pitchFamily="50" charset="-128"/>
                <a:ea typeface="メイリオ" panose="020B0604030504040204" pitchFamily="50" charset="-128"/>
              </a:rPr>
              <a:t>レイヤで動作しているため、多くの競合製品と異なりトラフィック を中断しません。</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快適な</a:t>
            </a:r>
            <a:r>
              <a:rPr kumimoji="1" lang="en-US" altLang="ja-JP" sz="1050" dirty="0">
                <a:latin typeface="メイリオ" panose="020B0604030504040204" pitchFamily="50" charset="-128"/>
                <a:ea typeface="メイリオ" panose="020B0604030504040204" pitchFamily="50" charset="-128"/>
              </a:rPr>
              <a:t>Cloud</a:t>
            </a:r>
            <a:r>
              <a:rPr kumimoji="1" lang="ja-JP" altLang="en-US" sz="1050" dirty="0">
                <a:latin typeface="メイリオ" panose="020B0604030504040204" pitchFamily="50" charset="-128"/>
                <a:ea typeface="メイリオ" panose="020B0604030504040204" pitchFamily="50" charset="-128"/>
              </a:rPr>
              <a:t>環境を提供します。</a:t>
            </a:r>
          </a:p>
        </p:txBody>
      </p:sp>
      <p:sp>
        <p:nvSpPr>
          <p:cNvPr id="10" name="テキスト ボックス 9">
            <a:extLst>
              <a:ext uri="{FF2B5EF4-FFF2-40B4-BE49-F238E27FC236}">
                <a16:creationId xmlns:a16="http://schemas.microsoft.com/office/drawing/2014/main" id="{ADC55A0A-28AE-42C9-AEBF-CC895B3E49D1}"/>
              </a:ext>
            </a:extLst>
          </p:cNvPr>
          <p:cNvSpPr txBox="1"/>
          <p:nvPr/>
        </p:nvSpPr>
        <p:spPr>
          <a:xfrm>
            <a:off x="796223" y="2585295"/>
            <a:ext cx="7793595" cy="69361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その</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：統一されたセキュリティポリシー</a:t>
            </a:r>
            <a:endParaRPr kumimoji="1" lang="en-US" altLang="ja-JP"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支店・支社などのブランチオフィスからの、ダイレクトインターネット（ローカスブレイクアウト）時も、全社統一のセキュリティポリシーを提供。</a:t>
            </a:r>
          </a:p>
        </p:txBody>
      </p:sp>
    </p:spTree>
    <p:extLst>
      <p:ext uri="{BB962C8B-B14F-4D97-AF65-F5344CB8AC3E}">
        <p14:creationId xmlns:p14="http://schemas.microsoft.com/office/powerpoint/2010/main" val="16023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367">
            <a:extLst>
              <a:ext uri="{FF2B5EF4-FFF2-40B4-BE49-F238E27FC236}">
                <a16:creationId xmlns:a16="http://schemas.microsoft.com/office/drawing/2014/main" id="{82EFE0F5-4D32-5A44-BB29-7743F6164912}"/>
              </a:ext>
            </a:extLst>
          </p:cNvPr>
          <p:cNvGrpSpPr/>
          <p:nvPr/>
        </p:nvGrpSpPr>
        <p:grpSpPr>
          <a:xfrm>
            <a:off x="2098521" y="3719525"/>
            <a:ext cx="407857" cy="389495"/>
            <a:chOff x="3167665" y="2626472"/>
            <a:chExt cx="602519" cy="575394"/>
          </a:xfrm>
        </p:grpSpPr>
        <p:sp>
          <p:nvSpPr>
            <p:cNvPr id="55" name="Rectangle 368">
              <a:extLst>
                <a:ext uri="{FF2B5EF4-FFF2-40B4-BE49-F238E27FC236}">
                  <a16:creationId xmlns:a16="http://schemas.microsoft.com/office/drawing/2014/main" id="{ED3EF466-602F-EB4D-8DA9-2CE99694E4AC}"/>
                </a:ext>
              </a:extLst>
            </p:cNvPr>
            <p:cNvSpPr/>
            <p:nvPr/>
          </p:nvSpPr>
          <p:spPr>
            <a:xfrm>
              <a:off x="3167665" y="2695000"/>
              <a:ext cx="602519" cy="506866"/>
            </a:xfrm>
            <a:prstGeom prst="rect">
              <a:avLst/>
            </a:prstGeom>
            <a:noFill/>
            <a:ln w="19050" cap="rnd">
              <a:solidFill>
                <a:schemeClr val="tx1">
                  <a:lumMod val="90000"/>
                  <a:lumOff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6" name="Line 2">
              <a:extLst>
                <a:ext uri="{FF2B5EF4-FFF2-40B4-BE49-F238E27FC236}">
                  <a16:creationId xmlns:a16="http://schemas.microsoft.com/office/drawing/2014/main" id="{29955002-A342-C341-A64D-2633470865D6}"/>
                </a:ext>
              </a:extLst>
            </p:cNvPr>
            <p:cNvSpPr>
              <a:spLocks noChangeShapeType="1"/>
            </p:cNvSpPr>
            <p:nvPr/>
          </p:nvSpPr>
          <p:spPr bwMode="auto">
            <a:xfrm>
              <a:off x="3291484" y="281834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57" name="Freeform 3">
              <a:extLst>
                <a:ext uri="{FF2B5EF4-FFF2-40B4-BE49-F238E27FC236}">
                  <a16:creationId xmlns:a16="http://schemas.microsoft.com/office/drawing/2014/main" id="{C5A2443F-2DB7-BF49-B80D-17C1FF6C72A0}"/>
                </a:ext>
              </a:extLst>
            </p:cNvPr>
            <p:cNvSpPr>
              <a:spLocks noChangeArrowheads="1"/>
            </p:cNvSpPr>
            <p:nvPr/>
          </p:nvSpPr>
          <p:spPr bwMode="auto">
            <a:xfrm>
              <a:off x="3360010" y="3160980"/>
              <a:ext cx="219241" cy="36576"/>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58" name="Freeform 4">
              <a:extLst>
                <a:ext uri="{FF2B5EF4-FFF2-40B4-BE49-F238E27FC236}">
                  <a16:creationId xmlns:a16="http://schemas.microsoft.com/office/drawing/2014/main" id="{EBCDFC6B-750D-B848-B915-C61A5179D1A3}"/>
                </a:ext>
              </a:extLst>
            </p:cNvPr>
            <p:cNvSpPr>
              <a:spLocks noChangeArrowheads="1"/>
            </p:cNvSpPr>
            <p:nvPr/>
          </p:nvSpPr>
          <p:spPr bwMode="auto">
            <a:xfrm>
              <a:off x="3236662" y="281834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59" name="Line 5">
              <a:extLst>
                <a:ext uri="{FF2B5EF4-FFF2-40B4-BE49-F238E27FC236}">
                  <a16:creationId xmlns:a16="http://schemas.microsoft.com/office/drawing/2014/main" id="{B042C3E2-D07C-5347-997B-96E94E1E0BBB}"/>
                </a:ext>
              </a:extLst>
            </p:cNvPr>
            <p:cNvSpPr>
              <a:spLocks noChangeShapeType="1"/>
            </p:cNvSpPr>
            <p:nvPr/>
          </p:nvSpPr>
          <p:spPr bwMode="auto">
            <a:xfrm>
              <a:off x="3291484" y="299651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0" name="Freeform 6">
              <a:extLst>
                <a:ext uri="{FF2B5EF4-FFF2-40B4-BE49-F238E27FC236}">
                  <a16:creationId xmlns:a16="http://schemas.microsoft.com/office/drawing/2014/main" id="{829096E6-45BA-C049-A8B6-11083F0A9CCC}"/>
                </a:ext>
              </a:extLst>
            </p:cNvPr>
            <p:cNvSpPr>
              <a:spLocks noChangeArrowheads="1"/>
            </p:cNvSpPr>
            <p:nvPr/>
          </p:nvSpPr>
          <p:spPr bwMode="auto">
            <a:xfrm>
              <a:off x="3236662" y="299651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1" name="Line 7">
              <a:extLst>
                <a:ext uri="{FF2B5EF4-FFF2-40B4-BE49-F238E27FC236}">
                  <a16:creationId xmlns:a16="http://schemas.microsoft.com/office/drawing/2014/main" id="{A2868966-889A-934C-8CFC-C383DD7748B4}"/>
                </a:ext>
              </a:extLst>
            </p:cNvPr>
            <p:cNvSpPr>
              <a:spLocks noChangeShapeType="1"/>
            </p:cNvSpPr>
            <p:nvPr/>
          </p:nvSpPr>
          <p:spPr bwMode="auto">
            <a:xfrm>
              <a:off x="3647607" y="299651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2" name="Freeform 8">
              <a:extLst>
                <a:ext uri="{FF2B5EF4-FFF2-40B4-BE49-F238E27FC236}">
                  <a16:creationId xmlns:a16="http://schemas.microsoft.com/office/drawing/2014/main" id="{FBA06448-553B-BC4D-A2B8-A8A17A79A72B}"/>
                </a:ext>
              </a:extLst>
            </p:cNvPr>
            <p:cNvSpPr>
              <a:spLocks noChangeArrowheads="1"/>
            </p:cNvSpPr>
            <p:nvPr/>
          </p:nvSpPr>
          <p:spPr bwMode="auto">
            <a:xfrm>
              <a:off x="3592785" y="299651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3" name="Line 9">
              <a:extLst>
                <a:ext uri="{FF2B5EF4-FFF2-40B4-BE49-F238E27FC236}">
                  <a16:creationId xmlns:a16="http://schemas.microsoft.com/office/drawing/2014/main" id="{6405F114-21D7-A940-9E37-F7AABF3D8910}"/>
                </a:ext>
              </a:extLst>
            </p:cNvPr>
            <p:cNvSpPr>
              <a:spLocks noChangeShapeType="1"/>
            </p:cNvSpPr>
            <p:nvPr/>
          </p:nvSpPr>
          <p:spPr bwMode="auto">
            <a:xfrm>
              <a:off x="3469439"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4" name="Freeform 10">
              <a:extLst>
                <a:ext uri="{FF2B5EF4-FFF2-40B4-BE49-F238E27FC236}">
                  <a16:creationId xmlns:a16="http://schemas.microsoft.com/office/drawing/2014/main" id="{F3DAF8C0-8609-3F48-9772-35388AEB74A1}"/>
                </a:ext>
              </a:extLst>
            </p:cNvPr>
            <p:cNvSpPr>
              <a:spLocks noChangeArrowheads="1"/>
            </p:cNvSpPr>
            <p:nvPr/>
          </p:nvSpPr>
          <p:spPr bwMode="auto">
            <a:xfrm>
              <a:off x="3414830" y="2818347"/>
              <a:ext cx="109642" cy="109642"/>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5" name="Line 11">
              <a:extLst>
                <a:ext uri="{FF2B5EF4-FFF2-40B4-BE49-F238E27FC236}">
                  <a16:creationId xmlns:a16="http://schemas.microsoft.com/office/drawing/2014/main" id="{6AA3A5C3-7DA4-7D48-A981-92B4CD558EA3}"/>
                </a:ext>
              </a:extLst>
            </p:cNvPr>
            <p:cNvSpPr>
              <a:spLocks noChangeShapeType="1"/>
            </p:cNvSpPr>
            <p:nvPr/>
          </p:nvSpPr>
          <p:spPr bwMode="auto">
            <a:xfrm>
              <a:off x="3647607"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6" name="Freeform 12">
              <a:extLst>
                <a:ext uri="{FF2B5EF4-FFF2-40B4-BE49-F238E27FC236}">
                  <a16:creationId xmlns:a16="http://schemas.microsoft.com/office/drawing/2014/main" id="{EF8D14FC-07CF-1F46-A3EE-1A7E51333CE8}"/>
                </a:ext>
              </a:extLst>
            </p:cNvPr>
            <p:cNvSpPr>
              <a:spLocks noChangeArrowheads="1"/>
            </p:cNvSpPr>
            <p:nvPr/>
          </p:nvSpPr>
          <p:spPr bwMode="auto">
            <a:xfrm>
              <a:off x="3592785" y="281834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7" name="Freeform 13">
              <a:extLst>
                <a:ext uri="{FF2B5EF4-FFF2-40B4-BE49-F238E27FC236}">
                  <a16:creationId xmlns:a16="http://schemas.microsoft.com/office/drawing/2014/main" id="{562EDB32-3C33-684F-8329-5CE5998C5F01}"/>
                </a:ext>
              </a:extLst>
            </p:cNvPr>
            <p:cNvSpPr>
              <a:spLocks noChangeArrowheads="1"/>
            </p:cNvSpPr>
            <p:nvPr/>
          </p:nvSpPr>
          <p:spPr bwMode="auto">
            <a:xfrm>
              <a:off x="3414830" y="2996517"/>
              <a:ext cx="109642" cy="164464"/>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8" name="Line 14">
              <a:extLst>
                <a:ext uri="{FF2B5EF4-FFF2-40B4-BE49-F238E27FC236}">
                  <a16:creationId xmlns:a16="http://schemas.microsoft.com/office/drawing/2014/main" id="{DD349599-B1B6-8148-BE9F-E2C7BF8AEF66}"/>
                </a:ext>
              </a:extLst>
            </p:cNvPr>
            <p:cNvSpPr>
              <a:spLocks noChangeShapeType="1"/>
            </p:cNvSpPr>
            <p:nvPr/>
          </p:nvSpPr>
          <p:spPr bwMode="auto">
            <a:xfrm>
              <a:off x="3168135" y="2749820"/>
              <a:ext cx="602049" cy="0"/>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69" name="Freeform 15">
              <a:extLst>
                <a:ext uri="{FF2B5EF4-FFF2-40B4-BE49-F238E27FC236}">
                  <a16:creationId xmlns:a16="http://schemas.microsoft.com/office/drawing/2014/main" id="{12A0B888-6944-EE43-90EB-78EAFC31BBE1}"/>
                </a:ext>
              </a:extLst>
            </p:cNvPr>
            <p:cNvSpPr>
              <a:spLocks noChangeArrowheads="1"/>
            </p:cNvSpPr>
            <p:nvPr/>
          </p:nvSpPr>
          <p:spPr bwMode="auto">
            <a:xfrm>
              <a:off x="3291484" y="2626472"/>
              <a:ext cx="41116" cy="68526"/>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grpSp>
      <p:sp>
        <p:nvSpPr>
          <p:cNvPr id="9" name="Freeform 23">
            <a:extLst>
              <a:ext uri="{FF2B5EF4-FFF2-40B4-BE49-F238E27FC236}">
                <a16:creationId xmlns:a16="http://schemas.microsoft.com/office/drawing/2014/main" id="{D315AE10-DD12-E54C-AFB1-29C5A03CE581}"/>
              </a:ext>
            </a:extLst>
          </p:cNvPr>
          <p:cNvSpPr/>
          <p:nvPr/>
        </p:nvSpPr>
        <p:spPr>
          <a:xfrm flipH="1" flipV="1">
            <a:off x="2286894" y="1844566"/>
            <a:ext cx="2803036" cy="377923"/>
          </a:xfrm>
          <a:custGeom>
            <a:avLst/>
            <a:gdLst>
              <a:gd name="connsiteX0" fmla="*/ 0 w 148167"/>
              <a:gd name="connsiteY0" fmla="*/ 0 h 351367"/>
              <a:gd name="connsiteX1" fmla="*/ 0 w 148167"/>
              <a:gd name="connsiteY1" fmla="*/ 203200 h 351367"/>
              <a:gd name="connsiteX2" fmla="*/ 148167 w 148167"/>
              <a:gd name="connsiteY2" fmla="*/ 203200 h 351367"/>
              <a:gd name="connsiteX3" fmla="*/ 148167 w 148167"/>
              <a:gd name="connsiteY3" fmla="*/ 351367 h 351367"/>
            </a:gdLst>
            <a:ahLst/>
            <a:cxnLst>
              <a:cxn ang="0">
                <a:pos x="connsiteX0" y="connsiteY0"/>
              </a:cxn>
              <a:cxn ang="0">
                <a:pos x="connsiteX1" y="connsiteY1"/>
              </a:cxn>
              <a:cxn ang="0">
                <a:pos x="connsiteX2" y="connsiteY2"/>
              </a:cxn>
              <a:cxn ang="0">
                <a:pos x="connsiteX3" y="connsiteY3"/>
              </a:cxn>
            </a:cxnLst>
            <a:rect l="l" t="t" r="r" b="b"/>
            <a:pathLst>
              <a:path w="148167" h="351367">
                <a:moveTo>
                  <a:pt x="0" y="0"/>
                </a:moveTo>
                <a:lnTo>
                  <a:pt x="0" y="203200"/>
                </a:lnTo>
                <a:lnTo>
                  <a:pt x="148167" y="203200"/>
                </a:lnTo>
                <a:lnTo>
                  <a:pt x="148167" y="351367"/>
                </a:lnTo>
              </a:path>
            </a:pathLst>
          </a:cu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endParaRPr>
          </a:p>
        </p:txBody>
      </p:sp>
      <p:cxnSp>
        <p:nvCxnSpPr>
          <p:cNvPr id="10" name="Straight Arrow Connector 24">
            <a:extLst>
              <a:ext uri="{FF2B5EF4-FFF2-40B4-BE49-F238E27FC236}">
                <a16:creationId xmlns:a16="http://schemas.microsoft.com/office/drawing/2014/main" id="{4DBBF552-F39E-6D4C-82A9-793914DA8458}"/>
              </a:ext>
            </a:extLst>
          </p:cNvPr>
          <p:cNvCxnSpPr>
            <a:cxnSpLocks/>
          </p:cNvCxnSpPr>
          <p:nvPr/>
        </p:nvCxnSpPr>
        <p:spPr>
          <a:xfrm>
            <a:off x="1930437" y="1565856"/>
            <a:ext cx="0" cy="621873"/>
          </a:xfrm>
          <a:prstGeom prst="straightConnector1">
            <a:avLst/>
          </a:prstGeom>
          <a:ln w="19050" cmpd="sng">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Rectangle 17">
            <a:extLst>
              <a:ext uri="{FF2B5EF4-FFF2-40B4-BE49-F238E27FC236}">
                <a16:creationId xmlns:a16="http://schemas.microsoft.com/office/drawing/2014/main" id="{B79C1DD7-5576-0046-AF65-3043AA191D04}"/>
              </a:ext>
            </a:extLst>
          </p:cNvPr>
          <p:cNvSpPr/>
          <p:nvPr/>
        </p:nvSpPr>
        <p:spPr>
          <a:xfrm>
            <a:off x="1640059" y="4145901"/>
            <a:ext cx="1655026" cy="1798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A0A0A"/>
                </a:solidFill>
                <a:effectLst/>
                <a:uLnTx/>
                <a:uFillTx/>
                <a:latin typeface="CiscoSansTT ExtraLight"/>
                <a:ea typeface="ＭＳ Ｐゴシック" panose="020B0600070205080204" pitchFamily="50" charset="-128"/>
                <a:cs typeface="Meiryo" charset="-128"/>
              </a:rPr>
              <a:t>中小規模拠点</a:t>
            </a:r>
            <a:endParaRPr kumimoji="0" lang="en-US" sz="12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endParaRPr>
          </a:p>
        </p:txBody>
      </p:sp>
      <p:sp>
        <p:nvSpPr>
          <p:cNvPr id="12" name="Rectangle 18">
            <a:extLst>
              <a:ext uri="{FF2B5EF4-FFF2-40B4-BE49-F238E27FC236}">
                <a16:creationId xmlns:a16="http://schemas.microsoft.com/office/drawing/2014/main" id="{055E6C1B-DCAE-E347-B048-3C86D9456E9F}"/>
              </a:ext>
            </a:extLst>
          </p:cNvPr>
          <p:cNvSpPr/>
          <p:nvPr/>
        </p:nvSpPr>
        <p:spPr>
          <a:xfrm>
            <a:off x="140356" y="4145901"/>
            <a:ext cx="1552180" cy="1798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A0A0A"/>
                </a:solidFill>
                <a:effectLst/>
                <a:uLnTx/>
                <a:uFillTx/>
                <a:latin typeface="CiscoSansTT ExtraLight"/>
                <a:ea typeface="ＭＳ Ｐゴシック" panose="020B0600070205080204" pitchFamily="50" charset="-128"/>
                <a:cs typeface="Meiryo" charset="-128"/>
              </a:rPr>
              <a:t>大規模拠点</a:t>
            </a:r>
            <a:endParaRPr kumimoji="0" lang="en-US" sz="12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endParaRPr>
          </a:p>
        </p:txBody>
      </p:sp>
      <p:cxnSp>
        <p:nvCxnSpPr>
          <p:cNvPr id="13" name="Straight Connector 102">
            <a:extLst>
              <a:ext uri="{FF2B5EF4-FFF2-40B4-BE49-F238E27FC236}">
                <a16:creationId xmlns:a16="http://schemas.microsoft.com/office/drawing/2014/main" id="{12614B78-CEBD-9A40-BC04-C22DD91C7FB4}"/>
              </a:ext>
            </a:extLst>
          </p:cNvPr>
          <p:cNvCxnSpPr>
            <a:cxnSpLocks/>
            <a:stCxn id="43" idx="3"/>
          </p:cNvCxnSpPr>
          <p:nvPr/>
        </p:nvCxnSpPr>
        <p:spPr>
          <a:xfrm flipV="1">
            <a:off x="899945" y="2399750"/>
            <a:ext cx="1015200" cy="113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03">
            <a:extLst>
              <a:ext uri="{FF2B5EF4-FFF2-40B4-BE49-F238E27FC236}">
                <a16:creationId xmlns:a16="http://schemas.microsoft.com/office/drawing/2014/main" id="{BF8FFEE6-02AF-C047-9D0D-815103C977C1}"/>
              </a:ext>
            </a:extLst>
          </p:cNvPr>
          <p:cNvCxnSpPr>
            <a:cxnSpLocks/>
            <a:stCxn id="84" idx="0"/>
          </p:cNvCxnSpPr>
          <p:nvPr/>
        </p:nvCxnSpPr>
        <p:spPr>
          <a:xfrm flipV="1">
            <a:off x="1504879" y="2399750"/>
            <a:ext cx="410266" cy="1403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04">
            <a:extLst>
              <a:ext uri="{FF2B5EF4-FFF2-40B4-BE49-F238E27FC236}">
                <a16:creationId xmlns:a16="http://schemas.microsoft.com/office/drawing/2014/main" id="{E6891CFC-3105-C247-9E14-E9B5D1362A75}"/>
              </a:ext>
            </a:extLst>
          </p:cNvPr>
          <p:cNvCxnSpPr>
            <a:cxnSpLocks/>
            <a:stCxn id="68" idx="0"/>
          </p:cNvCxnSpPr>
          <p:nvPr/>
        </p:nvCxnSpPr>
        <p:spPr>
          <a:xfrm flipH="1" flipV="1">
            <a:off x="1915145" y="2399750"/>
            <a:ext cx="183694" cy="1403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05">
            <a:extLst>
              <a:ext uri="{FF2B5EF4-FFF2-40B4-BE49-F238E27FC236}">
                <a16:creationId xmlns:a16="http://schemas.microsoft.com/office/drawing/2014/main" id="{935E0C0C-9A3A-9A44-9B85-C65E706459E3}"/>
              </a:ext>
            </a:extLst>
          </p:cNvPr>
          <p:cNvCxnSpPr>
            <a:cxnSpLocks/>
            <a:stCxn id="100" idx="0"/>
          </p:cNvCxnSpPr>
          <p:nvPr/>
        </p:nvCxnSpPr>
        <p:spPr>
          <a:xfrm flipH="1" flipV="1">
            <a:off x="1915145" y="2399750"/>
            <a:ext cx="763576" cy="1403272"/>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176">
            <a:extLst>
              <a:ext uri="{FF2B5EF4-FFF2-40B4-BE49-F238E27FC236}">
                <a16:creationId xmlns:a16="http://schemas.microsoft.com/office/drawing/2014/main" id="{DF4E1DF9-6720-9446-9047-D2FF9CDFD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9899" y="3805866"/>
            <a:ext cx="531187" cy="398390"/>
          </a:xfrm>
          <a:prstGeom prst="rect">
            <a:avLst/>
          </a:prstGeom>
        </p:spPr>
      </p:pic>
      <p:cxnSp>
        <p:nvCxnSpPr>
          <p:cNvPr id="18" name="Straight Connector 105">
            <a:extLst>
              <a:ext uri="{FF2B5EF4-FFF2-40B4-BE49-F238E27FC236}">
                <a16:creationId xmlns:a16="http://schemas.microsoft.com/office/drawing/2014/main" id="{FC6CBD79-D1E3-8743-9AE5-5A469F9C2C3A}"/>
              </a:ext>
            </a:extLst>
          </p:cNvPr>
          <p:cNvCxnSpPr>
            <a:cxnSpLocks/>
            <a:stCxn id="23" idx="0"/>
            <a:endCxn id="103" idx="2"/>
          </p:cNvCxnSpPr>
          <p:nvPr/>
        </p:nvCxnSpPr>
        <p:spPr>
          <a:xfrm flipV="1">
            <a:off x="5175493" y="2714726"/>
            <a:ext cx="593231" cy="1091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05">
            <a:extLst>
              <a:ext uri="{FF2B5EF4-FFF2-40B4-BE49-F238E27FC236}">
                <a16:creationId xmlns:a16="http://schemas.microsoft.com/office/drawing/2014/main" id="{18A5F3E7-F524-894D-920A-6DF87AFFFB52}"/>
              </a:ext>
            </a:extLst>
          </p:cNvPr>
          <p:cNvCxnSpPr>
            <a:cxnSpLocks/>
            <a:endCxn id="103" idx="2"/>
          </p:cNvCxnSpPr>
          <p:nvPr/>
        </p:nvCxnSpPr>
        <p:spPr>
          <a:xfrm flipH="1" flipV="1">
            <a:off x="5768724" y="2714726"/>
            <a:ext cx="894755" cy="1119309"/>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7">
            <a:extLst>
              <a:ext uri="{FF2B5EF4-FFF2-40B4-BE49-F238E27FC236}">
                <a16:creationId xmlns:a16="http://schemas.microsoft.com/office/drawing/2014/main" id="{45EA69F8-6DC5-ED49-9633-C881FDDB1BFC}"/>
              </a:ext>
            </a:extLst>
          </p:cNvPr>
          <p:cNvSpPr/>
          <p:nvPr/>
        </p:nvSpPr>
        <p:spPr>
          <a:xfrm>
            <a:off x="5900970" y="4163770"/>
            <a:ext cx="674936" cy="144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A0A0A"/>
                </a:solidFill>
                <a:effectLst/>
                <a:uLnTx/>
                <a:uFillTx/>
                <a:latin typeface="CiscoSansTT ExtraLight"/>
                <a:ea typeface="ＭＳ Ｐゴシック" panose="020B0600070205080204" pitchFamily="50" charset="-128"/>
                <a:cs typeface="Meiryo" charset="-128"/>
              </a:rPr>
              <a:t>自宅</a:t>
            </a:r>
            <a:endParaRPr kumimoji="0" lang="en-US" sz="12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endParaRPr>
          </a:p>
        </p:txBody>
      </p:sp>
      <p:sp>
        <p:nvSpPr>
          <p:cNvPr id="21" name="Rectangle 17">
            <a:extLst>
              <a:ext uri="{FF2B5EF4-FFF2-40B4-BE49-F238E27FC236}">
                <a16:creationId xmlns:a16="http://schemas.microsoft.com/office/drawing/2014/main" id="{E5E62593-B76B-F941-B3B0-3FBB3AFDB236}"/>
              </a:ext>
            </a:extLst>
          </p:cNvPr>
          <p:cNvSpPr/>
          <p:nvPr/>
        </p:nvSpPr>
        <p:spPr>
          <a:xfrm>
            <a:off x="5056808" y="4143754"/>
            <a:ext cx="722834" cy="18418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A0A0A"/>
                </a:solidFill>
                <a:effectLst/>
                <a:uLnTx/>
                <a:uFillTx/>
                <a:latin typeface="CiscoSansTT ExtraLight"/>
                <a:ea typeface="ＭＳ Ｐゴシック" panose="020B0600070205080204" pitchFamily="50" charset="-128"/>
                <a:cs typeface="Meiryo" charset="-128"/>
              </a:rPr>
              <a:t>外出先</a:t>
            </a:r>
            <a:endParaRPr kumimoji="0" lang="en-US" sz="12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endParaRPr>
          </a:p>
        </p:txBody>
      </p:sp>
      <p:grpSp>
        <p:nvGrpSpPr>
          <p:cNvPr id="24" name="Group 212">
            <a:extLst>
              <a:ext uri="{FF2B5EF4-FFF2-40B4-BE49-F238E27FC236}">
                <a16:creationId xmlns:a16="http://schemas.microsoft.com/office/drawing/2014/main" id="{4CA6200C-27BE-DF4B-9A09-8DF93A9A44A4}"/>
              </a:ext>
            </a:extLst>
          </p:cNvPr>
          <p:cNvGrpSpPr/>
          <p:nvPr/>
        </p:nvGrpSpPr>
        <p:grpSpPr>
          <a:xfrm>
            <a:off x="6378330" y="3849374"/>
            <a:ext cx="356747" cy="285275"/>
            <a:chOff x="1522816" y="4017646"/>
            <a:chExt cx="496086" cy="396699"/>
          </a:xfrm>
        </p:grpSpPr>
        <p:sp>
          <p:nvSpPr>
            <p:cNvPr id="25" name="Freeform 228">
              <a:extLst>
                <a:ext uri="{FF2B5EF4-FFF2-40B4-BE49-F238E27FC236}">
                  <a16:creationId xmlns:a16="http://schemas.microsoft.com/office/drawing/2014/main" id="{B8BAB9D0-CD89-9E4D-B416-60566CFDD3AF}"/>
                </a:ext>
              </a:extLst>
            </p:cNvPr>
            <p:cNvSpPr/>
            <p:nvPr/>
          </p:nvSpPr>
          <p:spPr>
            <a:xfrm>
              <a:off x="1553646" y="4074510"/>
              <a:ext cx="434427" cy="339835"/>
            </a:xfrm>
            <a:custGeom>
              <a:avLst/>
              <a:gdLst>
                <a:gd name="connsiteX0" fmla="*/ 217214 w 434427"/>
                <a:gd name="connsiteY0" fmla="*/ 0 h 339835"/>
                <a:gd name="connsiteX1" fmla="*/ 425737 w 434427"/>
                <a:gd name="connsiteY1" fmla="*/ 84083 h 339835"/>
                <a:gd name="connsiteX2" fmla="*/ 434427 w 434427"/>
                <a:gd name="connsiteY2" fmla="*/ 84083 h 339835"/>
                <a:gd name="connsiteX3" fmla="*/ 434427 w 434427"/>
                <a:gd name="connsiteY3" fmla="*/ 87587 h 339835"/>
                <a:gd name="connsiteX4" fmla="*/ 434427 w 434427"/>
                <a:gd name="connsiteY4" fmla="*/ 339835 h 339835"/>
                <a:gd name="connsiteX5" fmla="*/ 3503 w 434427"/>
                <a:gd name="connsiteY5" fmla="*/ 339835 h 339835"/>
                <a:gd name="connsiteX6" fmla="*/ 3503 w 434427"/>
                <a:gd name="connsiteY6" fmla="*/ 87587 h 339835"/>
                <a:gd name="connsiteX7" fmla="*/ 0 w 434427"/>
                <a:gd name="connsiteY7" fmla="*/ 87587 h 339835"/>
                <a:gd name="connsiteX8" fmla="*/ 3503 w 434427"/>
                <a:gd name="connsiteY8" fmla="*/ 86175 h 339835"/>
                <a:gd name="connsiteX9" fmla="*/ 3503 w 434427"/>
                <a:gd name="connsiteY9" fmla="*/ 84083 h 339835"/>
                <a:gd name="connsiteX10" fmla="*/ 8690 w 434427"/>
                <a:gd name="connsiteY10" fmla="*/ 84083 h 3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427" h="339835">
                  <a:moveTo>
                    <a:pt x="217214" y="0"/>
                  </a:moveTo>
                  <a:lnTo>
                    <a:pt x="425737" y="84083"/>
                  </a:lnTo>
                  <a:lnTo>
                    <a:pt x="434427" y="84083"/>
                  </a:lnTo>
                  <a:lnTo>
                    <a:pt x="434427" y="87587"/>
                  </a:lnTo>
                  <a:lnTo>
                    <a:pt x="434427" y="339835"/>
                  </a:lnTo>
                  <a:lnTo>
                    <a:pt x="3503" y="339835"/>
                  </a:lnTo>
                  <a:lnTo>
                    <a:pt x="3503" y="87587"/>
                  </a:lnTo>
                  <a:lnTo>
                    <a:pt x="0" y="87587"/>
                  </a:lnTo>
                  <a:lnTo>
                    <a:pt x="3503" y="86175"/>
                  </a:lnTo>
                  <a:lnTo>
                    <a:pt x="3503" y="84083"/>
                  </a:lnTo>
                  <a:lnTo>
                    <a:pt x="8690" y="84083"/>
                  </a:lnTo>
                  <a:close/>
                </a:path>
              </a:pathLst>
            </a:custGeom>
            <a:solidFill>
              <a:srgbClr val="FFFFFF"/>
            </a:solidFill>
            <a:ln w="19050" cap="rnd" cmpd="sng" algn="ctr">
              <a:solidFill>
                <a:schemeClr val="tx1">
                  <a:lumMod val="90000"/>
                  <a:lumOff val="1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ＭＳ Ｐゴシック"/>
                <a:cs typeface="+mn-cs"/>
              </a:endParaRPr>
            </a:p>
          </p:txBody>
        </p:sp>
        <p:grpSp>
          <p:nvGrpSpPr>
            <p:cNvPr id="26" name="Group 229">
              <a:extLst>
                <a:ext uri="{FF2B5EF4-FFF2-40B4-BE49-F238E27FC236}">
                  <a16:creationId xmlns:a16="http://schemas.microsoft.com/office/drawing/2014/main" id="{05A7A921-0411-8147-9E98-C2F58D7451B6}"/>
                </a:ext>
              </a:extLst>
            </p:cNvPr>
            <p:cNvGrpSpPr/>
            <p:nvPr/>
          </p:nvGrpSpPr>
          <p:grpSpPr>
            <a:xfrm>
              <a:off x="1522816" y="4017646"/>
              <a:ext cx="496086" cy="393195"/>
              <a:chOff x="1665273" y="4017646"/>
              <a:chExt cx="496086" cy="393195"/>
            </a:xfrm>
          </p:grpSpPr>
          <p:sp>
            <p:nvSpPr>
              <p:cNvPr id="27" name="Freeform 341">
                <a:extLst>
                  <a:ext uri="{FF2B5EF4-FFF2-40B4-BE49-F238E27FC236}">
                    <a16:creationId xmlns:a16="http://schemas.microsoft.com/office/drawing/2014/main" id="{77D293FF-2803-EE47-9573-4D52B141E23D}"/>
                  </a:ext>
                </a:extLst>
              </p:cNvPr>
              <p:cNvSpPr>
                <a:spLocks noChangeArrowheads="1"/>
              </p:cNvSpPr>
              <p:nvPr/>
            </p:nvSpPr>
            <p:spPr bwMode="auto">
              <a:xfrm>
                <a:off x="1665273" y="4017646"/>
                <a:ext cx="496086" cy="140904"/>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Arial"/>
                  <a:ea typeface="ＭＳ Ｐゴシック"/>
                </a:endParaRPr>
              </a:p>
            </p:txBody>
          </p:sp>
          <p:sp>
            <p:nvSpPr>
              <p:cNvPr id="28" name="Freeform 344">
                <a:extLst>
                  <a:ext uri="{FF2B5EF4-FFF2-40B4-BE49-F238E27FC236}">
                    <a16:creationId xmlns:a16="http://schemas.microsoft.com/office/drawing/2014/main" id="{8DCA9294-6BE5-444C-BDDE-56645840EEA7}"/>
                  </a:ext>
                </a:extLst>
              </p:cNvPr>
              <p:cNvSpPr>
                <a:spLocks noChangeArrowheads="1"/>
              </p:cNvSpPr>
              <p:nvPr/>
            </p:nvSpPr>
            <p:spPr bwMode="auto">
              <a:xfrm>
                <a:off x="1862301" y="4178598"/>
                <a:ext cx="108225" cy="230328"/>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Arial"/>
                  <a:ea typeface="ＭＳ Ｐゴシック"/>
                </a:endParaRPr>
              </a:p>
            </p:txBody>
          </p:sp>
          <p:sp>
            <p:nvSpPr>
              <p:cNvPr id="29" name="Freeform 345">
                <a:extLst>
                  <a:ext uri="{FF2B5EF4-FFF2-40B4-BE49-F238E27FC236}">
                    <a16:creationId xmlns:a16="http://schemas.microsoft.com/office/drawing/2014/main" id="{94FC2CFE-6D4B-3244-B65E-41155DA26846}"/>
                  </a:ext>
                </a:extLst>
              </p:cNvPr>
              <p:cNvSpPr>
                <a:spLocks noChangeArrowheads="1"/>
              </p:cNvSpPr>
              <p:nvPr/>
            </p:nvSpPr>
            <p:spPr bwMode="auto">
              <a:xfrm>
                <a:off x="2020477" y="4231322"/>
                <a:ext cx="52727" cy="12487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Arial"/>
                  <a:ea typeface="ＭＳ Ｐゴシック"/>
                </a:endParaRPr>
              </a:p>
            </p:txBody>
          </p:sp>
          <p:sp>
            <p:nvSpPr>
              <p:cNvPr id="30" name="Freeform 346">
                <a:extLst>
                  <a:ext uri="{FF2B5EF4-FFF2-40B4-BE49-F238E27FC236}">
                    <a16:creationId xmlns:a16="http://schemas.microsoft.com/office/drawing/2014/main" id="{062C9BD6-D69F-DE40-ABD3-93B5AD50F010}"/>
                  </a:ext>
                </a:extLst>
              </p:cNvPr>
              <p:cNvSpPr>
                <a:spLocks noChangeArrowheads="1"/>
              </p:cNvSpPr>
              <p:nvPr/>
            </p:nvSpPr>
            <p:spPr bwMode="auto">
              <a:xfrm>
                <a:off x="1754074" y="4231322"/>
                <a:ext cx="55501" cy="12487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Arial"/>
                  <a:ea typeface="ＭＳ Ｐゴシック"/>
                </a:endParaRPr>
              </a:p>
            </p:txBody>
          </p:sp>
          <p:sp>
            <p:nvSpPr>
              <p:cNvPr id="31" name="Rectangle 19">
                <a:extLst>
                  <a:ext uri="{FF2B5EF4-FFF2-40B4-BE49-F238E27FC236}">
                    <a16:creationId xmlns:a16="http://schemas.microsoft.com/office/drawing/2014/main" id="{4421E4F6-DB89-DD42-8F56-4F0E16C04854}"/>
                  </a:ext>
                </a:extLst>
              </p:cNvPr>
              <p:cNvSpPr/>
              <p:nvPr/>
            </p:nvSpPr>
            <p:spPr>
              <a:xfrm>
                <a:off x="1702675" y="4158593"/>
                <a:ext cx="427422" cy="252248"/>
              </a:xfrm>
              <a:custGeom>
                <a:avLst/>
                <a:gdLst>
                  <a:gd name="connsiteX0" fmla="*/ 0 w 427422"/>
                  <a:gd name="connsiteY0" fmla="*/ 0 h 252248"/>
                  <a:gd name="connsiteX1" fmla="*/ 427422 w 427422"/>
                  <a:gd name="connsiteY1" fmla="*/ 0 h 252248"/>
                  <a:gd name="connsiteX2" fmla="*/ 427422 w 427422"/>
                  <a:gd name="connsiteY2" fmla="*/ 252248 h 252248"/>
                  <a:gd name="connsiteX3" fmla="*/ 0 w 427422"/>
                  <a:gd name="connsiteY3" fmla="*/ 252248 h 252248"/>
                  <a:gd name="connsiteX4" fmla="*/ 0 w 427422"/>
                  <a:gd name="connsiteY4" fmla="*/ 0 h 252248"/>
                  <a:gd name="connsiteX0" fmla="*/ 0 w 427422"/>
                  <a:gd name="connsiteY0" fmla="*/ 0 h 252248"/>
                  <a:gd name="connsiteX1" fmla="*/ 318815 w 427422"/>
                  <a:gd name="connsiteY1" fmla="*/ 0 h 252248"/>
                  <a:gd name="connsiteX2" fmla="*/ 427422 w 427422"/>
                  <a:gd name="connsiteY2" fmla="*/ 0 h 252248"/>
                  <a:gd name="connsiteX3" fmla="*/ 427422 w 427422"/>
                  <a:gd name="connsiteY3" fmla="*/ 252248 h 252248"/>
                  <a:gd name="connsiteX4" fmla="*/ 0 w 427422"/>
                  <a:gd name="connsiteY4" fmla="*/ 252248 h 252248"/>
                  <a:gd name="connsiteX5" fmla="*/ 0 w 427422"/>
                  <a:gd name="connsiteY5" fmla="*/ 0 h 252248"/>
                  <a:gd name="connsiteX0" fmla="*/ 318815 w 427422"/>
                  <a:gd name="connsiteY0" fmla="*/ 0 h 252248"/>
                  <a:gd name="connsiteX1" fmla="*/ 427422 w 427422"/>
                  <a:gd name="connsiteY1" fmla="*/ 0 h 252248"/>
                  <a:gd name="connsiteX2" fmla="*/ 427422 w 427422"/>
                  <a:gd name="connsiteY2" fmla="*/ 252248 h 252248"/>
                  <a:gd name="connsiteX3" fmla="*/ 0 w 427422"/>
                  <a:gd name="connsiteY3" fmla="*/ 252248 h 252248"/>
                  <a:gd name="connsiteX4" fmla="*/ 0 w 427422"/>
                  <a:gd name="connsiteY4" fmla="*/ 0 h 252248"/>
                  <a:gd name="connsiteX5" fmla="*/ 410255 w 427422"/>
                  <a:gd name="connsiteY5" fmla="*/ 91440 h 252248"/>
                  <a:gd name="connsiteX0" fmla="*/ 318815 w 427422"/>
                  <a:gd name="connsiteY0" fmla="*/ 0 h 252248"/>
                  <a:gd name="connsiteX1" fmla="*/ 427422 w 427422"/>
                  <a:gd name="connsiteY1" fmla="*/ 0 h 252248"/>
                  <a:gd name="connsiteX2" fmla="*/ 427422 w 427422"/>
                  <a:gd name="connsiteY2" fmla="*/ 252248 h 252248"/>
                  <a:gd name="connsiteX3" fmla="*/ 0 w 427422"/>
                  <a:gd name="connsiteY3" fmla="*/ 252248 h 252248"/>
                  <a:gd name="connsiteX4" fmla="*/ 0 w 427422"/>
                  <a:gd name="connsiteY4" fmla="*/ 0 h 252248"/>
                  <a:gd name="connsiteX0" fmla="*/ 427422 w 427422"/>
                  <a:gd name="connsiteY0" fmla="*/ 0 h 252248"/>
                  <a:gd name="connsiteX1" fmla="*/ 427422 w 427422"/>
                  <a:gd name="connsiteY1" fmla="*/ 252248 h 252248"/>
                  <a:gd name="connsiteX2" fmla="*/ 0 w 427422"/>
                  <a:gd name="connsiteY2" fmla="*/ 252248 h 252248"/>
                  <a:gd name="connsiteX3" fmla="*/ 0 w 427422"/>
                  <a:gd name="connsiteY3" fmla="*/ 0 h 252248"/>
                </a:gdLst>
                <a:ahLst/>
                <a:cxnLst>
                  <a:cxn ang="0">
                    <a:pos x="connsiteX0" y="connsiteY0"/>
                  </a:cxn>
                  <a:cxn ang="0">
                    <a:pos x="connsiteX1" y="connsiteY1"/>
                  </a:cxn>
                  <a:cxn ang="0">
                    <a:pos x="connsiteX2" y="connsiteY2"/>
                  </a:cxn>
                  <a:cxn ang="0">
                    <a:pos x="connsiteX3" y="connsiteY3"/>
                  </a:cxn>
                </a:cxnLst>
                <a:rect l="l" t="t" r="r" b="b"/>
                <a:pathLst>
                  <a:path w="427422" h="252248">
                    <a:moveTo>
                      <a:pt x="427422" y="0"/>
                    </a:moveTo>
                    <a:lnTo>
                      <a:pt x="427422" y="252248"/>
                    </a:lnTo>
                    <a:lnTo>
                      <a:pt x="0" y="252248"/>
                    </a:lnTo>
                    <a:lnTo>
                      <a:pt x="0" y="0"/>
                    </a:lnTo>
                  </a:path>
                </a:pathLst>
              </a:custGeom>
              <a:noFill/>
              <a:ln w="19050" cap="rnd" cmpd="sng" algn="ctr">
                <a:solidFill>
                  <a:schemeClr val="tx1">
                    <a:lumMod val="90000"/>
                    <a:lumOff val="1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ＭＳ Ｐゴシック"/>
                  <a:cs typeface="+mn-cs"/>
                </a:endParaRPr>
              </a:p>
            </p:txBody>
          </p:sp>
        </p:grpSp>
      </p:grpSp>
      <p:grpSp>
        <p:nvGrpSpPr>
          <p:cNvPr id="32" name="Group 122">
            <a:extLst>
              <a:ext uri="{FF2B5EF4-FFF2-40B4-BE49-F238E27FC236}">
                <a16:creationId xmlns:a16="http://schemas.microsoft.com/office/drawing/2014/main" id="{4C381DCF-0E5B-B549-A654-748216CDEF9E}"/>
              </a:ext>
            </a:extLst>
          </p:cNvPr>
          <p:cNvGrpSpPr/>
          <p:nvPr/>
        </p:nvGrpSpPr>
        <p:grpSpPr>
          <a:xfrm>
            <a:off x="465037" y="3531694"/>
            <a:ext cx="645679" cy="584032"/>
            <a:chOff x="1094104" y="2705765"/>
            <a:chExt cx="927686" cy="839114"/>
          </a:xfrm>
        </p:grpSpPr>
        <p:sp>
          <p:nvSpPr>
            <p:cNvPr id="33" name="Freeform 1">
              <a:extLst>
                <a:ext uri="{FF2B5EF4-FFF2-40B4-BE49-F238E27FC236}">
                  <a16:creationId xmlns:a16="http://schemas.microsoft.com/office/drawing/2014/main" id="{0A140603-5D0F-124F-8B24-0997F494476B}"/>
                </a:ext>
              </a:extLst>
            </p:cNvPr>
            <p:cNvSpPr>
              <a:spLocks noChangeArrowheads="1"/>
            </p:cNvSpPr>
            <p:nvPr/>
          </p:nvSpPr>
          <p:spPr bwMode="auto">
            <a:xfrm>
              <a:off x="1397668" y="2902189"/>
              <a:ext cx="124997" cy="71427"/>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4" name="Freeform 2">
              <a:extLst>
                <a:ext uri="{FF2B5EF4-FFF2-40B4-BE49-F238E27FC236}">
                  <a16:creationId xmlns:a16="http://schemas.microsoft.com/office/drawing/2014/main" id="{F3CE8840-D72B-1044-A286-360DC6D9FA05}"/>
                </a:ext>
              </a:extLst>
            </p:cNvPr>
            <p:cNvSpPr>
              <a:spLocks noChangeArrowheads="1"/>
            </p:cNvSpPr>
            <p:nvPr/>
          </p:nvSpPr>
          <p:spPr bwMode="auto">
            <a:xfrm>
              <a:off x="1594092" y="2902189"/>
              <a:ext cx="124997" cy="71427"/>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5" name="Freeform 125">
              <a:extLst>
                <a:ext uri="{FF2B5EF4-FFF2-40B4-BE49-F238E27FC236}">
                  <a16:creationId xmlns:a16="http://schemas.microsoft.com/office/drawing/2014/main" id="{BB3FD632-1E81-2A48-8FE2-27A7B7FE7EC7}"/>
                </a:ext>
              </a:extLst>
            </p:cNvPr>
            <p:cNvSpPr>
              <a:spLocks noChangeArrowheads="1"/>
            </p:cNvSpPr>
            <p:nvPr/>
          </p:nvSpPr>
          <p:spPr bwMode="auto">
            <a:xfrm>
              <a:off x="1397668" y="3045042"/>
              <a:ext cx="124997" cy="71427"/>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6" name="Freeform 126">
              <a:extLst>
                <a:ext uri="{FF2B5EF4-FFF2-40B4-BE49-F238E27FC236}">
                  <a16:creationId xmlns:a16="http://schemas.microsoft.com/office/drawing/2014/main" id="{13A26452-C0DB-BE43-A713-98E890633436}"/>
                </a:ext>
              </a:extLst>
            </p:cNvPr>
            <p:cNvSpPr>
              <a:spLocks noChangeArrowheads="1"/>
            </p:cNvSpPr>
            <p:nvPr/>
          </p:nvSpPr>
          <p:spPr bwMode="auto">
            <a:xfrm>
              <a:off x="1397668" y="3187895"/>
              <a:ext cx="124997" cy="71427"/>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7" name="Freeform 127">
              <a:extLst>
                <a:ext uri="{FF2B5EF4-FFF2-40B4-BE49-F238E27FC236}">
                  <a16:creationId xmlns:a16="http://schemas.microsoft.com/office/drawing/2014/main" id="{3FEDED47-31DE-B648-A612-23783762DFE9}"/>
                </a:ext>
              </a:extLst>
            </p:cNvPr>
            <p:cNvSpPr>
              <a:spLocks noChangeArrowheads="1"/>
            </p:cNvSpPr>
            <p:nvPr/>
          </p:nvSpPr>
          <p:spPr bwMode="auto">
            <a:xfrm>
              <a:off x="1594092" y="3045042"/>
              <a:ext cx="124997" cy="71427"/>
            </a:xfrm>
            <a:custGeom>
              <a:avLst/>
              <a:gdLst>
                <a:gd name="T0" fmla="*/ 494 w 989"/>
                <a:gd name="T1" fmla="*/ 565 h 566"/>
                <a:gd name="T2" fmla="*/ 0 w 989"/>
                <a:gd name="T3" fmla="*/ 565 h 566"/>
                <a:gd name="T4" fmla="*/ 0 w 989"/>
                <a:gd name="T5" fmla="*/ 0 h 566"/>
                <a:gd name="T6" fmla="*/ 988 w 989"/>
                <a:gd name="T7" fmla="*/ 0 h 566"/>
                <a:gd name="T8" fmla="*/ 988 w 989"/>
                <a:gd name="T9" fmla="*/ 565 h 566"/>
                <a:gd name="T10" fmla="*/ 494 w 989"/>
                <a:gd name="T11" fmla="*/ 565 h 566"/>
              </a:gdLst>
              <a:ahLst/>
              <a:cxnLst>
                <a:cxn ang="0">
                  <a:pos x="T0" y="T1"/>
                </a:cxn>
                <a:cxn ang="0">
                  <a:pos x="T2" y="T3"/>
                </a:cxn>
                <a:cxn ang="0">
                  <a:pos x="T4" y="T5"/>
                </a:cxn>
                <a:cxn ang="0">
                  <a:pos x="T6" y="T7"/>
                </a:cxn>
                <a:cxn ang="0">
                  <a:pos x="T8" y="T9"/>
                </a:cxn>
                <a:cxn ang="0">
                  <a:pos x="T10" y="T11"/>
                </a:cxn>
              </a:cxnLst>
              <a:rect l="0" t="0" r="r" b="b"/>
              <a:pathLst>
                <a:path w="989" h="566">
                  <a:moveTo>
                    <a:pt x="494" y="565"/>
                  </a:moveTo>
                  <a:lnTo>
                    <a:pt x="0" y="565"/>
                  </a:lnTo>
                  <a:lnTo>
                    <a:pt x="0" y="0"/>
                  </a:lnTo>
                  <a:lnTo>
                    <a:pt x="988" y="0"/>
                  </a:lnTo>
                  <a:lnTo>
                    <a:pt x="988" y="565"/>
                  </a:lnTo>
                  <a:lnTo>
                    <a:pt x="494"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8" name="Freeform 128">
              <a:extLst>
                <a:ext uri="{FF2B5EF4-FFF2-40B4-BE49-F238E27FC236}">
                  <a16:creationId xmlns:a16="http://schemas.microsoft.com/office/drawing/2014/main" id="{0BBA8419-824E-8D44-B61F-C40EF2658FD4}"/>
                </a:ext>
              </a:extLst>
            </p:cNvPr>
            <p:cNvSpPr>
              <a:spLocks noChangeArrowheads="1"/>
            </p:cNvSpPr>
            <p:nvPr/>
          </p:nvSpPr>
          <p:spPr bwMode="auto">
            <a:xfrm>
              <a:off x="1594092" y="3187895"/>
              <a:ext cx="124997" cy="71427"/>
            </a:xfrm>
            <a:custGeom>
              <a:avLst/>
              <a:gdLst>
                <a:gd name="T0" fmla="*/ 494 w 989"/>
                <a:gd name="T1" fmla="*/ 563 h 564"/>
                <a:gd name="T2" fmla="*/ 0 w 989"/>
                <a:gd name="T3" fmla="*/ 563 h 564"/>
                <a:gd name="T4" fmla="*/ 0 w 989"/>
                <a:gd name="T5" fmla="*/ 0 h 564"/>
                <a:gd name="T6" fmla="*/ 988 w 989"/>
                <a:gd name="T7" fmla="*/ 0 h 564"/>
                <a:gd name="T8" fmla="*/ 988 w 989"/>
                <a:gd name="T9" fmla="*/ 563 h 564"/>
                <a:gd name="T10" fmla="*/ 494 w 989"/>
                <a:gd name="T11" fmla="*/ 563 h 564"/>
              </a:gdLst>
              <a:ahLst/>
              <a:cxnLst>
                <a:cxn ang="0">
                  <a:pos x="T0" y="T1"/>
                </a:cxn>
                <a:cxn ang="0">
                  <a:pos x="T2" y="T3"/>
                </a:cxn>
                <a:cxn ang="0">
                  <a:pos x="T4" y="T5"/>
                </a:cxn>
                <a:cxn ang="0">
                  <a:pos x="T6" y="T7"/>
                </a:cxn>
                <a:cxn ang="0">
                  <a:pos x="T8" y="T9"/>
                </a:cxn>
                <a:cxn ang="0">
                  <a:pos x="T10" y="T11"/>
                </a:cxn>
              </a:cxnLst>
              <a:rect l="0" t="0" r="r" b="b"/>
              <a:pathLst>
                <a:path w="989" h="564">
                  <a:moveTo>
                    <a:pt x="494" y="563"/>
                  </a:moveTo>
                  <a:lnTo>
                    <a:pt x="0" y="563"/>
                  </a:lnTo>
                  <a:lnTo>
                    <a:pt x="0" y="0"/>
                  </a:lnTo>
                  <a:lnTo>
                    <a:pt x="988" y="0"/>
                  </a:lnTo>
                  <a:lnTo>
                    <a:pt x="988" y="563"/>
                  </a:lnTo>
                  <a:lnTo>
                    <a:pt x="494" y="563"/>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39" name="Line 8">
              <a:extLst>
                <a:ext uri="{FF2B5EF4-FFF2-40B4-BE49-F238E27FC236}">
                  <a16:creationId xmlns:a16="http://schemas.microsoft.com/office/drawing/2014/main" id="{F29AA8A3-C7C0-E743-8D97-A8132E2DEF93}"/>
                </a:ext>
              </a:extLst>
            </p:cNvPr>
            <p:cNvSpPr>
              <a:spLocks noChangeShapeType="1"/>
            </p:cNvSpPr>
            <p:nvPr/>
          </p:nvSpPr>
          <p:spPr bwMode="auto">
            <a:xfrm>
              <a:off x="1326800" y="2830764"/>
              <a:ext cx="457218" cy="0"/>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0" name="Freeform 130">
              <a:extLst>
                <a:ext uri="{FF2B5EF4-FFF2-40B4-BE49-F238E27FC236}">
                  <a16:creationId xmlns:a16="http://schemas.microsoft.com/office/drawing/2014/main" id="{6334F812-7222-5C4F-BC22-6044808A4027}"/>
                </a:ext>
              </a:extLst>
            </p:cNvPr>
            <p:cNvSpPr>
              <a:spLocks noChangeArrowheads="1"/>
            </p:cNvSpPr>
            <p:nvPr/>
          </p:nvSpPr>
          <p:spPr bwMode="auto">
            <a:xfrm>
              <a:off x="1397668" y="3330748"/>
              <a:ext cx="321421" cy="214130"/>
            </a:xfrm>
            <a:custGeom>
              <a:avLst/>
              <a:gdLst>
                <a:gd name="T0" fmla="*/ 0 w 2541"/>
                <a:gd name="T1" fmla="*/ 1693 h 1694"/>
                <a:gd name="T2" fmla="*/ 0 w 2541"/>
                <a:gd name="T3" fmla="*/ 0 h 1694"/>
                <a:gd name="T4" fmla="*/ 2540 w 2541"/>
                <a:gd name="T5" fmla="*/ 0 h 1694"/>
                <a:gd name="T6" fmla="*/ 2540 w 2541"/>
                <a:gd name="T7" fmla="*/ 1693 h 1694"/>
              </a:gdLst>
              <a:ahLst/>
              <a:cxnLst>
                <a:cxn ang="0">
                  <a:pos x="T0" y="T1"/>
                </a:cxn>
                <a:cxn ang="0">
                  <a:pos x="T2" y="T3"/>
                </a:cxn>
                <a:cxn ang="0">
                  <a:pos x="T4" y="T5"/>
                </a:cxn>
                <a:cxn ang="0">
                  <a:pos x="T6" y="T7"/>
                </a:cxn>
              </a:cxnLst>
              <a:rect l="0" t="0" r="r" b="b"/>
              <a:pathLst>
                <a:path w="2541" h="1694">
                  <a:moveTo>
                    <a:pt x="0" y="1693"/>
                  </a:moveTo>
                  <a:lnTo>
                    <a:pt x="0" y="0"/>
                  </a:lnTo>
                  <a:lnTo>
                    <a:pt x="2540" y="0"/>
                  </a:lnTo>
                  <a:lnTo>
                    <a:pt x="2540" y="1693"/>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1" name="Line 10">
              <a:extLst>
                <a:ext uri="{FF2B5EF4-FFF2-40B4-BE49-F238E27FC236}">
                  <a16:creationId xmlns:a16="http://schemas.microsoft.com/office/drawing/2014/main" id="{77424125-BC8F-2644-B2B6-28AFBEDCB922}"/>
                </a:ext>
              </a:extLst>
            </p:cNvPr>
            <p:cNvSpPr>
              <a:spLocks noChangeShapeType="1"/>
            </p:cNvSpPr>
            <p:nvPr/>
          </p:nvSpPr>
          <p:spPr bwMode="auto">
            <a:xfrm>
              <a:off x="1558378" y="3384319"/>
              <a:ext cx="0" cy="160559"/>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2" name="Line 11">
              <a:extLst>
                <a:ext uri="{FF2B5EF4-FFF2-40B4-BE49-F238E27FC236}">
                  <a16:creationId xmlns:a16="http://schemas.microsoft.com/office/drawing/2014/main" id="{DBF7D6B9-5C7A-8F4B-A17C-CE421FDC50DF}"/>
                </a:ext>
              </a:extLst>
            </p:cNvPr>
            <p:cNvSpPr>
              <a:spLocks noChangeShapeType="1"/>
            </p:cNvSpPr>
            <p:nvPr/>
          </p:nvSpPr>
          <p:spPr bwMode="auto">
            <a:xfrm>
              <a:off x="1397666" y="3384319"/>
              <a:ext cx="321423" cy="0"/>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3" name="Freeform 133">
              <a:extLst>
                <a:ext uri="{FF2B5EF4-FFF2-40B4-BE49-F238E27FC236}">
                  <a16:creationId xmlns:a16="http://schemas.microsoft.com/office/drawing/2014/main" id="{9A151CF2-BEE9-1340-A992-0A8B80B2ED47}"/>
                </a:ext>
              </a:extLst>
            </p:cNvPr>
            <p:cNvSpPr>
              <a:spLocks noChangeArrowheads="1"/>
            </p:cNvSpPr>
            <p:nvPr/>
          </p:nvSpPr>
          <p:spPr bwMode="auto">
            <a:xfrm>
              <a:off x="1397668" y="2705765"/>
              <a:ext cx="321421" cy="71427"/>
            </a:xfrm>
            <a:custGeom>
              <a:avLst/>
              <a:gdLst>
                <a:gd name="T0" fmla="*/ 1270 w 2541"/>
                <a:gd name="T1" fmla="*/ 565 h 566"/>
                <a:gd name="T2" fmla="*/ 0 w 2541"/>
                <a:gd name="T3" fmla="*/ 565 h 566"/>
                <a:gd name="T4" fmla="*/ 0 w 2541"/>
                <a:gd name="T5" fmla="*/ 0 h 566"/>
                <a:gd name="T6" fmla="*/ 2540 w 2541"/>
                <a:gd name="T7" fmla="*/ 0 h 566"/>
                <a:gd name="T8" fmla="*/ 2540 w 2541"/>
                <a:gd name="T9" fmla="*/ 565 h 566"/>
                <a:gd name="T10" fmla="*/ 1270 w 2541"/>
                <a:gd name="T11" fmla="*/ 565 h 566"/>
              </a:gdLst>
              <a:ahLst/>
              <a:cxnLst>
                <a:cxn ang="0">
                  <a:pos x="T0" y="T1"/>
                </a:cxn>
                <a:cxn ang="0">
                  <a:pos x="T2" y="T3"/>
                </a:cxn>
                <a:cxn ang="0">
                  <a:pos x="T4" y="T5"/>
                </a:cxn>
                <a:cxn ang="0">
                  <a:pos x="T6" y="T7"/>
                </a:cxn>
                <a:cxn ang="0">
                  <a:pos x="T8" y="T9"/>
                </a:cxn>
                <a:cxn ang="0">
                  <a:pos x="T10" y="T11"/>
                </a:cxn>
              </a:cxnLst>
              <a:rect l="0" t="0" r="r" b="b"/>
              <a:pathLst>
                <a:path w="2541" h="566">
                  <a:moveTo>
                    <a:pt x="1270" y="565"/>
                  </a:moveTo>
                  <a:lnTo>
                    <a:pt x="0" y="565"/>
                  </a:lnTo>
                  <a:lnTo>
                    <a:pt x="0" y="0"/>
                  </a:lnTo>
                  <a:lnTo>
                    <a:pt x="2540" y="0"/>
                  </a:lnTo>
                  <a:lnTo>
                    <a:pt x="2540" y="565"/>
                  </a:lnTo>
                  <a:lnTo>
                    <a:pt x="1270"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4" name="Freeform 134">
              <a:extLst>
                <a:ext uri="{FF2B5EF4-FFF2-40B4-BE49-F238E27FC236}">
                  <a16:creationId xmlns:a16="http://schemas.microsoft.com/office/drawing/2014/main" id="{BD39CA03-309E-EB4D-B709-489566B530E7}"/>
                </a:ext>
              </a:extLst>
            </p:cNvPr>
            <p:cNvSpPr>
              <a:spLocks noChangeArrowheads="1"/>
            </p:cNvSpPr>
            <p:nvPr/>
          </p:nvSpPr>
          <p:spPr bwMode="auto">
            <a:xfrm>
              <a:off x="1166089" y="2973615"/>
              <a:ext cx="89283" cy="71427"/>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5" name="Freeform 15">
              <a:extLst>
                <a:ext uri="{FF2B5EF4-FFF2-40B4-BE49-F238E27FC236}">
                  <a16:creationId xmlns:a16="http://schemas.microsoft.com/office/drawing/2014/main" id="{C9124981-7449-6A47-B792-C3BADB77B717}"/>
                </a:ext>
              </a:extLst>
            </p:cNvPr>
            <p:cNvSpPr>
              <a:spLocks noChangeArrowheads="1"/>
            </p:cNvSpPr>
            <p:nvPr/>
          </p:nvSpPr>
          <p:spPr bwMode="auto">
            <a:xfrm>
              <a:off x="1166089" y="3116468"/>
              <a:ext cx="89283" cy="71427"/>
            </a:xfrm>
            <a:custGeom>
              <a:avLst/>
              <a:gdLst>
                <a:gd name="T0" fmla="*/ 352 w 706"/>
                <a:gd name="T1" fmla="*/ 564 h 565"/>
                <a:gd name="T2" fmla="*/ 0 w 706"/>
                <a:gd name="T3" fmla="*/ 564 h 565"/>
                <a:gd name="T4" fmla="*/ 0 w 706"/>
                <a:gd name="T5" fmla="*/ 0 h 565"/>
                <a:gd name="T6" fmla="*/ 705 w 706"/>
                <a:gd name="T7" fmla="*/ 0 h 565"/>
                <a:gd name="T8" fmla="*/ 705 w 706"/>
                <a:gd name="T9" fmla="*/ 564 h 565"/>
                <a:gd name="T10" fmla="*/ 352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2" y="564"/>
                  </a:moveTo>
                  <a:lnTo>
                    <a:pt x="0" y="564"/>
                  </a:lnTo>
                  <a:lnTo>
                    <a:pt x="0" y="0"/>
                  </a:lnTo>
                  <a:lnTo>
                    <a:pt x="705" y="0"/>
                  </a:lnTo>
                  <a:lnTo>
                    <a:pt x="705" y="564"/>
                  </a:lnTo>
                  <a:lnTo>
                    <a:pt x="352" y="564"/>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6" name="Freeform 16">
              <a:extLst>
                <a:ext uri="{FF2B5EF4-FFF2-40B4-BE49-F238E27FC236}">
                  <a16:creationId xmlns:a16="http://schemas.microsoft.com/office/drawing/2014/main" id="{146AAEDA-8242-F948-A853-CEFDF6B60CD3}"/>
                </a:ext>
              </a:extLst>
            </p:cNvPr>
            <p:cNvSpPr>
              <a:spLocks noChangeArrowheads="1"/>
            </p:cNvSpPr>
            <p:nvPr/>
          </p:nvSpPr>
          <p:spPr bwMode="auto">
            <a:xfrm>
              <a:off x="1166089" y="3259322"/>
              <a:ext cx="89283" cy="71427"/>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7" name="Freeform 17">
              <a:extLst>
                <a:ext uri="{FF2B5EF4-FFF2-40B4-BE49-F238E27FC236}">
                  <a16:creationId xmlns:a16="http://schemas.microsoft.com/office/drawing/2014/main" id="{2CE95765-CFDE-F34F-9B5B-6C0D87EF8E27}"/>
                </a:ext>
              </a:extLst>
            </p:cNvPr>
            <p:cNvSpPr>
              <a:spLocks noChangeArrowheads="1"/>
            </p:cNvSpPr>
            <p:nvPr/>
          </p:nvSpPr>
          <p:spPr bwMode="auto">
            <a:xfrm>
              <a:off x="1166089" y="3402175"/>
              <a:ext cx="89283" cy="71427"/>
            </a:xfrm>
            <a:custGeom>
              <a:avLst/>
              <a:gdLst>
                <a:gd name="T0" fmla="*/ 352 w 706"/>
                <a:gd name="T1" fmla="*/ 565 h 566"/>
                <a:gd name="T2" fmla="*/ 0 w 706"/>
                <a:gd name="T3" fmla="*/ 565 h 566"/>
                <a:gd name="T4" fmla="*/ 0 w 706"/>
                <a:gd name="T5" fmla="*/ 0 h 566"/>
                <a:gd name="T6" fmla="*/ 705 w 706"/>
                <a:gd name="T7" fmla="*/ 0 h 566"/>
                <a:gd name="T8" fmla="*/ 705 w 706"/>
                <a:gd name="T9" fmla="*/ 565 h 566"/>
                <a:gd name="T10" fmla="*/ 352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2" y="565"/>
                  </a:moveTo>
                  <a:lnTo>
                    <a:pt x="0" y="565"/>
                  </a:lnTo>
                  <a:lnTo>
                    <a:pt x="0" y="0"/>
                  </a:lnTo>
                  <a:lnTo>
                    <a:pt x="705" y="0"/>
                  </a:lnTo>
                  <a:lnTo>
                    <a:pt x="705" y="565"/>
                  </a:lnTo>
                  <a:lnTo>
                    <a:pt x="352"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8" name="Freeform 19">
              <a:extLst>
                <a:ext uri="{FF2B5EF4-FFF2-40B4-BE49-F238E27FC236}">
                  <a16:creationId xmlns:a16="http://schemas.microsoft.com/office/drawing/2014/main" id="{C3609C7E-396E-0746-9936-AF3CB34D9E52}"/>
                </a:ext>
              </a:extLst>
            </p:cNvPr>
            <p:cNvSpPr>
              <a:spLocks noChangeArrowheads="1"/>
            </p:cNvSpPr>
            <p:nvPr/>
          </p:nvSpPr>
          <p:spPr bwMode="auto">
            <a:xfrm>
              <a:off x="1861942" y="3116468"/>
              <a:ext cx="89283" cy="71427"/>
            </a:xfrm>
            <a:custGeom>
              <a:avLst/>
              <a:gdLst>
                <a:gd name="T0" fmla="*/ 353 w 706"/>
                <a:gd name="T1" fmla="*/ 564 h 565"/>
                <a:gd name="T2" fmla="*/ 0 w 706"/>
                <a:gd name="T3" fmla="*/ 564 h 565"/>
                <a:gd name="T4" fmla="*/ 0 w 706"/>
                <a:gd name="T5" fmla="*/ 0 h 565"/>
                <a:gd name="T6" fmla="*/ 705 w 706"/>
                <a:gd name="T7" fmla="*/ 0 h 565"/>
                <a:gd name="T8" fmla="*/ 705 w 706"/>
                <a:gd name="T9" fmla="*/ 564 h 565"/>
                <a:gd name="T10" fmla="*/ 353 w 706"/>
                <a:gd name="T11" fmla="*/ 564 h 565"/>
              </a:gdLst>
              <a:ahLst/>
              <a:cxnLst>
                <a:cxn ang="0">
                  <a:pos x="T0" y="T1"/>
                </a:cxn>
                <a:cxn ang="0">
                  <a:pos x="T2" y="T3"/>
                </a:cxn>
                <a:cxn ang="0">
                  <a:pos x="T4" y="T5"/>
                </a:cxn>
                <a:cxn ang="0">
                  <a:pos x="T6" y="T7"/>
                </a:cxn>
                <a:cxn ang="0">
                  <a:pos x="T8" y="T9"/>
                </a:cxn>
                <a:cxn ang="0">
                  <a:pos x="T10" y="T11"/>
                </a:cxn>
              </a:cxnLst>
              <a:rect l="0" t="0" r="r" b="b"/>
              <a:pathLst>
                <a:path w="706" h="565">
                  <a:moveTo>
                    <a:pt x="353" y="564"/>
                  </a:moveTo>
                  <a:lnTo>
                    <a:pt x="0" y="564"/>
                  </a:lnTo>
                  <a:lnTo>
                    <a:pt x="0" y="0"/>
                  </a:lnTo>
                  <a:lnTo>
                    <a:pt x="705" y="0"/>
                  </a:lnTo>
                  <a:lnTo>
                    <a:pt x="705" y="564"/>
                  </a:lnTo>
                  <a:lnTo>
                    <a:pt x="353" y="564"/>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49" name="Freeform 20">
              <a:extLst>
                <a:ext uri="{FF2B5EF4-FFF2-40B4-BE49-F238E27FC236}">
                  <a16:creationId xmlns:a16="http://schemas.microsoft.com/office/drawing/2014/main" id="{DFA75DD6-1591-AC4E-A789-42F6737905A6}"/>
                </a:ext>
              </a:extLst>
            </p:cNvPr>
            <p:cNvSpPr>
              <a:spLocks noChangeArrowheads="1"/>
            </p:cNvSpPr>
            <p:nvPr/>
          </p:nvSpPr>
          <p:spPr bwMode="auto">
            <a:xfrm>
              <a:off x="1861942" y="3259322"/>
              <a:ext cx="89283" cy="71427"/>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50" name="Freeform 21">
              <a:extLst>
                <a:ext uri="{FF2B5EF4-FFF2-40B4-BE49-F238E27FC236}">
                  <a16:creationId xmlns:a16="http://schemas.microsoft.com/office/drawing/2014/main" id="{6C67E5AD-026C-714E-BDB5-C01925BF1DD4}"/>
                </a:ext>
              </a:extLst>
            </p:cNvPr>
            <p:cNvSpPr>
              <a:spLocks noChangeArrowheads="1"/>
            </p:cNvSpPr>
            <p:nvPr/>
          </p:nvSpPr>
          <p:spPr bwMode="auto">
            <a:xfrm>
              <a:off x="1861944" y="3402171"/>
              <a:ext cx="89283" cy="71427"/>
            </a:xfrm>
            <a:custGeom>
              <a:avLst/>
              <a:gdLst>
                <a:gd name="T0" fmla="*/ 353 w 706"/>
                <a:gd name="T1" fmla="*/ 565 h 566"/>
                <a:gd name="T2" fmla="*/ 0 w 706"/>
                <a:gd name="T3" fmla="*/ 565 h 566"/>
                <a:gd name="T4" fmla="*/ 0 w 706"/>
                <a:gd name="T5" fmla="*/ 0 h 566"/>
                <a:gd name="T6" fmla="*/ 705 w 706"/>
                <a:gd name="T7" fmla="*/ 0 h 566"/>
                <a:gd name="T8" fmla="*/ 705 w 706"/>
                <a:gd name="T9" fmla="*/ 565 h 566"/>
                <a:gd name="T10" fmla="*/ 353 w 706"/>
                <a:gd name="T11" fmla="*/ 565 h 566"/>
              </a:gdLst>
              <a:ahLst/>
              <a:cxnLst>
                <a:cxn ang="0">
                  <a:pos x="T0" y="T1"/>
                </a:cxn>
                <a:cxn ang="0">
                  <a:pos x="T2" y="T3"/>
                </a:cxn>
                <a:cxn ang="0">
                  <a:pos x="T4" y="T5"/>
                </a:cxn>
                <a:cxn ang="0">
                  <a:pos x="T6" y="T7"/>
                </a:cxn>
                <a:cxn ang="0">
                  <a:pos x="T8" y="T9"/>
                </a:cxn>
                <a:cxn ang="0">
                  <a:pos x="T10" y="T11"/>
                </a:cxn>
              </a:cxnLst>
              <a:rect l="0" t="0" r="r" b="b"/>
              <a:pathLst>
                <a:path w="706" h="566">
                  <a:moveTo>
                    <a:pt x="353" y="565"/>
                  </a:moveTo>
                  <a:lnTo>
                    <a:pt x="0" y="565"/>
                  </a:lnTo>
                  <a:lnTo>
                    <a:pt x="0" y="0"/>
                  </a:lnTo>
                  <a:lnTo>
                    <a:pt x="705" y="0"/>
                  </a:lnTo>
                  <a:lnTo>
                    <a:pt x="705" y="565"/>
                  </a:lnTo>
                  <a:lnTo>
                    <a:pt x="353" y="565"/>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51" name="Freeform 141">
              <a:extLst>
                <a:ext uri="{FF2B5EF4-FFF2-40B4-BE49-F238E27FC236}">
                  <a16:creationId xmlns:a16="http://schemas.microsoft.com/office/drawing/2014/main" id="{183A45FB-A90C-F84F-A4A8-E629C24E53EB}"/>
                </a:ext>
              </a:extLst>
            </p:cNvPr>
            <p:cNvSpPr/>
            <p:nvPr/>
          </p:nvSpPr>
          <p:spPr>
            <a:xfrm>
              <a:off x="1094104" y="2777124"/>
              <a:ext cx="927686" cy="767755"/>
            </a:xfrm>
            <a:custGeom>
              <a:avLst/>
              <a:gdLst>
                <a:gd name="connsiteX0" fmla="*/ 113468 w 453449"/>
                <a:gd name="connsiteY0" fmla="*/ 0 h 375275"/>
                <a:gd name="connsiteX1" fmla="*/ 340122 w 453449"/>
                <a:gd name="connsiteY1" fmla="*/ 0 h 375275"/>
                <a:gd name="connsiteX2" fmla="*/ 340122 w 453449"/>
                <a:gd name="connsiteY2" fmla="*/ 130236 h 375275"/>
                <a:gd name="connsiteX3" fmla="*/ 453449 w 453449"/>
                <a:gd name="connsiteY3" fmla="*/ 130236 h 375275"/>
                <a:gd name="connsiteX4" fmla="*/ 453449 w 453449"/>
                <a:gd name="connsiteY4" fmla="*/ 375275 h 375275"/>
                <a:gd name="connsiteX5" fmla="*/ 340122 w 453449"/>
                <a:gd name="connsiteY5" fmla="*/ 375275 h 375275"/>
                <a:gd name="connsiteX6" fmla="*/ 226795 w 453449"/>
                <a:gd name="connsiteY6" fmla="*/ 375275 h 375275"/>
                <a:gd name="connsiteX7" fmla="*/ 145978 w 453449"/>
                <a:gd name="connsiteY7" fmla="*/ 375275 h 375275"/>
                <a:gd name="connsiteX8" fmla="*/ 113468 w 453449"/>
                <a:gd name="connsiteY8" fmla="*/ 375275 h 375275"/>
                <a:gd name="connsiteX9" fmla="*/ 0 w 453449"/>
                <a:gd name="connsiteY9" fmla="*/ 375275 h 375275"/>
                <a:gd name="connsiteX10" fmla="*/ 0 w 453449"/>
                <a:gd name="connsiteY10" fmla="*/ 61131 h 375275"/>
                <a:gd name="connsiteX11" fmla="*/ 113468 w 453449"/>
                <a:gd name="connsiteY11" fmla="*/ 61131 h 37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49" h="375275">
                  <a:moveTo>
                    <a:pt x="113468" y="0"/>
                  </a:moveTo>
                  <a:lnTo>
                    <a:pt x="340122" y="0"/>
                  </a:lnTo>
                  <a:lnTo>
                    <a:pt x="340122" y="130236"/>
                  </a:lnTo>
                  <a:lnTo>
                    <a:pt x="453449" y="130236"/>
                  </a:lnTo>
                  <a:lnTo>
                    <a:pt x="453449" y="375275"/>
                  </a:lnTo>
                  <a:lnTo>
                    <a:pt x="340122" y="375275"/>
                  </a:lnTo>
                  <a:lnTo>
                    <a:pt x="226795" y="375275"/>
                  </a:lnTo>
                  <a:lnTo>
                    <a:pt x="145978" y="375275"/>
                  </a:lnTo>
                  <a:lnTo>
                    <a:pt x="113468" y="375275"/>
                  </a:lnTo>
                  <a:lnTo>
                    <a:pt x="0" y="375275"/>
                  </a:lnTo>
                  <a:lnTo>
                    <a:pt x="0" y="61131"/>
                  </a:lnTo>
                  <a:lnTo>
                    <a:pt x="113468" y="61131"/>
                  </a:lnTo>
                  <a:close/>
                </a:path>
              </a:pathLst>
            </a:custGeom>
            <a:noFill/>
            <a:ln w="19050" cap="rnd">
              <a:solidFill>
                <a:schemeClr val="tx1">
                  <a:lumMod val="90000"/>
                  <a:lumOff val="10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Arial"/>
                <a:ea typeface="ＭＳ Ｐゴシック"/>
                <a:cs typeface="+mn-cs"/>
              </a:endParaRPr>
            </a:p>
          </p:txBody>
        </p:sp>
        <p:sp>
          <p:nvSpPr>
            <p:cNvPr id="52" name="Line 8">
              <a:extLst>
                <a:ext uri="{FF2B5EF4-FFF2-40B4-BE49-F238E27FC236}">
                  <a16:creationId xmlns:a16="http://schemas.microsoft.com/office/drawing/2014/main" id="{04D3B3AE-338F-6A44-A7A2-07139B13951F}"/>
                </a:ext>
              </a:extLst>
            </p:cNvPr>
            <p:cNvSpPr>
              <a:spLocks noChangeShapeType="1"/>
            </p:cNvSpPr>
            <p:nvPr/>
          </p:nvSpPr>
          <p:spPr bwMode="auto">
            <a:xfrm rot="16200000">
              <a:off x="1005455" y="3223534"/>
              <a:ext cx="642689" cy="0"/>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sp>
          <p:nvSpPr>
            <p:cNvPr id="53" name="Line 8">
              <a:extLst>
                <a:ext uri="{FF2B5EF4-FFF2-40B4-BE49-F238E27FC236}">
                  <a16:creationId xmlns:a16="http://schemas.microsoft.com/office/drawing/2014/main" id="{69D0142B-AF82-1D41-A0C5-6521906C7452}"/>
                </a:ext>
              </a:extLst>
            </p:cNvPr>
            <p:cNvSpPr>
              <a:spLocks noChangeShapeType="1"/>
            </p:cNvSpPr>
            <p:nvPr/>
          </p:nvSpPr>
          <p:spPr bwMode="auto">
            <a:xfrm rot="16200000">
              <a:off x="1544095" y="3298461"/>
              <a:ext cx="492834" cy="0"/>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a:ea typeface="ＭＳ Ｐゴシック"/>
              </a:endParaRPr>
            </a:p>
          </p:txBody>
        </p:sp>
      </p:grpSp>
      <p:grpSp>
        <p:nvGrpSpPr>
          <p:cNvPr id="70" name="Group 367">
            <a:extLst>
              <a:ext uri="{FF2B5EF4-FFF2-40B4-BE49-F238E27FC236}">
                <a16:creationId xmlns:a16="http://schemas.microsoft.com/office/drawing/2014/main" id="{FFA60434-1A75-5E41-8654-1FADCEA96F67}"/>
              </a:ext>
            </a:extLst>
          </p:cNvPr>
          <p:cNvGrpSpPr/>
          <p:nvPr/>
        </p:nvGrpSpPr>
        <p:grpSpPr>
          <a:xfrm>
            <a:off x="1504561" y="3719525"/>
            <a:ext cx="407857" cy="389495"/>
            <a:chOff x="3167665" y="2626472"/>
            <a:chExt cx="602519" cy="575394"/>
          </a:xfrm>
        </p:grpSpPr>
        <p:sp>
          <p:nvSpPr>
            <p:cNvPr id="71" name="Rectangle 368">
              <a:extLst>
                <a:ext uri="{FF2B5EF4-FFF2-40B4-BE49-F238E27FC236}">
                  <a16:creationId xmlns:a16="http://schemas.microsoft.com/office/drawing/2014/main" id="{A92F6D9A-16E9-7F49-AC94-E5347F6DD7E9}"/>
                </a:ext>
              </a:extLst>
            </p:cNvPr>
            <p:cNvSpPr/>
            <p:nvPr/>
          </p:nvSpPr>
          <p:spPr>
            <a:xfrm>
              <a:off x="3167665" y="2695000"/>
              <a:ext cx="602519" cy="506866"/>
            </a:xfrm>
            <a:prstGeom prst="rect">
              <a:avLst/>
            </a:prstGeom>
            <a:noFill/>
            <a:ln w="19050" cap="rnd">
              <a:solidFill>
                <a:schemeClr val="tx1">
                  <a:lumMod val="90000"/>
                  <a:lumOff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2" name="Line 2">
              <a:extLst>
                <a:ext uri="{FF2B5EF4-FFF2-40B4-BE49-F238E27FC236}">
                  <a16:creationId xmlns:a16="http://schemas.microsoft.com/office/drawing/2014/main" id="{1055E72E-FA86-AA42-9BDF-C2BF057E01EE}"/>
                </a:ext>
              </a:extLst>
            </p:cNvPr>
            <p:cNvSpPr>
              <a:spLocks noChangeShapeType="1"/>
            </p:cNvSpPr>
            <p:nvPr/>
          </p:nvSpPr>
          <p:spPr bwMode="auto">
            <a:xfrm>
              <a:off x="3291484" y="281834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3" name="Freeform 3">
              <a:extLst>
                <a:ext uri="{FF2B5EF4-FFF2-40B4-BE49-F238E27FC236}">
                  <a16:creationId xmlns:a16="http://schemas.microsoft.com/office/drawing/2014/main" id="{222EC681-B95A-974E-B570-97471B86D348}"/>
                </a:ext>
              </a:extLst>
            </p:cNvPr>
            <p:cNvSpPr>
              <a:spLocks noChangeArrowheads="1"/>
            </p:cNvSpPr>
            <p:nvPr/>
          </p:nvSpPr>
          <p:spPr bwMode="auto">
            <a:xfrm>
              <a:off x="3360010" y="3160980"/>
              <a:ext cx="219241" cy="36576"/>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4" name="Freeform 4">
              <a:extLst>
                <a:ext uri="{FF2B5EF4-FFF2-40B4-BE49-F238E27FC236}">
                  <a16:creationId xmlns:a16="http://schemas.microsoft.com/office/drawing/2014/main" id="{D40EE023-194F-154A-A162-A61BBDD89DCB}"/>
                </a:ext>
              </a:extLst>
            </p:cNvPr>
            <p:cNvSpPr>
              <a:spLocks noChangeArrowheads="1"/>
            </p:cNvSpPr>
            <p:nvPr/>
          </p:nvSpPr>
          <p:spPr bwMode="auto">
            <a:xfrm>
              <a:off x="3236662" y="281834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ＭＳ Ｐゴシック"/>
              </a:endParaRPr>
            </a:p>
          </p:txBody>
        </p:sp>
        <p:sp>
          <p:nvSpPr>
            <p:cNvPr id="75" name="Line 5">
              <a:extLst>
                <a:ext uri="{FF2B5EF4-FFF2-40B4-BE49-F238E27FC236}">
                  <a16:creationId xmlns:a16="http://schemas.microsoft.com/office/drawing/2014/main" id="{15E50DE7-0CAD-4348-BD0D-1DED188FD61E}"/>
                </a:ext>
              </a:extLst>
            </p:cNvPr>
            <p:cNvSpPr>
              <a:spLocks noChangeShapeType="1"/>
            </p:cNvSpPr>
            <p:nvPr/>
          </p:nvSpPr>
          <p:spPr bwMode="auto">
            <a:xfrm>
              <a:off x="3291484" y="299651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6" name="Freeform 6">
              <a:extLst>
                <a:ext uri="{FF2B5EF4-FFF2-40B4-BE49-F238E27FC236}">
                  <a16:creationId xmlns:a16="http://schemas.microsoft.com/office/drawing/2014/main" id="{B3C15CF9-9E06-F14B-844A-B4E2C19FB7D4}"/>
                </a:ext>
              </a:extLst>
            </p:cNvPr>
            <p:cNvSpPr>
              <a:spLocks noChangeArrowheads="1"/>
            </p:cNvSpPr>
            <p:nvPr/>
          </p:nvSpPr>
          <p:spPr bwMode="auto">
            <a:xfrm>
              <a:off x="3236662" y="299651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7" name="Line 7">
              <a:extLst>
                <a:ext uri="{FF2B5EF4-FFF2-40B4-BE49-F238E27FC236}">
                  <a16:creationId xmlns:a16="http://schemas.microsoft.com/office/drawing/2014/main" id="{4CF48EF2-AB5E-844B-BB37-442A1A1F520C}"/>
                </a:ext>
              </a:extLst>
            </p:cNvPr>
            <p:cNvSpPr>
              <a:spLocks noChangeShapeType="1"/>
            </p:cNvSpPr>
            <p:nvPr/>
          </p:nvSpPr>
          <p:spPr bwMode="auto">
            <a:xfrm>
              <a:off x="3647607" y="299651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8" name="Freeform 8">
              <a:extLst>
                <a:ext uri="{FF2B5EF4-FFF2-40B4-BE49-F238E27FC236}">
                  <a16:creationId xmlns:a16="http://schemas.microsoft.com/office/drawing/2014/main" id="{1D4FBC59-7235-B146-B807-D7ED374A6E72}"/>
                </a:ext>
              </a:extLst>
            </p:cNvPr>
            <p:cNvSpPr>
              <a:spLocks noChangeArrowheads="1"/>
            </p:cNvSpPr>
            <p:nvPr/>
          </p:nvSpPr>
          <p:spPr bwMode="auto">
            <a:xfrm>
              <a:off x="3592785" y="299651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79" name="Line 9">
              <a:extLst>
                <a:ext uri="{FF2B5EF4-FFF2-40B4-BE49-F238E27FC236}">
                  <a16:creationId xmlns:a16="http://schemas.microsoft.com/office/drawing/2014/main" id="{4B0AC257-E7E0-744C-845A-58DBDFA3789D}"/>
                </a:ext>
              </a:extLst>
            </p:cNvPr>
            <p:cNvSpPr>
              <a:spLocks noChangeShapeType="1"/>
            </p:cNvSpPr>
            <p:nvPr/>
          </p:nvSpPr>
          <p:spPr bwMode="auto">
            <a:xfrm>
              <a:off x="3469439"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0" name="Freeform 10">
              <a:extLst>
                <a:ext uri="{FF2B5EF4-FFF2-40B4-BE49-F238E27FC236}">
                  <a16:creationId xmlns:a16="http://schemas.microsoft.com/office/drawing/2014/main" id="{7F1A88F6-E755-1B40-AC14-DAFF73743848}"/>
                </a:ext>
              </a:extLst>
            </p:cNvPr>
            <p:cNvSpPr>
              <a:spLocks noChangeArrowheads="1"/>
            </p:cNvSpPr>
            <p:nvPr/>
          </p:nvSpPr>
          <p:spPr bwMode="auto">
            <a:xfrm>
              <a:off x="3414830" y="2818347"/>
              <a:ext cx="109642" cy="109642"/>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1" name="Line 11">
              <a:extLst>
                <a:ext uri="{FF2B5EF4-FFF2-40B4-BE49-F238E27FC236}">
                  <a16:creationId xmlns:a16="http://schemas.microsoft.com/office/drawing/2014/main" id="{46E33847-B09C-7E4E-95E2-D40CA09B8419}"/>
                </a:ext>
              </a:extLst>
            </p:cNvPr>
            <p:cNvSpPr>
              <a:spLocks noChangeShapeType="1"/>
            </p:cNvSpPr>
            <p:nvPr/>
          </p:nvSpPr>
          <p:spPr bwMode="auto">
            <a:xfrm>
              <a:off x="3647607"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2" name="Freeform 12">
              <a:extLst>
                <a:ext uri="{FF2B5EF4-FFF2-40B4-BE49-F238E27FC236}">
                  <a16:creationId xmlns:a16="http://schemas.microsoft.com/office/drawing/2014/main" id="{2F1C5F4F-017D-C64A-B98E-BE2F4CF6E1FB}"/>
                </a:ext>
              </a:extLst>
            </p:cNvPr>
            <p:cNvSpPr>
              <a:spLocks noChangeArrowheads="1"/>
            </p:cNvSpPr>
            <p:nvPr/>
          </p:nvSpPr>
          <p:spPr bwMode="auto">
            <a:xfrm>
              <a:off x="3592785" y="281834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3" name="Freeform 13">
              <a:extLst>
                <a:ext uri="{FF2B5EF4-FFF2-40B4-BE49-F238E27FC236}">
                  <a16:creationId xmlns:a16="http://schemas.microsoft.com/office/drawing/2014/main" id="{8645A80E-9383-A147-9604-A5E236A2F82A}"/>
                </a:ext>
              </a:extLst>
            </p:cNvPr>
            <p:cNvSpPr>
              <a:spLocks noChangeArrowheads="1"/>
            </p:cNvSpPr>
            <p:nvPr/>
          </p:nvSpPr>
          <p:spPr bwMode="auto">
            <a:xfrm>
              <a:off x="3414830" y="2996517"/>
              <a:ext cx="109642" cy="164464"/>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4" name="Line 14">
              <a:extLst>
                <a:ext uri="{FF2B5EF4-FFF2-40B4-BE49-F238E27FC236}">
                  <a16:creationId xmlns:a16="http://schemas.microsoft.com/office/drawing/2014/main" id="{E7E06879-71F5-EC48-957F-A6FC61B6F719}"/>
                </a:ext>
              </a:extLst>
            </p:cNvPr>
            <p:cNvSpPr>
              <a:spLocks noChangeShapeType="1"/>
            </p:cNvSpPr>
            <p:nvPr/>
          </p:nvSpPr>
          <p:spPr bwMode="auto">
            <a:xfrm>
              <a:off x="3168135" y="2749820"/>
              <a:ext cx="602049" cy="0"/>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5" name="Freeform 15">
              <a:extLst>
                <a:ext uri="{FF2B5EF4-FFF2-40B4-BE49-F238E27FC236}">
                  <a16:creationId xmlns:a16="http://schemas.microsoft.com/office/drawing/2014/main" id="{FC3AAA26-5360-9C42-8398-FF401CFBFE2A}"/>
                </a:ext>
              </a:extLst>
            </p:cNvPr>
            <p:cNvSpPr>
              <a:spLocks noChangeArrowheads="1"/>
            </p:cNvSpPr>
            <p:nvPr/>
          </p:nvSpPr>
          <p:spPr bwMode="auto">
            <a:xfrm>
              <a:off x="3291484" y="2626472"/>
              <a:ext cx="41116" cy="68526"/>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grpSp>
      <p:grpSp>
        <p:nvGrpSpPr>
          <p:cNvPr id="86" name="Group 367">
            <a:extLst>
              <a:ext uri="{FF2B5EF4-FFF2-40B4-BE49-F238E27FC236}">
                <a16:creationId xmlns:a16="http://schemas.microsoft.com/office/drawing/2014/main" id="{2784AEF9-B14C-4141-BD3E-2B782C114082}"/>
              </a:ext>
            </a:extLst>
          </p:cNvPr>
          <p:cNvGrpSpPr/>
          <p:nvPr/>
        </p:nvGrpSpPr>
        <p:grpSpPr>
          <a:xfrm>
            <a:off x="2678403" y="3719525"/>
            <a:ext cx="407857" cy="389495"/>
            <a:chOff x="3167665" y="2626472"/>
            <a:chExt cx="602519" cy="575394"/>
          </a:xfrm>
        </p:grpSpPr>
        <p:sp>
          <p:nvSpPr>
            <p:cNvPr id="87" name="Rectangle 368">
              <a:extLst>
                <a:ext uri="{FF2B5EF4-FFF2-40B4-BE49-F238E27FC236}">
                  <a16:creationId xmlns:a16="http://schemas.microsoft.com/office/drawing/2014/main" id="{E7C5C213-E884-9047-802B-01B06E5F844E}"/>
                </a:ext>
              </a:extLst>
            </p:cNvPr>
            <p:cNvSpPr/>
            <p:nvPr/>
          </p:nvSpPr>
          <p:spPr>
            <a:xfrm>
              <a:off x="3167665" y="2695000"/>
              <a:ext cx="602519" cy="506866"/>
            </a:xfrm>
            <a:prstGeom prst="rect">
              <a:avLst/>
            </a:prstGeom>
            <a:noFill/>
            <a:ln w="19050" cap="rnd">
              <a:solidFill>
                <a:schemeClr val="tx1">
                  <a:lumMod val="90000"/>
                  <a:lumOff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8" name="Line 2">
              <a:extLst>
                <a:ext uri="{FF2B5EF4-FFF2-40B4-BE49-F238E27FC236}">
                  <a16:creationId xmlns:a16="http://schemas.microsoft.com/office/drawing/2014/main" id="{40258141-FB5D-744B-B6C2-84F2A2164D59}"/>
                </a:ext>
              </a:extLst>
            </p:cNvPr>
            <p:cNvSpPr>
              <a:spLocks noChangeShapeType="1"/>
            </p:cNvSpPr>
            <p:nvPr/>
          </p:nvSpPr>
          <p:spPr bwMode="auto">
            <a:xfrm>
              <a:off x="3291484" y="281834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89" name="Freeform 3">
              <a:extLst>
                <a:ext uri="{FF2B5EF4-FFF2-40B4-BE49-F238E27FC236}">
                  <a16:creationId xmlns:a16="http://schemas.microsoft.com/office/drawing/2014/main" id="{1155D810-A9A5-594D-B629-298E71FC7FCE}"/>
                </a:ext>
              </a:extLst>
            </p:cNvPr>
            <p:cNvSpPr>
              <a:spLocks noChangeArrowheads="1"/>
            </p:cNvSpPr>
            <p:nvPr/>
          </p:nvSpPr>
          <p:spPr bwMode="auto">
            <a:xfrm>
              <a:off x="3360010" y="3160980"/>
              <a:ext cx="219241" cy="36576"/>
            </a:xfrm>
            <a:custGeom>
              <a:avLst/>
              <a:gdLst>
                <a:gd name="T0" fmla="*/ 2257 w 4516"/>
                <a:gd name="T1" fmla="*/ 847 h 848"/>
                <a:gd name="T2" fmla="*/ 0 w 4516"/>
                <a:gd name="T3" fmla="*/ 847 h 848"/>
                <a:gd name="T4" fmla="*/ 0 w 4516"/>
                <a:gd name="T5" fmla="*/ 0 h 848"/>
                <a:gd name="T6" fmla="*/ 4515 w 4516"/>
                <a:gd name="T7" fmla="*/ 0 h 848"/>
                <a:gd name="T8" fmla="*/ 4515 w 4516"/>
                <a:gd name="T9" fmla="*/ 847 h 848"/>
                <a:gd name="T10" fmla="*/ 2257 w 4516"/>
                <a:gd name="T11" fmla="*/ 847 h 848"/>
                <a:gd name="connsiteX0" fmla="*/ 4998 w 9998"/>
                <a:gd name="connsiteY0" fmla="*/ 9988 h 9988"/>
                <a:gd name="connsiteX1" fmla="*/ 0 w 9998"/>
                <a:gd name="connsiteY1" fmla="*/ 9988 h 9988"/>
                <a:gd name="connsiteX2" fmla="*/ 0 w 9998"/>
                <a:gd name="connsiteY2" fmla="*/ 0 h 9988"/>
                <a:gd name="connsiteX3" fmla="*/ 9998 w 9998"/>
                <a:gd name="connsiteY3" fmla="*/ 0 h 9988"/>
                <a:gd name="connsiteX4" fmla="*/ 9998 w 9998"/>
                <a:gd name="connsiteY4" fmla="*/ 9988 h 9988"/>
                <a:gd name="connsiteX0" fmla="*/ 0 w 10000"/>
                <a:gd name="connsiteY0" fmla="*/ 10000 h 10000"/>
                <a:gd name="connsiteX1" fmla="*/ 0 w 10000"/>
                <a:gd name="connsiteY1" fmla="*/ 0 h 10000"/>
                <a:gd name="connsiteX2" fmla="*/ 10000 w 10000"/>
                <a:gd name="connsiteY2" fmla="*/ 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0" y="0"/>
                  </a:lnTo>
                  <a:lnTo>
                    <a:pt x="10000" y="0"/>
                  </a:lnTo>
                  <a:lnTo>
                    <a:pt x="10000" y="10000"/>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0" name="Freeform 4">
              <a:extLst>
                <a:ext uri="{FF2B5EF4-FFF2-40B4-BE49-F238E27FC236}">
                  <a16:creationId xmlns:a16="http://schemas.microsoft.com/office/drawing/2014/main" id="{D971832F-168D-A040-A756-939C8CC06DB0}"/>
                </a:ext>
              </a:extLst>
            </p:cNvPr>
            <p:cNvSpPr>
              <a:spLocks noChangeArrowheads="1"/>
            </p:cNvSpPr>
            <p:nvPr/>
          </p:nvSpPr>
          <p:spPr bwMode="auto">
            <a:xfrm>
              <a:off x="3236662" y="281834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1" name="Line 5">
              <a:extLst>
                <a:ext uri="{FF2B5EF4-FFF2-40B4-BE49-F238E27FC236}">
                  <a16:creationId xmlns:a16="http://schemas.microsoft.com/office/drawing/2014/main" id="{F83A48AB-6505-9342-9BAF-9C9E06B11B1D}"/>
                </a:ext>
              </a:extLst>
            </p:cNvPr>
            <p:cNvSpPr>
              <a:spLocks noChangeShapeType="1"/>
            </p:cNvSpPr>
            <p:nvPr/>
          </p:nvSpPr>
          <p:spPr bwMode="auto">
            <a:xfrm>
              <a:off x="3291484" y="2996517"/>
              <a:ext cx="0" cy="109644"/>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2" name="Freeform 6">
              <a:extLst>
                <a:ext uri="{FF2B5EF4-FFF2-40B4-BE49-F238E27FC236}">
                  <a16:creationId xmlns:a16="http://schemas.microsoft.com/office/drawing/2014/main" id="{F98ABAA8-F5E5-674A-ADED-E417391BE6DD}"/>
                </a:ext>
              </a:extLst>
            </p:cNvPr>
            <p:cNvSpPr>
              <a:spLocks noChangeArrowheads="1"/>
            </p:cNvSpPr>
            <p:nvPr/>
          </p:nvSpPr>
          <p:spPr bwMode="auto">
            <a:xfrm>
              <a:off x="3236662" y="2996517"/>
              <a:ext cx="109642" cy="109642"/>
            </a:xfrm>
            <a:custGeom>
              <a:avLst/>
              <a:gdLst>
                <a:gd name="T0" fmla="*/ 1129 w 2258"/>
                <a:gd name="T1" fmla="*/ 2257 h 2258"/>
                <a:gd name="T2" fmla="*/ 0 w 2258"/>
                <a:gd name="T3" fmla="*/ 2257 h 2258"/>
                <a:gd name="T4" fmla="*/ 0 w 2258"/>
                <a:gd name="T5" fmla="*/ 0 h 2258"/>
                <a:gd name="T6" fmla="*/ 2257 w 2258"/>
                <a:gd name="T7" fmla="*/ 0 h 2258"/>
                <a:gd name="T8" fmla="*/ 2257 w 2258"/>
                <a:gd name="T9" fmla="*/ 2257 h 2258"/>
                <a:gd name="T10" fmla="*/ 1129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9" y="2257"/>
                  </a:moveTo>
                  <a:lnTo>
                    <a:pt x="0" y="2257"/>
                  </a:lnTo>
                  <a:lnTo>
                    <a:pt x="0" y="0"/>
                  </a:lnTo>
                  <a:lnTo>
                    <a:pt x="2257" y="0"/>
                  </a:lnTo>
                  <a:lnTo>
                    <a:pt x="2257"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3" name="Line 7">
              <a:extLst>
                <a:ext uri="{FF2B5EF4-FFF2-40B4-BE49-F238E27FC236}">
                  <a16:creationId xmlns:a16="http://schemas.microsoft.com/office/drawing/2014/main" id="{03297193-9F3F-5441-8090-C0BC780372F8}"/>
                </a:ext>
              </a:extLst>
            </p:cNvPr>
            <p:cNvSpPr>
              <a:spLocks noChangeShapeType="1"/>
            </p:cNvSpPr>
            <p:nvPr/>
          </p:nvSpPr>
          <p:spPr bwMode="auto">
            <a:xfrm>
              <a:off x="3647607" y="299651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4" name="Freeform 8">
              <a:extLst>
                <a:ext uri="{FF2B5EF4-FFF2-40B4-BE49-F238E27FC236}">
                  <a16:creationId xmlns:a16="http://schemas.microsoft.com/office/drawing/2014/main" id="{2F5E5E45-BBC8-1C41-BBD6-E5B31101350D}"/>
                </a:ext>
              </a:extLst>
            </p:cNvPr>
            <p:cNvSpPr>
              <a:spLocks noChangeArrowheads="1"/>
            </p:cNvSpPr>
            <p:nvPr/>
          </p:nvSpPr>
          <p:spPr bwMode="auto">
            <a:xfrm>
              <a:off x="3592785" y="299651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5" name="Line 9">
              <a:extLst>
                <a:ext uri="{FF2B5EF4-FFF2-40B4-BE49-F238E27FC236}">
                  <a16:creationId xmlns:a16="http://schemas.microsoft.com/office/drawing/2014/main" id="{67912E21-C495-B444-AF50-ED07EC91208A}"/>
                </a:ext>
              </a:extLst>
            </p:cNvPr>
            <p:cNvSpPr>
              <a:spLocks noChangeShapeType="1"/>
            </p:cNvSpPr>
            <p:nvPr/>
          </p:nvSpPr>
          <p:spPr bwMode="auto">
            <a:xfrm>
              <a:off x="3469439"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6" name="Freeform 10">
              <a:extLst>
                <a:ext uri="{FF2B5EF4-FFF2-40B4-BE49-F238E27FC236}">
                  <a16:creationId xmlns:a16="http://schemas.microsoft.com/office/drawing/2014/main" id="{5DBB8E3A-71E3-7946-9795-D3B605168860}"/>
                </a:ext>
              </a:extLst>
            </p:cNvPr>
            <p:cNvSpPr>
              <a:spLocks noChangeArrowheads="1"/>
            </p:cNvSpPr>
            <p:nvPr/>
          </p:nvSpPr>
          <p:spPr bwMode="auto">
            <a:xfrm>
              <a:off x="3414830" y="2818347"/>
              <a:ext cx="109642" cy="109642"/>
            </a:xfrm>
            <a:custGeom>
              <a:avLst/>
              <a:gdLst>
                <a:gd name="T0" fmla="*/ 1128 w 2258"/>
                <a:gd name="T1" fmla="*/ 2257 h 2258"/>
                <a:gd name="T2" fmla="*/ 0 w 2258"/>
                <a:gd name="T3" fmla="*/ 2257 h 2258"/>
                <a:gd name="T4" fmla="*/ 0 w 2258"/>
                <a:gd name="T5" fmla="*/ 0 h 2258"/>
                <a:gd name="T6" fmla="*/ 2257 w 2258"/>
                <a:gd name="T7" fmla="*/ 0 h 2258"/>
                <a:gd name="T8" fmla="*/ 2257 w 2258"/>
                <a:gd name="T9" fmla="*/ 2257 h 2258"/>
                <a:gd name="T10" fmla="*/ 1128 w 2258"/>
                <a:gd name="T11" fmla="*/ 2257 h 2258"/>
              </a:gdLst>
              <a:ahLst/>
              <a:cxnLst>
                <a:cxn ang="0">
                  <a:pos x="T0" y="T1"/>
                </a:cxn>
                <a:cxn ang="0">
                  <a:pos x="T2" y="T3"/>
                </a:cxn>
                <a:cxn ang="0">
                  <a:pos x="T4" y="T5"/>
                </a:cxn>
                <a:cxn ang="0">
                  <a:pos x="T6" y="T7"/>
                </a:cxn>
                <a:cxn ang="0">
                  <a:pos x="T8" y="T9"/>
                </a:cxn>
                <a:cxn ang="0">
                  <a:pos x="T10" y="T11"/>
                </a:cxn>
              </a:cxnLst>
              <a:rect l="0" t="0" r="r" b="b"/>
              <a:pathLst>
                <a:path w="2258" h="2258">
                  <a:moveTo>
                    <a:pt x="1128" y="2257"/>
                  </a:moveTo>
                  <a:lnTo>
                    <a:pt x="0" y="2257"/>
                  </a:lnTo>
                  <a:lnTo>
                    <a:pt x="0" y="0"/>
                  </a:lnTo>
                  <a:lnTo>
                    <a:pt x="2257" y="0"/>
                  </a:lnTo>
                  <a:lnTo>
                    <a:pt x="2257" y="2257"/>
                  </a:lnTo>
                  <a:lnTo>
                    <a:pt x="1128"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7" name="Line 11">
              <a:extLst>
                <a:ext uri="{FF2B5EF4-FFF2-40B4-BE49-F238E27FC236}">
                  <a16:creationId xmlns:a16="http://schemas.microsoft.com/office/drawing/2014/main" id="{9BD5C830-895F-C54C-8C1B-B3B773203426}"/>
                </a:ext>
              </a:extLst>
            </p:cNvPr>
            <p:cNvSpPr>
              <a:spLocks noChangeShapeType="1"/>
            </p:cNvSpPr>
            <p:nvPr/>
          </p:nvSpPr>
          <p:spPr bwMode="auto">
            <a:xfrm>
              <a:off x="3647607" y="2818347"/>
              <a:ext cx="0" cy="109642"/>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8" name="Freeform 12">
              <a:extLst>
                <a:ext uri="{FF2B5EF4-FFF2-40B4-BE49-F238E27FC236}">
                  <a16:creationId xmlns:a16="http://schemas.microsoft.com/office/drawing/2014/main" id="{ACC0A889-B117-8849-A1B7-5CCAE332B4DB}"/>
                </a:ext>
              </a:extLst>
            </p:cNvPr>
            <p:cNvSpPr>
              <a:spLocks noChangeArrowheads="1"/>
            </p:cNvSpPr>
            <p:nvPr/>
          </p:nvSpPr>
          <p:spPr bwMode="auto">
            <a:xfrm>
              <a:off x="3592785" y="2818347"/>
              <a:ext cx="109642" cy="109642"/>
            </a:xfrm>
            <a:custGeom>
              <a:avLst/>
              <a:gdLst>
                <a:gd name="T0" fmla="*/ 1129 w 2259"/>
                <a:gd name="T1" fmla="*/ 2257 h 2258"/>
                <a:gd name="T2" fmla="*/ 0 w 2259"/>
                <a:gd name="T3" fmla="*/ 2257 h 2258"/>
                <a:gd name="T4" fmla="*/ 0 w 2259"/>
                <a:gd name="T5" fmla="*/ 0 h 2258"/>
                <a:gd name="T6" fmla="*/ 2258 w 2259"/>
                <a:gd name="T7" fmla="*/ 0 h 2258"/>
                <a:gd name="T8" fmla="*/ 2258 w 2259"/>
                <a:gd name="T9" fmla="*/ 2257 h 2258"/>
                <a:gd name="T10" fmla="*/ 1129 w 2259"/>
                <a:gd name="T11" fmla="*/ 2257 h 2258"/>
              </a:gdLst>
              <a:ahLst/>
              <a:cxnLst>
                <a:cxn ang="0">
                  <a:pos x="T0" y="T1"/>
                </a:cxn>
                <a:cxn ang="0">
                  <a:pos x="T2" y="T3"/>
                </a:cxn>
                <a:cxn ang="0">
                  <a:pos x="T4" y="T5"/>
                </a:cxn>
                <a:cxn ang="0">
                  <a:pos x="T6" y="T7"/>
                </a:cxn>
                <a:cxn ang="0">
                  <a:pos x="T8" y="T9"/>
                </a:cxn>
                <a:cxn ang="0">
                  <a:pos x="T10" y="T11"/>
                </a:cxn>
              </a:cxnLst>
              <a:rect l="0" t="0" r="r" b="b"/>
              <a:pathLst>
                <a:path w="2259" h="2258">
                  <a:moveTo>
                    <a:pt x="1129" y="2257"/>
                  </a:moveTo>
                  <a:lnTo>
                    <a:pt x="0" y="2257"/>
                  </a:lnTo>
                  <a:lnTo>
                    <a:pt x="0" y="0"/>
                  </a:lnTo>
                  <a:lnTo>
                    <a:pt x="2258" y="0"/>
                  </a:lnTo>
                  <a:lnTo>
                    <a:pt x="2258" y="2257"/>
                  </a:lnTo>
                  <a:lnTo>
                    <a:pt x="1129" y="2257"/>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99" name="Freeform 13">
              <a:extLst>
                <a:ext uri="{FF2B5EF4-FFF2-40B4-BE49-F238E27FC236}">
                  <a16:creationId xmlns:a16="http://schemas.microsoft.com/office/drawing/2014/main" id="{7B289713-8051-2B49-8921-157AD167A104}"/>
                </a:ext>
              </a:extLst>
            </p:cNvPr>
            <p:cNvSpPr>
              <a:spLocks noChangeArrowheads="1"/>
            </p:cNvSpPr>
            <p:nvPr/>
          </p:nvSpPr>
          <p:spPr bwMode="auto">
            <a:xfrm>
              <a:off x="3414830" y="2996517"/>
              <a:ext cx="109642" cy="164464"/>
            </a:xfrm>
            <a:custGeom>
              <a:avLst/>
              <a:gdLst>
                <a:gd name="T0" fmla="*/ 1128 w 2258"/>
                <a:gd name="T1" fmla="*/ 3386 h 3387"/>
                <a:gd name="T2" fmla="*/ 0 w 2258"/>
                <a:gd name="T3" fmla="*/ 3386 h 3387"/>
                <a:gd name="T4" fmla="*/ 0 w 2258"/>
                <a:gd name="T5" fmla="*/ 0 h 3387"/>
                <a:gd name="T6" fmla="*/ 2257 w 2258"/>
                <a:gd name="T7" fmla="*/ 0 h 3387"/>
                <a:gd name="T8" fmla="*/ 2257 w 2258"/>
                <a:gd name="T9" fmla="*/ 3386 h 3387"/>
                <a:gd name="T10" fmla="*/ 1128 w 2258"/>
                <a:gd name="T11" fmla="*/ 3386 h 3387"/>
              </a:gdLst>
              <a:ahLst/>
              <a:cxnLst>
                <a:cxn ang="0">
                  <a:pos x="T0" y="T1"/>
                </a:cxn>
                <a:cxn ang="0">
                  <a:pos x="T2" y="T3"/>
                </a:cxn>
                <a:cxn ang="0">
                  <a:pos x="T4" y="T5"/>
                </a:cxn>
                <a:cxn ang="0">
                  <a:pos x="T6" y="T7"/>
                </a:cxn>
                <a:cxn ang="0">
                  <a:pos x="T8" y="T9"/>
                </a:cxn>
                <a:cxn ang="0">
                  <a:pos x="T10" y="T11"/>
                </a:cxn>
              </a:cxnLst>
              <a:rect l="0" t="0" r="r" b="b"/>
              <a:pathLst>
                <a:path w="2258" h="3387">
                  <a:moveTo>
                    <a:pt x="1128" y="3386"/>
                  </a:moveTo>
                  <a:lnTo>
                    <a:pt x="0" y="3386"/>
                  </a:lnTo>
                  <a:lnTo>
                    <a:pt x="0" y="0"/>
                  </a:lnTo>
                  <a:lnTo>
                    <a:pt x="2257" y="0"/>
                  </a:lnTo>
                  <a:lnTo>
                    <a:pt x="2257" y="3386"/>
                  </a:lnTo>
                  <a:lnTo>
                    <a:pt x="1128" y="3386"/>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100" name="Line 14">
              <a:extLst>
                <a:ext uri="{FF2B5EF4-FFF2-40B4-BE49-F238E27FC236}">
                  <a16:creationId xmlns:a16="http://schemas.microsoft.com/office/drawing/2014/main" id="{295649F9-01DC-F14A-963D-2AFE1AC45D50}"/>
                </a:ext>
              </a:extLst>
            </p:cNvPr>
            <p:cNvSpPr>
              <a:spLocks noChangeShapeType="1"/>
            </p:cNvSpPr>
            <p:nvPr/>
          </p:nvSpPr>
          <p:spPr bwMode="auto">
            <a:xfrm>
              <a:off x="3168135" y="2749820"/>
              <a:ext cx="602049" cy="0"/>
            </a:xfrm>
            <a:prstGeom prst="line">
              <a:avLst/>
            </a:prstGeom>
            <a:noFill/>
            <a:ln w="19050" cap="rnd">
              <a:solidFill>
                <a:schemeClr val="tx1">
                  <a:lumMod val="90000"/>
                  <a:lumOff val="1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101" name="Freeform 15">
              <a:extLst>
                <a:ext uri="{FF2B5EF4-FFF2-40B4-BE49-F238E27FC236}">
                  <a16:creationId xmlns:a16="http://schemas.microsoft.com/office/drawing/2014/main" id="{9275C997-7A1E-314D-83A6-CA34039D3722}"/>
                </a:ext>
              </a:extLst>
            </p:cNvPr>
            <p:cNvSpPr>
              <a:spLocks noChangeArrowheads="1"/>
            </p:cNvSpPr>
            <p:nvPr/>
          </p:nvSpPr>
          <p:spPr bwMode="auto">
            <a:xfrm>
              <a:off x="3291484" y="2626472"/>
              <a:ext cx="41116" cy="68526"/>
            </a:xfrm>
            <a:custGeom>
              <a:avLst/>
              <a:gdLst>
                <a:gd name="T0" fmla="*/ 423 w 847"/>
                <a:gd name="T1" fmla="*/ 1411 h 1412"/>
                <a:gd name="T2" fmla="*/ 0 w 847"/>
                <a:gd name="T3" fmla="*/ 1411 h 1412"/>
                <a:gd name="T4" fmla="*/ 0 w 847"/>
                <a:gd name="T5" fmla="*/ 0 h 1412"/>
                <a:gd name="T6" fmla="*/ 846 w 847"/>
                <a:gd name="T7" fmla="*/ 0 h 1412"/>
                <a:gd name="T8" fmla="*/ 846 w 847"/>
                <a:gd name="T9" fmla="*/ 1411 h 1412"/>
                <a:gd name="T10" fmla="*/ 423 w 847"/>
                <a:gd name="T11" fmla="*/ 1411 h 1412"/>
              </a:gdLst>
              <a:ahLst/>
              <a:cxnLst>
                <a:cxn ang="0">
                  <a:pos x="T0" y="T1"/>
                </a:cxn>
                <a:cxn ang="0">
                  <a:pos x="T2" y="T3"/>
                </a:cxn>
                <a:cxn ang="0">
                  <a:pos x="T4" y="T5"/>
                </a:cxn>
                <a:cxn ang="0">
                  <a:pos x="T6" y="T7"/>
                </a:cxn>
                <a:cxn ang="0">
                  <a:pos x="T8" y="T9"/>
                </a:cxn>
                <a:cxn ang="0">
                  <a:pos x="T10" y="T11"/>
                </a:cxn>
              </a:cxnLst>
              <a:rect l="0" t="0" r="r" b="b"/>
              <a:pathLst>
                <a:path w="847" h="1412">
                  <a:moveTo>
                    <a:pt x="423" y="1411"/>
                  </a:moveTo>
                  <a:lnTo>
                    <a:pt x="0" y="1411"/>
                  </a:lnTo>
                  <a:lnTo>
                    <a:pt x="0" y="0"/>
                  </a:lnTo>
                  <a:lnTo>
                    <a:pt x="846" y="0"/>
                  </a:lnTo>
                  <a:lnTo>
                    <a:pt x="846" y="1411"/>
                  </a:lnTo>
                  <a:lnTo>
                    <a:pt x="423" y="1411"/>
                  </a:lnTo>
                </a:path>
              </a:pathLst>
            </a:custGeom>
            <a:noFill/>
            <a:ln w="19050" cap="rnd">
              <a:solidFill>
                <a:schemeClr val="tx1">
                  <a:lumMod val="90000"/>
                  <a:lumOff val="1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grpSp>
      <p:sp>
        <p:nvSpPr>
          <p:cNvPr id="102" name="Cloud 101">
            <a:extLst>
              <a:ext uri="{FF2B5EF4-FFF2-40B4-BE49-F238E27FC236}">
                <a16:creationId xmlns:a16="http://schemas.microsoft.com/office/drawing/2014/main" id="{6B7574E1-255D-8742-9A99-619838848DEF}"/>
              </a:ext>
            </a:extLst>
          </p:cNvPr>
          <p:cNvSpPr/>
          <p:nvPr/>
        </p:nvSpPr>
        <p:spPr>
          <a:xfrm>
            <a:off x="4201014" y="2012099"/>
            <a:ext cx="3059599" cy="1208391"/>
          </a:xfrm>
          <a:prstGeom prst="cloud">
            <a:avLst/>
          </a:prstGeom>
          <a:solidFill>
            <a:schemeClr val="bg2">
              <a:lumMod val="95000"/>
            </a:schemeClr>
          </a:solidFill>
          <a:ln>
            <a:solidFill>
              <a:schemeClr val="tx1">
                <a:lumMod val="25000"/>
                <a:lumOff val="7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A0A0A"/>
              </a:solidFill>
              <a:effectLst/>
              <a:uLnTx/>
              <a:uFillTx/>
              <a:latin typeface="CiscoSansTT ExtraLight"/>
              <a:ea typeface="Hiragino Kaku Gothic Pro W3" panose="020B0300000000000000" pitchFamily="34" charset="-128"/>
              <a:cs typeface="Meiryo" charset="-128"/>
            </a:endParaRPr>
          </a:p>
        </p:txBody>
      </p:sp>
      <p:sp>
        <p:nvSpPr>
          <p:cNvPr id="103" name="正方形/長方形 102">
            <a:extLst>
              <a:ext uri="{FF2B5EF4-FFF2-40B4-BE49-F238E27FC236}">
                <a16:creationId xmlns:a16="http://schemas.microsoft.com/office/drawing/2014/main" id="{431C24EF-40D2-A840-BC91-93C56429EC48}"/>
              </a:ext>
            </a:extLst>
          </p:cNvPr>
          <p:cNvSpPr/>
          <p:nvPr/>
        </p:nvSpPr>
        <p:spPr>
          <a:xfrm flipH="1">
            <a:off x="5175287" y="2453116"/>
            <a:ext cx="1186874" cy="26161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100" b="0" i="0" u="none" strike="noStrike" kern="1200" cap="none" spc="0" normalizeH="0" baseline="0" noProof="0">
                <a:ln>
                  <a:noFill/>
                </a:ln>
                <a:solidFill>
                  <a:srgbClr val="282828"/>
                </a:solidFill>
                <a:effectLst/>
                <a:uLnTx/>
                <a:uFillTx/>
                <a:latin typeface="Arial" charset="0"/>
                <a:ea typeface="ＭＳ Ｐゴシック" charset="0"/>
              </a:rPr>
              <a:t>インターネット</a:t>
            </a:r>
          </a:p>
        </p:txBody>
      </p:sp>
      <p:sp>
        <p:nvSpPr>
          <p:cNvPr id="104" name="Freeform 4">
            <a:extLst>
              <a:ext uri="{FF2B5EF4-FFF2-40B4-BE49-F238E27FC236}">
                <a16:creationId xmlns:a16="http://schemas.microsoft.com/office/drawing/2014/main" id="{0AF44CA6-F8A9-D142-872A-8D272BC19AE9}"/>
              </a:ext>
            </a:extLst>
          </p:cNvPr>
          <p:cNvSpPr>
            <a:spLocks/>
          </p:cNvSpPr>
          <p:nvPr/>
        </p:nvSpPr>
        <p:spPr bwMode="auto">
          <a:xfrm>
            <a:off x="5175287" y="1469266"/>
            <a:ext cx="1310313" cy="748423"/>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solidFill>
            <a:srgbClr val="FFFFFF"/>
          </a:solidFill>
          <a:ln w="15875" cmpd="sng">
            <a:solidFill>
              <a:srgbClr val="FF0000"/>
            </a:solidFill>
          </a:ln>
          <a:effectLst/>
        </p:spPr>
        <p:txBody>
          <a:bodyPr vert="horz" wrap="square" lIns="21233" tIns="10629" rIns="21233" bIns="10629" numCol="1" anchor="ctr" anchorCtr="0" compatLnSpc="1">
            <a:prstTxWarp prst="textNoShape">
              <a:avLst/>
            </a:prstTxWarp>
          </a:bodyPr>
          <a:lstStyle/>
          <a:p>
            <a:pPr marL="0" marR="0" lvl="0" indent="0" algn="ctr" defTabSz="21219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pic>
        <p:nvPicPr>
          <p:cNvPr id="105" name="Shape 1368">
            <a:extLst>
              <a:ext uri="{FF2B5EF4-FFF2-40B4-BE49-F238E27FC236}">
                <a16:creationId xmlns:a16="http://schemas.microsoft.com/office/drawing/2014/main" id="{A7AB0AE5-01AE-7444-8AA4-18C884A9B9A6}"/>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31111" y="1844567"/>
            <a:ext cx="1014433" cy="223189"/>
          </a:xfrm>
          <a:prstGeom prst="rect">
            <a:avLst/>
          </a:prstGeom>
          <a:noFill/>
          <a:ln>
            <a:noFill/>
          </a:ln>
        </p:spPr>
      </p:pic>
      <p:sp>
        <p:nvSpPr>
          <p:cNvPr id="106" name="Rectangle 17">
            <a:extLst>
              <a:ext uri="{FF2B5EF4-FFF2-40B4-BE49-F238E27FC236}">
                <a16:creationId xmlns:a16="http://schemas.microsoft.com/office/drawing/2014/main" id="{0E8D0C7E-D3D7-744E-B951-57BA179776FE}"/>
              </a:ext>
            </a:extLst>
          </p:cNvPr>
          <p:cNvSpPr/>
          <p:nvPr/>
        </p:nvSpPr>
        <p:spPr>
          <a:xfrm>
            <a:off x="2377163" y="3140288"/>
            <a:ext cx="1231341" cy="3484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D274D"/>
                </a:solidFill>
                <a:effectLst/>
                <a:uLnTx/>
                <a:uFillTx/>
                <a:latin typeface="CiscoSansTT ExtraLight"/>
                <a:ea typeface="ＭＳ Ｐゴシック" panose="020B0600070205080204" pitchFamily="50" charset="-128"/>
                <a:cs typeface="Meiryo" charset="-128"/>
              </a:rPr>
              <a:t>地域集約拠点</a:t>
            </a:r>
            <a:endParaRPr kumimoji="0" lang="en-US" sz="1200" b="0" i="0" u="none" strike="noStrike" kern="1200" cap="none" spc="0" normalizeH="0" baseline="0" noProof="0" dirty="0">
              <a:ln>
                <a:noFill/>
              </a:ln>
              <a:solidFill>
                <a:srgbClr val="0D274D"/>
              </a:solidFill>
              <a:effectLst/>
              <a:uLnTx/>
              <a:uFillTx/>
              <a:latin typeface="CiscoSansTT ExtraLight"/>
              <a:ea typeface="ＭＳ Ｐゴシック" panose="020B0600070205080204" pitchFamily="50" charset="-128"/>
              <a:cs typeface="Meiryo" charset="-128"/>
            </a:endParaRPr>
          </a:p>
        </p:txBody>
      </p:sp>
      <p:grpSp>
        <p:nvGrpSpPr>
          <p:cNvPr id="107" name="Group 38">
            <a:extLst>
              <a:ext uri="{FF2B5EF4-FFF2-40B4-BE49-F238E27FC236}">
                <a16:creationId xmlns:a16="http://schemas.microsoft.com/office/drawing/2014/main" id="{3E1B9328-D37C-8845-A137-AA2C29C5561E}"/>
              </a:ext>
            </a:extLst>
          </p:cNvPr>
          <p:cNvGrpSpPr/>
          <p:nvPr/>
        </p:nvGrpSpPr>
        <p:grpSpPr>
          <a:xfrm>
            <a:off x="5788390" y="3905795"/>
            <a:ext cx="123031" cy="250031"/>
            <a:chOff x="7310438" y="4252274"/>
            <a:chExt cx="123031" cy="250031"/>
          </a:xfrm>
        </p:grpSpPr>
        <p:sp>
          <p:nvSpPr>
            <p:cNvPr id="108" name="Freeform 393">
              <a:extLst>
                <a:ext uri="{FF2B5EF4-FFF2-40B4-BE49-F238E27FC236}">
                  <a16:creationId xmlns:a16="http://schemas.microsoft.com/office/drawing/2014/main" id="{670726C5-7704-6144-9825-01EBC4BA50FC}"/>
                </a:ext>
              </a:extLst>
            </p:cNvPr>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19050" cap="flat">
              <a:solidFill>
                <a:schemeClr val="tx1">
                  <a:lumMod val="90000"/>
                  <a:lumOff val="1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sp>
          <p:nvSpPr>
            <p:cNvPr id="109" name="Line 394">
              <a:extLst>
                <a:ext uri="{FF2B5EF4-FFF2-40B4-BE49-F238E27FC236}">
                  <a16:creationId xmlns:a16="http://schemas.microsoft.com/office/drawing/2014/main" id="{575DCAB4-ADAC-B44D-92FA-BCB48F3057B5}"/>
                </a:ext>
              </a:extLst>
            </p:cNvPr>
            <p:cNvSpPr>
              <a:spLocks noChangeShapeType="1"/>
            </p:cNvSpPr>
            <p:nvPr/>
          </p:nvSpPr>
          <p:spPr bwMode="auto">
            <a:xfrm>
              <a:off x="7371953" y="4391180"/>
              <a:ext cx="0" cy="111125"/>
            </a:xfrm>
            <a:prstGeom prst="line">
              <a:avLst/>
            </a:prstGeom>
            <a:noFill/>
            <a:ln w="19050" cap="rnd">
              <a:solidFill>
                <a:schemeClr val="tx1">
                  <a:lumMod val="90000"/>
                  <a:lumOff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ＭＳ Ｐゴシック"/>
              </a:endParaRPr>
            </a:p>
          </p:txBody>
        </p:sp>
      </p:grpSp>
      <p:cxnSp>
        <p:nvCxnSpPr>
          <p:cNvPr id="110" name="Straight Connector 103">
            <a:extLst>
              <a:ext uri="{FF2B5EF4-FFF2-40B4-BE49-F238E27FC236}">
                <a16:creationId xmlns:a16="http://schemas.microsoft.com/office/drawing/2014/main" id="{7328D33E-1345-784B-BABC-A37D7B2507A5}"/>
              </a:ext>
            </a:extLst>
          </p:cNvPr>
          <p:cNvCxnSpPr>
            <a:cxnSpLocks/>
            <a:stCxn id="114" idx="2"/>
          </p:cNvCxnSpPr>
          <p:nvPr/>
        </p:nvCxnSpPr>
        <p:spPr>
          <a:xfrm flipH="1" flipV="1">
            <a:off x="1612907" y="2638002"/>
            <a:ext cx="1117456" cy="309207"/>
          </a:xfrm>
          <a:prstGeom prst="line">
            <a:avLst/>
          </a:prstGeom>
        </p:spPr>
        <p:style>
          <a:lnRef idx="1">
            <a:schemeClr val="accent1"/>
          </a:lnRef>
          <a:fillRef idx="0">
            <a:schemeClr val="accent1"/>
          </a:fillRef>
          <a:effectRef idx="0">
            <a:schemeClr val="accent1"/>
          </a:effectRef>
          <a:fontRef idx="minor">
            <a:schemeClr val="tx1"/>
          </a:fontRef>
        </p:style>
      </p:cxnSp>
      <p:sp>
        <p:nvSpPr>
          <p:cNvPr id="111" name="Cloud 76">
            <a:extLst>
              <a:ext uri="{FF2B5EF4-FFF2-40B4-BE49-F238E27FC236}">
                <a16:creationId xmlns:a16="http://schemas.microsoft.com/office/drawing/2014/main" id="{B95E1D9C-6C70-9440-AF42-2B6E85634CC7}"/>
              </a:ext>
            </a:extLst>
          </p:cNvPr>
          <p:cNvSpPr/>
          <p:nvPr/>
        </p:nvSpPr>
        <p:spPr>
          <a:xfrm>
            <a:off x="535940" y="2082216"/>
            <a:ext cx="2842085" cy="991401"/>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endParaRPr kumimoji="0" lang="en-US" sz="1600" b="0" i="0" u="none" strike="noStrike" kern="0" cap="none" spc="0" normalizeH="0" baseline="0" noProof="0" dirty="0">
              <a:ln>
                <a:noFill/>
              </a:ln>
              <a:solidFill>
                <a:srgbClr val="3B3E42"/>
              </a:solidFill>
              <a:effectLst/>
              <a:uLnTx/>
              <a:uFillTx/>
              <a:latin typeface="CiscoSansTT ExtraLight"/>
              <a:ea typeface="ＭＳ Ｐゴシック" panose="020B0600070205080204" pitchFamily="50" charset="-128"/>
              <a:cs typeface="Meiryo" charset="-128"/>
            </a:endParaRPr>
          </a:p>
        </p:txBody>
      </p:sp>
      <p:grpSp>
        <p:nvGrpSpPr>
          <p:cNvPr id="113" name="グループ化 112">
            <a:extLst>
              <a:ext uri="{FF2B5EF4-FFF2-40B4-BE49-F238E27FC236}">
                <a16:creationId xmlns:a16="http://schemas.microsoft.com/office/drawing/2014/main" id="{D6609A90-B0B3-3746-812E-5FF4D1E62F17}"/>
              </a:ext>
            </a:extLst>
          </p:cNvPr>
          <p:cNvGrpSpPr/>
          <p:nvPr/>
        </p:nvGrpSpPr>
        <p:grpSpPr>
          <a:xfrm>
            <a:off x="2730363" y="2947209"/>
            <a:ext cx="638432" cy="244229"/>
            <a:chOff x="9247006" y="1459690"/>
            <a:chExt cx="1047063" cy="400549"/>
          </a:xfrm>
        </p:grpSpPr>
        <p:sp>
          <p:nvSpPr>
            <p:cNvPr id="114" name="Freeform 429">
              <a:extLst>
                <a:ext uri="{FF2B5EF4-FFF2-40B4-BE49-F238E27FC236}">
                  <a16:creationId xmlns:a16="http://schemas.microsoft.com/office/drawing/2014/main" id="{33CA5D7B-AAB8-F241-A03B-94ABA91897B4}"/>
                </a:ext>
              </a:extLst>
            </p:cNvPr>
            <p:cNvSpPr>
              <a:spLocks noChangeArrowheads="1"/>
            </p:cNvSpPr>
            <p:nvPr/>
          </p:nvSpPr>
          <p:spPr bwMode="auto">
            <a:xfrm>
              <a:off x="9247006" y="1459690"/>
              <a:ext cx="1047063" cy="400549"/>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15" name="Freeform 430">
              <a:extLst>
                <a:ext uri="{FF2B5EF4-FFF2-40B4-BE49-F238E27FC236}">
                  <a16:creationId xmlns:a16="http://schemas.microsoft.com/office/drawing/2014/main" id="{85121DCA-CCAD-1045-B962-BD9031E0FC86}"/>
                </a:ext>
              </a:extLst>
            </p:cNvPr>
            <p:cNvSpPr>
              <a:spLocks noChangeArrowheads="1"/>
            </p:cNvSpPr>
            <p:nvPr/>
          </p:nvSpPr>
          <p:spPr bwMode="auto">
            <a:xfrm>
              <a:off x="932266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16" name="Line 431">
              <a:extLst>
                <a:ext uri="{FF2B5EF4-FFF2-40B4-BE49-F238E27FC236}">
                  <a16:creationId xmlns:a16="http://schemas.microsoft.com/office/drawing/2014/main" id="{E7F509D7-1F28-D946-808D-7701A2D55627}"/>
                </a:ext>
              </a:extLst>
            </p:cNvPr>
            <p:cNvSpPr>
              <a:spLocks noChangeShapeType="1"/>
            </p:cNvSpPr>
            <p:nvPr/>
          </p:nvSpPr>
          <p:spPr bwMode="auto">
            <a:xfrm>
              <a:off x="9402832"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17" name="Line 432">
              <a:extLst>
                <a:ext uri="{FF2B5EF4-FFF2-40B4-BE49-F238E27FC236}">
                  <a16:creationId xmlns:a16="http://schemas.microsoft.com/office/drawing/2014/main" id="{4728DE09-7C75-3D47-A25D-C3C5D908491B}"/>
                </a:ext>
              </a:extLst>
            </p:cNvPr>
            <p:cNvSpPr>
              <a:spLocks noChangeShapeType="1"/>
            </p:cNvSpPr>
            <p:nvPr/>
          </p:nvSpPr>
          <p:spPr bwMode="auto">
            <a:xfrm>
              <a:off x="9484824"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18" name="Freeform 430">
              <a:extLst>
                <a:ext uri="{FF2B5EF4-FFF2-40B4-BE49-F238E27FC236}">
                  <a16:creationId xmlns:a16="http://schemas.microsoft.com/office/drawing/2014/main" id="{2BDC8EF2-ABEB-C44E-AB39-E3C1A3F2105E}"/>
                </a:ext>
              </a:extLst>
            </p:cNvPr>
            <p:cNvSpPr>
              <a:spLocks noChangeArrowheads="1"/>
            </p:cNvSpPr>
            <p:nvPr/>
          </p:nvSpPr>
          <p:spPr bwMode="auto">
            <a:xfrm>
              <a:off x="9644747"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19" name="Line 431">
              <a:extLst>
                <a:ext uri="{FF2B5EF4-FFF2-40B4-BE49-F238E27FC236}">
                  <a16:creationId xmlns:a16="http://schemas.microsoft.com/office/drawing/2014/main" id="{246AF57E-3DC1-DE4C-8868-88486EF04543}"/>
                </a:ext>
              </a:extLst>
            </p:cNvPr>
            <p:cNvSpPr>
              <a:spLocks noChangeShapeType="1"/>
            </p:cNvSpPr>
            <p:nvPr/>
          </p:nvSpPr>
          <p:spPr bwMode="auto">
            <a:xfrm>
              <a:off x="9724918"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0" name="Line 432">
              <a:extLst>
                <a:ext uri="{FF2B5EF4-FFF2-40B4-BE49-F238E27FC236}">
                  <a16:creationId xmlns:a16="http://schemas.microsoft.com/office/drawing/2014/main" id="{81F54F63-BB56-774B-9FCD-6B3903FA7E02}"/>
                </a:ext>
              </a:extLst>
            </p:cNvPr>
            <p:cNvSpPr>
              <a:spLocks noChangeShapeType="1"/>
            </p:cNvSpPr>
            <p:nvPr/>
          </p:nvSpPr>
          <p:spPr bwMode="auto">
            <a:xfrm>
              <a:off x="9806910"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1" name="Freeform 430">
              <a:extLst>
                <a:ext uri="{FF2B5EF4-FFF2-40B4-BE49-F238E27FC236}">
                  <a16:creationId xmlns:a16="http://schemas.microsoft.com/office/drawing/2014/main" id="{4A8042BA-2D4C-764A-AF74-DBFE309DE851}"/>
                </a:ext>
              </a:extLst>
            </p:cNvPr>
            <p:cNvSpPr>
              <a:spLocks noChangeArrowheads="1"/>
            </p:cNvSpPr>
            <p:nvPr/>
          </p:nvSpPr>
          <p:spPr bwMode="auto">
            <a:xfrm>
              <a:off x="996683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2" name="Line 431">
              <a:extLst>
                <a:ext uri="{FF2B5EF4-FFF2-40B4-BE49-F238E27FC236}">
                  <a16:creationId xmlns:a16="http://schemas.microsoft.com/office/drawing/2014/main" id="{05872BAD-B5DD-894E-9F4E-23616BFD0E9C}"/>
                </a:ext>
              </a:extLst>
            </p:cNvPr>
            <p:cNvSpPr>
              <a:spLocks noChangeShapeType="1"/>
            </p:cNvSpPr>
            <p:nvPr/>
          </p:nvSpPr>
          <p:spPr bwMode="auto">
            <a:xfrm>
              <a:off x="10047002"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3" name="Line 432">
              <a:extLst>
                <a:ext uri="{FF2B5EF4-FFF2-40B4-BE49-F238E27FC236}">
                  <a16:creationId xmlns:a16="http://schemas.microsoft.com/office/drawing/2014/main" id="{059D52A4-B392-E54D-9B6E-520BFCA6BA52}"/>
                </a:ext>
              </a:extLst>
            </p:cNvPr>
            <p:cNvSpPr>
              <a:spLocks noChangeShapeType="1"/>
            </p:cNvSpPr>
            <p:nvPr/>
          </p:nvSpPr>
          <p:spPr bwMode="auto">
            <a:xfrm>
              <a:off x="10128994" y="15209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4" name="Freeform 430">
              <a:extLst>
                <a:ext uri="{FF2B5EF4-FFF2-40B4-BE49-F238E27FC236}">
                  <a16:creationId xmlns:a16="http://schemas.microsoft.com/office/drawing/2014/main" id="{CD0A7FA8-3165-6442-8F18-FB48EB9F5F9B}"/>
                </a:ext>
              </a:extLst>
            </p:cNvPr>
            <p:cNvSpPr>
              <a:spLocks noChangeArrowheads="1"/>
            </p:cNvSpPr>
            <p:nvPr/>
          </p:nvSpPr>
          <p:spPr bwMode="auto">
            <a:xfrm>
              <a:off x="933365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5" name="Line 431">
              <a:extLst>
                <a:ext uri="{FF2B5EF4-FFF2-40B4-BE49-F238E27FC236}">
                  <a16:creationId xmlns:a16="http://schemas.microsoft.com/office/drawing/2014/main" id="{CABCDF43-2045-C545-B00E-AFF5BE72ECC3}"/>
                </a:ext>
              </a:extLst>
            </p:cNvPr>
            <p:cNvSpPr>
              <a:spLocks noChangeShapeType="1"/>
            </p:cNvSpPr>
            <p:nvPr/>
          </p:nvSpPr>
          <p:spPr bwMode="auto">
            <a:xfrm>
              <a:off x="9413827"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6" name="Line 432">
              <a:extLst>
                <a:ext uri="{FF2B5EF4-FFF2-40B4-BE49-F238E27FC236}">
                  <a16:creationId xmlns:a16="http://schemas.microsoft.com/office/drawing/2014/main" id="{DDAC69C6-DF5F-424B-9386-6410A1F0BBE5}"/>
                </a:ext>
              </a:extLst>
            </p:cNvPr>
            <p:cNvSpPr>
              <a:spLocks noChangeShapeType="1"/>
            </p:cNvSpPr>
            <p:nvPr/>
          </p:nvSpPr>
          <p:spPr bwMode="auto">
            <a:xfrm>
              <a:off x="9495819"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7" name="Freeform 430">
              <a:extLst>
                <a:ext uri="{FF2B5EF4-FFF2-40B4-BE49-F238E27FC236}">
                  <a16:creationId xmlns:a16="http://schemas.microsoft.com/office/drawing/2014/main" id="{55BC2209-1D0D-7C42-8A16-BC5B0D288DF1}"/>
                </a:ext>
              </a:extLst>
            </p:cNvPr>
            <p:cNvSpPr>
              <a:spLocks noChangeArrowheads="1"/>
            </p:cNvSpPr>
            <p:nvPr/>
          </p:nvSpPr>
          <p:spPr bwMode="auto">
            <a:xfrm>
              <a:off x="9655742"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8" name="Line 431">
              <a:extLst>
                <a:ext uri="{FF2B5EF4-FFF2-40B4-BE49-F238E27FC236}">
                  <a16:creationId xmlns:a16="http://schemas.microsoft.com/office/drawing/2014/main" id="{F26D53C4-6F4E-054A-B54F-027700ED5CC5}"/>
                </a:ext>
              </a:extLst>
            </p:cNvPr>
            <p:cNvSpPr>
              <a:spLocks noChangeShapeType="1"/>
            </p:cNvSpPr>
            <p:nvPr/>
          </p:nvSpPr>
          <p:spPr bwMode="auto">
            <a:xfrm>
              <a:off x="9735913"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29" name="Line 432">
              <a:extLst>
                <a:ext uri="{FF2B5EF4-FFF2-40B4-BE49-F238E27FC236}">
                  <a16:creationId xmlns:a16="http://schemas.microsoft.com/office/drawing/2014/main" id="{F9341C59-07A2-FF4E-B6C8-BA961503B92B}"/>
                </a:ext>
              </a:extLst>
            </p:cNvPr>
            <p:cNvSpPr>
              <a:spLocks noChangeShapeType="1"/>
            </p:cNvSpPr>
            <p:nvPr/>
          </p:nvSpPr>
          <p:spPr bwMode="auto">
            <a:xfrm>
              <a:off x="9817905"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30" name="Freeform 430">
              <a:extLst>
                <a:ext uri="{FF2B5EF4-FFF2-40B4-BE49-F238E27FC236}">
                  <a16:creationId xmlns:a16="http://schemas.microsoft.com/office/drawing/2014/main" id="{0A3C118E-9604-704D-B53B-8B2C7A551DB0}"/>
                </a:ext>
              </a:extLst>
            </p:cNvPr>
            <p:cNvSpPr>
              <a:spLocks noChangeArrowheads="1"/>
            </p:cNvSpPr>
            <p:nvPr/>
          </p:nvSpPr>
          <p:spPr bwMode="auto">
            <a:xfrm>
              <a:off x="997782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31" name="Line 431">
              <a:extLst>
                <a:ext uri="{FF2B5EF4-FFF2-40B4-BE49-F238E27FC236}">
                  <a16:creationId xmlns:a16="http://schemas.microsoft.com/office/drawing/2014/main" id="{FB2A42FB-665D-824F-B736-C58169EA9A21}"/>
                </a:ext>
              </a:extLst>
            </p:cNvPr>
            <p:cNvSpPr>
              <a:spLocks noChangeShapeType="1"/>
            </p:cNvSpPr>
            <p:nvPr/>
          </p:nvSpPr>
          <p:spPr bwMode="auto">
            <a:xfrm>
              <a:off x="10057997"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sp>
          <p:nvSpPr>
            <p:cNvPr id="132" name="Line 432">
              <a:extLst>
                <a:ext uri="{FF2B5EF4-FFF2-40B4-BE49-F238E27FC236}">
                  <a16:creationId xmlns:a16="http://schemas.microsoft.com/office/drawing/2014/main" id="{530656C2-9587-964B-B660-29E97511267B}"/>
                </a:ext>
              </a:extLst>
            </p:cNvPr>
            <p:cNvSpPr>
              <a:spLocks noChangeShapeType="1"/>
            </p:cNvSpPr>
            <p:nvPr/>
          </p:nvSpPr>
          <p:spPr bwMode="auto">
            <a:xfrm>
              <a:off x="10139989" y="1673349"/>
              <a:ext cx="0" cy="92926"/>
            </a:xfrm>
            <a:prstGeom prst="line">
              <a:avLst/>
            </a:prstGeom>
            <a:solidFill>
              <a:srgbClr val="FFFFFF"/>
            </a:solidFill>
            <a:ln w="19050" cap="rnd">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Arial"/>
                <a:ea typeface="ＭＳ Ｐゴシック"/>
              </a:endParaRPr>
            </a:p>
          </p:txBody>
        </p:sp>
      </p:grpSp>
      <p:grpSp>
        <p:nvGrpSpPr>
          <p:cNvPr id="133" name="グループ化 132">
            <a:extLst>
              <a:ext uri="{FF2B5EF4-FFF2-40B4-BE49-F238E27FC236}">
                <a16:creationId xmlns:a16="http://schemas.microsoft.com/office/drawing/2014/main" id="{5183B413-6919-6E48-B103-09D83BDB6333}"/>
              </a:ext>
            </a:extLst>
          </p:cNvPr>
          <p:cNvGrpSpPr/>
          <p:nvPr/>
        </p:nvGrpSpPr>
        <p:grpSpPr>
          <a:xfrm>
            <a:off x="927420" y="1345284"/>
            <a:ext cx="1530231" cy="698877"/>
            <a:chOff x="1552334" y="1385794"/>
            <a:chExt cx="1530231" cy="698877"/>
          </a:xfrm>
        </p:grpSpPr>
        <p:sp>
          <p:nvSpPr>
            <p:cNvPr id="134" name="Rectangle 11">
              <a:extLst>
                <a:ext uri="{FF2B5EF4-FFF2-40B4-BE49-F238E27FC236}">
                  <a16:creationId xmlns:a16="http://schemas.microsoft.com/office/drawing/2014/main" id="{0BBE3846-1390-8A43-AB06-B32E42B0495D}"/>
                </a:ext>
              </a:extLst>
            </p:cNvPr>
            <p:cNvSpPr/>
            <p:nvPr/>
          </p:nvSpPr>
          <p:spPr>
            <a:xfrm>
              <a:off x="1552334" y="1385794"/>
              <a:ext cx="1530231" cy="2926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90000"/>
                </a:lnSpc>
                <a:spcBef>
                  <a:spcPts val="600"/>
                </a:spcBef>
                <a:spcAft>
                  <a:spcPct val="0"/>
                </a:spcAft>
                <a:buClrTx/>
                <a:buSzTx/>
                <a:buFontTx/>
                <a:buNone/>
                <a:tabLst/>
                <a:defRPr/>
              </a:pPr>
              <a:r>
                <a:rPr kumimoji="0" lang="ja-JP" altLang="en-US" sz="1200" b="0" i="0" u="none" strike="noStrike" kern="1200" cap="none" spc="0" normalizeH="0" baseline="0" noProof="0">
                  <a:ln>
                    <a:noFill/>
                  </a:ln>
                  <a:solidFill>
                    <a:srgbClr val="0A0A0A"/>
                  </a:solidFill>
                  <a:effectLst/>
                  <a:uLnTx/>
                  <a:uFillTx/>
                  <a:latin typeface="CiscoSansTT ExtraLight"/>
                  <a:ea typeface="ＭＳ Ｐゴシック" panose="020B0600070205080204" pitchFamily="50" charset="-128"/>
                  <a:cs typeface="Meiryo" charset="-128"/>
                </a:rPr>
                <a:t>データセンター</a:t>
              </a:r>
              <a:r>
                <a:rPr kumimoji="0" lang="en-US" sz="1200" b="0" i="0" u="none" strike="noStrike" kern="1200" cap="none" spc="0" normalizeH="0" baseline="0" noProof="0" dirty="0">
                  <a:ln>
                    <a:noFill/>
                  </a:ln>
                  <a:solidFill>
                    <a:srgbClr val="0A0A0A"/>
                  </a:solidFill>
                  <a:effectLst/>
                  <a:uLnTx/>
                  <a:uFillTx/>
                  <a:latin typeface="CiscoSansTT ExtraLight"/>
                  <a:ea typeface="ＭＳ Ｐゴシック" panose="020B0600070205080204" pitchFamily="50" charset="-128"/>
                  <a:cs typeface="Meiryo" charset="-128"/>
                </a:rPr>
                <a:t>(DC)</a:t>
              </a:r>
            </a:p>
          </p:txBody>
        </p:sp>
        <p:grpSp>
          <p:nvGrpSpPr>
            <p:cNvPr id="135" name="グループ化 134">
              <a:extLst>
                <a:ext uri="{FF2B5EF4-FFF2-40B4-BE49-F238E27FC236}">
                  <a16:creationId xmlns:a16="http://schemas.microsoft.com/office/drawing/2014/main" id="{4431151C-D058-F849-ABFE-2D26CAFFE71B}"/>
                </a:ext>
              </a:extLst>
            </p:cNvPr>
            <p:cNvGrpSpPr/>
            <p:nvPr/>
          </p:nvGrpSpPr>
          <p:grpSpPr>
            <a:xfrm>
              <a:off x="1822761" y="1648299"/>
              <a:ext cx="892467" cy="341409"/>
              <a:chOff x="9247006" y="1459690"/>
              <a:chExt cx="1047063" cy="400549"/>
            </a:xfrm>
          </p:grpSpPr>
          <p:sp>
            <p:nvSpPr>
              <p:cNvPr id="156" name="Freeform 429">
                <a:extLst>
                  <a:ext uri="{FF2B5EF4-FFF2-40B4-BE49-F238E27FC236}">
                    <a16:creationId xmlns:a16="http://schemas.microsoft.com/office/drawing/2014/main" id="{996187A6-7964-634A-94A4-5D8C15C7B618}"/>
                  </a:ext>
                </a:extLst>
              </p:cNvPr>
              <p:cNvSpPr>
                <a:spLocks noChangeArrowheads="1"/>
              </p:cNvSpPr>
              <p:nvPr/>
            </p:nvSpPr>
            <p:spPr bwMode="auto">
              <a:xfrm>
                <a:off x="9247006" y="1459690"/>
                <a:ext cx="1047063" cy="400549"/>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7" name="Freeform 430">
                <a:extLst>
                  <a:ext uri="{FF2B5EF4-FFF2-40B4-BE49-F238E27FC236}">
                    <a16:creationId xmlns:a16="http://schemas.microsoft.com/office/drawing/2014/main" id="{83558DAE-872E-304A-9FBE-9C8AFD71D6F2}"/>
                  </a:ext>
                </a:extLst>
              </p:cNvPr>
              <p:cNvSpPr>
                <a:spLocks noChangeArrowheads="1"/>
              </p:cNvSpPr>
              <p:nvPr/>
            </p:nvSpPr>
            <p:spPr bwMode="auto">
              <a:xfrm>
                <a:off x="932266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8" name="Line 431">
                <a:extLst>
                  <a:ext uri="{FF2B5EF4-FFF2-40B4-BE49-F238E27FC236}">
                    <a16:creationId xmlns:a16="http://schemas.microsoft.com/office/drawing/2014/main" id="{1EB8BAE2-C0EF-9A49-8AD5-7017B567E979}"/>
                  </a:ext>
                </a:extLst>
              </p:cNvPr>
              <p:cNvSpPr>
                <a:spLocks noChangeShapeType="1"/>
              </p:cNvSpPr>
              <p:nvPr/>
            </p:nvSpPr>
            <p:spPr bwMode="auto">
              <a:xfrm>
                <a:off x="9402832"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9" name="Line 432">
                <a:extLst>
                  <a:ext uri="{FF2B5EF4-FFF2-40B4-BE49-F238E27FC236}">
                    <a16:creationId xmlns:a16="http://schemas.microsoft.com/office/drawing/2014/main" id="{D82E725E-2ED6-DE47-BE62-7E549DDB5967}"/>
                  </a:ext>
                </a:extLst>
              </p:cNvPr>
              <p:cNvSpPr>
                <a:spLocks noChangeShapeType="1"/>
              </p:cNvSpPr>
              <p:nvPr/>
            </p:nvSpPr>
            <p:spPr bwMode="auto">
              <a:xfrm>
                <a:off x="9484824"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0" name="Freeform 430">
                <a:extLst>
                  <a:ext uri="{FF2B5EF4-FFF2-40B4-BE49-F238E27FC236}">
                    <a16:creationId xmlns:a16="http://schemas.microsoft.com/office/drawing/2014/main" id="{53A73387-B635-6F45-83DF-6834EAEFA4F7}"/>
                  </a:ext>
                </a:extLst>
              </p:cNvPr>
              <p:cNvSpPr>
                <a:spLocks noChangeArrowheads="1"/>
              </p:cNvSpPr>
              <p:nvPr/>
            </p:nvSpPr>
            <p:spPr bwMode="auto">
              <a:xfrm>
                <a:off x="9644747"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1" name="Line 431">
                <a:extLst>
                  <a:ext uri="{FF2B5EF4-FFF2-40B4-BE49-F238E27FC236}">
                    <a16:creationId xmlns:a16="http://schemas.microsoft.com/office/drawing/2014/main" id="{C81A2FA7-6980-BD49-81B8-0FD13EBD7971}"/>
                  </a:ext>
                </a:extLst>
              </p:cNvPr>
              <p:cNvSpPr>
                <a:spLocks noChangeShapeType="1"/>
              </p:cNvSpPr>
              <p:nvPr/>
            </p:nvSpPr>
            <p:spPr bwMode="auto">
              <a:xfrm>
                <a:off x="9724918"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2" name="Line 432">
                <a:extLst>
                  <a:ext uri="{FF2B5EF4-FFF2-40B4-BE49-F238E27FC236}">
                    <a16:creationId xmlns:a16="http://schemas.microsoft.com/office/drawing/2014/main" id="{991C0E70-F0B0-D449-8B83-2C3616A1ED46}"/>
                  </a:ext>
                </a:extLst>
              </p:cNvPr>
              <p:cNvSpPr>
                <a:spLocks noChangeShapeType="1"/>
              </p:cNvSpPr>
              <p:nvPr/>
            </p:nvSpPr>
            <p:spPr bwMode="auto">
              <a:xfrm>
                <a:off x="9806910"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3" name="Freeform 430">
                <a:extLst>
                  <a:ext uri="{FF2B5EF4-FFF2-40B4-BE49-F238E27FC236}">
                    <a16:creationId xmlns:a16="http://schemas.microsoft.com/office/drawing/2014/main" id="{B4358E55-242E-3D4E-8305-BA40F4CD7B8E}"/>
                  </a:ext>
                </a:extLst>
              </p:cNvPr>
              <p:cNvSpPr>
                <a:spLocks noChangeArrowheads="1"/>
              </p:cNvSpPr>
              <p:nvPr/>
            </p:nvSpPr>
            <p:spPr bwMode="auto">
              <a:xfrm>
                <a:off x="996683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4" name="Line 431">
                <a:extLst>
                  <a:ext uri="{FF2B5EF4-FFF2-40B4-BE49-F238E27FC236}">
                    <a16:creationId xmlns:a16="http://schemas.microsoft.com/office/drawing/2014/main" id="{6AAA6F39-D784-9540-920B-2E8830290D91}"/>
                  </a:ext>
                </a:extLst>
              </p:cNvPr>
              <p:cNvSpPr>
                <a:spLocks noChangeShapeType="1"/>
              </p:cNvSpPr>
              <p:nvPr/>
            </p:nvSpPr>
            <p:spPr bwMode="auto">
              <a:xfrm>
                <a:off x="10047002"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5" name="Line 432">
                <a:extLst>
                  <a:ext uri="{FF2B5EF4-FFF2-40B4-BE49-F238E27FC236}">
                    <a16:creationId xmlns:a16="http://schemas.microsoft.com/office/drawing/2014/main" id="{C98AE77C-2679-D043-88A9-FFFCCAEB6503}"/>
                  </a:ext>
                </a:extLst>
              </p:cNvPr>
              <p:cNvSpPr>
                <a:spLocks noChangeShapeType="1"/>
              </p:cNvSpPr>
              <p:nvPr/>
            </p:nvSpPr>
            <p:spPr bwMode="auto">
              <a:xfrm>
                <a:off x="10128994"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6" name="Freeform 430">
                <a:extLst>
                  <a:ext uri="{FF2B5EF4-FFF2-40B4-BE49-F238E27FC236}">
                    <a16:creationId xmlns:a16="http://schemas.microsoft.com/office/drawing/2014/main" id="{2779E8E3-0531-8249-B7DA-97F81DB3277E}"/>
                  </a:ext>
                </a:extLst>
              </p:cNvPr>
              <p:cNvSpPr>
                <a:spLocks noChangeArrowheads="1"/>
              </p:cNvSpPr>
              <p:nvPr/>
            </p:nvSpPr>
            <p:spPr bwMode="auto">
              <a:xfrm>
                <a:off x="933365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7" name="Line 431">
                <a:extLst>
                  <a:ext uri="{FF2B5EF4-FFF2-40B4-BE49-F238E27FC236}">
                    <a16:creationId xmlns:a16="http://schemas.microsoft.com/office/drawing/2014/main" id="{48B72069-DCDC-F545-AD3C-1EC66DCB04FD}"/>
                  </a:ext>
                </a:extLst>
              </p:cNvPr>
              <p:cNvSpPr>
                <a:spLocks noChangeShapeType="1"/>
              </p:cNvSpPr>
              <p:nvPr/>
            </p:nvSpPr>
            <p:spPr bwMode="auto">
              <a:xfrm>
                <a:off x="9413827"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8" name="Line 432">
                <a:extLst>
                  <a:ext uri="{FF2B5EF4-FFF2-40B4-BE49-F238E27FC236}">
                    <a16:creationId xmlns:a16="http://schemas.microsoft.com/office/drawing/2014/main" id="{84C44E71-7C4D-2C46-A808-B6919C26751A}"/>
                  </a:ext>
                </a:extLst>
              </p:cNvPr>
              <p:cNvSpPr>
                <a:spLocks noChangeShapeType="1"/>
              </p:cNvSpPr>
              <p:nvPr/>
            </p:nvSpPr>
            <p:spPr bwMode="auto">
              <a:xfrm>
                <a:off x="9495819"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69" name="Freeform 430">
                <a:extLst>
                  <a:ext uri="{FF2B5EF4-FFF2-40B4-BE49-F238E27FC236}">
                    <a16:creationId xmlns:a16="http://schemas.microsoft.com/office/drawing/2014/main" id="{C9D29AAE-78BF-2E44-9B20-E481DD86D303}"/>
                  </a:ext>
                </a:extLst>
              </p:cNvPr>
              <p:cNvSpPr>
                <a:spLocks noChangeArrowheads="1"/>
              </p:cNvSpPr>
              <p:nvPr/>
            </p:nvSpPr>
            <p:spPr bwMode="auto">
              <a:xfrm>
                <a:off x="9655742"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70" name="Line 431">
                <a:extLst>
                  <a:ext uri="{FF2B5EF4-FFF2-40B4-BE49-F238E27FC236}">
                    <a16:creationId xmlns:a16="http://schemas.microsoft.com/office/drawing/2014/main" id="{0584EBDC-7CF7-BF40-AF5C-3A7731A481D4}"/>
                  </a:ext>
                </a:extLst>
              </p:cNvPr>
              <p:cNvSpPr>
                <a:spLocks noChangeShapeType="1"/>
              </p:cNvSpPr>
              <p:nvPr/>
            </p:nvSpPr>
            <p:spPr bwMode="auto">
              <a:xfrm>
                <a:off x="9735913"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71" name="Line 432">
                <a:extLst>
                  <a:ext uri="{FF2B5EF4-FFF2-40B4-BE49-F238E27FC236}">
                    <a16:creationId xmlns:a16="http://schemas.microsoft.com/office/drawing/2014/main" id="{9CAFD7AB-AC1E-DC4B-AF74-116FA043A929}"/>
                  </a:ext>
                </a:extLst>
              </p:cNvPr>
              <p:cNvSpPr>
                <a:spLocks noChangeShapeType="1"/>
              </p:cNvSpPr>
              <p:nvPr/>
            </p:nvSpPr>
            <p:spPr bwMode="auto">
              <a:xfrm>
                <a:off x="9817905"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72" name="Freeform 430">
                <a:extLst>
                  <a:ext uri="{FF2B5EF4-FFF2-40B4-BE49-F238E27FC236}">
                    <a16:creationId xmlns:a16="http://schemas.microsoft.com/office/drawing/2014/main" id="{C574CF23-E827-274D-81E9-59C633205637}"/>
                  </a:ext>
                </a:extLst>
              </p:cNvPr>
              <p:cNvSpPr>
                <a:spLocks noChangeArrowheads="1"/>
              </p:cNvSpPr>
              <p:nvPr/>
            </p:nvSpPr>
            <p:spPr bwMode="auto">
              <a:xfrm>
                <a:off x="997782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73" name="Line 431">
                <a:extLst>
                  <a:ext uri="{FF2B5EF4-FFF2-40B4-BE49-F238E27FC236}">
                    <a16:creationId xmlns:a16="http://schemas.microsoft.com/office/drawing/2014/main" id="{EAB379FB-CD1F-2A4D-A0EE-415EAA707671}"/>
                  </a:ext>
                </a:extLst>
              </p:cNvPr>
              <p:cNvSpPr>
                <a:spLocks noChangeShapeType="1"/>
              </p:cNvSpPr>
              <p:nvPr/>
            </p:nvSpPr>
            <p:spPr bwMode="auto">
              <a:xfrm>
                <a:off x="10057997"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74" name="Line 432">
                <a:extLst>
                  <a:ext uri="{FF2B5EF4-FFF2-40B4-BE49-F238E27FC236}">
                    <a16:creationId xmlns:a16="http://schemas.microsoft.com/office/drawing/2014/main" id="{048AE817-3811-8746-A863-ED61F900E4D2}"/>
                  </a:ext>
                </a:extLst>
              </p:cNvPr>
              <p:cNvSpPr>
                <a:spLocks noChangeShapeType="1"/>
              </p:cNvSpPr>
              <p:nvPr/>
            </p:nvSpPr>
            <p:spPr bwMode="auto">
              <a:xfrm>
                <a:off x="10139989"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grpSp>
        <p:grpSp>
          <p:nvGrpSpPr>
            <p:cNvPr id="136" name="グループ化 135">
              <a:extLst>
                <a:ext uri="{FF2B5EF4-FFF2-40B4-BE49-F238E27FC236}">
                  <a16:creationId xmlns:a16="http://schemas.microsoft.com/office/drawing/2014/main" id="{E9788D62-4DDF-B442-BAFE-605AD5172E9A}"/>
                </a:ext>
              </a:extLst>
            </p:cNvPr>
            <p:cNvGrpSpPr/>
            <p:nvPr/>
          </p:nvGrpSpPr>
          <p:grpSpPr>
            <a:xfrm>
              <a:off x="1739489" y="1743262"/>
              <a:ext cx="892467" cy="341409"/>
              <a:chOff x="9247006" y="1459690"/>
              <a:chExt cx="1047063" cy="400549"/>
            </a:xfrm>
          </p:grpSpPr>
          <p:sp>
            <p:nvSpPr>
              <p:cNvPr id="137" name="Freeform 429">
                <a:extLst>
                  <a:ext uri="{FF2B5EF4-FFF2-40B4-BE49-F238E27FC236}">
                    <a16:creationId xmlns:a16="http://schemas.microsoft.com/office/drawing/2014/main" id="{A489B76E-AA75-D44C-A20B-445B936C7E9D}"/>
                  </a:ext>
                </a:extLst>
              </p:cNvPr>
              <p:cNvSpPr>
                <a:spLocks noChangeArrowheads="1"/>
              </p:cNvSpPr>
              <p:nvPr/>
            </p:nvSpPr>
            <p:spPr bwMode="auto">
              <a:xfrm>
                <a:off x="9247006" y="1459690"/>
                <a:ext cx="1047063" cy="400549"/>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38" name="Freeform 430">
                <a:extLst>
                  <a:ext uri="{FF2B5EF4-FFF2-40B4-BE49-F238E27FC236}">
                    <a16:creationId xmlns:a16="http://schemas.microsoft.com/office/drawing/2014/main" id="{2B0FFCD3-8EF5-A84D-88F7-E5BB62390F1A}"/>
                  </a:ext>
                </a:extLst>
              </p:cNvPr>
              <p:cNvSpPr>
                <a:spLocks noChangeArrowheads="1"/>
              </p:cNvSpPr>
              <p:nvPr/>
            </p:nvSpPr>
            <p:spPr bwMode="auto">
              <a:xfrm>
                <a:off x="932266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39" name="Line 431">
                <a:extLst>
                  <a:ext uri="{FF2B5EF4-FFF2-40B4-BE49-F238E27FC236}">
                    <a16:creationId xmlns:a16="http://schemas.microsoft.com/office/drawing/2014/main" id="{15C8725D-1E72-C343-8FED-D65F4971F764}"/>
                  </a:ext>
                </a:extLst>
              </p:cNvPr>
              <p:cNvSpPr>
                <a:spLocks noChangeShapeType="1"/>
              </p:cNvSpPr>
              <p:nvPr/>
            </p:nvSpPr>
            <p:spPr bwMode="auto">
              <a:xfrm>
                <a:off x="9402832"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0" name="Line 432">
                <a:extLst>
                  <a:ext uri="{FF2B5EF4-FFF2-40B4-BE49-F238E27FC236}">
                    <a16:creationId xmlns:a16="http://schemas.microsoft.com/office/drawing/2014/main" id="{EF04B662-536B-484C-9ACB-C77AB5A3BE15}"/>
                  </a:ext>
                </a:extLst>
              </p:cNvPr>
              <p:cNvSpPr>
                <a:spLocks noChangeShapeType="1"/>
              </p:cNvSpPr>
              <p:nvPr/>
            </p:nvSpPr>
            <p:spPr bwMode="auto">
              <a:xfrm>
                <a:off x="9484824"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1" name="Freeform 430">
                <a:extLst>
                  <a:ext uri="{FF2B5EF4-FFF2-40B4-BE49-F238E27FC236}">
                    <a16:creationId xmlns:a16="http://schemas.microsoft.com/office/drawing/2014/main" id="{54474605-E76E-6048-8410-2720AD9CFB9E}"/>
                  </a:ext>
                </a:extLst>
              </p:cNvPr>
              <p:cNvSpPr>
                <a:spLocks noChangeArrowheads="1"/>
              </p:cNvSpPr>
              <p:nvPr/>
            </p:nvSpPr>
            <p:spPr bwMode="auto">
              <a:xfrm>
                <a:off x="9644747"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2" name="Line 431">
                <a:extLst>
                  <a:ext uri="{FF2B5EF4-FFF2-40B4-BE49-F238E27FC236}">
                    <a16:creationId xmlns:a16="http://schemas.microsoft.com/office/drawing/2014/main" id="{6026D417-4C0E-104E-BA9F-15FC8793B788}"/>
                  </a:ext>
                </a:extLst>
              </p:cNvPr>
              <p:cNvSpPr>
                <a:spLocks noChangeShapeType="1"/>
              </p:cNvSpPr>
              <p:nvPr/>
            </p:nvSpPr>
            <p:spPr bwMode="auto">
              <a:xfrm>
                <a:off x="9724918"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3" name="Line 432">
                <a:extLst>
                  <a:ext uri="{FF2B5EF4-FFF2-40B4-BE49-F238E27FC236}">
                    <a16:creationId xmlns:a16="http://schemas.microsoft.com/office/drawing/2014/main" id="{5F7339FF-46FE-6043-B78F-FD9A9F83F80B}"/>
                  </a:ext>
                </a:extLst>
              </p:cNvPr>
              <p:cNvSpPr>
                <a:spLocks noChangeShapeType="1"/>
              </p:cNvSpPr>
              <p:nvPr/>
            </p:nvSpPr>
            <p:spPr bwMode="auto">
              <a:xfrm>
                <a:off x="9806910"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4" name="Freeform 430">
                <a:extLst>
                  <a:ext uri="{FF2B5EF4-FFF2-40B4-BE49-F238E27FC236}">
                    <a16:creationId xmlns:a16="http://schemas.microsoft.com/office/drawing/2014/main" id="{DE20FB3E-943B-4949-8F46-3A1084DF1BD1}"/>
                  </a:ext>
                </a:extLst>
              </p:cNvPr>
              <p:cNvSpPr>
                <a:spLocks noChangeArrowheads="1"/>
              </p:cNvSpPr>
              <p:nvPr/>
            </p:nvSpPr>
            <p:spPr bwMode="auto">
              <a:xfrm>
                <a:off x="9966831" y="15209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5" name="Line 431">
                <a:extLst>
                  <a:ext uri="{FF2B5EF4-FFF2-40B4-BE49-F238E27FC236}">
                    <a16:creationId xmlns:a16="http://schemas.microsoft.com/office/drawing/2014/main" id="{7EBF9FF4-AC5E-F24C-9A65-EF0D4AB8F985}"/>
                  </a:ext>
                </a:extLst>
              </p:cNvPr>
              <p:cNvSpPr>
                <a:spLocks noChangeShapeType="1"/>
              </p:cNvSpPr>
              <p:nvPr/>
            </p:nvSpPr>
            <p:spPr bwMode="auto">
              <a:xfrm>
                <a:off x="10047002"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6" name="Line 432">
                <a:extLst>
                  <a:ext uri="{FF2B5EF4-FFF2-40B4-BE49-F238E27FC236}">
                    <a16:creationId xmlns:a16="http://schemas.microsoft.com/office/drawing/2014/main" id="{6EE0AA29-03A1-2240-9059-A310064A2C03}"/>
                  </a:ext>
                </a:extLst>
              </p:cNvPr>
              <p:cNvSpPr>
                <a:spLocks noChangeShapeType="1"/>
              </p:cNvSpPr>
              <p:nvPr/>
            </p:nvSpPr>
            <p:spPr bwMode="auto">
              <a:xfrm>
                <a:off x="10128994" y="15209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7" name="Freeform 430">
                <a:extLst>
                  <a:ext uri="{FF2B5EF4-FFF2-40B4-BE49-F238E27FC236}">
                    <a16:creationId xmlns:a16="http://schemas.microsoft.com/office/drawing/2014/main" id="{3B33A785-A357-A044-A75A-38A4310E9D03}"/>
                  </a:ext>
                </a:extLst>
              </p:cNvPr>
              <p:cNvSpPr>
                <a:spLocks noChangeArrowheads="1"/>
              </p:cNvSpPr>
              <p:nvPr/>
            </p:nvSpPr>
            <p:spPr bwMode="auto">
              <a:xfrm>
                <a:off x="933365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8" name="Line 431">
                <a:extLst>
                  <a:ext uri="{FF2B5EF4-FFF2-40B4-BE49-F238E27FC236}">
                    <a16:creationId xmlns:a16="http://schemas.microsoft.com/office/drawing/2014/main" id="{769EA39E-0149-A245-BE57-EB7EC628B11E}"/>
                  </a:ext>
                </a:extLst>
              </p:cNvPr>
              <p:cNvSpPr>
                <a:spLocks noChangeShapeType="1"/>
              </p:cNvSpPr>
              <p:nvPr/>
            </p:nvSpPr>
            <p:spPr bwMode="auto">
              <a:xfrm>
                <a:off x="9413827"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49" name="Line 432">
                <a:extLst>
                  <a:ext uri="{FF2B5EF4-FFF2-40B4-BE49-F238E27FC236}">
                    <a16:creationId xmlns:a16="http://schemas.microsoft.com/office/drawing/2014/main" id="{81ADA8FB-9586-594D-9B61-CF195EBA2B4E}"/>
                  </a:ext>
                </a:extLst>
              </p:cNvPr>
              <p:cNvSpPr>
                <a:spLocks noChangeShapeType="1"/>
              </p:cNvSpPr>
              <p:nvPr/>
            </p:nvSpPr>
            <p:spPr bwMode="auto">
              <a:xfrm>
                <a:off x="9495819"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0" name="Freeform 430">
                <a:extLst>
                  <a:ext uri="{FF2B5EF4-FFF2-40B4-BE49-F238E27FC236}">
                    <a16:creationId xmlns:a16="http://schemas.microsoft.com/office/drawing/2014/main" id="{43F97F22-2900-8147-A07D-69DF60A31251}"/>
                  </a:ext>
                </a:extLst>
              </p:cNvPr>
              <p:cNvSpPr>
                <a:spLocks noChangeArrowheads="1"/>
              </p:cNvSpPr>
              <p:nvPr/>
            </p:nvSpPr>
            <p:spPr bwMode="auto">
              <a:xfrm>
                <a:off x="9655742"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1" name="Line 431">
                <a:extLst>
                  <a:ext uri="{FF2B5EF4-FFF2-40B4-BE49-F238E27FC236}">
                    <a16:creationId xmlns:a16="http://schemas.microsoft.com/office/drawing/2014/main" id="{8547F985-F36D-9044-9194-EF815EE2487B}"/>
                  </a:ext>
                </a:extLst>
              </p:cNvPr>
              <p:cNvSpPr>
                <a:spLocks noChangeShapeType="1"/>
              </p:cNvSpPr>
              <p:nvPr/>
            </p:nvSpPr>
            <p:spPr bwMode="auto">
              <a:xfrm>
                <a:off x="9735913"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2" name="Line 432">
                <a:extLst>
                  <a:ext uri="{FF2B5EF4-FFF2-40B4-BE49-F238E27FC236}">
                    <a16:creationId xmlns:a16="http://schemas.microsoft.com/office/drawing/2014/main" id="{191D4D87-C40F-4546-B4C9-DFAABA1B5EAE}"/>
                  </a:ext>
                </a:extLst>
              </p:cNvPr>
              <p:cNvSpPr>
                <a:spLocks noChangeShapeType="1"/>
              </p:cNvSpPr>
              <p:nvPr/>
            </p:nvSpPr>
            <p:spPr bwMode="auto">
              <a:xfrm>
                <a:off x="9817905"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3" name="Freeform 430">
                <a:extLst>
                  <a:ext uri="{FF2B5EF4-FFF2-40B4-BE49-F238E27FC236}">
                    <a16:creationId xmlns:a16="http://schemas.microsoft.com/office/drawing/2014/main" id="{9233F82A-05FB-354D-B7E3-E4B27F57F5A2}"/>
                  </a:ext>
                </a:extLst>
              </p:cNvPr>
              <p:cNvSpPr>
                <a:spLocks noChangeArrowheads="1"/>
              </p:cNvSpPr>
              <p:nvPr/>
            </p:nvSpPr>
            <p:spPr bwMode="auto">
              <a:xfrm>
                <a:off x="9977826" y="1673349"/>
                <a:ext cx="244155" cy="92926"/>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4" name="Line 431">
                <a:extLst>
                  <a:ext uri="{FF2B5EF4-FFF2-40B4-BE49-F238E27FC236}">
                    <a16:creationId xmlns:a16="http://schemas.microsoft.com/office/drawing/2014/main" id="{684B48AB-90E4-B543-8927-68430835D728}"/>
                  </a:ext>
                </a:extLst>
              </p:cNvPr>
              <p:cNvSpPr>
                <a:spLocks noChangeShapeType="1"/>
              </p:cNvSpPr>
              <p:nvPr/>
            </p:nvSpPr>
            <p:spPr bwMode="auto">
              <a:xfrm>
                <a:off x="10057997"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sp>
            <p:nvSpPr>
              <p:cNvPr id="155" name="Line 432">
                <a:extLst>
                  <a:ext uri="{FF2B5EF4-FFF2-40B4-BE49-F238E27FC236}">
                    <a16:creationId xmlns:a16="http://schemas.microsoft.com/office/drawing/2014/main" id="{5E95871C-0D7F-324F-903D-D2EF7C0A3DC1}"/>
                  </a:ext>
                </a:extLst>
              </p:cNvPr>
              <p:cNvSpPr>
                <a:spLocks noChangeShapeType="1"/>
              </p:cNvSpPr>
              <p:nvPr/>
            </p:nvSpPr>
            <p:spPr bwMode="auto">
              <a:xfrm>
                <a:off x="10139989" y="1673349"/>
                <a:ext cx="0" cy="92926"/>
              </a:xfrm>
              <a:prstGeom prst="line">
                <a:avLst/>
              </a:prstGeom>
              <a:solidFill>
                <a:srgbClr val="FFFFFF"/>
              </a:solidFill>
              <a:ln w="19050" cap="rnd">
                <a:solidFill>
                  <a:schemeClr val="tx1">
                    <a:lumMod val="90000"/>
                    <a:lumOff val="1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C"/>
                  </a:solidFill>
                  <a:effectLst/>
                  <a:uLnTx/>
                  <a:uFillTx/>
                  <a:latin typeface="Arial"/>
                  <a:ea typeface="ＭＳ Ｐゴシック"/>
                </a:endParaRPr>
              </a:p>
            </p:txBody>
          </p:sp>
        </p:grpSp>
      </p:grpSp>
      <p:sp>
        <p:nvSpPr>
          <p:cNvPr id="188" name="Freeform 57">
            <a:extLst>
              <a:ext uri="{FF2B5EF4-FFF2-40B4-BE49-F238E27FC236}">
                <a16:creationId xmlns:a16="http://schemas.microsoft.com/office/drawing/2014/main" id="{A16EFCCE-B32D-CC44-88B1-B9DF2849506E}"/>
              </a:ext>
            </a:extLst>
          </p:cNvPr>
          <p:cNvSpPr>
            <a:spLocks/>
          </p:cNvSpPr>
          <p:nvPr/>
        </p:nvSpPr>
        <p:spPr bwMode="auto">
          <a:xfrm>
            <a:off x="5464692" y="2673000"/>
            <a:ext cx="1119440" cy="68185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2"/>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71473" tIns="171473" rIns="171473" bIns="171473" rtlCol="0" anchor="ctr"/>
          <a:lstStyle/>
          <a:p>
            <a:pPr marL="0" marR="0" lvl="0" indent="0" algn="l" defTabSz="457200" rtl="0" eaLnBrk="1" fontAlgn="base" latinLnBrk="0" hangingPunct="1">
              <a:lnSpc>
                <a:spcPct val="100000"/>
              </a:lnSpc>
              <a:spcBef>
                <a:spcPct val="0"/>
              </a:spcBef>
              <a:spcAft>
                <a:spcPts val="1050"/>
              </a:spcAft>
              <a:buClrTx/>
              <a:buSzTx/>
              <a:buFontTx/>
              <a:buNone/>
              <a:tabLst/>
              <a:defRPr/>
            </a:pPr>
            <a:endParaRPr kumimoji="0" lang="ja-JP" altLang="en-US" sz="1000" b="0" i="0" u="none" strike="noStrike" kern="1200" cap="none" spc="0" normalizeH="0" baseline="0" noProof="0">
              <a:ln>
                <a:noFill/>
              </a:ln>
              <a:solidFill>
                <a:srgbClr val="FFFFFF"/>
              </a:solidFill>
              <a:effectLst/>
              <a:uLnTx/>
              <a:uFillTx/>
              <a:latin typeface="CiscoSansTT ExtraLight"/>
              <a:ea typeface="+mn-ea"/>
              <a:cs typeface="Arial" pitchFamily="34" charset="0"/>
            </a:endParaRPr>
          </a:p>
        </p:txBody>
      </p:sp>
      <p:grpSp>
        <p:nvGrpSpPr>
          <p:cNvPr id="201" name="グループ化 200">
            <a:extLst>
              <a:ext uri="{FF2B5EF4-FFF2-40B4-BE49-F238E27FC236}">
                <a16:creationId xmlns:a16="http://schemas.microsoft.com/office/drawing/2014/main" id="{2C3C2C62-C009-8346-B54C-10214250A12C}"/>
              </a:ext>
            </a:extLst>
          </p:cNvPr>
          <p:cNvGrpSpPr/>
          <p:nvPr/>
        </p:nvGrpSpPr>
        <p:grpSpPr>
          <a:xfrm>
            <a:off x="3746172" y="1750829"/>
            <a:ext cx="1358191" cy="988852"/>
            <a:chOff x="3956195" y="3279315"/>
            <a:chExt cx="1216935" cy="886008"/>
          </a:xfrm>
        </p:grpSpPr>
        <p:grpSp>
          <p:nvGrpSpPr>
            <p:cNvPr id="202" name="グループ化 201">
              <a:extLst>
                <a:ext uri="{FF2B5EF4-FFF2-40B4-BE49-F238E27FC236}">
                  <a16:creationId xmlns:a16="http://schemas.microsoft.com/office/drawing/2014/main" id="{682FFDE5-2375-0949-B8B5-F20EDD2E8E63}"/>
                </a:ext>
              </a:extLst>
            </p:cNvPr>
            <p:cNvGrpSpPr/>
            <p:nvPr/>
          </p:nvGrpSpPr>
          <p:grpSpPr>
            <a:xfrm>
              <a:off x="3956195" y="3325942"/>
              <a:ext cx="1216935" cy="680564"/>
              <a:chOff x="1657947" y="2807413"/>
              <a:chExt cx="1216935" cy="680564"/>
            </a:xfrm>
          </p:grpSpPr>
          <p:grpSp>
            <p:nvGrpSpPr>
              <p:cNvPr id="208" name="Group 148">
                <a:extLst>
                  <a:ext uri="{FF2B5EF4-FFF2-40B4-BE49-F238E27FC236}">
                    <a16:creationId xmlns:a16="http://schemas.microsoft.com/office/drawing/2014/main" id="{15E41E30-6FC3-BD4D-901A-36D1E3568322}"/>
                  </a:ext>
                </a:extLst>
              </p:cNvPr>
              <p:cNvGrpSpPr>
                <a:grpSpLocks noChangeAspect="1"/>
              </p:cNvGrpSpPr>
              <p:nvPr/>
            </p:nvGrpSpPr>
            <p:grpSpPr>
              <a:xfrm>
                <a:off x="1657947" y="2807413"/>
                <a:ext cx="1216935" cy="680564"/>
                <a:chOff x="2434998" y="985420"/>
                <a:chExt cx="4274004" cy="2343790"/>
              </a:xfrm>
              <a:solidFill>
                <a:schemeClr val="bg2"/>
              </a:solidFill>
            </p:grpSpPr>
            <p:grpSp>
              <p:nvGrpSpPr>
                <p:cNvPr id="210" name="Group 149">
                  <a:extLst>
                    <a:ext uri="{FF2B5EF4-FFF2-40B4-BE49-F238E27FC236}">
                      <a16:creationId xmlns:a16="http://schemas.microsoft.com/office/drawing/2014/main" id="{1FB0BCEF-042C-CE44-9D6F-9DDEE06D3B40}"/>
                    </a:ext>
                  </a:extLst>
                </p:cNvPr>
                <p:cNvGrpSpPr/>
                <p:nvPr/>
              </p:nvGrpSpPr>
              <p:grpSpPr>
                <a:xfrm>
                  <a:off x="2434998" y="985420"/>
                  <a:ext cx="4274004" cy="2343790"/>
                  <a:chOff x="2434998" y="985420"/>
                  <a:chExt cx="4274004" cy="2343790"/>
                </a:xfrm>
                <a:grpFill/>
              </p:grpSpPr>
              <p:sp>
                <p:nvSpPr>
                  <p:cNvPr id="212" name="Freeform 151">
                    <a:extLst>
                      <a:ext uri="{FF2B5EF4-FFF2-40B4-BE49-F238E27FC236}">
                        <a16:creationId xmlns:a16="http://schemas.microsoft.com/office/drawing/2014/main" id="{779126C4-2EF3-184D-8B1E-9418280F8917}"/>
                      </a:ext>
                    </a:extLst>
                  </p:cNvPr>
                  <p:cNvSpPr/>
                  <p:nvPr/>
                </p:nvSpPr>
                <p:spPr>
                  <a:xfrm rot="3249066">
                    <a:off x="5114251" y="1496654"/>
                    <a:ext cx="1298266" cy="539819"/>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grpFill/>
                  <a:ln w="19050" cap="rnd" cmpd="sng" algn="ctr">
                    <a:solidFill>
                      <a:srgbClr val="D9D9D6"/>
                    </a:solidFill>
                    <a:prstDash val="solid"/>
                  </a:ln>
                  <a:effectLst/>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Arial" charset="0"/>
                      <a:ea typeface="ＭＳ Ｐゴシック" charset="0"/>
                    </a:endParaRPr>
                  </a:p>
                </p:txBody>
              </p:sp>
              <p:sp>
                <p:nvSpPr>
                  <p:cNvPr id="213" name="Freeform 152">
                    <a:extLst>
                      <a:ext uri="{FF2B5EF4-FFF2-40B4-BE49-F238E27FC236}">
                        <a16:creationId xmlns:a16="http://schemas.microsoft.com/office/drawing/2014/main" id="{BBEBD299-C16E-B04E-935B-6C0A4D74CC3A}"/>
                      </a:ext>
                    </a:extLst>
                  </p:cNvPr>
                  <p:cNvSpPr/>
                  <p:nvPr/>
                </p:nvSpPr>
                <p:spPr>
                  <a:xfrm>
                    <a:off x="2434998" y="2239029"/>
                    <a:ext cx="546060" cy="1090178"/>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grpFill/>
                  <a:ln w="19050" cap="rnd" cmpd="sng" algn="ctr">
                    <a:solidFill>
                      <a:srgbClr val="D9D9D6"/>
                    </a:solidFill>
                    <a:prstDash val="solid"/>
                  </a:ln>
                  <a:effectLst/>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Arial" charset="0"/>
                      <a:ea typeface="ＭＳ Ｐゴシック" charset="0"/>
                    </a:endParaRPr>
                  </a:p>
                </p:txBody>
              </p:sp>
              <p:sp>
                <p:nvSpPr>
                  <p:cNvPr id="214" name="Freeform 153">
                    <a:extLst>
                      <a:ext uri="{FF2B5EF4-FFF2-40B4-BE49-F238E27FC236}">
                        <a16:creationId xmlns:a16="http://schemas.microsoft.com/office/drawing/2014/main" id="{066CB36D-7174-DF4B-A4DE-DE2807ED18BE}"/>
                      </a:ext>
                    </a:extLst>
                  </p:cNvPr>
                  <p:cNvSpPr/>
                  <p:nvPr/>
                </p:nvSpPr>
                <p:spPr>
                  <a:xfrm rot="787047" flipH="1">
                    <a:off x="3101930" y="985420"/>
                    <a:ext cx="1985513" cy="1577182"/>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grpFill/>
                  <a:ln w="19050" cap="rnd" cmpd="sng" algn="ctr">
                    <a:solidFill>
                      <a:srgbClr val="D9D9D6"/>
                    </a:solidFill>
                    <a:prstDash val="solid"/>
                  </a:ln>
                  <a:effectLst/>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Arial" charset="0"/>
                      <a:ea typeface="ＭＳ Ｐゴシック" charset="0"/>
                    </a:endParaRPr>
                  </a:p>
                </p:txBody>
              </p:sp>
              <p:sp>
                <p:nvSpPr>
                  <p:cNvPr id="215" name="Freeform 154">
                    <a:extLst>
                      <a:ext uri="{FF2B5EF4-FFF2-40B4-BE49-F238E27FC236}">
                        <a16:creationId xmlns:a16="http://schemas.microsoft.com/office/drawing/2014/main" id="{2B8D9E8B-E41D-E147-8BFA-DA3B14B9C468}"/>
                      </a:ext>
                    </a:extLst>
                  </p:cNvPr>
                  <p:cNvSpPr/>
                  <p:nvPr/>
                </p:nvSpPr>
                <p:spPr>
                  <a:xfrm flipH="1">
                    <a:off x="6162942" y="2239031"/>
                    <a:ext cx="546060" cy="1090179"/>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grpFill/>
                  <a:ln w="19050" cap="rnd" cmpd="sng" algn="ctr">
                    <a:solidFill>
                      <a:srgbClr val="D9D9D6"/>
                    </a:solidFill>
                    <a:prstDash val="solid"/>
                  </a:ln>
                  <a:effectLst/>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Arial" charset="0"/>
                      <a:ea typeface="ＭＳ Ｐゴシック" charset="0"/>
                    </a:endParaRPr>
                  </a:p>
                </p:txBody>
              </p:sp>
            </p:grpSp>
            <p:sp>
              <p:nvSpPr>
                <p:cNvPr id="211" name="Freeform 150">
                  <a:extLst>
                    <a:ext uri="{FF2B5EF4-FFF2-40B4-BE49-F238E27FC236}">
                      <a16:creationId xmlns:a16="http://schemas.microsoft.com/office/drawing/2014/main" id="{7C083590-5617-2744-BE1B-49F25549C174}"/>
                    </a:ext>
                  </a:extLst>
                </p:cNvPr>
                <p:cNvSpPr/>
                <p:nvPr/>
              </p:nvSpPr>
              <p:spPr>
                <a:xfrm flipH="1">
                  <a:off x="2434998" y="2783150"/>
                  <a:ext cx="4274004" cy="546058"/>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grpFill/>
                <a:ln w="19050" cap="rnd" cmpd="sng" algn="ctr">
                  <a:solidFill>
                    <a:schemeClr val="accent1"/>
                  </a:solidFill>
                  <a:prstDash val="solid"/>
                </a:ln>
                <a:effectLst/>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Arial" charset="0"/>
                    <a:ea typeface="ＭＳ Ｐゴシック" charset="0"/>
                  </a:endParaRPr>
                </a:p>
              </p:txBody>
            </p:sp>
          </p:grpSp>
          <p:sp>
            <p:nvSpPr>
              <p:cNvPr id="209" name="三角形 111">
                <a:extLst>
                  <a:ext uri="{FF2B5EF4-FFF2-40B4-BE49-F238E27FC236}">
                    <a16:creationId xmlns:a16="http://schemas.microsoft.com/office/drawing/2014/main" id="{F28F374F-9D2E-FD49-85A1-48EBB05E13DB}"/>
                  </a:ext>
                </a:extLst>
              </p:cNvPr>
              <p:cNvSpPr/>
              <p:nvPr/>
            </p:nvSpPr>
            <p:spPr>
              <a:xfrm>
                <a:off x="1755651" y="2931178"/>
                <a:ext cx="1071249" cy="525327"/>
              </a:xfrm>
              <a:custGeom>
                <a:avLst/>
                <a:gdLst>
                  <a:gd name="connsiteX0" fmla="*/ 0 w 1071632"/>
                  <a:gd name="connsiteY0" fmla="*/ 483382 h 483382"/>
                  <a:gd name="connsiteX1" fmla="*/ 696132 w 1071632"/>
                  <a:gd name="connsiteY1" fmla="*/ 0 h 483382"/>
                  <a:gd name="connsiteX2" fmla="*/ 1071632 w 1071632"/>
                  <a:gd name="connsiteY2" fmla="*/ 483382 h 483382"/>
                  <a:gd name="connsiteX3" fmla="*/ 0 w 1071632"/>
                  <a:gd name="connsiteY3" fmla="*/ 483382 h 483382"/>
                  <a:gd name="connsiteX0" fmla="*/ 0 w 1038076"/>
                  <a:gd name="connsiteY0" fmla="*/ 483382 h 483382"/>
                  <a:gd name="connsiteX1" fmla="*/ 696132 w 1038076"/>
                  <a:gd name="connsiteY1" fmla="*/ 0 h 483382"/>
                  <a:gd name="connsiteX2" fmla="*/ 1038076 w 1038076"/>
                  <a:gd name="connsiteY2" fmla="*/ 474993 h 483382"/>
                  <a:gd name="connsiteX3" fmla="*/ 0 w 1038076"/>
                  <a:gd name="connsiteY3" fmla="*/ 483382 h 483382"/>
                  <a:gd name="connsiteX0" fmla="*/ 0 w 1038076"/>
                  <a:gd name="connsiteY0" fmla="*/ 483382 h 483382"/>
                  <a:gd name="connsiteX1" fmla="*/ 302387 w 1038076"/>
                  <a:gd name="connsiteY1" fmla="*/ 274955 h 483382"/>
                  <a:gd name="connsiteX2" fmla="*/ 696132 w 1038076"/>
                  <a:gd name="connsiteY2" fmla="*/ 0 h 483382"/>
                  <a:gd name="connsiteX3" fmla="*/ 1038076 w 1038076"/>
                  <a:gd name="connsiteY3" fmla="*/ 474993 h 483382"/>
                  <a:gd name="connsiteX4" fmla="*/ 0 w 1038076"/>
                  <a:gd name="connsiteY4" fmla="*/ 483382 h 483382"/>
                  <a:gd name="connsiteX0" fmla="*/ 33173 w 1071249"/>
                  <a:gd name="connsiteY0" fmla="*/ 483382 h 483382"/>
                  <a:gd name="connsiteX1" fmla="*/ 0 w 1071249"/>
                  <a:gd name="connsiteY1" fmla="*/ 283344 h 483382"/>
                  <a:gd name="connsiteX2" fmla="*/ 729305 w 1071249"/>
                  <a:gd name="connsiteY2" fmla="*/ 0 h 483382"/>
                  <a:gd name="connsiteX3" fmla="*/ 1071249 w 1071249"/>
                  <a:gd name="connsiteY3" fmla="*/ 474993 h 483382"/>
                  <a:gd name="connsiteX4" fmla="*/ 33173 w 1071249"/>
                  <a:gd name="connsiteY4" fmla="*/ 483382 h 483382"/>
                  <a:gd name="connsiteX0" fmla="*/ 33173 w 1071249"/>
                  <a:gd name="connsiteY0" fmla="*/ 525327 h 525327"/>
                  <a:gd name="connsiteX1" fmla="*/ 0 w 1071249"/>
                  <a:gd name="connsiteY1" fmla="*/ 283344 h 525327"/>
                  <a:gd name="connsiteX2" fmla="*/ 729305 w 1071249"/>
                  <a:gd name="connsiteY2" fmla="*/ 0 h 525327"/>
                  <a:gd name="connsiteX3" fmla="*/ 1071249 w 1071249"/>
                  <a:gd name="connsiteY3" fmla="*/ 474993 h 525327"/>
                  <a:gd name="connsiteX4" fmla="*/ 33173 w 1071249"/>
                  <a:gd name="connsiteY4" fmla="*/ 525327 h 525327"/>
                  <a:gd name="connsiteX0" fmla="*/ 33173 w 1004137"/>
                  <a:gd name="connsiteY0" fmla="*/ 525327 h 525327"/>
                  <a:gd name="connsiteX1" fmla="*/ 0 w 1004137"/>
                  <a:gd name="connsiteY1" fmla="*/ 283344 h 525327"/>
                  <a:gd name="connsiteX2" fmla="*/ 729305 w 1004137"/>
                  <a:gd name="connsiteY2" fmla="*/ 0 h 525327"/>
                  <a:gd name="connsiteX3" fmla="*/ 1004137 w 1004137"/>
                  <a:gd name="connsiteY3" fmla="*/ 323991 h 525327"/>
                  <a:gd name="connsiteX4" fmla="*/ 33173 w 1004137"/>
                  <a:gd name="connsiteY4" fmla="*/ 525327 h 525327"/>
                  <a:gd name="connsiteX0" fmla="*/ 33173 w 1029304"/>
                  <a:gd name="connsiteY0" fmla="*/ 525327 h 525327"/>
                  <a:gd name="connsiteX1" fmla="*/ 0 w 1029304"/>
                  <a:gd name="connsiteY1" fmla="*/ 283344 h 525327"/>
                  <a:gd name="connsiteX2" fmla="*/ 729305 w 1029304"/>
                  <a:gd name="connsiteY2" fmla="*/ 0 h 525327"/>
                  <a:gd name="connsiteX3" fmla="*/ 1029304 w 1029304"/>
                  <a:gd name="connsiteY3" fmla="*/ 424659 h 525327"/>
                  <a:gd name="connsiteX4" fmla="*/ 33173 w 1029304"/>
                  <a:gd name="connsiteY4" fmla="*/ 525327 h 525327"/>
                  <a:gd name="connsiteX0" fmla="*/ 33173 w 1071249"/>
                  <a:gd name="connsiteY0" fmla="*/ 525327 h 525327"/>
                  <a:gd name="connsiteX1" fmla="*/ 0 w 1071249"/>
                  <a:gd name="connsiteY1" fmla="*/ 283344 h 525327"/>
                  <a:gd name="connsiteX2" fmla="*/ 729305 w 1071249"/>
                  <a:gd name="connsiteY2" fmla="*/ 0 h 525327"/>
                  <a:gd name="connsiteX3" fmla="*/ 1071249 w 1071249"/>
                  <a:gd name="connsiteY3" fmla="*/ 416270 h 525327"/>
                  <a:gd name="connsiteX4" fmla="*/ 33173 w 1071249"/>
                  <a:gd name="connsiteY4" fmla="*/ 525327 h 525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49" h="525327">
                    <a:moveTo>
                      <a:pt x="33173" y="525327"/>
                    </a:moveTo>
                    <a:lnTo>
                      <a:pt x="0" y="283344"/>
                    </a:lnTo>
                    <a:lnTo>
                      <a:pt x="729305" y="0"/>
                    </a:lnTo>
                    <a:lnTo>
                      <a:pt x="1071249" y="416270"/>
                    </a:lnTo>
                    <a:lnTo>
                      <a:pt x="33173" y="52532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sp>
          <p:nvSpPr>
            <p:cNvPr id="203" name="テキスト ボックス 202">
              <a:extLst>
                <a:ext uri="{FF2B5EF4-FFF2-40B4-BE49-F238E27FC236}">
                  <a16:creationId xmlns:a16="http://schemas.microsoft.com/office/drawing/2014/main" id="{DE797595-409A-E040-8E22-8F67BE871393}"/>
                </a:ext>
              </a:extLst>
            </p:cNvPr>
            <p:cNvSpPr txBox="1"/>
            <p:nvPr/>
          </p:nvSpPr>
          <p:spPr>
            <a:xfrm>
              <a:off x="4114844" y="3610750"/>
              <a:ext cx="898713" cy="43088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Arial" charset="0"/>
                  <a:ea typeface="ＭＳ Ｐゴシック" charset="0"/>
                </a:rPr>
                <a:t>Cisco</a:t>
              </a:r>
              <a:r>
                <a:rPr kumimoji="1" lang="ja-JP" altLang="en-US" sz="1100" b="0" i="0" u="none" strike="noStrike" kern="1200" cap="none" spc="0" normalizeH="0" baseline="0" noProof="0">
                  <a:ln>
                    <a:noFill/>
                  </a:ln>
                  <a:solidFill>
                    <a:srgbClr val="C00000"/>
                  </a:solidFill>
                  <a:effectLst/>
                  <a:uLnTx/>
                  <a:uFillTx/>
                  <a:latin typeface="Arial" charset="0"/>
                  <a:ea typeface="ＭＳ Ｐゴシック" charset="0"/>
                </a:rPr>
                <a:t>　</a:t>
              </a:r>
              <a:r>
                <a:rPr kumimoji="1" lang="en-US" altLang="ja-JP" sz="1100" b="0" i="0" u="none" strike="noStrike" kern="1200" cap="none" spc="0" normalizeH="0" baseline="0" noProof="0" dirty="0">
                  <a:ln>
                    <a:noFill/>
                  </a:ln>
                  <a:solidFill>
                    <a:srgbClr val="C00000"/>
                  </a:solidFill>
                  <a:effectLst/>
                  <a:uLnTx/>
                  <a:uFillTx/>
                  <a:latin typeface="Arial" charset="0"/>
                  <a:ea typeface="ＭＳ Ｐゴシック" charset="0"/>
                </a:rPr>
                <a:t>Umbrella</a:t>
              </a:r>
            </a:p>
          </p:txBody>
        </p:sp>
        <p:sp>
          <p:nvSpPr>
            <p:cNvPr id="204" name="角丸四角形 203">
              <a:extLst>
                <a:ext uri="{FF2B5EF4-FFF2-40B4-BE49-F238E27FC236}">
                  <a16:creationId xmlns:a16="http://schemas.microsoft.com/office/drawing/2014/main" id="{56C061D7-B419-B84D-85E1-1E713AA4E406}"/>
                </a:ext>
              </a:extLst>
            </p:cNvPr>
            <p:cNvSpPr/>
            <p:nvPr/>
          </p:nvSpPr>
          <p:spPr>
            <a:xfrm>
              <a:off x="4076000" y="3992597"/>
              <a:ext cx="1035051" cy="17272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rPr>
                <a:t>DNS</a:t>
              </a:r>
              <a:r>
                <a:rPr kumimoji="1" lang="ja-JP" altLang="en-US" sz="700" b="0" i="0" u="none" strike="noStrike" kern="1200" cap="none" spc="0" normalizeH="0" baseline="0" noProof="0">
                  <a:ln>
                    <a:noFill/>
                  </a:ln>
                  <a:solidFill>
                    <a:srgbClr val="C00000"/>
                  </a:solidFill>
                  <a:effectLst/>
                  <a:uLnTx/>
                  <a:uFillTx/>
                  <a:latin typeface="CiscoSansTT ExtraLight"/>
                  <a:ea typeface="+mn-ea"/>
                  <a:cs typeface="+mn-cs"/>
                </a:rPr>
                <a:t>セキュリティ</a:t>
              </a:r>
              <a:endPar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endParaRPr>
            </a:p>
          </p:txBody>
        </p:sp>
        <p:grpSp>
          <p:nvGrpSpPr>
            <p:cNvPr id="205" name="グループ化 204">
              <a:extLst>
                <a:ext uri="{FF2B5EF4-FFF2-40B4-BE49-F238E27FC236}">
                  <a16:creationId xmlns:a16="http://schemas.microsoft.com/office/drawing/2014/main" id="{2AD59A74-8C85-ED43-BC8F-3E730C5E3D0B}"/>
                </a:ext>
              </a:extLst>
            </p:cNvPr>
            <p:cNvGrpSpPr/>
            <p:nvPr/>
          </p:nvGrpSpPr>
          <p:grpSpPr>
            <a:xfrm>
              <a:off x="4434994" y="3279315"/>
              <a:ext cx="285370" cy="312589"/>
              <a:chOff x="3989016" y="3976605"/>
              <a:chExt cx="447193" cy="489847"/>
            </a:xfrm>
          </p:grpSpPr>
          <p:sp>
            <p:nvSpPr>
              <p:cNvPr id="206" name="Freeform 38">
                <a:extLst>
                  <a:ext uri="{FF2B5EF4-FFF2-40B4-BE49-F238E27FC236}">
                    <a16:creationId xmlns:a16="http://schemas.microsoft.com/office/drawing/2014/main" id="{54C9BAAC-AA10-BB43-B185-0D1DFBFC7DDB}"/>
                  </a:ext>
                </a:extLst>
              </p:cNvPr>
              <p:cNvSpPr>
                <a:spLocks noChangeArrowheads="1"/>
              </p:cNvSpPr>
              <p:nvPr/>
            </p:nvSpPr>
            <p:spPr bwMode="auto">
              <a:xfrm>
                <a:off x="3989016" y="3976605"/>
                <a:ext cx="447193" cy="489847"/>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207" name="Freeform 39">
                <a:extLst>
                  <a:ext uri="{FF2B5EF4-FFF2-40B4-BE49-F238E27FC236}">
                    <a16:creationId xmlns:a16="http://schemas.microsoft.com/office/drawing/2014/main" id="{39101FF1-D945-E746-8147-49F4CA1ABF28}"/>
                  </a:ext>
                </a:extLst>
              </p:cNvPr>
              <p:cNvSpPr>
                <a:spLocks noChangeArrowheads="1"/>
              </p:cNvSpPr>
              <p:nvPr/>
            </p:nvSpPr>
            <p:spPr bwMode="auto">
              <a:xfrm>
                <a:off x="4073669" y="4080302"/>
                <a:ext cx="300206" cy="201808"/>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pic>
        <p:nvPicPr>
          <p:cNvPr id="233" name="Picture 106" descr="firewall_color.png">
            <a:extLst>
              <a:ext uri="{FF2B5EF4-FFF2-40B4-BE49-F238E27FC236}">
                <a16:creationId xmlns:a16="http://schemas.microsoft.com/office/drawing/2014/main" id="{EDD5A0DE-BB46-C347-9074-8517E26066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0009" y="1740742"/>
            <a:ext cx="308875" cy="330299"/>
          </a:xfrm>
          <a:prstGeom prst="rect">
            <a:avLst/>
          </a:prstGeom>
          <a:effectLst/>
        </p:spPr>
      </p:pic>
      <p:sp>
        <p:nvSpPr>
          <p:cNvPr id="239" name="Freeform 76">
            <a:extLst>
              <a:ext uri="{FF2B5EF4-FFF2-40B4-BE49-F238E27FC236}">
                <a16:creationId xmlns:a16="http://schemas.microsoft.com/office/drawing/2014/main" id="{16226D90-3754-DF41-953B-D22A108AAE43}"/>
              </a:ext>
            </a:extLst>
          </p:cNvPr>
          <p:cNvSpPr>
            <a:spLocks noChangeAspect="1"/>
          </p:cNvSpPr>
          <p:nvPr/>
        </p:nvSpPr>
        <p:spPr>
          <a:xfrm>
            <a:off x="2567867" y="4423402"/>
            <a:ext cx="191818" cy="325897"/>
          </a:xfrm>
          <a:custGeom>
            <a:avLst/>
            <a:gdLst>
              <a:gd name="connsiteX0" fmla="*/ 365663 w 878106"/>
              <a:gd name="connsiteY0" fmla="*/ 1330437 h 1491916"/>
              <a:gd name="connsiteX1" fmla="*/ 347056 w 878106"/>
              <a:gd name="connsiteY1" fmla="*/ 1338145 h 1491916"/>
              <a:gd name="connsiteX2" fmla="*/ 339348 w 878106"/>
              <a:gd name="connsiteY2" fmla="*/ 1356752 h 1491916"/>
              <a:gd name="connsiteX3" fmla="*/ 339348 w 878106"/>
              <a:gd name="connsiteY3" fmla="*/ 1356751 h 1491916"/>
              <a:gd name="connsiteX4" fmla="*/ 339348 w 878106"/>
              <a:gd name="connsiteY4" fmla="*/ 1356752 h 1491916"/>
              <a:gd name="connsiteX5" fmla="*/ 339348 w 878106"/>
              <a:gd name="connsiteY5" fmla="*/ 1356752 h 1491916"/>
              <a:gd name="connsiteX6" fmla="*/ 347056 w 878106"/>
              <a:gd name="connsiteY6" fmla="*/ 1375359 h 1491916"/>
              <a:gd name="connsiteX7" fmla="*/ 365663 w 878106"/>
              <a:gd name="connsiteY7" fmla="*/ 1383066 h 1491916"/>
              <a:gd name="connsiteX8" fmla="*/ 495913 w 878106"/>
              <a:gd name="connsiteY8" fmla="*/ 1383067 h 1491916"/>
              <a:gd name="connsiteX9" fmla="*/ 522228 w 878106"/>
              <a:gd name="connsiteY9" fmla="*/ 1356752 h 1491916"/>
              <a:gd name="connsiteX10" fmla="*/ 522229 w 878106"/>
              <a:gd name="connsiteY10" fmla="*/ 1356752 h 1491916"/>
              <a:gd name="connsiteX11" fmla="*/ 495914 w 878106"/>
              <a:gd name="connsiteY11" fmla="*/ 1330437 h 1491916"/>
              <a:gd name="connsiteX12" fmla="*/ 95735 w 878106"/>
              <a:gd name="connsiteY12" fmla="*/ 255105 h 1491916"/>
              <a:gd name="connsiteX13" fmla="*/ 95735 w 878106"/>
              <a:gd name="connsiteY13" fmla="*/ 1221587 h 1491916"/>
              <a:gd name="connsiteX14" fmla="*/ 771838 w 878106"/>
              <a:gd name="connsiteY14" fmla="*/ 1221587 h 1491916"/>
              <a:gd name="connsiteX15" fmla="*/ 771838 w 878106"/>
              <a:gd name="connsiteY15" fmla="*/ 255105 h 1491916"/>
              <a:gd name="connsiteX16" fmla="*/ 375545 w 878106"/>
              <a:gd name="connsiteY16" fmla="*/ 92228 h 1491916"/>
              <a:gd name="connsiteX17" fmla="*/ 356938 w 878106"/>
              <a:gd name="connsiteY17" fmla="*/ 99936 h 1491916"/>
              <a:gd name="connsiteX18" fmla="*/ 349230 w 878106"/>
              <a:gd name="connsiteY18" fmla="*/ 118543 h 1491916"/>
              <a:gd name="connsiteX19" fmla="*/ 356938 w 878106"/>
              <a:gd name="connsiteY19" fmla="*/ 137149 h 1491916"/>
              <a:gd name="connsiteX20" fmla="*/ 375545 w 878106"/>
              <a:gd name="connsiteY20" fmla="*/ 144857 h 1491916"/>
              <a:gd name="connsiteX21" fmla="*/ 505795 w 878106"/>
              <a:gd name="connsiteY21" fmla="*/ 144858 h 1491916"/>
              <a:gd name="connsiteX22" fmla="*/ 532110 w 878106"/>
              <a:gd name="connsiteY22" fmla="*/ 118543 h 1491916"/>
              <a:gd name="connsiteX23" fmla="*/ 532111 w 878106"/>
              <a:gd name="connsiteY23" fmla="*/ 118543 h 1491916"/>
              <a:gd name="connsiteX24" fmla="*/ 505796 w 878106"/>
              <a:gd name="connsiteY24" fmla="*/ 92228 h 1491916"/>
              <a:gd name="connsiteX25" fmla="*/ 146354 w 878106"/>
              <a:gd name="connsiteY25" fmla="*/ 0 h 1491916"/>
              <a:gd name="connsiteX26" fmla="*/ 731752 w 878106"/>
              <a:gd name="connsiteY26" fmla="*/ 0 h 1491916"/>
              <a:gd name="connsiteX27" fmla="*/ 878106 w 878106"/>
              <a:gd name="connsiteY27" fmla="*/ 146354 h 1491916"/>
              <a:gd name="connsiteX28" fmla="*/ 878106 w 878106"/>
              <a:gd name="connsiteY28" fmla="*/ 1345562 h 1491916"/>
              <a:gd name="connsiteX29" fmla="*/ 731752 w 878106"/>
              <a:gd name="connsiteY29" fmla="*/ 1491916 h 1491916"/>
              <a:gd name="connsiteX30" fmla="*/ 146354 w 878106"/>
              <a:gd name="connsiteY30" fmla="*/ 1491916 h 1491916"/>
              <a:gd name="connsiteX31" fmla="*/ 0 w 878106"/>
              <a:gd name="connsiteY31" fmla="*/ 1345562 h 1491916"/>
              <a:gd name="connsiteX32" fmla="*/ 0 w 878106"/>
              <a:gd name="connsiteY32" fmla="*/ 146354 h 1491916"/>
              <a:gd name="connsiteX33" fmla="*/ 146354 w 878106"/>
              <a:gd name="connsiteY33" fmla="*/ 0 h 14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106" h="1491916">
                <a:moveTo>
                  <a:pt x="365663" y="1330437"/>
                </a:moveTo>
                <a:cubicBezTo>
                  <a:pt x="358397" y="1330437"/>
                  <a:pt x="351818" y="1333383"/>
                  <a:pt x="347056" y="1338145"/>
                </a:cubicBezTo>
                <a:lnTo>
                  <a:pt x="339348" y="1356752"/>
                </a:lnTo>
                <a:lnTo>
                  <a:pt x="339348" y="1356751"/>
                </a:lnTo>
                <a:lnTo>
                  <a:pt x="339348" y="1356752"/>
                </a:lnTo>
                <a:lnTo>
                  <a:pt x="339348" y="1356752"/>
                </a:lnTo>
                <a:lnTo>
                  <a:pt x="347056" y="1375359"/>
                </a:lnTo>
                <a:cubicBezTo>
                  <a:pt x="351818" y="1380121"/>
                  <a:pt x="358397" y="1383066"/>
                  <a:pt x="365663" y="1383066"/>
                </a:cubicBezTo>
                <a:lnTo>
                  <a:pt x="495913" y="1383067"/>
                </a:lnTo>
                <a:cubicBezTo>
                  <a:pt x="510446" y="1383067"/>
                  <a:pt x="522228" y="1371285"/>
                  <a:pt x="522228" y="1356752"/>
                </a:cubicBezTo>
                <a:lnTo>
                  <a:pt x="522229" y="1356752"/>
                </a:lnTo>
                <a:cubicBezTo>
                  <a:pt x="522229" y="1342219"/>
                  <a:pt x="510447" y="1330437"/>
                  <a:pt x="495914" y="1330437"/>
                </a:cubicBezTo>
                <a:close/>
                <a:moveTo>
                  <a:pt x="95735" y="255105"/>
                </a:moveTo>
                <a:lnTo>
                  <a:pt x="95735" y="1221587"/>
                </a:lnTo>
                <a:lnTo>
                  <a:pt x="771838" y="1221587"/>
                </a:lnTo>
                <a:lnTo>
                  <a:pt x="771838" y="255105"/>
                </a:lnTo>
                <a:close/>
                <a:moveTo>
                  <a:pt x="375545" y="92228"/>
                </a:moveTo>
                <a:cubicBezTo>
                  <a:pt x="368279" y="92228"/>
                  <a:pt x="361700" y="95174"/>
                  <a:pt x="356938" y="99936"/>
                </a:cubicBezTo>
                <a:lnTo>
                  <a:pt x="349230" y="118543"/>
                </a:lnTo>
                <a:lnTo>
                  <a:pt x="356938" y="137149"/>
                </a:lnTo>
                <a:cubicBezTo>
                  <a:pt x="361700" y="141912"/>
                  <a:pt x="368279" y="144857"/>
                  <a:pt x="375545" y="144857"/>
                </a:cubicBezTo>
                <a:lnTo>
                  <a:pt x="505795" y="144858"/>
                </a:lnTo>
                <a:cubicBezTo>
                  <a:pt x="520328" y="144858"/>
                  <a:pt x="532110" y="133076"/>
                  <a:pt x="532110" y="118543"/>
                </a:cubicBezTo>
                <a:lnTo>
                  <a:pt x="532111" y="118543"/>
                </a:lnTo>
                <a:cubicBezTo>
                  <a:pt x="532111" y="104010"/>
                  <a:pt x="520329" y="92228"/>
                  <a:pt x="505796" y="92228"/>
                </a:cubicBezTo>
                <a:close/>
                <a:moveTo>
                  <a:pt x="146354" y="0"/>
                </a:moveTo>
                <a:lnTo>
                  <a:pt x="731752" y="0"/>
                </a:lnTo>
                <a:cubicBezTo>
                  <a:pt x="812581" y="0"/>
                  <a:pt x="878106" y="65525"/>
                  <a:pt x="878106" y="146354"/>
                </a:cubicBezTo>
                <a:lnTo>
                  <a:pt x="878106" y="1345562"/>
                </a:lnTo>
                <a:cubicBezTo>
                  <a:pt x="878106" y="1426391"/>
                  <a:pt x="812581" y="1491916"/>
                  <a:pt x="731752" y="1491916"/>
                </a:cubicBezTo>
                <a:lnTo>
                  <a:pt x="146354" y="1491916"/>
                </a:lnTo>
                <a:cubicBezTo>
                  <a:pt x="65525" y="1491916"/>
                  <a:pt x="0" y="1426391"/>
                  <a:pt x="0" y="1345562"/>
                </a:cubicBezTo>
                <a:lnTo>
                  <a:pt x="0" y="146354"/>
                </a:lnTo>
                <a:cubicBezTo>
                  <a:pt x="0" y="65525"/>
                  <a:pt x="65525" y="0"/>
                  <a:pt x="146354" y="0"/>
                </a:cubicBezTo>
                <a:close/>
              </a:path>
            </a:pathLst>
          </a:custGeom>
          <a:solidFill>
            <a:schemeClr val="accent1"/>
          </a:solidFill>
          <a:ln w="12700" cap="flat" cmpd="sng" algn="ctr">
            <a:solidFill>
              <a:srgbClr val="049FD9">
                <a:lumMod val="75000"/>
              </a:srgbClr>
            </a:solidFill>
            <a:prstDash val="solid"/>
          </a:ln>
          <a:effectLst/>
        </p:spPr>
        <p:txBody>
          <a:bodyPr lIns="91420" tIns="45710" rIns="91420" bIns="45710" rtlCol="0" anchor="ctr">
            <a:noAutofit/>
          </a:bodyPr>
          <a:lstStyle/>
          <a:p>
            <a:pPr marL="0" marR="0" lvl="0" indent="0" algn="ctr" defTabSz="45670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A6A6A6">
                  <a:lumMod val="50000"/>
                </a:srgbClr>
              </a:solidFill>
              <a:effectLst/>
              <a:uLnTx/>
              <a:uFillTx/>
              <a:latin typeface="Meiryo" charset="-128"/>
              <a:ea typeface="Meiryo" charset="-128"/>
              <a:cs typeface="Meiryo" charset="-128"/>
            </a:endParaRPr>
          </a:p>
        </p:txBody>
      </p:sp>
      <p:sp>
        <p:nvSpPr>
          <p:cNvPr id="240" name="Freeform 45">
            <a:extLst>
              <a:ext uri="{FF2B5EF4-FFF2-40B4-BE49-F238E27FC236}">
                <a16:creationId xmlns:a16="http://schemas.microsoft.com/office/drawing/2014/main" id="{DF18657F-96E6-5743-961B-E2C7C9661E5E}"/>
              </a:ext>
            </a:extLst>
          </p:cNvPr>
          <p:cNvSpPr>
            <a:spLocks noEditPoints="1"/>
          </p:cNvSpPr>
          <p:nvPr/>
        </p:nvSpPr>
        <p:spPr bwMode="auto">
          <a:xfrm>
            <a:off x="6471697" y="4486431"/>
            <a:ext cx="415297" cy="27525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solidFill>
              <a:schemeClr val="bg1"/>
            </a:solidFill>
          </a:ln>
        </p:spPr>
        <p:txBody>
          <a:bodyPr vert="horz" wrap="square" lIns="68580" tIns="34290" rIns="68580" bIns="34290" numCol="1" anchor="t" anchorCtr="0" compatLnSpc="1">
            <a:prstTxWarp prst="textNoShape">
              <a:avLst/>
            </a:prstTxWarp>
          </a:bodyPr>
          <a:lstStyle/>
          <a:p>
            <a:pPr marL="0" marR="0" lvl="0" indent="0" algn="l" defTabSz="4571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60000"/>
                  <a:lumOff val="40000"/>
                </a:srgbClr>
              </a:solidFill>
              <a:effectLst/>
              <a:uLnTx/>
              <a:uFillTx/>
              <a:latin typeface="Meiryo" charset="-128"/>
              <a:ea typeface="Meiryo" charset="-128"/>
              <a:cs typeface="Meiryo" charset="-128"/>
            </a:endParaRPr>
          </a:p>
        </p:txBody>
      </p:sp>
      <p:sp>
        <p:nvSpPr>
          <p:cNvPr id="241" name="Freeform 76">
            <a:extLst>
              <a:ext uri="{FF2B5EF4-FFF2-40B4-BE49-F238E27FC236}">
                <a16:creationId xmlns:a16="http://schemas.microsoft.com/office/drawing/2014/main" id="{DF9B8136-A27A-1342-9456-3B036947A854}"/>
              </a:ext>
            </a:extLst>
          </p:cNvPr>
          <p:cNvSpPr>
            <a:spLocks noChangeAspect="1"/>
          </p:cNvSpPr>
          <p:nvPr/>
        </p:nvSpPr>
        <p:spPr>
          <a:xfrm>
            <a:off x="5771798" y="4480550"/>
            <a:ext cx="191818" cy="325897"/>
          </a:xfrm>
          <a:custGeom>
            <a:avLst/>
            <a:gdLst>
              <a:gd name="connsiteX0" fmla="*/ 365663 w 878106"/>
              <a:gd name="connsiteY0" fmla="*/ 1330437 h 1491916"/>
              <a:gd name="connsiteX1" fmla="*/ 347056 w 878106"/>
              <a:gd name="connsiteY1" fmla="*/ 1338145 h 1491916"/>
              <a:gd name="connsiteX2" fmla="*/ 339348 w 878106"/>
              <a:gd name="connsiteY2" fmla="*/ 1356752 h 1491916"/>
              <a:gd name="connsiteX3" fmla="*/ 339348 w 878106"/>
              <a:gd name="connsiteY3" fmla="*/ 1356751 h 1491916"/>
              <a:gd name="connsiteX4" fmla="*/ 339348 w 878106"/>
              <a:gd name="connsiteY4" fmla="*/ 1356752 h 1491916"/>
              <a:gd name="connsiteX5" fmla="*/ 339348 w 878106"/>
              <a:gd name="connsiteY5" fmla="*/ 1356752 h 1491916"/>
              <a:gd name="connsiteX6" fmla="*/ 347056 w 878106"/>
              <a:gd name="connsiteY6" fmla="*/ 1375359 h 1491916"/>
              <a:gd name="connsiteX7" fmla="*/ 365663 w 878106"/>
              <a:gd name="connsiteY7" fmla="*/ 1383066 h 1491916"/>
              <a:gd name="connsiteX8" fmla="*/ 495913 w 878106"/>
              <a:gd name="connsiteY8" fmla="*/ 1383067 h 1491916"/>
              <a:gd name="connsiteX9" fmla="*/ 522228 w 878106"/>
              <a:gd name="connsiteY9" fmla="*/ 1356752 h 1491916"/>
              <a:gd name="connsiteX10" fmla="*/ 522229 w 878106"/>
              <a:gd name="connsiteY10" fmla="*/ 1356752 h 1491916"/>
              <a:gd name="connsiteX11" fmla="*/ 495914 w 878106"/>
              <a:gd name="connsiteY11" fmla="*/ 1330437 h 1491916"/>
              <a:gd name="connsiteX12" fmla="*/ 95735 w 878106"/>
              <a:gd name="connsiteY12" fmla="*/ 255105 h 1491916"/>
              <a:gd name="connsiteX13" fmla="*/ 95735 w 878106"/>
              <a:gd name="connsiteY13" fmla="*/ 1221587 h 1491916"/>
              <a:gd name="connsiteX14" fmla="*/ 771838 w 878106"/>
              <a:gd name="connsiteY14" fmla="*/ 1221587 h 1491916"/>
              <a:gd name="connsiteX15" fmla="*/ 771838 w 878106"/>
              <a:gd name="connsiteY15" fmla="*/ 255105 h 1491916"/>
              <a:gd name="connsiteX16" fmla="*/ 375545 w 878106"/>
              <a:gd name="connsiteY16" fmla="*/ 92228 h 1491916"/>
              <a:gd name="connsiteX17" fmla="*/ 356938 w 878106"/>
              <a:gd name="connsiteY17" fmla="*/ 99936 h 1491916"/>
              <a:gd name="connsiteX18" fmla="*/ 349230 w 878106"/>
              <a:gd name="connsiteY18" fmla="*/ 118543 h 1491916"/>
              <a:gd name="connsiteX19" fmla="*/ 356938 w 878106"/>
              <a:gd name="connsiteY19" fmla="*/ 137149 h 1491916"/>
              <a:gd name="connsiteX20" fmla="*/ 375545 w 878106"/>
              <a:gd name="connsiteY20" fmla="*/ 144857 h 1491916"/>
              <a:gd name="connsiteX21" fmla="*/ 505795 w 878106"/>
              <a:gd name="connsiteY21" fmla="*/ 144858 h 1491916"/>
              <a:gd name="connsiteX22" fmla="*/ 532110 w 878106"/>
              <a:gd name="connsiteY22" fmla="*/ 118543 h 1491916"/>
              <a:gd name="connsiteX23" fmla="*/ 532111 w 878106"/>
              <a:gd name="connsiteY23" fmla="*/ 118543 h 1491916"/>
              <a:gd name="connsiteX24" fmla="*/ 505796 w 878106"/>
              <a:gd name="connsiteY24" fmla="*/ 92228 h 1491916"/>
              <a:gd name="connsiteX25" fmla="*/ 146354 w 878106"/>
              <a:gd name="connsiteY25" fmla="*/ 0 h 1491916"/>
              <a:gd name="connsiteX26" fmla="*/ 731752 w 878106"/>
              <a:gd name="connsiteY26" fmla="*/ 0 h 1491916"/>
              <a:gd name="connsiteX27" fmla="*/ 878106 w 878106"/>
              <a:gd name="connsiteY27" fmla="*/ 146354 h 1491916"/>
              <a:gd name="connsiteX28" fmla="*/ 878106 w 878106"/>
              <a:gd name="connsiteY28" fmla="*/ 1345562 h 1491916"/>
              <a:gd name="connsiteX29" fmla="*/ 731752 w 878106"/>
              <a:gd name="connsiteY29" fmla="*/ 1491916 h 1491916"/>
              <a:gd name="connsiteX30" fmla="*/ 146354 w 878106"/>
              <a:gd name="connsiteY30" fmla="*/ 1491916 h 1491916"/>
              <a:gd name="connsiteX31" fmla="*/ 0 w 878106"/>
              <a:gd name="connsiteY31" fmla="*/ 1345562 h 1491916"/>
              <a:gd name="connsiteX32" fmla="*/ 0 w 878106"/>
              <a:gd name="connsiteY32" fmla="*/ 146354 h 1491916"/>
              <a:gd name="connsiteX33" fmla="*/ 146354 w 878106"/>
              <a:gd name="connsiteY33" fmla="*/ 0 h 14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106" h="1491916">
                <a:moveTo>
                  <a:pt x="365663" y="1330437"/>
                </a:moveTo>
                <a:cubicBezTo>
                  <a:pt x="358397" y="1330437"/>
                  <a:pt x="351818" y="1333383"/>
                  <a:pt x="347056" y="1338145"/>
                </a:cubicBezTo>
                <a:lnTo>
                  <a:pt x="339348" y="1356752"/>
                </a:lnTo>
                <a:lnTo>
                  <a:pt x="339348" y="1356751"/>
                </a:lnTo>
                <a:lnTo>
                  <a:pt x="339348" y="1356752"/>
                </a:lnTo>
                <a:lnTo>
                  <a:pt x="339348" y="1356752"/>
                </a:lnTo>
                <a:lnTo>
                  <a:pt x="347056" y="1375359"/>
                </a:lnTo>
                <a:cubicBezTo>
                  <a:pt x="351818" y="1380121"/>
                  <a:pt x="358397" y="1383066"/>
                  <a:pt x="365663" y="1383066"/>
                </a:cubicBezTo>
                <a:lnTo>
                  <a:pt x="495913" y="1383067"/>
                </a:lnTo>
                <a:cubicBezTo>
                  <a:pt x="510446" y="1383067"/>
                  <a:pt x="522228" y="1371285"/>
                  <a:pt x="522228" y="1356752"/>
                </a:cubicBezTo>
                <a:lnTo>
                  <a:pt x="522229" y="1356752"/>
                </a:lnTo>
                <a:cubicBezTo>
                  <a:pt x="522229" y="1342219"/>
                  <a:pt x="510447" y="1330437"/>
                  <a:pt x="495914" y="1330437"/>
                </a:cubicBezTo>
                <a:close/>
                <a:moveTo>
                  <a:pt x="95735" y="255105"/>
                </a:moveTo>
                <a:lnTo>
                  <a:pt x="95735" y="1221587"/>
                </a:lnTo>
                <a:lnTo>
                  <a:pt x="771838" y="1221587"/>
                </a:lnTo>
                <a:lnTo>
                  <a:pt x="771838" y="255105"/>
                </a:lnTo>
                <a:close/>
                <a:moveTo>
                  <a:pt x="375545" y="92228"/>
                </a:moveTo>
                <a:cubicBezTo>
                  <a:pt x="368279" y="92228"/>
                  <a:pt x="361700" y="95174"/>
                  <a:pt x="356938" y="99936"/>
                </a:cubicBezTo>
                <a:lnTo>
                  <a:pt x="349230" y="118543"/>
                </a:lnTo>
                <a:lnTo>
                  <a:pt x="356938" y="137149"/>
                </a:lnTo>
                <a:cubicBezTo>
                  <a:pt x="361700" y="141912"/>
                  <a:pt x="368279" y="144857"/>
                  <a:pt x="375545" y="144857"/>
                </a:cubicBezTo>
                <a:lnTo>
                  <a:pt x="505795" y="144858"/>
                </a:lnTo>
                <a:cubicBezTo>
                  <a:pt x="520328" y="144858"/>
                  <a:pt x="532110" y="133076"/>
                  <a:pt x="532110" y="118543"/>
                </a:cubicBezTo>
                <a:lnTo>
                  <a:pt x="532111" y="118543"/>
                </a:lnTo>
                <a:cubicBezTo>
                  <a:pt x="532111" y="104010"/>
                  <a:pt x="520329" y="92228"/>
                  <a:pt x="505796" y="92228"/>
                </a:cubicBezTo>
                <a:close/>
                <a:moveTo>
                  <a:pt x="146354" y="0"/>
                </a:moveTo>
                <a:lnTo>
                  <a:pt x="731752" y="0"/>
                </a:lnTo>
                <a:cubicBezTo>
                  <a:pt x="812581" y="0"/>
                  <a:pt x="878106" y="65525"/>
                  <a:pt x="878106" y="146354"/>
                </a:cubicBezTo>
                <a:lnTo>
                  <a:pt x="878106" y="1345562"/>
                </a:lnTo>
                <a:cubicBezTo>
                  <a:pt x="878106" y="1426391"/>
                  <a:pt x="812581" y="1491916"/>
                  <a:pt x="731752" y="1491916"/>
                </a:cubicBezTo>
                <a:lnTo>
                  <a:pt x="146354" y="1491916"/>
                </a:lnTo>
                <a:cubicBezTo>
                  <a:pt x="65525" y="1491916"/>
                  <a:pt x="0" y="1426391"/>
                  <a:pt x="0" y="1345562"/>
                </a:cubicBezTo>
                <a:lnTo>
                  <a:pt x="0" y="146354"/>
                </a:lnTo>
                <a:cubicBezTo>
                  <a:pt x="0" y="65525"/>
                  <a:pt x="65525" y="0"/>
                  <a:pt x="146354" y="0"/>
                </a:cubicBezTo>
                <a:close/>
              </a:path>
            </a:pathLst>
          </a:custGeom>
          <a:solidFill>
            <a:schemeClr val="accent1"/>
          </a:solidFill>
          <a:ln w="12700" cap="flat" cmpd="sng" algn="ctr">
            <a:solidFill>
              <a:schemeClr val="bg1"/>
            </a:solidFill>
            <a:prstDash val="solid"/>
          </a:ln>
          <a:effectLst/>
        </p:spPr>
        <p:txBody>
          <a:bodyPr lIns="91420" tIns="45710" rIns="91420" bIns="45710" rtlCol="0" anchor="ctr">
            <a:noAutofit/>
          </a:bodyPr>
          <a:lstStyle/>
          <a:p>
            <a:pPr marL="0" marR="0" lvl="0" indent="0" algn="ctr" defTabSz="45670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A6A6A6">
                  <a:lumMod val="50000"/>
                </a:srgbClr>
              </a:solidFill>
              <a:effectLst/>
              <a:uLnTx/>
              <a:uFillTx/>
              <a:latin typeface="Meiryo" charset="-128"/>
              <a:ea typeface="Meiryo" charset="-128"/>
              <a:cs typeface="Meiryo" charset="-128"/>
            </a:endParaRPr>
          </a:p>
        </p:txBody>
      </p:sp>
      <p:sp>
        <p:nvSpPr>
          <p:cNvPr id="242" name="Freeform 45">
            <a:extLst>
              <a:ext uri="{FF2B5EF4-FFF2-40B4-BE49-F238E27FC236}">
                <a16:creationId xmlns:a16="http://schemas.microsoft.com/office/drawing/2014/main" id="{6B14BF11-ABE3-944C-9354-CD834C966F24}"/>
              </a:ext>
            </a:extLst>
          </p:cNvPr>
          <p:cNvSpPr>
            <a:spLocks noEditPoints="1"/>
          </p:cNvSpPr>
          <p:nvPr/>
        </p:nvSpPr>
        <p:spPr bwMode="auto">
          <a:xfrm>
            <a:off x="590145" y="4448723"/>
            <a:ext cx="415297" cy="27525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solidFill>
              <a:schemeClr val="bg1"/>
            </a:solidFill>
          </a:ln>
        </p:spPr>
        <p:txBody>
          <a:bodyPr vert="horz" wrap="square" lIns="68580" tIns="34290" rIns="68580" bIns="34290" numCol="1" anchor="t" anchorCtr="0" compatLnSpc="1">
            <a:prstTxWarp prst="textNoShape">
              <a:avLst/>
            </a:prstTxWarp>
          </a:bodyPr>
          <a:lstStyle/>
          <a:p>
            <a:pPr marL="0" marR="0" lvl="0" indent="0" algn="l" defTabSz="4571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60000"/>
                  <a:lumOff val="40000"/>
                </a:srgbClr>
              </a:solidFill>
              <a:effectLst/>
              <a:uLnTx/>
              <a:uFillTx/>
              <a:latin typeface="Meiryo" charset="-128"/>
              <a:ea typeface="Meiryo" charset="-128"/>
              <a:cs typeface="Meiryo" charset="-128"/>
            </a:endParaRPr>
          </a:p>
        </p:txBody>
      </p:sp>
      <p:sp>
        <p:nvSpPr>
          <p:cNvPr id="243" name="Freeform 45">
            <a:extLst>
              <a:ext uri="{FF2B5EF4-FFF2-40B4-BE49-F238E27FC236}">
                <a16:creationId xmlns:a16="http://schemas.microsoft.com/office/drawing/2014/main" id="{2F920BEC-591B-0B4C-8EA6-25D5AEA9EF88}"/>
              </a:ext>
            </a:extLst>
          </p:cNvPr>
          <p:cNvSpPr>
            <a:spLocks noEditPoints="1"/>
          </p:cNvSpPr>
          <p:nvPr/>
        </p:nvSpPr>
        <p:spPr bwMode="auto">
          <a:xfrm>
            <a:off x="1147318" y="4448723"/>
            <a:ext cx="415297" cy="27525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solidFill>
              <a:schemeClr val="bg1"/>
            </a:solidFill>
          </a:ln>
        </p:spPr>
        <p:txBody>
          <a:bodyPr vert="horz" wrap="square" lIns="68580" tIns="34290" rIns="68580" bIns="34290" numCol="1" anchor="t" anchorCtr="0" compatLnSpc="1">
            <a:prstTxWarp prst="textNoShape">
              <a:avLst/>
            </a:prstTxWarp>
          </a:bodyPr>
          <a:lstStyle/>
          <a:p>
            <a:pPr marL="0" marR="0" lvl="0" indent="0" algn="l" defTabSz="4571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60000"/>
                  <a:lumOff val="40000"/>
                </a:srgbClr>
              </a:solidFill>
              <a:effectLst/>
              <a:uLnTx/>
              <a:uFillTx/>
              <a:latin typeface="Meiryo" charset="-128"/>
              <a:ea typeface="Meiryo" charset="-128"/>
              <a:cs typeface="Meiryo" charset="-128"/>
            </a:endParaRPr>
          </a:p>
        </p:txBody>
      </p:sp>
      <p:sp>
        <p:nvSpPr>
          <p:cNvPr id="245" name="Freeform 45">
            <a:extLst>
              <a:ext uri="{FF2B5EF4-FFF2-40B4-BE49-F238E27FC236}">
                <a16:creationId xmlns:a16="http://schemas.microsoft.com/office/drawing/2014/main" id="{4321C412-A3D6-044E-A2F9-019B0C7A27D7}"/>
              </a:ext>
            </a:extLst>
          </p:cNvPr>
          <p:cNvSpPr>
            <a:spLocks noEditPoints="1"/>
          </p:cNvSpPr>
          <p:nvPr/>
        </p:nvSpPr>
        <p:spPr bwMode="auto">
          <a:xfrm>
            <a:off x="1867751" y="4448723"/>
            <a:ext cx="415297" cy="27525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solidFill>
              <a:schemeClr val="bg1"/>
            </a:solidFill>
          </a:ln>
        </p:spPr>
        <p:txBody>
          <a:bodyPr vert="horz" wrap="square" lIns="68580" tIns="34290" rIns="68580" bIns="34290" numCol="1" anchor="t" anchorCtr="0" compatLnSpc="1">
            <a:prstTxWarp prst="textNoShape">
              <a:avLst/>
            </a:prstTxWarp>
          </a:bodyPr>
          <a:lstStyle/>
          <a:p>
            <a:pPr marL="0" marR="0" lvl="0" indent="0" algn="l" defTabSz="4571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60000"/>
                  <a:lumOff val="40000"/>
                </a:srgbClr>
              </a:solidFill>
              <a:effectLst/>
              <a:uLnTx/>
              <a:uFillTx/>
              <a:latin typeface="Meiryo" charset="-128"/>
              <a:ea typeface="Meiryo" charset="-128"/>
              <a:cs typeface="Meiryo" charset="-128"/>
            </a:endParaRPr>
          </a:p>
        </p:txBody>
      </p:sp>
      <p:sp>
        <p:nvSpPr>
          <p:cNvPr id="280" name="角丸四角形吹き出し 279">
            <a:extLst>
              <a:ext uri="{FF2B5EF4-FFF2-40B4-BE49-F238E27FC236}">
                <a16:creationId xmlns:a16="http://schemas.microsoft.com/office/drawing/2014/main" id="{91466371-49F6-9841-A5AB-B528F5A0A4F2}"/>
              </a:ext>
            </a:extLst>
          </p:cNvPr>
          <p:cNvSpPr/>
          <p:nvPr/>
        </p:nvSpPr>
        <p:spPr>
          <a:xfrm>
            <a:off x="4076684" y="836786"/>
            <a:ext cx="1244366" cy="668314"/>
          </a:xfrm>
          <a:prstGeom prst="wedgeRoundRectCallout">
            <a:avLst>
              <a:gd name="adj1" fmla="val -14747"/>
              <a:gd name="adj2" fmla="val 87380"/>
              <a:gd name="adj3" fmla="val 16667"/>
            </a:avLst>
          </a:prstGeom>
          <a:solidFill>
            <a:schemeClr val="accent1">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282828"/>
                </a:solidFill>
                <a:effectLst/>
                <a:uLnTx/>
                <a:uFillTx/>
                <a:latin typeface="+mn-lt"/>
                <a:ea typeface="+mn-ea"/>
                <a:cs typeface="+mn-cs"/>
              </a:rPr>
              <a:t>クラウドで手軽</a:t>
            </a: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&amp;</a:t>
            </a:r>
            <a:r>
              <a:rPr kumimoji="1" lang="ja-JP" altLang="en-US" sz="1100" b="0" i="0" u="none" strike="noStrike" kern="1200" cap="none" spc="0" normalizeH="0" baseline="0" noProof="0">
                <a:ln>
                  <a:noFill/>
                </a:ln>
                <a:solidFill>
                  <a:srgbClr val="282828"/>
                </a:solidFill>
                <a:effectLst/>
                <a:uLnTx/>
                <a:uFillTx/>
                <a:latin typeface="+mn-lt"/>
                <a:ea typeface="+mn-ea"/>
                <a:cs typeface="+mn-cs"/>
              </a:rPr>
              <a:t>安価な</a:t>
            </a: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DNS</a:t>
            </a:r>
            <a:r>
              <a:rPr kumimoji="1" lang="ja-JP" altLang="en-US" sz="1100" b="0" i="0" u="none" strike="noStrike" kern="1200" cap="none" spc="0" normalizeH="0" baseline="0" noProof="0">
                <a:ln>
                  <a:noFill/>
                </a:ln>
                <a:solidFill>
                  <a:srgbClr val="282828"/>
                </a:solidFill>
                <a:effectLst/>
                <a:uLnTx/>
                <a:uFillTx/>
                <a:latin typeface="+mn-lt"/>
                <a:ea typeface="+mn-ea"/>
                <a:cs typeface="+mn-cs"/>
              </a:rPr>
              <a:t>セキュリティ</a:t>
            </a:r>
            <a:endParaRPr kumimoji="1" lang="ja-JP" altLang="en-US" sz="1100" b="0" i="0" u="none" strike="noStrike" kern="1200" cap="none" spc="0" normalizeH="0" baseline="0" noProof="0" dirty="0">
              <a:ln>
                <a:noFill/>
              </a:ln>
              <a:solidFill>
                <a:srgbClr val="282828"/>
              </a:solidFill>
              <a:effectLst/>
              <a:uLnTx/>
              <a:uFillTx/>
              <a:latin typeface="+mn-lt"/>
              <a:ea typeface="+mn-ea"/>
              <a:cs typeface="+mn-cs"/>
            </a:endParaRPr>
          </a:p>
        </p:txBody>
      </p:sp>
      <p:sp>
        <p:nvSpPr>
          <p:cNvPr id="286" name="角丸四角形吹き出し 285">
            <a:extLst>
              <a:ext uri="{FF2B5EF4-FFF2-40B4-BE49-F238E27FC236}">
                <a16:creationId xmlns:a16="http://schemas.microsoft.com/office/drawing/2014/main" id="{2D5A8C71-DC47-A643-9DBF-EE15D7138F56}"/>
              </a:ext>
            </a:extLst>
          </p:cNvPr>
          <p:cNvSpPr/>
          <p:nvPr/>
        </p:nvSpPr>
        <p:spPr>
          <a:xfrm>
            <a:off x="5699848" y="912281"/>
            <a:ext cx="1462485" cy="668314"/>
          </a:xfrm>
          <a:prstGeom prst="wedgeRoundRectCallout">
            <a:avLst>
              <a:gd name="adj1" fmla="val 43731"/>
              <a:gd name="adj2" fmla="val 85068"/>
              <a:gd name="adj3" fmla="val 16667"/>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282828"/>
                </a:solidFill>
                <a:effectLst/>
                <a:uLnTx/>
                <a:uFillTx/>
                <a:latin typeface="CiscoSansTT ExtraLight"/>
                <a:ea typeface="+mn-ea"/>
                <a:cs typeface="+mn-cs"/>
              </a:rPr>
              <a:t>業界トップの</a:t>
            </a:r>
            <a:br>
              <a:rPr kumimoji="1" lang="en-US" altLang="ja-JP" sz="1100" b="0" i="0" u="none" strike="noStrike" kern="1200" cap="none" spc="0" normalizeH="0" baseline="0" noProof="0" dirty="0">
                <a:ln>
                  <a:noFill/>
                </a:ln>
                <a:solidFill>
                  <a:srgbClr val="282828"/>
                </a:solidFill>
                <a:effectLst/>
                <a:uLnTx/>
                <a:uFillTx/>
                <a:latin typeface="CiscoSansTT ExtraLight"/>
                <a:ea typeface="+mn-ea"/>
                <a:cs typeface="+mn-cs"/>
              </a:rPr>
            </a:br>
            <a:r>
              <a:rPr kumimoji="1" lang="ja-JP" altLang="en-US" sz="1100" b="0" i="0" u="none" strike="noStrike" kern="1200" cap="none" spc="0" normalizeH="0" baseline="0" noProof="0" dirty="0">
                <a:ln>
                  <a:noFill/>
                </a:ln>
                <a:solidFill>
                  <a:srgbClr val="282828"/>
                </a:solidFill>
                <a:effectLst/>
                <a:uLnTx/>
                <a:uFillTx/>
                <a:latin typeface="CiscoSansTT ExtraLight"/>
                <a:ea typeface="+mn-ea"/>
                <a:cs typeface="+mn-cs"/>
              </a:rPr>
              <a:t>クラウド</a:t>
            </a:r>
            <a:r>
              <a:rPr kumimoji="1" lang="en-US" altLang="ja-JP" sz="1100" b="0" i="0" u="none" strike="noStrike" kern="1200" cap="none" spc="0" normalizeH="0" baseline="0" noProof="0" dirty="0">
                <a:ln>
                  <a:noFill/>
                </a:ln>
                <a:solidFill>
                  <a:srgbClr val="282828"/>
                </a:solidFill>
                <a:effectLst/>
                <a:uLnTx/>
                <a:uFillTx/>
                <a:latin typeface="CiscoSansTT ExtraLight"/>
                <a:ea typeface="+mn-ea"/>
                <a:cs typeface="+mn-cs"/>
              </a:rPr>
              <a:t>E</a:t>
            </a:r>
            <a:r>
              <a:rPr kumimoji="1" lang="ja-JP" altLang="en-US" sz="1100" b="0" i="0" u="none" strike="noStrike" kern="1200" cap="none" spc="0" normalizeH="0" baseline="0" noProof="0">
                <a:ln>
                  <a:noFill/>
                </a:ln>
                <a:solidFill>
                  <a:srgbClr val="282828"/>
                </a:solidFill>
                <a:effectLst/>
                <a:uLnTx/>
                <a:uFillTx/>
                <a:latin typeface="CiscoSansTT ExtraLight"/>
                <a:ea typeface="+mn-ea"/>
                <a:cs typeface="+mn-cs"/>
              </a:rPr>
              <a:t>メール</a:t>
            </a:r>
            <a:br>
              <a:rPr kumimoji="1" lang="en-US" altLang="ja-JP" sz="1100" b="0" i="0" u="none" strike="noStrike" kern="1200" cap="none" spc="0" normalizeH="0" baseline="0" noProof="0" dirty="0">
                <a:ln>
                  <a:noFill/>
                </a:ln>
                <a:solidFill>
                  <a:srgbClr val="282828"/>
                </a:solidFill>
                <a:effectLst/>
                <a:uLnTx/>
                <a:uFillTx/>
                <a:latin typeface="CiscoSansTT ExtraLight"/>
                <a:ea typeface="+mn-ea"/>
                <a:cs typeface="+mn-cs"/>
              </a:rPr>
            </a:br>
            <a:r>
              <a:rPr kumimoji="1" lang="ja-JP" altLang="en-US" sz="1100" b="0" i="0" u="none" strike="noStrike" kern="1200" cap="none" spc="0" normalizeH="0" baseline="0" noProof="0">
                <a:ln>
                  <a:noFill/>
                </a:ln>
                <a:solidFill>
                  <a:srgbClr val="282828"/>
                </a:solidFill>
                <a:effectLst/>
                <a:uLnTx/>
                <a:uFillTx/>
                <a:latin typeface="CiscoSansTT ExtraLight"/>
                <a:ea typeface="+mn-ea"/>
                <a:cs typeface="+mn-cs"/>
              </a:rPr>
              <a:t>セキュリティ</a:t>
            </a:r>
            <a:endParaRPr kumimoji="1" lang="ja-JP" altLang="en-US" sz="1100" b="0" i="0" u="none" strike="noStrike" kern="1200" cap="none" spc="0" normalizeH="0" baseline="0" noProof="0" dirty="0">
              <a:ln>
                <a:noFill/>
              </a:ln>
              <a:solidFill>
                <a:srgbClr val="282828"/>
              </a:solidFill>
              <a:effectLst/>
              <a:uLnTx/>
              <a:uFillTx/>
              <a:latin typeface="CiscoSansTT ExtraLight"/>
              <a:ea typeface="+mn-ea"/>
              <a:cs typeface="+mn-cs"/>
            </a:endParaRPr>
          </a:p>
        </p:txBody>
      </p:sp>
      <p:pic>
        <p:nvPicPr>
          <p:cNvPr id="341" name="図 340">
            <a:extLst>
              <a:ext uri="{FF2B5EF4-FFF2-40B4-BE49-F238E27FC236}">
                <a16:creationId xmlns:a16="http://schemas.microsoft.com/office/drawing/2014/main" id="{A496E0EE-C201-8F46-9753-0CAF1536EEA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815261" y="4296133"/>
            <a:ext cx="369558" cy="289850"/>
          </a:xfrm>
          <a:prstGeom prst="rect">
            <a:avLst/>
          </a:prstGeom>
        </p:spPr>
      </p:pic>
      <p:pic>
        <p:nvPicPr>
          <p:cNvPr id="342" name="図 341">
            <a:extLst>
              <a:ext uri="{FF2B5EF4-FFF2-40B4-BE49-F238E27FC236}">
                <a16:creationId xmlns:a16="http://schemas.microsoft.com/office/drawing/2014/main" id="{6D67F351-57C1-DF47-A0A6-4A15E3E6B567}"/>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1333735" y="4296133"/>
            <a:ext cx="369558" cy="289850"/>
          </a:xfrm>
          <a:prstGeom prst="rect">
            <a:avLst/>
          </a:prstGeom>
        </p:spPr>
      </p:pic>
      <p:pic>
        <p:nvPicPr>
          <p:cNvPr id="343" name="図 342">
            <a:extLst>
              <a:ext uri="{FF2B5EF4-FFF2-40B4-BE49-F238E27FC236}">
                <a16:creationId xmlns:a16="http://schemas.microsoft.com/office/drawing/2014/main" id="{0B16CBF5-9465-4948-AA70-74162F2B06D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1993611" y="4296133"/>
            <a:ext cx="369558" cy="289850"/>
          </a:xfrm>
          <a:prstGeom prst="rect">
            <a:avLst/>
          </a:prstGeom>
        </p:spPr>
      </p:pic>
      <p:pic>
        <p:nvPicPr>
          <p:cNvPr id="344" name="図 343">
            <a:extLst>
              <a:ext uri="{FF2B5EF4-FFF2-40B4-BE49-F238E27FC236}">
                <a16:creationId xmlns:a16="http://schemas.microsoft.com/office/drawing/2014/main" id="{1F633571-7562-D842-B046-68955507659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2596927" y="4296133"/>
            <a:ext cx="369558" cy="289850"/>
          </a:xfrm>
          <a:prstGeom prst="rect">
            <a:avLst/>
          </a:prstGeom>
        </p:spPr>
      </p:pic>
      <p:pic>
        <p:nvPicPr>
          <p:cNvPr id="345" name="Shape 1470">
            <a:extLst>
              <a:ext uri="{FF2B5EF4-FFF2-40B4-BE49-F238E27FC236}">
                <a16:creationId xmlns:a16="http://schemas.microsoft.com/office/drawing/2014/main" id="{04F98899-CEA3-AA46-B731-87D9A92F18CD}"/>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804848" y="2382593"/>
            <a:ext cx="483895" cy="309129"/>
          </a:xfrm>
          <a:prstGeom prst="rect">
            <a:avLst/>
          </a:prstGeom>
          <a:noFill/>
          <a:ln>
            <a:noFill/>
          </a:ln>
        </p:spPr>
      </p:pic>
      <p:pic>
        <p:nvPicPr>
          <p:cNvPr id="346" name="Shape 1472">
            <a:extLst>
              <a:ext uri="{FF2B5EF4-FFF2-40B4-BE49-F238E27FC236}">
                <a16:creationId xmlns:a16="http://schemas.microsoft.com/office/drawing/2014/main" id="{8C5099A3-1C8E-2B4E-9CD2-39DB7F6A5FA8}"/>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561537" y="2689798"/>
            <a:ext cx="525142" cy="144870"/>
          </a:xfrm>
          <a:prstGeom prst="rect">
            <a:avLst/>
          </a:prstGeom>
          <a:noFill/>
          <a:ln>
            <a:noFill/>
          </a:ln>
        </p:spPr>
      </p:pic>
      <p:pic>
        <p:nvPicPr>
          <p:cNvPr id="347" name="Shape 1478">
            <a:extLst>
              <a:ext uri="{FF2B5EF4-FFF2-40B4-BE49-F238E27FC236}">
                <a16:creationId xmlns:a16="http://schemas.microsoft.com/office/drawing/2014/main" id="{29F79F71-2C91-DD45-8E74-738F9202199B}"/>
              </a:ext>
            </a:extLst>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418421" y="2521899"/>
            <a:ext cx="468573" cy="196007"/>
          </a:xfrm>
          <a:prstGeom prst="rect">
            <a:avLst/>
          </a:prstGeom>
          <a:noFill/>
          <a:ln>
            <a:noFill/>
          </a:ln>
        </p:spPr>
      </p:pic>
      <p:sp>
        <p:nvSpPr>
          <p:cNvPr id="354" name="角丸四角形吹き出し 353">
            <a:extLst>
              <a:ext uri="{FF2B5EF4-FFF2-40B4-BE49-F238E27FC236}">
                <a16:creationId xmlns:a16="http://schemas.microsoft.com/office/drawing/2014/main" id="{69433BDD-9494-724C-A83E-41780FF14177}"/>
              </a:ext>
            </a:extLst>
          </p:cNvPr>
          <p:cNvSpPr/>
          <p:nvPr/>
        </p:nvSpPr>
        <p:spPr>
          <a:xfrm>
            <a:off x="7721119" y="3241169"/>
            <a:ext cx="1398396" cy="668314"/>
          </a:xfrm>
          <a:prstGeom prst="wedgeRoundRectCallout">
            <a:avLst>
              <a:gd name="adj1" fmla="val -25967"/>
              <a:gd name="adj2" fmla="val -84196"/>
              <a:gd name="adj3" fmla="val 16667"/>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282828"/>
                </a:solidFill>
                <a:effectLst/>
                <a:uLnTx/>
                <a:uFillTx/>
                <a:latin typeface="CiscoSansTT ExtraLight"/>
                <a:ea typeface="+mn-ea"/>
                <a:cs typeface="+mn-cs"/>
              </a:rPr>
              <a:t>個人情報保存や</a:t>
            </a:r>
            <a:br>
              <a:rPr kumimoji="1" lang="en-US" altLang="ja-JP" sz="1100" b="0" i="0" u="none" strike="noStrike" kern="1200" cap="none" spc="0" normalizeH="0" baseline="0" noProof="0" dirty="0">
                <a:ln>
                  <a:noFill/>
                </a:ln>
                <a:solidFill>
                  <a:srgbClr val="282828"/>
                </a:solidFill>
                <a:effectLst/>
                <a:uLnTx/>
                <a:uFillTx/>
                <a:latin typeface="CiscoSansTT ExtraLight"/>
                <a:ea typeface="+mn-ea"/>
                <a:cs typeface="+mn-cs"/>
              </a:rPr>
            </a:br>
            <a:r>
              <a:rPr kumimoji="1" lang="ja-JP" altLang="en-US" sz="1100" b="0" i="0" u="none" strike="noStrike" kern="1200" cap="none" spc="0" normalizeH="0" baseline="0" noProof="0">
                <a:ln>
                  <a:noFill/>
                </a:ln>
                <a:solidFill>
                  <a:srgbClr val="282828"/>
                </a:solidFill>
                <a:effectLst/>
                <a:uLnTx/>
                <a:uFillTx/>
                <a:latin typeface="CiscoSansTT ExtraLight"/>
                <a:ea typeface="+mn-ea"/>
                <a:cs typeface="+mn-cs"/>
              </a:rPr>
              <a:t>アカウントの不正利用などを検知</a:t>
            </a:r>
            <a:endParaRPr kumimoji="1" lang="ja-JP" altLang="en-US" sz="1100" b="0" i="0" u="none" strike="noStrike" kern="1200" cap="none" spc="0" normalizeH="0" baseline="0" noProof="0" dirty="0">
              <a:ln>
                <a:noFill/>
              </a:ln>
              <a:solidFill>
                <a:srgbClr val="282828"/>
              </a:solidFill>
              <a:effectLst/>
              <a:uLnTx/>
              <a:uFillTx/>
              <a:latin typeface="CiscoSansTT ExtraLight"/>
              <a:ea typeface="+mn-ea"/>
              <a:cs typeface="+mn-cs"/>
            </a:endParaRPr>
          </a:p>
        </p:txBody>
      </p:sp>
      <p:grpSp>
        <p:nvGrpSpPr>
          <p:cNvPr id="8" name="グループ化 7">
            <a:extLst>
              <a:ext uri="{FF2B5EF4-FFF2-40B4-BE49-F238E27FC236}">
                <a16:creationId xmlns:a16="http://schemas.microsoft.com/office/drawing/2014/main" id="{BFA0B26D-4055-DE4D-BF79-C90A8044C433}"/>
              </a:ext>
            </a:extLst>
          </p:cNvPr>
          <p:cNvGrpSpPr/>
          <p:nvPr/>
        </p:nvGrpSpPr>
        <p:grpSpPr>
          <a:xfrm>
            <a:off x="6400471" y="836786"/>
            <a:ext cx="2154564" cy="1484896"/>
            <a:chOff x="6400471" y="836786"/>
            <a:chExt cx="2154564" cy="1484896"/>
          </a:xfrm>
        </p:grpSpPr>
        <p:pic>
          <p:nvPicPr>
            <p:cNvPr id="176" name="図 175">
              <a:extLst>
                <a:ext uri="{FF2B5EF4-FFF2-40B4-BE49-F238E27FC236}">
                  <a16:creationId xmlns:a16="http://schemas.microsoft.com/office/drawing/2014/main" id="{CA4A65B3-E64B-4F47-8879-AD24202F6A1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38981" y="1158145"/>
              <a:ext cx="988142" cy="430630"/>
            </a:xfrm>
            <a:prstGeom prst="rect">
              <a:avLst/>
            </a:prstGeom>
          </p:spPr>
        </p:pic>
        <p:grpSp>
          <p:nvGrpSpPr>
            <p:cNvPr id="177" name="Group 15">
              <a:extLst>
                <a:ext uri="{FF2B5EF4-FFF2-40B4-BE49-F238E27FC236}">
                  <a16:creationId xmlns:a16="http://schemas.microsoft.com/office/drawing/2014/main" id="{7D1D6C46-3D11-2D49-8AB9-F943FB6A4F0B}"/>
                </a:ext>
              </a:extLst>
            </p:cNvPr>
            <p:cNvGrpSpPr>
              <a:grpSpLocks noChangeAspect="1"/>
            </p:cNvGrpSpPr>
            <p:nvPr/>
          </p:nvGrpSpPr>
          <p:grpSpPr>
            <a:xfrm rot="7307181">
              <a:off x="7703424" y="1585471"/>
              <a:ext cx="495817" cy="282825"/>
              <a:chOff x="4217644" y="2466553"/>
              <a:chExt cx="709979" cy="404988"/>
            </a:xfrm>
          </p:grpSpPr>
          <p:sp>
            <p:nvSpPr>
              <p:cNvPr id="178" name="Freeform 99">
                <a:extLst>
                  <a:ext uri="{FF2B5EF4-FFF2-40B4-BE49-F238E27FC236}">
                    <a16:creationId xmlns:a16="http://schemas.microsoft.com/office/drawing/2014/main" id="{A77E956B-83A1-E542-93BA-69FD73FFC25B}"/>
                  </a:ext>
                </a:extLst>
              </p:cNvPr>
              <p:cNvSpPr>
                <a:spLocks/>
              </p:cNvSpPr>
              <p:nvPr/>
            </p:nvSpPr>
            <p:spPr bwMode="auto">
              <a:xfrm>
                <a:off x="4449637" y="2639548"/>
                <a:ext cx="474985" cy="44999"/>
              </a:xfrm>
              <a:custGeom>
                <a:avLst/>
                <a:gdLst>
                  <a:gd name="T0" fmla="*/ 191 w 201"/>
                  <a:gd name="T1" fmla="*/ 19 h 19"/>
                  <a:gd name="T2" fmla="*/ 10 w 201"/>
                  <a:gd name="T3" fmla="*/ 19 h 19"/>
                  <a:gd name="T4" fmla="*/ 0 w 201"/>
                  <a:gd name="T5" fmla="*/ 10 h 19"/>
                  <a:gd name="T6" fmla="*/ 10 w 201"/>
                  <a:gd name="T7" fmla="*/ 0 h 19"/>
                  <a:gd name="T8" fmla="*/ 191 w 201"/>
                  <a:gd name="T9" fmla="*/ 0 h 19"/>
                  <a:gd name="T10" fmla="*/ 201 w 201"/>
                  <a:gd name="T11" fmla="*/ 10 h 19"/>
                  <a:gd name="T12" fmla="*/ 191 w 20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1" h="19">
                    <a:moveTo>
                      <a:pt x="191" y="19"/>
                    </a:moveTo>
                    <a:cubicBezTo>
                      <a:pt x="10" y="19"/>
                      <a:pt x="10" y="19"/>
                      <a:pt x="10" y="19"/>
                    </a:cubicBezTo>
                    <a:cubicBezTo>
                      <a:pt x="5" y="19"/>
                      <a:pt x="0" y="15"/>
                      <a:pt x="0" y="10"/>
                    </a:cubicBezTo>
                    <a:cubicBezTo>
                      <a:pt x="0" y="4"/>
                      <a:pt x="5" y="0"/>
                      <a:pt x="10" y="0"/>
                    </a:cubicBezTo>
                    <a:cubicBezTo>
                      <a:pt x="191" y="0"/>
                      <a:pt x="191" y="0"/>
                      <a:pt x="191" y="0"/>
                    </a:cubicBezTo>
                    <a:cubicBezTo>
                      <a:pt x="197" y="0"/>
                      <a:pt x="201" y="4"/>
                      <a:pt x="201" y="10"/>
                    </a:cubicBezTo>
                    <a:cubicBezTo>
                      <a:pt x="201" y="15"/>
                      <a:pt x="197" y="19"/>
                      <a:pt x="191"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CiscoSansJPN" pitchFamily="2" charset="-128"/>
                  <a:ea typeface="CiscoSansJPN" pitchFamily="2" charset="-128"/>
                  <a:cs typeface="CiscoSansJPN" pitchFamily="2" charset="-128"/>
                </a:endParaRPr>
              </a:p>
            </p:txBody>
          </p:sp>
          <p:sp>
            <p:nvSpPr>
              <p:cNvPr id="179" name="Freeform 100">
                <a:extLst>
                  <a:ext uri="{FF2B5EF4-FFF2-40B4-BE49-F238E27FC236}">
                    <a16:creationId xmlns:a16="http://schemas.microsoft.com/office/drawing/2014/main" id="{2061357A-95DC-E843-82E3-B51F0E7F10A5}"/>
                  </a:ext>
                </a:extLst>
              </p:cNvPr>
              <p:cNvSpPr>
                <a:spLocks/>
              </p:cNvSpPr>
              <p:nvPr/>
            </p:nvSpPr>
            <p:spPr bwMode="auto">
              <a:xfrm>
                <a:off x="4792627" y="2551551"/>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CiscoSansJPN" pitchFamily="2" charset="-128"/>
                  <a:ea typeface="CiscoSansJPN" pitchFamily="2" charset="-128"/>
                  <a:cs typeface="CiscoSansJPN" pitchFamily="2" charset="-128"/>
                </a:endParaRPr>
              </a:p>
            </p:txBody>
          </p:sp>
          <p:sp>
            <p:nvSpPr>
              <p:cNvPr id="180" name="Freeform 101">
                <a:extLst>
                  <a:ext uri="{FF2B5EF4-FFF2-40B4-BE49-F238E27FC236}">
                    <a16:creationId xmlns:a16="http://schemas.microsoft.com/office/drawing/2014/main" id="{23D58EB7-6BFB-4D48-8A10-503E9B43810B}"/>
                  </a:ext>
                </a:extLst>
              </p:cNvPr>
              <p:cNvSpPr>
                <a:spLocks/>
              </p:cNvSpPr>
              <p:nvPr/>
            </p:nvSpPr>
            <p:spPr bwMode="auto">
              <a:xfrm>
                <a:off x="4792627" y="2637548"/>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CiscoSansJPN" pitchFamily="2" charset="-128"/>
                  <a:ea typeface="CiscoSansJPN" pitchFamily="2" charset="-128"/>
                  <a:cs typeface="CiscoSansJPN" pitchFamily="2" charset="-128"/>
                </a:endParaRPr>
              </a:p>
            </p:txBody>
          </p:sp>
          <p:sp>
            <p:nvSpPr>
              <p:cNvPr id="181" name="Freeform 102">
                <a:extLst>
                  <a:ext uri="{FF2B5EF4-FFF2-40B4-BE49-F238E27FC236}">
                    <a16:creationId xmlns:a16="http://schemas.microsoft.com/office/drawing/2014/main" id="{24A1DC8F-7FF2-F645-9B80-4B9B5A2EF9BA}"/>
                  </a:ext>
                </a:extLst>
              </p:cNvPr>
              <p:cNvSpPr>
                <a:spLocks/>
              </p:cNvSpPr>
              <p:nvPr/>
            </p:nvSpPr>
            <p:spPr bwMode="auto">
              <a:xfrm>
                <a:off x="4648631" y="2826542"/>
                <a:ext cx="174995" cy="44999"/>
              </a:xfrm>
              <a:custGeom>
                <a:avLst/>
                <a:gdLst>
                  <a:gd name="T0" fmla="*/ 64 w 74"/>
                  <a:gd name="T1" fmla="*/ 19 h 19"/>
                  <a:gd name="T2" fmla="*/ 9 w 74"/>
                  <a:gd name="T3" fmla="*/ 19 h 19"/>
                  <a:gd name="T4" fmla="*/ 0 w 74"/>
                  <a:gd name="T5" fmla="*/ 10 h 19"/>
                  <a:gd name="T6" fmla="*/ 9 w 74"/>
                  <a:gd name="T7" fmla="*/ 0 h 19"/>
                  <a:gd name="T8" fmla="*/ 64 w 74"/>
                  <a:gd name="T9" fmla="*/ 0 h 19"/>
                  <a:gd name="T10" fmla="*/ 74 w 74"/>
                  <a:gd name="T11" fmla="*/ 10 h 19"/>
                  <a:gd name="T12" fmla="*/ 64 w 7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4" h="19">
                    <a:moveTo>
                      <a:pt x="64" y="19"/>
                    </a:moveTo>
                    <a:cubicBezTo>
                      <a:pt x="9" y="19"/>
                      <a:pt x="9" y="19"/>
                      <a:pt x="9" y="19"/>
                    </a:cubicBezTo>
                    <a:cubicBezTo>
                      <a:pt x="4" y="19"/>
                      <a:pt x="0" y="15"/>
                      <a:pt x="0" y="10"/>
                    </a:cubicBezTo>
                    <a:cubicBezTo>
                      <a:pt x="0" y="4"/>
                      <a:pt x="4" y="0"/>
                      <a:pt x="9" y="0"/>
                    </a:cubicBezTo>
                    <a:cubicBezTo>
                      <a:pt x="64" y="0"/>
                      <a:pt x="64" y="0"/>
                      <a:pt x="64" y="0"/>
                    </a:cubicBezTo>
                    <a:cubicBezTo>
                      <a:pt x="70" y="0"/>
                      <a:pt x="74" y="4"/>
                      <a:pt x="74" y="10"/>
                    </a:cubicBezTo>
                    <a:cubicBezTo>
                      <a:pt x="74" y="15"/>
                      <a:pt x="70" y="19"/>
                      <a:pt x="64" y="19"/>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CiscoSansJPN" pitchFamily="2" charset="-128"/>
                  <a:ea typeface="CiscoSansJPN" pitchFamily="2" charset="-128"/>
                  <a:cs typeface="CiscoSansJPN" pitchFamily="2" charset="-128"/>
                </a:endParaRPr>
              </a:p>
            </p:txBody>
          </p:sp>
          <p:sp>
            <p:nvSpPr>
              <p:cNvPr id="182" name="Freeform 103">
                <a:extLst>
                  <a:ext uri="{FF2B5EF4-FFF2-40B4-BE49-F238E27FC236}">
                    <a16:creationId xmlns:a16="http://schemas.microsoft.com/office/drawing/2014/main" id="{7F8328CE-3284-9149-988D-F49DD05DF887}"/>
                  </a:ext>
                </a:extLst>
              </p:cNvPr>
              <p:cNvSpPr>
                <a:spLocks/>
              </p:cNvSpPr>
              <p:nvPr/>
            </p:nvSpPr>
            <p:spPr bwMode="auto">
              <a:xfrm>
                <a:off x="4217644" y="2466553"/>
                <a:ext cx="430987" cy="44999"/>
              </a:xfrm>
              <a:custGeom>
                <a:avLst/>
                <a:gdLst>
                  <a:gd name="T0" fmla="*/ 172 w 182"/>
                  <a:gd name="T1" fmla="*/ 19 h 19"/>
                  <a:gd name="T2" fmla="*/ 10 w 182"/>
                  <a:gd name="T3" fmla="*/ 19 h 19"/>
                  <a:gd name="T4" fmla="*/ 0 w 182"/>
                  <a:gd name="T5" fmla="*/ 10 h 19"/>
                  <a:gd name="T6" fmla="*/ 10 w 182"/>
                  <a:gd name="T7" fmla="*/ 0 h 19"/>
                  <a:gd name="T8" fmla="*/ 172 w 182"/>
                  <a:gd name="T9" fmla="*/ 0 h 19"/>
                  <a:gd name="T10" fmla="*/ 182 w 182"/>
                  <a:gd name="T11" fmla="*/ 10 h 19"/>
                  <a:gd name="T12" fmla="*/ 172 w 1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82" h="19">
                    <a:moveTo>
                      <a:pt x="172" y="19"/>
                    </a:moveTo>
                    <a:cubicBezTo>
                      <a:pt x="10" y="19"/>
                      <a:pt x="10" y="19"/>
                      <a:pt x="10" y="19"/>
                    </a:cubicBezTo>
                    <a:cubicBezTo>
                      <a:pt x="5" y="19"/>
                      <a:pt x="0" y="15"/>
                      <a:pt x="0" y="10"/>
                    </a:cubicBezTo>
                    <a:cubicBezTo>
                      <a:pt x="0" y="5"/>
                      <a:pt x="5" y="0"/>
                      <a:pt x="10" y="0"/>
                    </a:cubicBezTo>
                    <a:cubicBezTo>
                      <a:pt x="172" y="0"/>
                      <a:pt x="172" y="0"/>
                      <a:pt x="172" y="0"/>
                    </a:cubicBezTo>
                    <a:cubicBezTo>
                      <a:pt x="178" y="0"/>
                      <a:pt x="182" y="5"/>
                      <a:pt x="182" y="10"/>
                    </a:cubicBezTo>
                    <a:cubicBezTo>
                      <a:pt x="182" y="15"/>
                      <a:pt x="178" y="19"/>
                      <a:pt x="172" y="19"/>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282828"/>
                  </a:solidFill>
                  <a:effectLst/>
                  <a:uLnTx/>
                  <a:uFillTx/>
                  <a:latin typeface="CiscoSansJPN" pitchFamily="2" charset="-128"/>
                  <a:ea typeface="CiscoSansJPN" pitchFamily="2" charset="-128"/>
                  <a:cs typeface="CiscoSansJPN" pitchFamily="2" charset="-128"/>
                </a:endParaRPr>
              </a:p>
            </p:txBody>
          </p:sp>
        </p:grpSp>
        <p:sp>
          <p:nvSpPr>
            <p:cNvPr id="183" name="正方形/長方形 182">
              <a:extLst>
                <a:ext uri="{FF2B5EF4-FFF2-40B4-BE49-F238E27FC236}">
                  <a16:creationId xmlns:a16="http://schemas.microsoft.com/office/drawing/2014/main" id="{28844E66-E9C9-3045-9FB1-0DBBBBA704DD}"/>
                </a:ext>
              </a:extLst>
            </p:cNvPr>
            <p:cNvSpPr/>
            <p:nvPr/>
          </p:nvSpPr>
          <p:spPr>
            <a:xfrm>
              <a:off x="7310669" y="836786"/>
              <a:ext cx="1244366"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rPr>
                <a:t>Cisco </a:t>
              </a:r>
              <a:r>
                <a:rPr kumimoji="1" lang="ja-JP" altLang="en-US" sz="900" b="0" i="0" u="none" strike="noStrike" kern="1200" cap="none" spc="0" normalizeH="0" baseline="0" noProof="0">
                  <a:ln>
                    <a:noFill/>
                  </a:ln>
                  <a:solidFill>
                    <a:srgbClr val="C00000"/>
                  </a:solidFill>
                  <a:effectLst/>
                  <a:uLnTx/>
                  <a:uFillTx/>
                  <a:latin typeface="Arial" charset="0"/>
                  <a:ea typeface="ＭＳ Ｐゴシック" charset="0"/>
                </a:rPr>
                <a:t>セキュリティ</a:t>
              </a:r>
              <a:endPar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C00000"/>
                  </a:solidFill>
                  <a:effectLst/>
                  <a:uLnTx/>
                  <a:uFillTx/>
                  <a:latin typeface="Arial" charset="0"/>
                  <a:ea typeface="ＭＳ Ｐゴシック" charset="0"/>
                </a:rPr>
                <a:t>インテリジェンス</a:t>
              </a:r>
              <a:endPar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endParaRPr>
            </a:p>
          </p:txBody>
        </p:sp>
        <p:grpSp>
          <p:nvGrpSpPr>
            <p:cNvPr id="190" name="グループ化 189">
              <a:extLst>
                <a:ext uri="{FF2B5EF4-FFF2-40B4-BE49-F238E27FC236}">
                  <a16:creationId xmlns:a16="http://schemas.microsoft.com/office/drawing/2014/main" id="{96101BD9-C1A6-F64A-BB4F-DDF407A9515D}"/>
                </a:ext>
              </a:extLst>
            </p:cNvPr>
            <p:cNvGrpSpPr/>
            <p:nvPr/>
          </p:nvGrpSpPr>
          <p:grpSpPr>
            <a:xfrm>
              <a:off x="6675694" y="1442864"/>
              <a:ext cx="1140704" cy="878818"/>
              <a:chOff x="5112117" y="937749"/>
              <a:chExt cx="1140704" cy="878818"/>
            </a:xfrm>
          </p:grpSpPr>
          <p:grpSp>
            <p:nvGrpSpPr>
              <p:cNvPr id="191" name="グループ化 190">
                <a:extLst>
                  <a:ext uri="{FF2B5EF4-FFF2-40B4-BE49-F238E27FC236}">
                    <a16:creationId xmlns:a16="http://schemas.microsoft.com/office/drawing/2014/main" id="{1D3C0519-A218-5449-A533-5B01DE554543}"/>
                  </a:ext>
                </a:extLst>
              </p:cNvPr>
              <p:cNvGrpSpPr/>
              <p:nvPr/>
            </p:nvGrpSpPr>
            <p:grpSpPr>
              <a:xfrm>
                <a:off x="5112117" y="1000574"/>
                <a:ext cx="1132040" cy="681851"/>
                <a:chOff x="5044569" y="2852468"/>
                <a:chExt cx="3069407" cy="1848770"/>
              </a:xfrm>
              <a:solidFill>
                <a:schemeClr val="bg2"/>
              </a:solidFill>
            </p:grpSpPr>
            <p:sp>
              <p:nvSpPr>
                <p:cNvPr id="194" name="Freeform 57">
                  <a:extLst>
                    <a:ext uri="{FF2B5EF4-FFF2-40B4-BE49-F238E27FC236}">
                      <a16:creationId xmlns:a16="http://schemas.microsoft.com/office/drawing/2014/main" id="{9FCB98B2-CA0F-FF4E-9B80-EA5B024A5CD2}"/>
                    </a:ext>
                  </a:extLst>
                </p:cNvPr>
                <p:cNvSpPr>
                  <a:spLocks/>
                </p:cNvSpPr>
                <p:nvPr/>
              </p:nvSpPr>
              <p:spPr bwMode="auto">
                <a:xfrm>
                  <a:off x="5053433" y="2852468"/>
                  <a:ext cx="3035244" cy="1848770"/>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grp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71473" tIns="171473" rIns="171473" bIns="171473" rtlCol="0" anchor="ctr"/>
                <a:lstStyle/>
                <a:p>
                  <a:pPr marL="0" marR="0" lvl="0" indent="0" algn="l" defTabSz="457200" rtl="0" eaLnBrk="1" fontAlgn="base" latinLnBrk="0" hangingPunct="1">
                    <a:lnSpc>
                      <a:spcPct val="100000"/>
                    </a:lnSpc>
                    <a:spcBef>
                      <a:spcPct val="0"/>
                    </a:spcBef>
                    <a:spcAft>
                      <a:spcPts val="1050"/>
                    </a:spcAft>
                    <a:buClrTx/>
                    <a:buSzTx/>
                    <a:buFontTx/>
                    <a:buNone/>
                    <a:tabLst/>
                    <a:defRPr/>
                  </a:pPr>
                  <a:endParaRPr kumimoji="0" lang="ja-JP" altLang="en-US" sz="1000" b="0" i="0" u="none" strike="noStrike" kern="1200" cap="none" spc="0" normalizeH="0" baseline="0" noProof="0">
                    <a:ln>
                      <a:noFill/>
                    </a:ln>
                    <a:solidFill>
                      <a:srgbClr val="FFFFFF"/>
                    </a:solidFill>
                    <a:effectLst/>
                    <a:uLnTx/>
                    <a:uFillTx/>
                    <a:latin typeface="CiscoSansTT ExtraLight"/>
                    <a:ea typeface="+mn-ea"/>
                    <a:cs typeface="Arial" pitchFamily="34" charset="0"/>
                  </a:endParaRPr>
                </a:p>
              </p:txBody>
            </p:sp>
            <p:sp>
              <p:nvSpPr>
                <p:cNvPr id="195" name="テキスト ボックス 194">
                  <a:extLst>
                    <a:ext uri="{FF2B5EF4-FFF2-40B4-BE49-F238E27FC236}">
                      <a16:creationId xmlns:a16="http://schemas.microsoft.com/office/drawing/2014/main" id="{023AC7F0-F8A0-4047-9B42-C1D5F29B6782}"/>
                    </a:ext>
                  </a:extLst>
                </p:cNvPr>
                <p:cNvSpPr txBox="1"/>
                <p:nvPr/>
              </p:nvSpPr>
              <p:spPr>
                <a:xfrm>
                  <a:off x="5044569" y="3616079"/>
                  <a:ext cx="3069407" cy="1001406"/>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C00000"/>
                      </a:solidFill>
                      <a:effectLst/>
                      <a:uLnTx/>
                      <a:uFillTx/>
                      <a:latin typeface="Arial" charset="0"/>
                      <a:ea typeface="ＭＳ Ｐゴシック" charset="0"/>
                    </a:rPr>
                    <a:t>Cisco CES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Arial" charset="0"/>
                      <a:ea typeface="ＭＳ Ｐゴシック" charset="0"/>
                    </a:rPr>
                    <a:t>Cloud Email Security</a:t>
                  </a:r>
                  <a:endParaRPr kumimoji="1" lang="ja-JP" altLang="en-US" sz="900" b="0" i="0" u="none" strike="noStrike" kern="1200" cap="none" spc="0" normalizeH="0" baseline="0" noProof="0" dirty="0">
                    <a:ln>
                      <a:noFill/>
                    </a:ln>
                    <a:solidFill>
                      <a:srgbClr val="C00000"/>
                    </a:solidFill>
                    <a:effectLst/>
                    <a:uLnTx/>
                    <a:uFillTx/>
                    <a:latin typeface="Arial" charset="0"/>
                    <a:ea typeface="ＭＳ Ｐゴシック" charset="0"/>
                  </a:endParaRPr>
                </a:p>
              </p:txBody>
            </p:sp>
          </p:grpSp>
          <p:pic>
            <p:nvPicPr>
              <p:cNvPr id="192" name="Picture 20">
                <a:extLst>
                  <a:ext uri="{FF2B5EF4-FFF2-40B4-BE49-F238E27FC236}">
                    <a16:creationId xmlns:a16="http://schemas.microsoft.com/office/drawing/2014/main" id="{9966BB9A-E507-1A4B-95A6-FB7FC6420A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51060" y="937749"/>
                <a:ext cx="350608" cy="350608"/>
              </a:xfrm>
              <a:prstGeom prst="rect">
                <a:avLst/>
              </a:prstGeom>
            </p:spPr>
          </p:pic>
          <p:sp>
            <p:nvSpPr>
              <p:cNvPr id="193" name="角丸四角形 192">
                <a:extLst>
                  <a:ext uri="{FF2B5EF4-FFF2-40B4-BE49-F238E27FC236}">
                    <a16:creationId xmlns:a16="http://schemas.microsoft.com/office/drawing/2014/main" id="{E340B897-E5BD-4142-AD34-514569BC370D}"/>
                  </a:ext>
                </a:extLst>
              </p:cNvPr>
              <p:cNvSpPr/>
              <p:nvPr/>
            </p:nvSpPr>
            <p:spPr>
              <a:xfrm>
                <a:off x="5161083" y="1649841"/>
                <a:ext cx="1091738" cy="16672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rPr>
                  <a:t>E</a:t>
                </a:r>
                <a:r>
                  <a:rPr kumimoji="1" lang="ja-JP" altLang="en-US" sz="700" b="0" i="0" u="none" strike="noStrike" kern="1200" cap="none" spc="0" normalizeH="0" baseline="0" noProof="0">
                    <a:ln>
                      <a:noFill/>
                    </a:ln>
                    <a:solidFill>
                      <a:srgbClr val="C00000"/>
                    </a:solidFill>
                    <a:effectLst/>
                    <a:uLnTx/>
                    <a:uFillTx/>
                    <a:latin typeface="CiscoSansTT ExtraLight"/>
                    <a:ea typeface="+mn-ea"/>
                    <a:cs typeface="+mn-cs"/>
                  </a:rPr>
                  <a:t>メールセキュリティ</a:t>
                </a:r>
                <a:endPar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endParaRPr>
              </a:p>
            </p:txBody>
          </p:sp>
        </p:grpSp>
        <p:sp>
          <p:nvSpPr>
            <p:cNvPr id="356" name="上下矢印 355">
              <a:extLst>
                <a:ext uri="{FF2B5EF4-FFF2-40B4-BE49-F238E27FC236}">
                  <a16:creationId xmlns:a16="http://schemas.microsoft.com/office/drawing/2014/main" id="{C8643237-EACF-054D-A7AF-40780A73EAFC}"/>
                </a:ext>
              </a:extLst>
            </p:cNvPr>
            <p:cNvSpPr/>
            <p:nvPr/>
          </p:nvSpPr>
          <p:spPr>
            <a:xfrm rot="16200000">
              <a:off x="6482249" y="1782314"/>
              <a:ext cx="153788" cy="317343"/>
            </a:xfrm>
            <a:prstGeom prst="up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grpSp>
        <p:nvGrpSpPr>
          <p:cNvPr id="112" name="グループ化 111">
            <a:extLst>
              <a:ext uri="{FF2B5EF4-FFF2-40B4-BE49-F238E27FC236}">
                <a16:creationId xmlns:a16="http://schemas.microsoft.com/office/drawing/2014/main" id="{E0C60F15-FB43-9949-86BF-C32F3AC26CD8}"/>
              </a:ext>
            </a:extLst>
          </p:cNvPr>
          <p:cNvGrpSpPr/>
          <p:nvPr/>
        </p:nvGrpSpPr>
        <p:grpSpPr>
          <a:xfrm>
            <a:off x="6637451" y="1939007"/>
            <a:ext cx="1470494" cy="1220753"/>
            <a:chOff x="6637451" y="1939007"/>
            <a:chExt cx="1470494" cy="1220753"/>
          </a:xfrm>
        </p:grpSpPr>
        <p:grpSp>
          <p:nvGrpSpPr>
            <p:cNvPr id="348" name="グループ化 347">
              <a:extLst>
                <a:ext uri="{FF2B5EF4-FFF2-40B4-BE49-F238E27FC236}">
                  <a16:creationId xmlns:a16="http://schemas.microsoft.com/office/drawing/2014/main" id="{0732FCD7-E058-0145-A66C-A3FBCB63E774}"/>
                </a:ext>
              </a:extLst>
            </p:cNvPr>
            <p:cNvGrpSpPr/>
            <p:nvPr/>
          </p:nvGrpSpPr>
          <p:grpSpPr>
            <a:xfrm>
              <a:off x="6935279" y="2327196"/>
              <a:ext cx="1172666" cy="832564"/>
              <a:chOff x="8159782" y="2243774"/>
              <a:chExt cx="1172666" cy="832564"/>
            </a:xfrm>
          </p:grpSpPr>
          <p:sp>
            <p:nvSpPr>
              <p:cNvPr id="349" name="Freeform 57">
                <a:extLst>
                  <a:ext uri="{FF2B5EF4-FFF2-40B4-BE49-F238E27FC236}">
                    <a16:creationId xmlns:a16="http://schemas.microsoft.com/office/drawing/2014/main" id="{7E9BAB2E-E576-CC4D-BFA5-6E3773E5FFD3}"/>
                  </a:ext>
                </a:extLst>
              </p:cNvPr>
              <p:cNvSpPr>
                <a:spLocks/>
              </p:cNvSpPr>
              <p:nvPr/>
            </p:nvSpPr>
            <p:spPr bwMode="auto">
              <a:xfrm>
                <a:off x="8159782" y="2286701"/>
                <a:ext cx="1172666" cy="71427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2"/>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71473" tIns="171473" rIns="171473" bIns="171473" rtlCol="0" anchor="ctr"/>
              <a:lstStyle/>
              <a:p>
                <a:pPr marL="0" marR="0" lvl="0" indent="0" algn="l" defTabSz="457200" rtl="0" eaLnBrk="1" fontAlgn="base" latinLnBrk="0" hangingPunct="1">
                  <a:lnSpc>
                    <a:spcPct val="100000"/>
                  </a:lnSpc>
                  <a:spcBef>
                    <a:spcPct val="0"/>
                  </a:spcBef>
                  <a:spcAft>
                    <a:spcPts val="1050"/>
                  </a:spcAft>
                  <a:buClrTx/>
                  <a:buSzTx/>
                  <a:buFontTx/>
                  <a:buNone/>
                  <a:tabLst/>
                  <a:defRPr/>
                </a:pPr>
                <a:endParaRPr kumimoji="0" lang="ja-JP" altLang="en-US" sz="1000" b="0" i="0" u="none" strike="noStrike" kern="1200" cap="none" spc="0" normalizeH="0" baseline="0" noProof="0">
                  <a:ln>
                    <a:noFill/>
                  </a:ln>
                  <a:solidFill>
                    <a:srgbClr val="FFFFFF"/>
                  </a:solidFill>
                  <a:effectLst/>
                  <a:uLnTx/>
                  <a:uFillTx/>
                  <a:latin typeface="CiscoSansTT ExtraLight"/>
                  <a:ea typeface="+mn-ea"/>
                  <a:cs typeface="Arial" pitchFamily="34" charset="0"/>
                </a:endParaRPr>
              </a:p>
            </p:txBody>
          </p:sp>
          <p:pic>
            <p:nvPicPr>
              <p:cNvPr id="350" name="Shape 1488">
                <a:extLst>
                  <a:ext uri="{FF2B5EF4-FFF2-40B4-BE49-F238E27FC236}">
                    <a16:creationId xmlns:a16="http://schemas.microsoft.com/office/drawing/2014/main" id="{FBA1E5C2-1054-C346-9441-13E5B5478DF0}"/>
                  </a:ext>
                </a:extLst>
              </p:cNvPr>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8236473" y="2658597"/>
                <a:ext cx="951046" cy="143477"/>
              </a:xfrm>
              <a:prstGeom prst="rect">
                <a:avLst/>
              </a:prstGeom>
              <a:noFill/>
              <a:ln>
                <a:noFill/>
              </a:ln>
            </p:spPr>
          </p:pic>
          <p:sp>
            <p:nvSpPr>
              <p:cNvPr id="351" name="角丸四角形 350">
                <a:extLst>
                  <a:ext uri="{FF2B5EF4-FFF2-40B4-BE49-F238E27FC236}">
                    <a16:creationId xmlns:a16="http://schemas.microsoft.com/office/drawing/2014/main" id="{3C2A0CF1-6F8C-3641-8F47-EE0D3E03A498}"/>
                  </a:ext>
                </a:extLst>
              </p:cNvPr>
              <p:cNvSpPr/>
              <p:nvPr/>
            </p:nvSpPr>
            <p:spPr>
              <a:xfrm>
                <a:off x="8199636" y="2880102"/>
                <a:ext cx="1091738" cy="19623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srgbClr val="C00000"/>
                    </a:solidFill>
                    <a:effectLst/>
                    <a:uLnTx/>
                    <a:uFillTx/>
                    <a:latin typeface="CiscoSansTT ExtraLight"/>
                    <a:ea typeface="+mn-ea"/>
                    <a:cs typeface="+mn-cs"/>
                  </a:rPr>
                  <a:t>クラウドセキュリティ</a:t>
                </a:r>
                <a:endPar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srgbClr val="C00000"/>
                    </a:solidFill>
                    <a:effectLst/>
                    <a:uLnTx/>
                    <a:uFillTx/>
                    <a:latin typeface="CiscoSansTT ExtraLight"/>
                    <a:ea typeface="+mn-ea"/>
                    <a:cs typeface="+mn-cs"/>
                  </a:rPr>
                  <a:t>CASB</a:t>
                </a:r>
              </a:p>
            </p:txBody>
          </p:sp>
          <p:pic>
            <p:nvPicPr>
              <p:cNvPr id="352" name="Picture 23">
                <a:extLst>
                  <a:ext uri="{FF2B5EF4-FFF2-40B4-BE49-F238E27FC236}">
                    <a16:creationId xmlns:a16="http://schemas.microsoft.com/office/drawing/2014/main" id="{E8EE523C-637E-9C4D-B48D-B49BF0C4E73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560858" y="2243774"/>
                <a:ext cx="384764" cy="385677"/>
              </a:xfrm>
              <a:prstGeom prst="rect">
                <a:avLst/>
              </a:prstGeom>
            </p:spPr>
          </p:pic>
        </p:grpSp>
        <p:sp>
          <p:nvSpPr>
            <p:cNvPr id="357" name="上下矢印 356">
              <a:extLst>
                <a:ext uri="{FF2B5EF4-FFF2-40B4-BE49-F238E27FC236}">
                  <a16:creationId xmlns:a16="http://schemas.microsoft.com/office/drawing/2014/main" id="{14AD3CEC-726E-CE4D-ACE5-A263E5FD926A}"/>
                </a:ext>
              </a:extLst>
            </p:cNvPr>
            <p:cNvSpPr/>
            <p:nvPr/>
          </p:nvSpPr>
          <p:spPr>
            <a:xfrm rot="18900000">
              <a:off x="6637451" y="1939007"/>
              <a:ext cx="183315" cy="918883"/>
            </a:xfrm>
            <a:prstGeom prst="up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sp>
        <p:nvSpPr>
          <p:cNvPr id="22" name="タイトル 21">
            <a:extLst>
              <a:ext uri="{FF2B5EF4-FFF2-40B4-BE49-F238E27FC236}">
                <a16:creationId xmlns:a16="http://schemas.microsoft.com/office/drawing/2014/main" id="{55B8A476-8BCE-5B4A-B0EA-7F88C3D46382}"/>
              </a:ext>
            </a:extLst>
          </p:cNvPr>
          <p:cNvSpPr>
            <a:spLocks noGrp="1"/>
          </p:cNvSpPr>
          <p:nvPr>
            <p:ph type="title"/>
          </p:nvPr>
        </p:nvSpPr>
        <p:spPr>
          <a:xfrm>
            <a:off x="464759" y="180444"/>
            <a:ext cx="8345488" cy="731837"/>
          </a:xfrm>
        </p:spPr>
        <p:txBody>
          <a:bodyPr/>
          <a:lstStyle/>
          <a:p>
            <a:r>
              <a:rPr lang="en-US" altLang="ja-JP" dirty="0">
                <a:solidFill>
                  <a:srgbClr val="005073">
                    <a:lumMod val="75000"/>
                  </a:srgbClr>
                </a:solidFill>
              </a:rPr>
              <a:t>Office 365</a:t>
            </a:r>
            <a:r>
              <a:rPr lang="ja-JP" altLang="en-US">
                <a:solidFill>
                  <a:srgbClr val="005073">
                    <a:lumMod val="75000"/>
                  </a:srgbClr>
                </a:solidFill>
              </a:rPr>
              <a:t>の性能改善とセキュリティ強化</a:t>
            </a:r>
            <a:endParaRPr lang="ja-JP" altLang="en-US" dirty="0"/>
          </a:p>
        </p:txBody>
      </p:sp>
      <p:grpSp>
        <p:nvGrpSpPr>
          <p:cNvPr id="7" name="グループ化 6">
            <a:extLst>
              <a:ext uri="{FF2B5EF4-FFF2-40B4-BE49-F238E27FC236}">
                <a16:creationId xmlns:a16="http://schemas.microsoft.com/office/drawing/2014/main" id="{496066EC-06EB-764A-BFDA-E0D532B497C2}"/>
              </a:ext>
            </a:extLst>
          </p:cNvPr>
          <p:cNvGrpSpPr/>
          <p:nvPr/>
        </p:nvGrpSpPr>
        <p:grpSpPr>
          <a:xfrm>
            <a:off x="5624989" y="2860004"/>
            <a:ext cx="1262006" cy="1734987"/>
            <a:chOff x="5624989" y="2860004"/>
            <a:chExt cx="1262006" cy="1734987"/>
          </a:xfrm>
        </p:grpSpPr>
        <p:sp>
          <p:nvSpPr>
            <p:cNvPr id="189" name="テキスト ボックス 188">
              <a:extLst>
                <a:ext uri="{FF2B5EF4-FFF2-40B4-BE49-F238E27FC236}">
                  <a16:creationId xmlns:a16="http://schemas.microsoft.com/office/drawing/2014/main" id="{1A927222-D042-0544-9EAC-22AE5EBD7E2C}"/>
                </a:ext>
              </a:extLst>
            </p:cNvPr>
            <p:cNvSpPr txBox="1"/>
            <p:nvPr/>
          </p:nvSpPr>
          <p:spPr>
            <a:xfrm>
              <a:off x="5684013" y="2860004"/>
              <a:ext cx="716863" cy="507831"/>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rPr>
                <a:t>Cisco</a:t>
              </a:r>
              <a:r>
                <a:rPr kumimoji="1" lang="ja-JP" altLang="en-US" sz="900" b="0" i="0" u="none" strike="noStrike" kern="1200" cap="none" spc="0" normalizeH="0" baseline="0" noProof="0" dirty="0">
                  <a:ln>
                    <a:noFill/>
                  </a:ln>
                  <a:solidFill>
                    <a:srgbClr val="C00000"/>
                  </a:solidFill>
                  <a:effectLst/>
                  <a:uLnTx/>
                  <a:uFillTx/>
                  <a:latin typeface="Arial" charset="0"/>
                  <a:ea typeface="ＭＳ Ｐゴシック" charset="0"/>
                </a:rPr>
                <a:t> </a:t>
              </a:r>
              <a:endPar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rPr>
                <a:t>Security</a:t>
              </a:r>
              <a:r>
                <a:rPr kumimoji="1" lang="ja-JP" altLang="en-US" sz="900" b="0" i="0" u="none" strike="noStrike" kern="1200" cap="none" spc="0" normalizeH="0" baseline="0" noProof="0" dirty="0">
                  <a:ln>
                    <a:noFill/>
                  </a:ln>
                  <a:solidFill>
                    <a:srgbClr val="C00000"/>
                  </a:solidFill>
                  <a:effectLst/>
                  <a:uLnTx/>
                  <a:uFillTx/>
                  <a:latin typeface="Arial" charset="0"/>
                  <a:ea typeface="ＭＳ Ｐゴシック" charset="0"/>
                </a:rPr>
                <a:t> </a:t>
              </a:r>
              <a:endPar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C00000"/>
                  </a:solidFill>
                  <a:effectLst/>
                  <a:uLnTx/>
                  <a:uFillTx/>
                  <a:latin typeface="Arial" charset="0"/>
                  <a:ea typeface="ＭＳ Ｐゴシック" charset="0"/>
                </a:rPr>
                <a:t>Connecter</a:t>
              </a:r>
            </a:p>
          </p:txBody>
        </p:sp>
        <p:grpSp>
          <p:nvGrpSpPr>
            <p:cNvPr id="333" name="グループ化 332">
              <a:extLst>
                <a:ext uri="{FF2B5EF4-FFF2-40B4-BE49-F238E27FC236}">
                  <a16:creationId xmlns:a16="http://schemas.microsoft.com/office/drawing/2014/main" id="{7C39056E-39FF-B34E-B54D-FB9991E464C3}"/>
                </a:ext>
              </a:extLst>
            </p:cNvPr>
            <p:cNvGrpSpPr/>
            <p:nvPr/>
          </p:nvGrpSpPr>
          <p:grpSpPr>
            <a:xfrm>
              <a:off x="6345544" y="4353124"/>
              <a:ext cx="196431" cy="215168"/>
              <a:chOff x="4838494" y="2077254"/>
              <a:chExt cx="318494" cy="348873"/>
            </a:xfrm>
          </p:grpSpPr>
          <p:sp>
            <p:nvSpPr>
              <p:cNvPr id="334" name="Freeform 38">
                <a:extLst>
                  <a:ext uri="{FF2B5EF4-FFF2-40B4-BE49-F238E27FC236}">
                    <a16:creationId xmlns:a16="http://schemas.microsoft.com/office/drawing/2014/main" id="{1BB050BC-C952-6D45-98B3-5D1D448079C2}"/>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35" name="Freeform 39">
                <a:extLst>
                  <a:ext uri="{FF2B5EF4-FFF2-40B4-BE49-F238E27FC236}">
                    <a16:creationId xmlns:a16="http://schemas.microsoft.com/office/drawing/2014/main" id="{0E3612D5-1270-DA4D-8D44-03F87519E976}"/>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nvGrpSpPr>
            <p:cNvPr id="336" name="グループ化 335">
              <a:extLst>
                <a:ext uri="{FF2B5EF4-FFF2-40B4-BE49-F238E27FC236}">
                  <a16:creationId xmlns:a16="http://schemas.microsoft.com/office/drawing/2014/main" id="{81F85D5F-8C7F-F34F-BFB2-BD19394A3967}"/>
                </a:ext>
              </a:extLst>
            </p:cNvPr>
            <p:cNvGrpSpPr/>
            <p:nvPr/>
          </p:nvGrpSpPr>
          <p:grpSpPr>
            <a:xfrm>
              <a:off x="5624989" y="4363137"/>
              <a:ext cx="196431" cy="215168"/>
              <a:chOff x="4838494" y="2077254"/>
              <a:chExt cx="318494" cy="348873"/>
            </a:xfrm>
          </p:grpSpPr>
          <p:sp>
            <p:nvSpPr>
              <p:cNvPr id="337" name="Freeform 38">
                <a:extLst>
                  <a:ext uri="{FF2B5EF4-FFF2-40B4-BE49-F238E27FC236}">
                    <a16:creationId xmlns:a16="http://schemas.microsoft.com/office/drawing/2014/main" id="{02A613CE-7DCF-0A4F-957C-8262ED7BBB65}"/>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38" name="Freeform 39">
                <a:extLst>
                  <a:ext uri="{FF2B5EF4-FFF2-40B4-BE49-F238E27FC236}">
                    <a16:creationId xmlns:a16="http://schemas.microsoft.com/office/drawing/2014/main" id="{D997C3BA-4F55-BB42-9832-E9EE7E257FEE}"/>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pic>
          <p:nvPicPr>
            <p:cNvPr id="339" name="図 338">
              <a:extLst>
                <a:ext uri="{FF2B5EF4-FFF2-40B4-BE49-F238E27FC236}">
                  <a16:creationId xmlns:a16="http://schemas.microsoft.com/office/drawing/2014/main" id="{69114C6A-1936-CC40-8AD6-34AB36B1E03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6517437" y="4305141"/>
              <a:ext cx="369558" cy="289850"/>
            </a:xfrm>
            <a:prstGeom prst="rect">
              <a:avLst/>
            </a:prstGeom>
          </p:spPr>
        </p:pic>
        <p:pic>
          <p:nvPicPr>
            <p:cNvPr id="340" name="図 339">
              <a:extLst>
                <a:ext uri="{FF2B5EF4-FFF2-40B4-BE49-F238E27FC236}">
                  <a16:creationId xmlns:a16="http://schemas.microsoft.com/office/drawing/2014/main" id="{31579A14-8D0E-4848-8AE4-C75C5193285F}"/>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7647" r="81373"/>
                      </a14:imgEffect>
                    </a14:imgLayer>
                  </a14:imgProps>
                </a:ext>
                <a:ext uri="{28A0092B-C50C-407E-A947-70E740481C1C}">
                  <a14:useLocalDpi xmlns:a14="http://schemas.microsoft.com/office/drawing/2010/main"/>
                </a:ext>
              </a:extLst>
            </a:blip>
            <a:stretch>
              <a:fillRect/>
            </a:stretch>
          </p:blipFill>
          <p:spPr>
            <a:xfrm>
              <a:off x="5748320" y="4297222"/>
              <a:ext cx="369558" cy="289850"/>
            </a:xfrm>
            <a:prstGeom prst="rect">
              <a:avLst/>
            </a:prstGeom>
          </p:spPr>
        </p:pic>
        <p:pic>
          <p:nvPicPr>
            <p:cNvPr id="2" name="図 1">
              <a:extLst>
                <a:ext uri="{FF2B5EF4-FFF2-40B4-BE49-F238E27FC236}">
                  <a16:creationId xmlns:a16="http://schemas.microsoft.com/office/drawing/2014/main" id="{CCBB470E-D250-409D-9DF9-6A139E72A051}"/>
                </a:ext>
              </a:extLst>
            </p:cNvPr>
            <p:cNvPicPr>
              <a:picLocks noChangeAspect="1"/>
            </p:cNvPicPr>
            <p:nvPr/>
          </p:nvPicPr>
          <p:blipFill>
            <a:blip r:embed="rId15"/>
            <a:stretch>
              <a:fillRect/>
            </a:stretch>
          </p:blipFill>
          <p:spPr>
            <a:xfrm>
              <a:off x="5757291" y="3355666"/>
              <a:ext cx="518046" cy="554676"/>
            </a:xfrm>
            <a:prstGeom prst="rect">
              <a:avLst/>
            </a:prstGeom>
          </p:spPr>
        </p:pic>
      </p:grpSp>
      <p:grpSp>
        <p:nvGrpSpPr>
          <p:cNvPr id="3" name="グループ化 2">
            <a:extLst>
              <a:ext uri="{FF2B5EF4-FFF2-40B4-BE49-F238E27FC236}">
                <a16:creationId xmlns:a16="http://schemas.microsoft.com/office/drawing/2014/main" id="{FD45DB01-861B-DC4C-9A2F-A5AB0EBD5925}"/>
              </a:ext>
            </a:extLst>
          </p:cNvPr>
          <p:cNvGrpSpPr/>
          <p:nvPr/>
        </p:nvGrpSpPr>
        <p:grpSpPr>
          <a:xfrm>
            <a:off x="372312" y="2140984"/>
            <a:ext cx="2948756" cy="1614095"/>
            <a:chOff x="372312" y="2140984"/>
            <a:chExt cx="2948756" cy="1614095"/>
          </a:xfrm>
        </p:grpSpPr>
        <p:pic>
          <p:nvPicPr>
            <p:cNvPr id="263" name="Picture 12">
              <a:extLst>
                <a:ext uri="{FF2B5EF4-FFF2-40B4-BE49-F238E27FC236}">
                  <a16:creationId xmlns:a16="http://schemas.microsoft.com/office/drawing/2014/main" id="{CBF643F9-B122-2441-9CC7-41F36CD300D8}"/>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321162" y="2140984"/>
              <a:ext cx="836556" cy="171284"/>
            </a:xfrm>
            <a:prstGeom prst="rect">
              <a:avLst/>
            </a:prstGeom>
          </p:spPr>
        </p:pic>
        <p:pic>
          <p:nvPicPr>
            <p:cNvPr id="264" name="Picture 12">
              <a:extLst>
                <a:ext uri="{FF2B5EF4-FFF2-40B4-BE49-F238E27FC236}">
                  <a16:creationId xmlns:a16="http://schemas.microsoft.com/office/drawing/2014/main" id="{77DED6E4-816B-9840-91F3-E13A9F394DFD}"/>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72312" y="3274470"/>
              <a:ext cx="836556" cy="171284"/>
            </a:xfrm>
            <a:prstGeom prst="rect">
              <a:avLst/>
            </a:prstGeom>
          </p:spPr>
        </p:pic>
        <p:pic>
          <p:nvPicPr>
            <p:cNvPr id="265" name="Picture 12">
              <a:extLst>
                <a:ext uri="{FF2B5EF4-FFF2-40B4-BE49-F238E27FC236}">
                  <a16:creationId xmlns:a16="http://schemas.microsoft.com/office/drawing/2014/main" id="{3396AAFB-ECCF-984A-919A-B4ECD7B7315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68228" y="3438247"/>
              <a:ext cx="836556" cy="171284"/>
            </a:xfrm>
            <a:prstGeom prst="rect">
              <a:avLst/>
            </a:prstGeom>
          </p:spPr>
        </p:pic>
        <p:pic>
          <p:nvPicPr>
            <p:cNvPr id="266" name="Picture 12">
              <a:extLst>
                <a:ext uri="{FF2B5EF4-FFF2-40B4-BE49-F238E27FC236}">
                  <a16:creationId xmlns:a16="http://schemas.microsoft.com/office/drawing/2014/main" id="{6AAC3488-30D5-7042-99C4-09E5BC2EF90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647956" y="3572696"/>
              <a:ext cx="836556" cy="171284"/>
            </a:xfrm>
            <a:prstGeom prst="rect">
              <a:avLst/>
            </a:prstGeom>
          </p:spPr>
        </p:pic>
        <p:pic>
          <p:nvPicPr>
            <p:cNvPr id="267" name="Picture 12">
              <a:extLst>
                <a:ext uri="{FF2B5EF4-FFF2-40B4-BE49-F238E27FC236}">
                  <a16:creationId xmlns:a16="http://schemas.microsoft.com/office/drawing/2014/main" id="{9754FC14-10B3-2144-AF4C-7923A48184CB}"/>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341435" y="3583795"/>
              <a:ext cx="836556" cy="171284"/>
            </a:xfrm>
            <a:prstGeom prst="rect">
              <a:avLst/>
            </a:prstGeom>
          </p:spPr>
        </p:pic>
        <p:pic>
          <p:nvPicPr>
            <p:cNvPr id="268" name="Picture 12">
              <a:extLst>
                <a:ext uri="{FF2B5EF4-FFF2-40B4-BE49-F238E27FC236}">
                  <a16:creationId xmlns:a16="http://schemas.microsoft.com/office/drawing/2014/main" id="{F2E58380-4748-9241-8240-AC5B135EAD0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484512" y="2794438"/>
              <a:ext cx="836556" cy="171284"/>
            </a:xfrm>
            <a:prstGeom prst="rect">
              <a:avLst/>
            </a:prstGeom>
          </p:spPr>
        </p:pic>
        <p:pic>
          <p:nvPicPr>
            <p:cNvPr id="275" name="図 274">
              <a:extLst>
                <a:ext uri="{FF2B5EF4-FFF2-40B4-BE49-F238E27FC236}">
                  <a16:creationId xmlns:a16="http://schemas.microsoft.com/office/drawing/2014/main" id="{90E9CC5B-457B-9240-B72C-414836ABED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96732" y="2490335"/>
              <a:ext cx="828797" cy="334282"/>
            </a:xfrm>
            <a:prstGeom prst="rect">
              <a:avLst/>
            </a:prstGeom>
          </p:spPr>
        </p:pic>
      </p:grpSp>
      <p:sp>
        <p:nvSpPr>
          <p:cNvPr id="276" name="角丸四角形吹き出し 275">
            <a:extLst>
              <a:ext uri="{FF2B5EF4-FFF2-40B4-BE49-F238E27FC236}">
                <a16:creationId xmlns:a16="http://schemas.microsoft.com/office/drawing/2014/main" id="{7C755C9D-C08F-774E-AFBC-4E9865F67AED}"/>
              </a:ext>
            </a:extLst>
          </p:cNvPr>
          <p:cNvSpPr/>
          <p:nvPr/>
        </p:nvSpPr>
        <p:spPr>
          <a:xfrm>
            <a:off x="14012" y="2261755"/>
            <a:ext cx="1212544" cy="403597"/>
          </a:xfrm>
          <a:prstGeom prst="wedgeRoundRectCallout">
            <a:avLst>
              <a:gd name="adj1" fmla="val 20711"/>
              <a:gd name="adj2" fmla="val 136921"/>
              <a:gd name="adj3" fmla="val 16667"/>
            </a:avLst>
          </a:prstGeom>
          <a:solidFill>
            <a:schemeClr val="accent2"/>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UTM</a:t>
            </a:r>
            <a:r>
              <a:rPr kumimoji="1" lang="ja-JP" altLang="en-US" sz="1100" b="0" i="0" u="none" strike="noStrike" kern="1200" cap="none" spc="0" normalizeH="0" baseline="0" noProof="0">
                <a:ln>
                  <a:noFill/>
                </a:ln>
                <a:solidFill>
                  <a:srgbClr val="282828"/>
                </a:solidFill>
                <a:effectLst/>
                <a:uLnTx/>
                <a:uFillTx/>
                <a:latin typeface="+mn-lt"/>
                <a:ea typeface="+mn-ea"/>
                <a:cs typeface="+mn-cs"/>
              </a:rPr>
              <a:t>でセキュリティ強化</a:t>
            </a:r>
            <a:endParaRPr kumimoji="1" lang="ja-JP" altLang="en-US" sz="1100" b="0" i="0" u="none" strike="noStrike" kern="1200" cap="none" spc="0" normalizeH="0" baseline="0" noProof="0" dirty="0">
              <a:ln>
                <a:noFill/>
              </a:ln>
              <a:solidFill>
                <a:srgbClr val="282828"/>
              </a:solidFill>
              <a:effectLst/>
              <a:uLnTx/>
              <a:uFillTx/>
              <a:latin typeface="+mn-lt"/>
              <a:ea typeface="+mn-ea"/>
              <a:cs typeface="+mn-cs"/>
            </a:endParaRPr>
          </a:p>
        </p:txBody>
      </p:sp>
      <p:sp>
        <p:nvSpPr>
          <p:cNvPr id="277" name="角丸四角形吹き出し 276">
            <a:extLst>
              <a:ext uri="{FF2B5EF4-FFF2-40B4-BE49-F238E27FC236}">
                <a16:creationId xmlns:a16="http://schemas.microsoft.com/office/drawing/2014/main" id="{6980BC59-EDF7-884C-8EF5-1686B4ABFF28}"/>
              </a:ext>
            </a:extLst>
          </p:cNvPr>
          <p:cNvSpPr/>
          <p:nvPr/>
        </p:nvSpPr>
        <p:spPr>
          <a:xfrm>
            <a:off x="2505910" y="1343356"/>
            <a:ext cx="1367095" cy="403597"/>
          </a:xfrm>
          <a:prstGeom prst="wedgeRoundRectCallout">
            <a:avLst>
              <a:gd name="adj1" fmla="val 31187"/>
              <a:gd name="adj2" fmla="val 196974"/>
              <a:gd name="adj3" fmla="val 16667"/>
            </a:avLst>
          </a:prstGeom>
          <a:solidFill>
            <a:schemeClr val="accent2"/>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SD-WAN</a:t>
            </a:r>
            <a:r>
              <a:rPr kumimoji="1" lang="ja-JP" altLang="en-US" sz="1100" b="0" i="0" u="none" strike="noStrike" kern="1200" cap="none" spc="0" normalizeH="0" baseline="0" noProof="0">
                <a:ln>
                  <a:noFill/>
                </a:ln>
                <a:solidFill>
                  <a:srgbClr val="282828"/>
                </a:solidFill>
                <a:effectLst/>
                <a:uLnTx/>
                <a:uFillTx/>
                <a:latin typeface="+mn-lt"/>
                <a:ea typeface="+mn-ea"/>
                <a:cs typeface="+mn-cs"/>
              </a:rPr>
              <a:t>で</a:t>
            </a: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O365</a:t>
            </a:r>
            <a:r>
              <a:rPr kumimoji="1" lang="ja-JP" altLang="en-US" sz="1100" b="0" i="0" u="none" strike="noStrike" kern="1200" cap="none" spc="0" normalizeH="0" baseline="0" noProof="0">
                <a:ln>
                  <a:noFill/>
                </a:ln>
                <a:solidFill>
                  <a:srgbClr val="282828"/>
                </a:solidFill>
                <a:effectLst/>
                <a:uLnTx/>
                <a:uFillTx/>
                <a:latin typeface="+mn-lt"/>
                <a:ea typeface="+mn-ea"/>
                <a:cs typeface="+mn-cs"/>
              </a:rPr>
              <a:t>に最適な通信</a:t>
            </a:r>
            <a:endParaRPr kumimoji="1" lang="ja-JP" altLang="en-US" sz="1100" b="0" i="0" u="none" strike="noStrike" kern="1200" cap="none" spc="0" normalizeH="0" baseline="0" noProof="0" dirty="0">
              <a:ln>
                <a:noFill/>
              </a:ln>
              <a:solidFill>
                <a:srgbClr val="282828"/>
              </a:solidFill>
              <a:effectLst/>
              <a:uLnTx/>
              <a:uFillTx/>
              <a:latin typeface="+mn-lt"/>
              <a:ea typeface="+mn-ea"/>
              <a:cs typeface="+mn-cs"/>
            </a:endParaRPr>
          </a:p>
        </p:txBody>
      </p:sp>
      <p:grpSp>
        <p:nvGrpSpPr>
          <p:cNvPr id="4" name="グループ化 3">
            <a:extLst>
              <a:ext uri="{FF2B5EF4-FFF2-40B4-BE49-F238E27FC236}">
                <a16:creationId xmlns:a16="http://schemas.microsoft.com/office/drawing/2014/main" id="{14CF1140-FDDF-F142-84CF-B7DC3D9064D7}"/>
              </a:ext>
            </a:extLst>
          </p:cNvPr>
          <p:cNvGrpSpPr/>
          <p:nvPr/>
        </p:nvGrpSpPr>
        <p:grpSpPr>
          <a:xfrm>
            <a:off x="1559811" y="1899546"/>
            <a:ext cx="3686027" cy="1866632"/>
            <a:chOff x="1559811" y="1899546"/>
            <a:chExt cx="3686027" cy="1866632"/>
          </a:xfrm>
        </p:grpSpPr>
        <p:cxnSp>
          <p:nvCxnSpPr>
            <p:cNvPr id="17" name="曲線コネクタ 16">
              <a:extLst>
                <a:ext uri="{FF2B5EF4-FFF2-40B4-BE49-F238E27FC236}">
                  <a16:creationId xmlns:a16="http://schemas.microsoft.com/office/drawing/2014/main" id="{3E20257B-5618-584F-82E7-F732583E74C1}"/>
                </a:ext>
              </a:extLst>
            </p:cNvPr>
            <p:cNvCxnSpPr>
              <a:cxnSpLocks/>
            </p:cNvCxnSpPr>
            <p:nvPr/>
          </p:nvCxnSpPr>
          <p:spPr>
            <a:xfrm flipV="1">
              <a:off x="2747195" y="2015178"/>
              <a:ext cx="2498643" cy="1713673"/>
            </a:xfrm>
            <a:prstGeom prst="curvedConnector3">
              <a:avLst>
                <a:gd name="adj1" fmla="val 29251"/>
              </a:avLst>
            </a:prstGeom>
            <a:ln w="57150">
              <a:solidFill>
                <a:schemeClr val="accent6">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曲線コネクタ 256">
              <a:extLst>
                <a:ext uri="{FF2B5EF4-FFF2-40B4-BE49-F238E27FC236}">
                  <a16:creationId xmlns:a16="http://schemas.microsoft.com/office/drawing/2014/main" id="{F7BAEF60-B05B-644B-A085-BC7978272612}"/>
                </a:ext>
              </a:extLst>
            </p:cNvPr>
            <p:cNvCxnSpPr>
              <a:cxnSpLocks/>
              <a:endCxn id="104" idx="8"/>
            </p:cNvCxnSpPr>
            <p:nvPr/>
          </p:nvCxnSpPr>
          <p:spPr>
            <a:xfrm rot="5400000" flipH="1" flipV="1">
              <a:off x="2697423" y="841334"/>
              <a:ext cx="1340252" cy="3615475"/>
            </a:xfrm>
            <a:prstGeom prst="curvedConnector4">
              <a:avLst>
                <a:gd name="adj1" fmla="val 41093"/>
                <a:gd name="adj2" fmla="val 60434"/>
              </a:avLst>
            </a:prstGeom>
            <a:ln w="57150">
              <a:solidFill>
                <a:schemeClr val="accent6">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曲線コネクタ 361">
              <a:extLst>
                <a:ext uri="{FF2B5EF4-FFF2-40B4-BE49-F238E27FC236}">
                  <a16:creationId xmlns:a16="http://schemas.microsoft.com/office/drawing/2014/main" id="{97DAAD9D-C16F-9844-AF34-35E01B5851E2}"/>
                </a:ext>
              </a:extLst>
            </p:cNvPr>
            <p:cNvCxnSpPr>
              <a:cxnSpLocks/>
            </p:cNvCxnSpPr>
            <p:nvPr/>
          </p:nvCxnSpPr>
          <p:spPr>
            <a:xfrm flipV="1">
              <a:off x="2185847" y="1899546"/>
              <a:ext cx="2982994" cy="1866632"/>
            </a:xfrm>
            <a:prstGeom prst="curvedConnector3">
              <a:avLst>
                <a:gd name="adj1" fmla="val 45892"/>
              </a:avLst>
            </a:prstGeom>
            <a:ln w="57150">
              <a:solidFill>
                <a:schemeClr val="accent6">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5" name="グループ化 174">
            <a:extLst>
              <a:ext uri="{FF2B5EF4-FFF2-40B4-BE49-F238E27FC236}">
                <a16:creationId xmlns:a16="http://schemas.microsoft.com/office/drawing/2014/main" id="{D2013D8F-8100-9F4A-9721-BCC64D3CCCA9}"/>
              </a:ext>
            </a:extLst>
          </p:cNvPr>
          <p:cNvGrpSpPr/>
          <p:nvPr/>
        </p:nvGrpSpPr>
        <p:grpSpPr>
          <a:xfrm>
            <a:off x="420914" y="2908614"/>
            <a:ext cx="3012784" cy="1187517"/>
            <a:chOff x="420914" y="2908614"/>
            <a:chExt cx="3012784" cy="1187517"/>
          </a:xfrm>
        </p:grpSpPr>
        <p:pic>
          <p:nvPicPr>
            <p:cNvPr id="281" name="Picture 57">
              <a:extLst>
                <a:ext uri="{FF2B5EF4-FFF2-40B4-BE49-F238E27FC236}">
                  <a16:creationId xmlns:a16="http://schemas.microsoft.com/office/drawing/2014/main" id="{275B7ABC-990B-D643-B776-0322BC83AA3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985861" y="3831653"/>
              <a:ext cx="711569" cy="243338"/>
            </a:xfrm>
            <a:prstGeom prst="rect">
              <a:avLst/>
            </a:prstGeom>
          </p:spPr>
        </p:pic>
        <p:pic>
          <p:nvPicPr>
            <p:cNvPr id="278" name="Picture 57">
              <a:extLst>
                <a:ext uri="{FF2B5EF4-FFF2-40B4-BE49-F238E27FC236}">
                  <a16:creationId xmlns:a16="http://schemas.microsoft.com/office/drawing/2014/main" id="{080A08DD-0159-DE41-A2D9-7D9E839BF83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39245" y="3669689"/>
              <a:ext cx="711569" cy="243338"/>
            </a:xfrm>
            <a:prstGeom prst="rect">
              <a:avLst/>
            </a:prstGeom>
          </p:spPr>
        </p:pic>
        <p:pic>
          <p:nvPicPr>
            <p:cNvPr id="279" name="Picture 57">
              <a:extLst>
                <a:ext uri="{FF2B5EF4-FFF2-40B4-BE49-F238E27FC236}">
                  <a16:creationId xmlns:a16="http://schemas.microsoft.com/office/drawing/2014/main" id="{223E845F-CBD7-534B-845E-6BA205B79C8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262971" y="3791358"/>
              <a:ext cx="711569" cy="243338"/>
            </a:xfrm>
            <a:prstGeom prst="rect">
              <a:avLst/>
            </a:prstGeom>
          </p:spPr>
        </p:pic>
        <p:pic>
          <p:nvPicPr>
            <p:cNvPr id="282" name="Picture 57">
              <a:extLst>
                <a:ext uri="{FF2B5EF4-FFF2-40B4-BE49-F238E27FC236}">
                  <a16:creationId xmlns:a16="http://schemas.microsoft.com/office/drawing/2014/main" id="{1767FBE9-6DA3-F84E-ADE8-4DEBBE11A117}"/>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722129" y="3852793"/>
              <a:ext cx="711569" cy="243338"/>
            </a:xfrm>
            <a:prstGeom prst="rect">
              <a:avLst/>
            </a:prstGeom>
          </p:spPr>
        </p:pic>
        <p:pic>
          <p:nvPicPr>
            <p:cNvPr id="284" name="Picture 57">
              <a:extLst>
                <a:ext uri="{FF2B5EF4-FFF2-40B4-BE49-F238E27FC236}">
                  <a16:creationId xmlns:a16="http://schemas.microsoft.com/office/drawing/2014/main" id="{A869C0BB-A9CE-4F45-9535-1808C56AAFF6}"/>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588530" y="2960376"/>
              <a:ext cx="711569" cy="243338"/>
            </a:xfrm>
            <a:prstGeom prst="rect">
              <a:avLst/>
            </a:prstGeom>
          </p:spPr>
        </p:pic>
        <p:grpSp>
          <p:nvGrpSpPr>
            <p:cNvPr id="5" name="グループ化 4">
              <a:extLst>
                <a:ext uri="{FF2B5EF4-FFF2-40B4-BE49-F238E27FC236}">
                  <a16:creationId xmlns:a16="http://schemas.microsoft.com/office/drawing/2014/main" id="{C8193291-E021-3243-9012-CD1D15F9D12B}"/>
                </a:ext>
              </a:extLst>
            </p:cNvPr>
            <p:cNvGrpSpPr/>
            <p:nvPr/>
          </p:nvGrpSpPr>
          <p:grpSpPr>
            <a:xfrm>
              <a:off x="420914" y="2908614"/>
              <a:ext cx="2518692" cy="1131696"/>
              <a:chOff x="420914" y="2908614"/>
              <a:chExt cx="2518692" cy="1131696"/>
            </a:xfrm>
          </p:grpSpPr>
          <p:grpSp>
            <p:nvGrpSpPr>
              <p:cNvPr id="311" name="グループ化 310">
                <a:extLst>
                  <a:ext uri="{FF2B5EF4-FFF2-40B4-BE49-F238E27FC236}">
                    <a16:creationId xmlns:a16="http://schemas.microsoft.com/office/drawing/2014/main" id="{0CFFF899-A179-3A45-A211-EC6DD2E2945D}"/>
                  </a:ext>
                </a:extLst>
              </p:cNvPr>
              <p:cNvGrpSpPr/>
              <p:nvPr/>
            </p:nvGrpSpPr>
            <p:grpSpPr>
              <a:xfrm>
                <a:off x="420914" y="3462838"/>
                <a:ext cx="246810" cy="270352"/>
                <a:chOff x="4838494" y="2077254"/>
                <a:chExt cx="318494" cy="348873"/>
              </a:xfrm>
            </p:grpSpPr>
            <p:sp>
              <p:nvSpPr>
                <p:cNvPr id="312" name="Freeform 38">
                  <a:extLst>
                    <a:ext uri="{FF2B5EF4-FFF2-40B4-BE49-F238E27FC236}">
                      <a16:creationId xmlns:a16="http://schemas.microsoft.com/office/drawing/2014/main" id="{B141FA9E-5C3D-364C-A42D-56B242EF7D53}"/>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13" name="Freeform 39">
                  <a:extLst>
                    <a:ext uri="{FF2B5EF4-FFF2-40B4-BE49-F238E27FC236}">
                      <a16:creationId xmlns:a16="http://schemas.microsoft.com/office/drawing/2014/main" id="{FCB0FAC9-B189-9543-8DAF-5C32BB138F4F}"/>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nvGrpSpPr>
              <p:cNvPr id="315" name="グループ化 314">
                <a:extLst>
                  <a:ext uri="{FF2B5EF4-FFF2-40B4-BE49-F238E27FC236}">
                    <a16:creationId xmlns:a16="http://schemas.microsoft.com/office/drawing/2014/main" id="{27372287-128F-9C48-BF1F-CC0D1B121B8D}"/>
                  </a:ext>
                </a:extLst>
              </p:cNvPr>
              <p:cNvGrpSpPr/>
              <p:nvPr/>
            </p:nvGrpSpPr>
            <p:grpSpPr>
              <a:xfrm>
                <a:off x="1293767" y="3629392"/>
                <a:ext cx="246810" cy="270352"/>
                <a:chOff x="4838494" y="2077254"/>
                <a:chExt cx="318494" cy="348873"/>
              </a:xfrm>
            </p:grpSpPr>
            <p:sp>
              <p:nvSpPr>
                <p:cNvPr id="316" name="Freeform 38">
                  <a:extLst>
                    <a:ext uri="{FF2B5EF4-FFF2-40B4-BE49-F238E27FC236}">
                      <a16:creationId xmlns:a16="http://schemas.microsoft.com/office/drawing/2014/main" id="{D06E8D96-BB00-5546-BB28-84FD72530105}"/>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17" name="Freeform 39">
                  <a:extLst>
                    <a:ext uri="{FF2B5EF4-FFF2-40B4-BE49-F238E27FC236}">
                      <a16:creationId xmlns:a16="http://schemas.microsoft.com/office/drawing/2014/main" id="{05BB705F-C216-9D42-BB08-87112AAD9F17}"/>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nvGrpSpPr>
              <p:cNvPr id="319" name="グループ化 318">
                <a:extLst>
                  <a:ext uri="{FF2B5EF4-FFF2-40B4-BE49-F238E27FC236}">
                    <a16:creationId xmlns:a16="http://schemas.microsoft.com/office/drawing/2014/main" id="{142517A5-B083-7749-BBBF-74D0DA12A2BC}"/>
                  </a:ext>
                </a:extLst>
              </p:cNvPr>
              <p:cNvGrpSpPr/>
              <p:nvPr/>
            </p:nvGrpSpPr>
            <p:grpSpPr>
              <a:xfrm>
                <a:off x="2000004" y="3693658"/>
                <a:ext cx="246810" cy="270352"/>
                <a:chOff x="4838494" y="2077254"/>
                <a:chExt cx="318494" cy="348873"/>
              </a:xfrm>
            </p:grpSpPr>
            <p:sp>
              <p:nvSpPr>
                <p:cNvPr id="320" name="Freeform 38">
                  <a:extLst>
                    <a:ext uri="{FF2B5EF4-FFF2-40B4-BE49-F238E27FC236}">
                      <a16:creationId xmlns:a16="http://schemas.microsoft.com/office/drawing/2014/main" id="{1650264A-1B28-AA44-8632-C0E030F17FF9}"/>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21" name="Freeform 39">
                  <a:extLst>
                    <a:ext uri="{FF2B5EF4-FFF2-40B4-BE49-F238E27FC236}">
                      <a16:creationId xmlns:a16="http://schemas.microsoft.com/office/drawing/2014/main" id="{67EB6990-02AA-5A4C-A55D-83C5DAD8CEC6}"/>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nvGrpSpPr>
              <p:cNvPr id="323" name="グループ化 322">
                <a:extLst>
                  <a:ext uri="{FF2B5EF4-FFF2-40B4-BE49-F238E27FC236}">
                    <a16:creationId xmlns:a16="http://schemas.microsoft.com/office/drawing/2014/main" id="{FA780363-091C-9543-A358-535D76E26438}"/>
                  </a:ext>
                </a:extLst>
              </p:cNvPr>
              <p:cNvGrpSpPr/>
              <p:nvPr/>
            </p:nvGrpSpPr>
            <p:grpSpPr>
              <a:xfrm>
                <a:off x="2692796" y="3769958"/>
                <a:ext cx="246810" cy="270352"/>
                <a:chOff x="4838494" y="2077254"/>
                <a:chExt cx="318494" cy="348873"/>
              </a:xfrm>
            </p:grpSpPr>
            <p:sp>
              <p:nvSpPr>
                <p:cNvPr id="324" name="Freeform 38">
                  <a:extLst>
                    <a:ext uri="{FF2B5EF4-FFF2-40B4-BE49-F238E27FC236}">
                      <a16:creationId xmlns:a16="http://schemas.microsoft.com/office/drawing/2014/main" id="{BADB14DD-CC13-CF44-AB7F-9040E77C32BA}"/>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325" name="Freeform 39">
                  <a:extLst>
                    <a:ext uri="{FF2B5EF4-FFF2-40B4-BE49-F238E27FC236}">
                      <a16:creationId xmlns:a16="http://schemas.microsoft.com/office/drawing/2014/main" id="{90B618B2-62CD-F74B-80E9-C4E99A8AC477}"/>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nvGrpSpPr>
              <p:cNvPr id="285" name="グループ化 284">
                <a:extLst>
                  <a:ext uri="{FF2B5EF4-FFF2-40B4-BE49-F238E27FC236}">
                    <a16:creationId xmlns:a16="http://schemas.microsoft.com/office/drawing/2014/main" id="{8505F893-EEF6-A040-BD1B-9A921C5D71A6}"/>
                  </a:ext>
                </a:extLst>
              </p:cNvPr>
              <p:cNvGrpSpPr/>
              <p:nvPr/>
            </p:nvGrpSpPr>
            <p:grpSpPr>
              <a:xfrm>
                <a:off x="2560400" y="2908614"/>
                <a:ext cx="246810" cy="270352"/>
                <a:chOff x="4838494" y="2077254"/>
                <a:chExt cx="318494" cy="348873"/>
              </a:xfrm>
            </p:grpSpPr>
            <p:sp>
              <p:nvSpPr>
                <p:cNvPr id="287" name="Freeform 38">
                  <a:extLst>
                    <a:ext uri="{FF2B5EF4-FFF2-40B4-BE49-F238E27FC236}">
                      <a16:creationId xmlns:a16="http://schemas.microsoft.com/office/drawing/2014/main" id="{BB652106-157E-EB44-BA6F-9DE2A61A1215}"/>
                    </a:ext>
                  </a:extLst>
                </p:cNvPr>
                <p:cNvSpPr>
                  <a:spLocks noChangeArrowheads="1"/>
                </p:cNvSpPr>
                <p:nvPr/>
              </p:nvSpPr>
              <p:spPr bwMode="auto">
                <a:xfrm>
                  <a:off x="4838494" y="2077254"/>
                  <a:ext cx="318494" cy="348873"/>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49FD9"/>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sp>
              <p:nvSpPr>
                <p:cNvPr id="288" name="Freeform 39">
                  <a:extLst>
                    <a:ext uri="{FF2B5EF4-FFF2-40B4-BE49-F238E27FC236}">
                      <a16:creationId xmlns:a16="http://schemas.microsoft.com/office/drawing/2014/main" id="{DD926379-6AEC-D246-81D0-42BE87D03723}"/>
                    </a:ext>
                  </a:extLst>
                </p:cNvPr>
                <p:cNvSpPr>
                  <a:spLocks noChangeArrowheads="1"/>
                </p:cNvSpPr>
                <p:nvPr/>
              </p:nvSpPr>
              <p:spPr bwMode="auto">
                <a:xfrm>
                  <a:off x="4898784" y="2151108"/>
                  <a:ext cx="213809" cy="143729"/>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333333"/>
                    </a:solidFill>
                    <a:effectLst/>
                    <a:uLnTx/>
                    <a:uFillTx/>
                    <a:latin typeface="Arial"/>
                    <a:ea typeface="ＭＳ Ｐゴシック"/>
                  </a:endParaRPr>
                </a:p>
              </p:txBody>
            </p:sp>
          </p:grpSp>
        </p:grpSp>
      </p:grpSp>
      <p:sp>
        <p:nvSpPr>
          <p:cNvPr id="290" name="角丸四角形吹き出し 289">
            <a:extLst>
              <a:ext uri="{FF2B5EF4-FFF2-40B4-BE49-F238E27FC236}">
                <a16:creationId xmlns:a16="http://schemas.microsoft.com/office/drawing/2014/main" id="{78A82664-9C06-9F4D-B217-A3304CE899AC}"/>
              </a:ext>
            </a:extLst>
          </p:cNvPr>
          <p:cNvSpPr/>
          <p:nvPr/>
        </p:nvSpPr>
        <p:spPr>
          <a:xfrm>
            <a:off x="3231685" y="4239259"/>
            <a:ext cx="1367095" cy="403597"/>
          </a:xfrm>
          <a:prstGeom prst="wedgeRoundRectCallout">
            <a:avLst>
              <a:gd name="adj1" fmla="val -68740"/>
              <a:gd name="adj2" fmla="val -130586"/>
              <a:gd name="adj3" fmla="val 16667"/>
            </a:avLst>
          </a:prstGeom>
          <a:solidFill>
            <a:schemeClr val="accent2"/>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SSID</a:t>
            </a:r>
            <a:r>
              <a:rPr kumimoji="1" lang="ja-JP" altLang="en-US" sz="1100" b="0" i="0" u="none" strike="noStrike" kern="1200" cap="none" spc="0" normalizeH="0" baseline="0" noProof="0">
                <a:ln>
                  <a:noFill/>
                </a:ln>
                <a:solidFill>
                  <a:srgbClr val="282828"/>
                </a:solidFill>
                <a:effectLst/>
                <a:uLnTx/>
                <a:uFillTx/>
                <a:latin typeface="+mn-lt"/>
                <a:ea typeface="+mn-ea"/>
                <a:cs typeface="+mn-cs"/>
              </a:rPr>
              <a:t>毎の</a:t>
            </a:r>
            <a:r>
              <a:rPr kumimoji="1" lang="en-US" altLang="ja-JP" sz="1100" b="0" i="0" u="none" strike="noStrike" kern="1200" cap="none" spc="0" normalizeH="0" baseline="0" noProof="0" dirty="0">
                <a:ln>
                  <a:noFill/>
                </a:ln>
                <a:solidFill>
                  <a:srgbClr val="282828"/>
                </a:solidFill>
                <a:effectLst/>
                <a:uLnTx/>
                <a:uFillTx/>
                <a:latin typeface="+mn-lt"/>
                <a:ea typeface="+mn-ea"/>
                <a:cs typeface="+mn-cs"/>
              </a:rPr>
              <a:t>Umbrella</a:t>
            </a:r>
            <a:r>
              <a:rPr kumimoji="1" lang="ja-JP" altLang="en-US" sz="1100" b="0" i="0" u="none" strike="noStrike" kern="1200" cap="none" spc="0" normalizeH="0" baseline="0" noProof="0">
                <a:ln>
                  <a:noFill/>
                </a:ln>
                <a:solidFill>
                  <a:srgbClr val="282828"/>
                </a:solidFill>
                <a:effectLst/>
                <a:uLnTx/>
                <a:uFillTx/>
                <a:latin typeface="+mn-lt"/>
                <a:ea typeface="+mn-ea"/>
                <a:cs typeface="+mn-cs"/>
              </a:rPr>
              <a:t>ポリシー</a:t>
            </a:r>
            <a:endParaRPr kumimoji="1" lang="ja-JP" altLang="en-US" sz="1100" b="0" i="0" u="none" strike="noStrike" kern="1200" cap="none" spc="0" normalizeH="0" baseline="0" noProof="0" dirty="0">
              <a:ln>
                <a:noFill/>
              </a:ln>
              <a:solidFill>
                <a:srgbClr val="282828"/>
              </a:solidFill>
              <a:effectLst/>
              <a:uLnTx/>
              <a:uFillTx/>
              <a:latin typeface="+mn-lt"/>
              <a:ea typeface="+mn-ea"/>
              <a:cs typeface="+mn-cs"/>
            </a:endParaRPr>
          </a:p>
        </p:txBody>
      </p:sp>
      <p:sp>
        <p:nvSpPr>
          <p:cNvPr id="291" name="角丸四角形吹き出し 290">
            <a:extLst>
              <a:ext uri="{FF2B5EF4-FFF2-40B4-BE49-F238E27FC236}">
                <a16:creationId xmlns:a16="http://schemas.microsoft.com/office/drawing/2014/main" id="{835FAF6F-CCFC-0842-9CC7-F06502576A28}"/>
              </a:ext>
            </a:extLst>
          </p:cNvPr>
          <p:cNvSpPr/>
          <p:nvPr/>
        </p:nvSpPr>
        <p:spPr>
          <a:xfrm>
            <a:off x="7162333" y="4129422"/>
            <a:ext cx="1244366" cy="430630"/>
          </a:xfrm>
          <a:prstGeom prst="wedgeRoundRectCallout">
            <a:avLst>
              <a:gd name="adj1" fmla="val -92657"/>
              <a:gd name="adj2" fmla="val -144827"/>
              <a:gd name="adj3" fmla="val 16667"/>
            </a:avLst>
          </a:prstGeom>
          <a:solidFill>
            <a:schemeClr val="accent1">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282828"/>
                </a:solidFill>
                <a:effectLst/>
                <a:uLnTx/>
                <a:uFillTx/>
                <a:latin typeface="+mn-lt"/>
                <a:ea typeface="+mn-ea"/>
                <a:cs typeface="+mn-cs"/>
              </a:rPr>
              <a:t>外出先の</a:t>
            </a:r>
            <a:endParaRPr kumimoji="1" lang="en-US" altLang="ja-JP" sz="1100" b="0" i="0" u="none" strike="noStrike" kern="1200" cap="none" spc="0" normalizeH="0" baseline="0" noProof="0" dirty="0">
              <a:ln>
                <a:noFill/>
              </a:ln>
              <a:solidFill>
                <a:srgbClr val="282828"/>
              </a:solidFill>
              <a:effectLst/>
              <a:uLnTx/>
              <a:uFillTx/>
              <a:latin typeface="+mn-lt"/>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282828"/>
                </a:solidFill>
                <a:effectLst/>
                <a:uLnTx/>
                <a:uFillTx/>
                <a:latin typeface="+mn-lt"/>
                <a:ea typeface="+mn-ea"/>
                <a:cs typeface="+mn-cs"/>
              </a:rPr>
              <a:t>デバイスも保護</a:t>
            </a:r>
            <a:endParaRPr kumimoji="1" lang="ja-JP" altLang="en-US" sz="1100" b="0" i="0" u="none" strike="noStrike" kern="1200" cap="none" spc="0" normalizeH="0" baseline="0" noProof="0" dirty="0">
              <a:ln>
                <a:noFill/>
              </a:ln>
              <a:solidFill>
                <a:srgbClr val="282828"/>
              </a:solidFill>
              <a:effectLst/>
              <a:uLnTx/>
              <a:uFillTx/>
              <a:latin typeface="+mn-lt"/>
              <a:ea typeface="+mn-ea"/>
              <a:cs typeface="+mn-cs"/>
            </a:endParaRPr>
          </a:p>
        </p:txBody>
      </p:sp>
    </p:spTree>
    <p:extLst>
      <p:ext uri="{BB962C8B-B14F-4D97-AF65-F5344CB8AC3E}">
        <p14:creationId xmlns:p14="http://schemas.microsoft.com/office/powerpoint/2010/main" val="150052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286" grpId="0" animBg="1"/>
      <p:bldP spid="354" grpId="0" animBg="1"/>
      <p:bldP spid="276" grpId="0" animBg="1"/>
      <p:bldP spid="277" grpId="0" animBg="1"/>
      <p:bldP spid="290" grpId="0" animBg="1"/>
      <p:bldP spid="2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FDB37-8C2E-D34F-8EB0-BDB55EECB176}"/>
              </a:ext>
            </a:extLst>
          </p:cNvPr>
          <p:cNvSpPr>
            <a:spLocks noGrp="1"/>
          </p:cNvSpPr>
          <p:nvPr>
            <p:ph type="title"/>
          </p:nvPr>
        </p:nvSpPr>
        <p:spPr>
          <a:xfrm>
            <a:off x="457444" y="197443"/>
            <a:ext cx="8345489" cy="731837"/>
          </a:xfrm>
        </p:spPr>
        <p:txBody>
          <a:bodyPr/>
          <a:lstStyle/>
          <a:p>
            <a:r>
              <a:rPr kumimoji="1" lang="en-US" altLang="ja-JP" dirty="0" err="1"/>
              <a:t>Umbrella+Meraki</a:t>
            </a:r>
            <a:r>
              <a:rPr kumimoji="1" lang="ja-JP" altLang="en-US"/>
              <a:t>連携</a:t>
            </a:r>
          </a:p>
        </p:txBody>
      </p:sp>
      <p:pic>
        <p:nvPicPr>
          <p:cNvPr id="3" name="Picture 3">
            <a:extLst>
              <a:ext uri="{FF2B5EF4-FFF2-40B4-BE49-F238E27FC236}">
                <a16:creationId xmlns:a16="http://schemas.microsoft.com/office/drawing/2014/main" id="{F7B52C98-5025-A54B-97CB-36E80145600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48105" y="3042732"/>
            <a:ext cx="1874018" cy="364481"/>
          </a:xfrm>
          <a:prstGeom prst="rect">
            <a:avLst/>
          </a:prstGeom>
        </p:spPr>
      </p:pic>
      <p:pic>
        <p:nvPicPr>
          <p:cNvPr id="4" name="Picture 16">
            <a:extLst>
              <a:ext uri="{FF2B5EF4-FFF2-40B4-BE49-F238E27FC236}">
                <a16:creationId xmlns:a16="http://schemas.microsoft.com/office/drawing/2014/main" id="{7E8AE61C-D7B9-2046-A31C-068ED0D99FFB}"/>
              </a:ext>
            </a:extLst>
          </p:cNvPr>
          <p:cNvPicPr>
            <a:picLocks noChangeAspect="1"/>
          </p:cNvPicPr>
          <p:nvPr/>
        </p:nvPicPr>
        <p:blipFill>
          <a:blip r:embed="rId3"/>
          <a:stretch>
            <a:fillRect/>
          </a:stretch>
        </p:blipFill>
        <p:spPr>
          <a:xfrm>
            <a:off x="3491640" y="1918390"/>
            <a:ext cx="2277099" cy="239096"/>
          </a:xfrm>
          <a:prstGeom prst="rect">
            <a:avLst/>
          </a:prstGeom>
        </p:spPr>
      </p:pic>
      <p:sp>
        <p:nvSpPr>
          <p:cNvPr id="6" name="テキスト ボックス 5">
            <a:extLst>
              <a:ext uri="{FF2B5EF4-FFF2-40B4-BE49-F238E27FC236}">
                <a16:creationId xmlns:a16="http://schemas.microsoft.com/office/drawing/2014/main" id="{46A66AAD-BD21-2D43-B2A9-76EDA601C06E}"/>
              </a:ext>
            </a:extLst>
          </p:cNvPr>
          <p:cNvSpPr txBox="1"/>
          <p:nvPr/>
        </p:nvSpPr>
        <p:spPr>
          <a:xfrm>
            <a:off x="4845473" y="2536558"/>
            <a:ext cx="2247731"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srgbClr val="282828"/>
                </a:solidFill>
                <a:effectLst/>
                <a:uLnTx/>
                <a:uFillTx/>
                <a:latin typeface="CiscoSansTT ExtraLight"/>
                <a:ea typeface="ＭＳ Ｐゴシック" charset="0"/>
                <a:cs typeface="+mn-cs"/>
              </a:rPr>
              <a:t>SSID</a:t>
            </a:r>
            <a:r>
              <a:rPr kumimoji="0" lang="ja-JP" altLang="en-US" sz="1050" b="0" i="0" u="none" strike="noStrike" kern="1200" cap="none" spc="0" normalizeH="0" baseline="0" noProof="0">
                <a:ln>
                  <a:noFill/>
                </a:ln>
                <a:solidFill>
                  <a:srgbClr val="282828"/>
                </a:solidFill>
                <a:effectLst/>
                <a:uLnTx/>
                <a:uFillTx/>
                <a:latin typeface="CiscoSansTT ExtraLight"/>
                <a:ea typeface="ＭＳ Ｐゴシック" charset="0"/>
                <a:cs typeface="+mn-cs"/>
              </a:rPr>
              <a:t>単位で</a:t>
            </a:r>
            <a:r>
              <a:rPr kumimoji="0" lang="en-US" altLang="ja-JP" sz="1050" b="0" i="0" u="none" strike="noStrike" kern="1200" cap="none" spc="0" normalizeH="0" baseline="0" noProof="0" dirty="0" err="1">
                <a:ln>
                  <a:noFill/>
                </a:ln>
                <a:solidFill>
                  <a:srgbClr val="282828"/>
                </a:solidFill>
                <a:effectLst/>
                <a:uLnTx/>
                <a:uFillTx/>
                <a:latin typeface="CiscoSansTT ExtraLight"/>
                <a:ea typeface="ＭＳ Ｐゴシック" charset="0"/>
                <a:cs typeface="+mn-cs"/>
              </a:rPr>
              <a:t>Unbrella</a:t>
            </a:r>
            <a:r>
              <a:rPr kumimoji="0" lang="ja-JP" altLang="en-US" sz="1050" b="0" i="0" u="none" strike="noStrike" kern="1200" cap="none" spc="0" normalizeH="0" baseline="0" noProof="0">
                <a:ln>
                  <a:noFill/>
                </a:ln>
                <a:solidFill>
                  <a:srgbClr val="282828"/>
                </a:solidFill>
                <a:effectLst/>
                <a:uLnTx/>
                <a:uFillTx/>
                <a:latin typeface="CiscoSansTT ExtraLight"/>
                <a:ea typeface="ＭＳ Ｐゴシック" charset="0"/>
                <a:cs typeface="+mn-cs"/>
              </a:rPr>
              <a:t>ポリシーの設定</a:t>
            </a:r>
            <a:endParaRPr kumimoji="0" lang="en-US" altLang="ja-JP" sz="10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10" name="上下矢印 9">
            <a:extLst>
              <a:ext uri="{FF2B5EF4-FFF2-40B4-BE49-F238E27FC236}">
                <a16:creationId xmlns:a16="http://schemas.microsoft.com/office/drawing/2014/main" id="{A0C770B6-E378-D347-9C14-F43416F3FBF6}"/>
              </a:ext>
            </a:extLst>
          </p:cNvPr>
          <p:cNvSpPr/>
          <p:nvPr/>
        </p:nvSpPr>
        <p:spPr>
          <a:xfrm>
            <a:off x="4567845" y="2361322"/>
            <a:ext cx="267196" cy="658721"/>
          </a:xfrm>
          <a:prstGeom prst="up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2" name="Oval 2">
            <a:extLst>
              <a:ext uri="{FF2B5EF4-FFF2-40B4-BE49-F238E27FC236}">
                <a16:creationId xmlns:a16="http://schemas.microsoft.com/office/drawing/2014/main" id="{6BC228A2-3AE0-FF46-AEBC-AE2C78F26A32}"/>
              </a:ext>
            </a:extLst>
          </p:cNvPr>
          <p:cNvSpPr/>
          <p:nvPr/>
        </p:nvSpPr>
        <p:spPr bwMode="auto">
          <a:xfrm>
            <a:off x="3982264" y="427664"/>
            <a:ext cx="1438356" cy="882809"/>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FFFFFF"/>
          </a:solidFill>
          <a:ln w="19050" cap="flat" cmpd="sng" algn="ctr">
            <a:solidFill>
              <a:srgbClr val="FFFFFF">
                <a:lumMod val="50000"/>
              </a:srgbClr>
            </a:solidFill>
            <a:prstDash val="solid"/>
            <a:headEnd type="none" w="med" len="med"/>
            <a:tailEnd type="none" w="med" len="med"/>
          </a:ln>
          <a:effectLst/>
        </p:spPr>
        <p:txBody>
          <a:bodyPr rot="0" spcFirstLastPara="0" vertOverflow="overflow" horzOverflow="overflow" vert="horz" wrap="square" lIns="82296" tIns="41148" rIns="41148" bIns="82296" numCol="1" spcCol="0" rtlCol="0" fromWordArt="0" anchor="b" anchorCtr="0" forceAA="0" compatLnSpc="1">
            <a:prstTxWarp prst="textNoShape">
              <a:avLst/>
            </a:prstTxWarp>
            <a:noAutofit/>
          </a:bodyPr>
          <a:lstStyle/>
          <a:p>
            <a:pPr marL="0" marR="0" lvl="0" indent="0" algn="ctr" defTabSz="616940" rtl="0" eaLnBrk="1" fontAlgn="base" latinLnBrk="0" hangingPunct="1">
              <a:lnSpc>
                <a:spcPct val="100000"/>
              </a:lnSpc>
              <a:spcBef>
                <a:spcPct val="0"/>
              </a:spcBef>
              <a:spcAft>
                <a:spcPct val="0"/>
              </a:spcAft>
              <a:buClrTx/>
              <a:buSzTx/>
              <a:buFontTx/>
              <a:buNone/>
              <a:tabLst/>
              <a:defRPr/>
            </a:pPr>
            <a:endParaRPr kumimoji="0" lang="x-none" sz="1350" b="0" i="0" u="none" strike="noStrike" kern="0" cap="none" spc="-34" normalizeH="0" baseline="0" noProof="0" dirty="0" err="1">
              <a:ln>
                <a:noFill/>
              </a:ln>
              <a:gradFill>
                <a:gsLst>
                  <a:gs pos="0">
                    <a:srgbClr val="FFFFFF"/>
                  </a:gs>
                  <a:gs pos="100000">
                    <a:srgbClr val="FFFFFF"/>
                  </a:gs>
                </a:gsLst>
                <a:lin ang="5400000" scaled="0"/>
              </a:gra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9CA952BF-8D57-8147-84B8-8EB3314C810F}"/>
              </a:ext>
            </a:extLst>
          </p:cNvPr>
          <p:cNvSpPr txBox="1"/>
          <p:nvPr/>
        </p:nvSpPr>
        <p:spPr>
          <a:xfrm>
            <a:off x="4338241" y="968403"/>
            <a:ext cx="77617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srgbClr val="282828"/>
                </a:solidFill>
                <a:effectLst/>
                <a:uLnTx/>
                <a:uFillTx/>
                <a:latin typeface="CiscoSansTT ExtraLight"/>
                <a:ea typeface="ＭＳ Ｐゴシック" charset="0"/>
                <a:cs typeface="+mn-cs"/>
              </a:rPr>
              <a:t>internet</a:t>
            </a:r>
            <a:endParaRPr kumimoji="1" lang="ja-JP" altLang="en-US" sz="13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23" name="右矢印 22">
            <a:extLst>
              <a:ext uri="{FF2B5EF4-FFF2-40B4-BE49-F238E27FC236}">
                <a16:creationId xmlns:a16="http://schemas.microsoft.com/office/drawing/2014/main" id="{C3A03710-2350-C04A-A2F4-D10F5FEB80EA}"/>
              </a:ext>
            </a:extLst>
          </p:cNvPr>
          <p:cNvSpPr/>
          <p:nvPr/>
        </p:nvSpPr>
        <p:spPr>
          <a:xfrm rot="16200000">
            <a:off x="4448292" y="1490096"/>
            <a:ext cx="510776" cy="271670"/>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4" name="テキスト ボックス 23">
            <a:extLst>
              <a:ext uri="{FF2B5EF4-FFF2-40B4-BE49-F238E27FC236}">
                <a16:creationId xmlns:a16="http://schemas.microsoft.com/office/drawing/2014/main" id="{3F8598CC-8766-B040-A6EC-81DB9249C396}"/>
              </a:ext>
            </a:extLst>
          </p:cNvPr>
          <p:cNvSpPr txBox="1"/>
          <p:nvPr/>
        </p:nvSpPr>
        <p:spPr>
          <a:xfrm>
            <a:off x="4889555" y="1526172"/>
            <a:ext cx="2146742"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282828"/>
                </a:solidFill>
                <a:effectLst/>
                <a:uLnTx/>
                <a:uFillTx/>
                <a:latin typeface="CiscoSansTT ExtraLight"/>
                <a:ea typeface="ＭＳ Ｐゴシック" charset="0"/>
                <a:cs typeface="+mn-cs"/>
              </a:rPr>
              <a:t>クライアントと通信先のトラッキング</a:t>
            </a:r>
            <a:endParaRPr kumimoji="1" lang="ja-JP" altLang="en-US" sz="10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pic>
        <p:nvPicPr>
          <p:cNvPr id="18" name="Picture 8">
            <a:extLst>
              <a:ext uri="{FF2B5EF4-FFF2-40B4-BE49-F238E27FC236}">
                <a16:creationId xmlns:a16="http://schemas.microsoft.com/office/drawing/2014/main" id="{69511B02-7359-EC4B-8FFA-C0F8B4A98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0792" y="3523786"/>
            <a:ext cx="787521" cy="530264"/>
          </a:xfrm>
          <a:prstGeom prst="rect">
            <a:avLst/>
          </a:prstGeom>
        </p:spPr>
      </p:pic>
      <p:pic>
        <p:nvPicPr>
          <p:cNvPr id="7" name="図 6">
            <a:extLst>
              <a:ext uri="{FF2B5EF4-FFF2-40B4-BE49-F238E27FC236}">
                <a16:creationId xmlns:a16="http://schemas.microsoft.com/office/drawing/2014/main" id="{4F517F11-5739-7044-A913-33A2FDC5D71F}"/>
              </a:ext>
            </a:extLst>
          </p:cNvPr>
          <p:cNvPicPr>
            <a:picLocks noChangeAspect="1"/>
          </p:cNvPicPr>
          <p:nvPr/>
        </p:nvPicPr>
        <p:blipFill>
          <a:blip r:embed="rId5"/>
          <a:stretch>
            <a:fillRect/>
          </a:stretch>
        </p:blipFill>
        <p:spPr>
          <a:xfrm>
            <a:off x="5651369" y="3763555"/>
            <a:ext cx="780686" cy="1138498"/>
          </a:xfrm>
          <a:prstGeom prst="rect">
            <a:avLst/>
          </a:prstGeom>
        </p:spPr>
      </p:pic>
      <p:sp>
        <p:nvSpPr>
          <p:cNvPr id="13" name="メモ 12">
            <a:extLst>
              <a:ext uri="{FF2B5EF4-FFF2-40B4-BE49-F238E27FC236}">
                <a16:creationId xmlns:a16="http://schemas.microsoft.com/office/drawing/2014/main" id="{D7D1E826-45E5-FD4C-9512-B7EAA85ADB62}"/>
              </a:ext>
            </a:extLst>
          </p:cNvPr>
          <p:cNvSpPr/>
          <p:nvPr/>
        </p:nvSpPr>
        <p:spPr>
          <a:xfrm>
            <a:off x="6597272" y="3407213"/>
            <a:ext cx="2277307" cy="530264"/>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rPr>
              <a:t>SNS</a:t>
            </a:r>
            <a:r>
              <a:rPr kumimoji="1" lang="ja-JP" altLang="en-US" sz="1050" b="0" i="0" u="none" strike="noStrike" kern="1200" cap="none" spc="0" normalizeH="0" baseline="0" noProof="0">
                <a:ln>
                  <a:noFill/>
                </a:ln>
                <a:solidFill>
                  <a:srgbClr val="005073"/>
                </a:solidFill>
                <a:effectLst/>
                <a:uLnTx/>
                <a:uFillTx/>
                <a:latin typeface="CiscoSansTT ExtraLight"/>
                <a:ea typeface="+mn-ea"/>
                <a:cs typeface="+mn-cs"/>
              </a:rPr>
              <a:t>サイトへのアクセスを監視</a:t>
            </a:r>
            <a:endPar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5073"/>
                </a:solidFill>
                <a:effectLst/>
                <a:uLnTx/>
                <a:uFillTx/>
                <a:latin typeface="CiscoSansTT ExtraLight"/>
                <a:ea typeface="+mn-ea"/>
                <a:cs typeface="+mn-cs"/>
              </a:rPr>
              <a:t>一部</a:t>
            </a:r>
            <a:r>
              <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rPr>
              <a:t>Web</a:t>
            </a:r>
            <a:r>
              <a:rPr kumimoji="1" lang="ja-JP" altLang="en-US" sz="1050" b="0" i="0" u="none" strike="noStrike" kern="1200" cap="none" spc="0" normalizeH="0" baseline="0" noProof="0">
                <a:ln>
                  <a:noFill/>
                </a:ln>
                <a:solidFill>
                  <a:srgbClr val="005073"/>
                </a:solidFill>
                <a:effectLst/>
                <a:uLnTx/>
                <a:uFillTx/>
                <a:latin typeface="CiscoSansTT ExtraLight"/>
                <a:ea typeface="+mn-ea"/>
                <a:cs typeface="+mn-cs"/>
              </a:rPr>
              <a:t>サイトの閲覧を制限</a:t>
            </a:r>
            <a:endParaRPr kumimoji="1" lang="ja-JP" altLang="en-US" sz="105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9" name="テキスト ボックス 18">
            <a:extLst>
              <a:ext uri="{FF2B5EF4-FFF2-40B4-BE49-F238E27FC236}">
                <a16:creationId xmlns:a16="http://schemas.microsoft.com/office/drawing/2014/main" id="{17D028E9-5217-9545-AAA9-53A3AA98464C}"/>
              </a:ext>
            </a:extLst>
          </p:cNvPr>
          <p:cNvSpPr txBox="1"/>
          <p:nvPr/>
        </p:nvSpPr>
        <p:spPr>
          <a:xfrm>
            <a:off x="6533392" y="3146463"/>
            <a:ext cx="143340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srgbClr val="282828"/>
                </a:solidFill>
                <a:effectLst/>
                <a:uLnTx/>
                <a:uFillTx/>
                <a:latin typeface="CiscoSansTT ExtraLight"/>
                <a:ea typeface="ＭＳ Ｐゴシック" charset="0"/>
                <a:cs typeface="+mn-cs"/>
              </a:rPr>
              <a:t>SSID: Marketing</a:t>
            </a:r>
            <a:endParaRPr kumimoji="1" lang="ja-JP" altLang="en-US" sz="13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25" name="メモ 24">
            <a:extLst>
              <a:ext uri="{FF2B5EF4-FFF2-40B4-BE49-F238E27FC236}">
                <a16:creationId xmlns:a16="http://schemas.microsoft.com/office/drawing/2014/main" id="{DEE797AC-116C-5546-BB2E-F95E37EE1CED}"/>
              </a:ext>
            </a:extLst>
          </p:cNvPr>
          <p:cNvSpPr/>
          <p:nvPr/>
        </p:nvSpPr>
        <p:spPr>
          <a:xfrm>
            <a:off x="556795" y="3407213"/>
            <a:ext cx="2277307" cy="530264"/>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rPr>
              <a:t>SNS</a:t>
            </a:r>
            <a:r>
              <a:rPr kumimoji="1" lang="ja-JP" altLang="en-US" sz="1050" b="0" i="0" u="none" strike="noStrike" kern="1200" cap="none" spc="0" normalizeH="0" baseline="0" noProof="0">
                <a:ln>
                  <a:noFill/>
                </a:ln>
                <a:solidFill>
                  <a:srgbClr val="005073"/>
                </a:solidFill>
                <a:effectLst/>
                <a:uLnTx/>
                <a:uFillTx/>
                <a:latin typeface="CiscoSansTT ExtraLight"/>
                <a:ea typeface="+mn-ea"/>
                <a:cs typeface="+mn-cs"/>
              </a:rPr>
              <a:t>サイトへのアクセスを制限</a:t>
            </a:r>
            <a:endPar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5073"/>
                </a:solidFill>
                <a:effectLst/>
                <a:uLnTx/>
                <a:uFillTx/>
                <a:latin typeface="CiscoSansTT ExtraLight"/>
                <a:ea typeface="+mn-ea"/>
                <a:cs typeface="+mn-cs"/>
              </a:rPr>
              <a:t>Web</a:t>
            </a:r>
            <a:r>
              <a:rPr kumimoji="1" lang="ja-JP" altLang="en-US" sz="1050" b="0" i="0" u="none" strike="noStrike" kern="1200" cap="none" spc="0" normalizeH="0" baseline="0" noProof="0">
                <a:ln>
                  <a:noFill/>
                </a:ln>
                <a:solidFill>
                  <a:srgbClr val="005073"/>
                </a:solidFill>
                <a:effectLst/>
                <a:uLnTx/>
                <a:uFillTx/>
                <a:latin typeface="CiscoSansTT ExtraLight"/>
                <a:ea typeface="+mn-ea"/>
                <a:cs typeface="+mn-cs"/>
              </a:rPr>
              <a:t>サイトへの制限なし</a:t>
            </a:r>
            <a:endParaRPr kumimoji="1" lang="ja-JP" altLang="en-US" sz="105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6" name="テキスト ボックス 25">
            <a:extLst>
              <a:ext uri="{FF2B5EF4-FFF2-40B4-BE49-F238E27FC236}">
                <a16:creationId xmlns:a16="http://schemas.microsoft.com/office/drawing/2014/main" id="{B5B7D3BB-87B8-6F41-A606-F71A3917DAD5}"/>
              </a:ext>
            </a:extLst>
          </p:cNvPr>
          <p:cNvSpPr txBox="1"/>
          <p:nvPr/>
        </p:nvSpPr>
        <p:spPr>
          <a:xfrm>
            <a:off x="492915" y="3146463"/>
            <a:ext cx="135165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srgbClr val="282828"/>
                </a:solidFill>
                <a:effectLst/>
                <a:uLnTx/>
                <a:uFillTx/>
                <a:latin typeface="CiscoSansTT ExtraLight"/>
                <a:ea typeface="ＭＳ Ｐゴシック" charset="0"/>
                <a:cs typeface="+mn-cs"/>
              </a:rPr>
              <a:t>SSID: Engineer</a:t>
            </a:r>
            <a:endParaRPr kumimoji="1" lang="ja-JP" altLang="en-US" sz="13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pic>
        <p:nvPicPr>
          <p:cNvPr id="27" name="図 26">
            <a:extLst>
              <a:ext uri="{FF2B5EF4-FFF2-40B4-BE49-F238E27FC236}">
                <a16:creationId xmlns:a16="http://schemas.microsoft.com/office/drawing/2014/main" id="{64699AC5-9E39-044E-A7C3-A34C5781BF74}"/>
              </a:ext>
            </a:extLst>
          </p:cNvPr>
          <p:cNvPicPr>
            <a:picLocks noChangeAspect="1"/>
          </p:cNvPicPr>
          <p:nvPr/>
        </p:nvPicPr>
        <p:blipFill>
          <a:blip r:embed="rId6"/>
          <a:stretch>
            <a:fillRect/>
          </a:stretch>
        </p:blipFill>
        <p:spPr>
          <a:xfrm>
            <a:off x="2788236" y="3763554"/>
            <a:ext cx="780686" cy="1138498"/>
          </a:xfrm>
          <a:prstGeom prst="rect">
            <a:avLst/>
          </a:prstGeom>
        </p:spPr>
      </p:pic>
      <p:sp>
        <p:nvSpPr>
          <p:cNvPr id="5" name="テキスト ボックス 4">
            <a:extLst>
              <a:ext uri="{FF2B5EF4-FFF2-40B4-BE49-F238E27FC236}">
                <a16:creationId xmlns:a16="http://schemas.microsoft.com/office/drawing/2014/main" id="{9F48B5D2-4D54-DE41-BE22-146E511ADA8C}"/>
              </a:ext>
            </a:extLst>
          </p:cNvPr>
          <p:cNvSpPr txBox="1"/>
          <p:nvPr/>
        </p:nvSpPr>
        <p:spPr>
          <a:xfrm>
            <a:off x="5768739" y="1973212"/>
            <a:ext cx="2274982"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282828"/>
                </a:solidFill>
                <a:effectLst/>
                <a:uLnTx/>
                <a:uFillTx/>
                <a:latin typeface="CiscoSansTT ExtraLight"/>
                <a:ea typeface="ＭＳ Ｐゴシック" charset="0"/>
                <a:cs typeface="+mn-cs"/>
              </a:rPr>
              <a:t>指定したサイトのアクセス履歴を保存</a:t>
            </a:r>
            <a:endParaRPr kumimoji="1" lang="ja-JP" altLang="en-US" sz="105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cxnSp>
        <p:nvCxnSpPr>
          <p:cNvPr id="22" name="Straight Arrow Connector 46">
            <a:extLst>
              <a:ext uri="{FF2B5EF4-FFF2-40B4-BE49-F238E27FC236}">
                <a16:creationId xmlns:a16="http://schemas.microsoft.com/office/drawing/2014/main" id="{411A2E36-535F-1D41-ADE7-D930386D1265}"/>
              </a:ext>
            </a:extLst>
          </p:cNvPr>
          <p:cNvCxnSpPr>
            <a:cxnSpLocks/>
          </p:cNvCxnSpPr>
          <p:nvPr/>
        </p:nvCxnSpPr>
        <p:spPr>
          <a:xfrm>
            <a:off x="4139191" y="1709977"/>
            <a:ext cx="189174" cy="0"/>
          </a:xfrm>
          <a:prstGeom prst="straightConnector1">
            <a:avLst/>
          </a:prstGeom>
          <a:ln w="9525" cmpd="sng">
            <a:solidFill>
              <a:schemeClr val="bg1">
                <a:lumMod val="50000"/>
              </a:schemeClr>
            </a:solidFill>
            <a:prstDash val="sysDash"/>
            <a:headEnd type="triangle" w="sm" len="sm"/>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FDB37-8C2E-D34F-8EB0-BDB55EECB176}"/>
              </a:ext>
            </a:extLst>
          </p:cNvPr>
          <p:cNvSpPr>
            <a:spLocks noGrp="1"/>
          </p:cNvSpPr>
          <p:nvPr>
            <p:ph type="title"/>
          </p:nvPr>
        </p:nvSpPr>
        <p:spPr/>
        <p:txBody>
          <a:bodyPr/>
          <a:lstStyle/>
          <a:p>
            <a:r>
              <a:rPr lang="en-US" altLang="ja-JP" dirty="0" err="1"/>
              <a:t>Umbrella+Meraki</a:t>
            </a:r>
            <a:r>
              <a:rPr lang="ja-JP" altLang="en-US"/>
              <a:t>連携</a:t>
            </a:r>
            <a:br>
              <a:rPr lang="en-US" altLang="ja-JP" dirty="0"/>
            </a:br>
            <a:r>
              <a:rPr lang="ja-JP" altLang="en-US"/>
              <a:t>とても簡単３ステップ</a:t>
            </a:r>
            <a:endParaRPr kumimoji="1" lang="ja-JP" altLang="en-US"/>
          </a:p>
        </p:txBody>
      </p:sp>
      <p:pic>
        <p:nvPicPr>
          <p:cNvPr id="9" name="図 8">
            <a:extLst>
              <a:ext uri="{FF2B5EF4-FFF2-40B4-BE49-F238E27FC236}">
                <a16:creationId xmlns:a16="http://schemas.microsoft.com/office/drawing/2014/main" id="{F8B6A0DC-B82E-DF41-87C3-22D6E45A822C}"/>
              </a:ext>
            </a:extLst>
          </p:cNvPr>
          <p:cNvPicPr>
            <a:picLocks noChangeAspect="1"/>
          </p:cNvPicPr>
          <p:nvPr/>
        </p:nvPicPr>
        <p:blipFill>
          <a:blip r:embed="rId2"/>
          <a:stretch>
            <a:fillRect/>
          </a:stretch>
        </p:blipFill>
        <p:spPr>
          <a:xfrm>
            <a:off x="413173" y="1471668"/>
            <a:ext cx="3518047" cy="1303718"/>
          </a:xfrm>
          <a:prstGeom prst="rect">
            <a:avLst/>
          </a:prstGeom>
        </p:spPr>
      </p:pic>
      <p:pic>
        <p:nvPicPr>
          <p:cNvPr id="15" name="図 14">
            <a:extLst>
              <a:ext uri="{FF2B5EF4-FFF2-40B4-BE49-F238E27FC236}">
                <a16:creationId xmlns:a16="http://schemas.microsoft.com/office/drawing/2014/main" id="{6674EB32-F006-6746-8A69-1AB895A74F98}"/>
              </a:ext>
            </a:extLst>
          </p:cNvPr>
          <p:cNvPicPr>
            <a:picLocks noChangeAspect="1"/>
          </p:cNvPicPr>
          <p:nvPr/>
        </p:nvPicPr>
        <p:blipFill>
          <a:blip r:embed="rId3"/>
          <a:stretch>
            <a:fillRect/>
          </a:stretch>
        </p:blipFill>
        <p:spPr>
          <a:xfrm>
            <a:off x="413173" y="3376104"/>
            <a:ext cx="3830121" cy="1366743"/>
          </a:xfrm>
          <a:prstGeom prst="rect">
            <a:avLst/>
          </a:prstGeom>
        </p:spPr>
      </p:pic>
      <p:sp>
        <p:nvSpPr>
          <p:cNvPr id="16" name="テキスト ボックス 15">
            <a:extLst>
              <a:ext uri="{FF2B5EF4-FFF2-40B4-BE49-F238E27FC236}">
                <a16:creationId xmlns:a16="http://schemas.microsoft.com/office/drawing/2014/main" id="{68810159-A311-2B4F-A311-76B48D4776F5}"/>
              </a:ext>
            </a:extLst>
          </p:cNvPr>
          <p:cNvSpPr txBox="1"/>
          <p:nvPr/>
        </p:nvSpPr>
        <p:spPr>
          <a:xfrm>
            <a:off x="102901" y="1102336"/>
            <a:ext cx="75317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①Umbrella</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ダッシュボードでキーを生成して、</a:t>
            </a: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Meraki</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ダッシュボードで入力</a:t>
            </a:r>
            <a:endParaRPr kumimoji="1" lang="ja-JP" altLang="en-US" sz="18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28" name="テキスト ボックス 27">
            <a:extLst>
              <a:ext uri="{FF2B5EF4-FFF2-40B4-BE49-F238E27FC236}">
                <a16:creationId xmlns:a16="http://schemas.microsoft.com/office/drawing/2014/main" id="{57C9945C-0A59-1747-9E9D-2BF926277D97}"/>
              </a:ext>
            </a:extLst>
          </p:cNvPr>
          <p:cNvSpPr txBox="1"/>
          <p:nvPr/>
        </p:nvSpPr>
        <p:spPr>
          <a:xfrm>
            <a:off x="102901" y="2784092"/>
            <a:ext cx="7124164"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②</a:t>
            </a: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Umbrella</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ダッシュボードでポリシー作成</a:t>
            </a:r>
            <a:endPar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③</a:t>
            </a: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Meraki</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ダッシュボードで</a:t>
            </a: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SSID</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に</a:t>
            </a:r>
            <a:r>
              <a:rPr kumimoji="1" lang="en-US" altLang="ja-JP" sz="1800" b="0" i="0" u="none" strike="noStrike" kern="1200" cap="none" spc="0" normalizeH="0" baseline="0" noProof="0" dirty="0">
                <a:ln>
                  <a:noFill/>
                </a:ln>
                <a:solidFill>
                  <a:srgbClr val="282828"/>
                </a:solidFill>
                <a:effectLst/>
                <a:uLnTx/>
                <a:uFillTx/>
                <a:latin typeface="CiscoSansTT ExtraLight"/>
                <a:ea typeface="ＭＳ Ｐゴシック" charset="0"/>
              </a:rPr>
              <a:t>Umbrella</a:t>
            </a:r>
            <a:r>
              <a:rPr kumimoji="1" lang="ja-JP" altLang="en-US" sz="1800" b="0" i="0" u="none" strike="noStrike" kern="1200" cap="none" spc="0" normalizeH="0" baseline="0" noProof="0">
                <a:ln>
                  <a:noFill/>
                </a:ln>
                <a:solidFill>
                  <a:srgbClr val="282828"/>
                </a:solidFill>
                <a:effectLst/>
                <a:uLnTx/>
                <a:uFillTx/>
                <a:latin typeface="CiscoSansTT ExtraLight"/>
                <a:ea typeface="ＭＳ Ｐゴシック" charset="0"/>
              </a:rPr>
              <a:t>ポリシーを割り当て</a:t>
            </a:r>
            <a:endParaRPr kumimoji="1" lang="ja-JP" altLang="en-US" sz="18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Tree>
    <p:extLst>
      <p:ext uri="{BB962C8B-B14F-4D97-AF65-F5344CB8AC3E}">
        <p14:creationId xmlns:p14="http://schemas.microsoft.com/office/powerpoint/2010/main" val="405453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4859773" y="1269918"/>
            <a:ext cx="3509414" cy="19639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Meraki</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MR</a:t>
            </a:r>
            <a:r>
              <a:rPr kumimoji="1" lang="ja-JP" altLang="en-US" dirty="0">
                <a:latin typeface="メイリオ" panose="020B0604030504040204" pitchFamily="50" charset="-128"/>
                <a:ea typeface="メイリオ" panose="020B0604030504040204" pitchFamily="50" charset="-128"/>
              </a:rPr>
              <a:t>と</a:t>
            </a:r>
            <a:r>
              <a:rPr kumimoji="1" lang="en-US" altLang="ja-JP" dirty="0">
                <a:latin typeface="メイリオ" panose="020B0604030504040204" pitchFamily="50" charset="-128"/>
                <a:ea typeface="メイリオ" panose="020B0604030504040204" pitchFamily="50" charset="-128"/>
              </a:rPr>
              <a:t>Umbrella</a:t>
            </a:r>
            <a:r>
              <a:rPr kumimoji="1" lang="ja-JP" altLang="en-US" dirty="0">
                <a:latin typeface="メイリオ" panose="020B0604030504040204" pitchFamily="50" charset="-128"/>
                <a:ea typeface="メイリオ" panose="020B0604030504040204" pitchFamily="50" charset="-128"/>
              </a:rPr>
              <a:t>　効果・提案例</a:t>
            </a:r>
          </a:p>
        </p:txBody>
      </p:sp>
      <p:sp>
        <p:nvSpPr>
          <p:cNvPr id="3" name="テキスト ボックス 2"/>
          <p:cNvSpPr txBox="1"/>
          <p:nvPr/>
        </p:nvSpPr>
        <p:spPr>
          <a:xfrm>
            <a:off x="303452" y="1071058"/>
            <a:ext cx="1606530"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学校無線</a:t>
            </a:r>
            <a:r>
              <a:rPr lang="en-US" altLang="ja-JP" b="1" dirty="0">
                <a:latin typeface="メイリオ" panose="020B0604030504040204" pitchFamily="50" charset="-128"/>
                <a:ea typeface="メイリオ" panose="020B0604030504040204" pitchFamily="50" charset="-128"/>
              </a:rPr>
              <a:t>LAN</a:t>
            </a:r>
            <a:endParaRPr kumimoji="1" lang="ja-JP" altLang="en-US"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345934" y="1348057"/>
            <a:ext cx="3611261" cy="1885809"/>
          </a:xfrm>
          <a:prstGeom prst="rect">
            <a:avLst/>
          </a:prstGeom>
        </p:spPr>
      </p:pic>
      <p:sp>
        <p:nvSpPr>
          <p:cNvPr id="5" name="テキスト ボックス 4"/>
          <p:cNvSpPr txBox="1"/>
          <p:nvPr/>
        </p:nvSpPr>
        <p:spPr>
          <a:xfrm>
            <a:off x="169933" y="3398000"/>
            <a:ext cx="4102662" cy="1546577"/>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rPr>
              <a:t>全ての</a:t>
            </a:r>
            <a:r>
              <a:rPr lang="en-US" altLang="ja-JP" sz="1050" b="1" dirty="0">
                <a:latin typeface="メイリオ" panose="020B0604030504040204" pitchFamily="50" charset="-128"/>
                <a:ea typeface="メイリオ" panose="020B0604030504040204" pitchFamily="50" charset="-128"/>
              </a:rPr>
              <a:t>SSID</a:t>
            </a:r>
            <a:r>
              <a:rPr lang="ja-JP" altLang="en-US" sz="1050" b="1" dirty="0">
                <a:latin typeface="メイリオ" panose="020B0604030504040204" pitchFamily="50" charset="-128"/>
                <a:ea typeface="メイリオ" panose="020B0604030504040204" pitchFamily="50" charset="-128"/>
              </a:rPr>
              <a:t>➡</a:t>
            </a:r>
            <a:r>
              <a:rPr lang="en-US" altLang="ja-JP" sz="1050" b="1" dirty="0">
                <a:latin typeface="メイリオ" panose="020B0604030504040204" pitchFamily="50" charset="-128"/>
                <a:ea typeface="メイリオ" panose="020B0604030504040204" pitchFamily="50" charset="-128"/>
              </a:rPr>
              <a:t>Umbrella</a:t>
            </a:r>
            <a:r>
              <a:rPr lang="ja-JP" altLang="en-US" sz="1050" b="1" dirty="0">
                <a:latin typeface="メイリオ" panose="020B0604030504040204" pitchFamily="50" charset="-128"/>
                <a:ea typeface="メイリオ" panose="020B0604030504040204" pitchFamily="50" charset="-128"/>
              </a:rPr>
              <a:t>による</a:t>
            </a:r>
            <a:r>
              <a:rPr lang="en-US" altLang="ja-JP" sz="1050" b="1" dirty="0">
                <a:latin typeface="メイリオ" panose="020B0604030504040204" pitchFamily="50" charset="-128"/>
                <a:ea typeface="メイリオ" panose="020B0604030504040204" pitchFamily="50" charset="-128"/>
              </a:rPr>
              <a:t>DNS</a:t>
            </a:r>
            <a:r>
              <a:rPr lang="ja-JP" altLang="en-US" sz="1050" b="1" dirty="0">
                <a:latin typeface="メイリオ" panose="020B0604030504040204" pitchFamily="50" charset="-128"/>
                <a:ea typeface="メイリオ" panose="020B0604030504040204" pitchFamily="50" charset="-128"/>
              </a:rPr>
              <a:t>レベルでのセキュリティ</a:t>
            </a:r>
            <a:endParaRPr lang="en-US" altLang="ja-JP" sz="1050" b="1"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さらに</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Umbrella</a:t>
            </a:r>
            <a:r>
              <a:rPr lang="ja-JP" altLang="en-US" sz="1050" dirty="0">
                <a:latin typeface="メイリオ" panose="020B0604030504040204" pitchFamily="50" charset="-128"/>
                <a:ea typeface="メイリオ" panose="020B0604030504040204" pitchFamily="50" charset="-128"/>
              </a:rPr>
              <a:t>のカテゴリーフィルターを利用</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SSID</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01</a:t>
            </a:r>
            <a:r>
              <a:rPr lang="ja-JP" altLang="en-US" sz="1050" dirty="0">
                <a:latin typeface="メイリオ" panose="020B0604030504040204" pitchFamily="50" charset="-128"/>
                <a:ea typeface="メイリオ" panose="020B0604030504040204" pitchFamily="50" charset="-128"/>
              </a:rPr>
              <a:t>➡先生用　全てのアクセス可能</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SSID</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02</a:t>
            </a:r>
            <a:r>
              <a:rPr lang="ja-JP" altLang="en-US" sz="1050" dirty="0">
                <a:latin typeface="メイリオ" panose="020B0604030504040204" pitchFamily="50" charset="-128"/>
                <a:ea typeface="メイリオ" panose="020B0604030504040204" pitchFamily="50" charset="-128"/>
              </a:rPr>
              <a:t>➡生徒用　制限付きアクセス</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SSID</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03</a:t>
            </a:r>
            <a:r>
              <a:rPr lang="ja-JP" altLang="en-US" sz="1050" dirty="0">
                <a:latin typeface="メイリオ" panose="020B0604030504040204" pitchFamily="50" charset="-128"/>
                <a:ea typeface="メイリオ" panose="020B0604030504040204" pitchFamily="50" charset="-128"/>
              </a:rPr>
              <a:t>➡ゲスト用　全てアクセス可能</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教育委員会レベルでの導入➡一元管理されたセキュリティ</a:t>
            </a:r>
            <a:endParaRPr lang="en-US" altLang="ja-JP" sz="1050" dirty="0">
              <a:latin typeface="メイリオ" panose="020B0604030504040204" pitchFamily="50" charset="-128"/>
              <a:ea typeface="メイリオ" panose="020B0604030504040204" pitchFamily="50" charset="-128"/>
            </a:endParaRPr>
          </a:p>
        </p:txBody>
      </p:sp>
      <p:grpSp>
        <p:nvGrpSpPr>
          <p:cNvPr id="20" name="Group 142"/>
          <p:cNvGrpSpPr/>
          <p:nvPr/>
        </p:nvGrpSpPr>
        <p:grpSpPr>
          <a:xfrm>
            <a:off x="6289918" y="1456566"/>
            <a:ext cx="505311" cy="1437871"/>
            <a:chOff x="8131969" y="2549680"/>
            <a:chExt cx="254000" cy="1950641"/>
          </a:xfrm>
        </p:grpSpPr>
        <p:sp>
          <p:nvSpPr>
            <p:cNvPr id="21"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2"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3"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4" name="Line 168"/>
            <p:cNvSpPr>
              <a:spLocks noChangeShapeType="1"/>
            </p:cNvSpPr>
            <p:nvPr/>
          </p:nvSpPr>
          <p:spPr bwMode="auto">
            <a:xfrm>
              <a:off x="8272859" y="2549680"/>
              <a:ext cx="1985" cy="275829"/>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5" name="Line 169"/>
            <p:cNvSpPr>
              <a:spLocks noChangeShapeType="1"/>
            </p:cNvSpPr>
            <p:nvPr/>
          </p:nvSpPr>
          <p:spPr bwMode="auto">
            <a:xfrm>
              <a:off x="8266906" y="2968384"/>
              <a:ext cx="1984" cy="89296"/>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6" name="Line 170"/>
            <p:cNvSpPr>
              <a:spLocks noChangeShapeType="1"/>
            </p:cNvSpPr>
            <p:nvPr/>
          </p:nvSpPr>
          <p:spPr bwMode="auto">
            <a:xfrm>
              <a:off x="8205390" y="2998149"/>
              <a:ext cx="61516" cy="61516"/>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7" name="Line 171"/>
            <p:cNvSpPr>
              <a:spLocks noChangeShapeType="1"/>
            </p:cNvSpPr>
            <p:nvPr/>
          </p:nvSpPr>
          <p:spPr bwMode="auto">
            <a:xfrm flipH="1">
              <a:off x="8264921" y="2998149"/>
              <a:ext cx="65485" cy="61516"/>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8" name="Line 172"/>
            <p:cNvSpPr>
              <a:spLocks noChangeShapeType="1"/>
            </p:cNvSpPr>
            <p:nvPr/>
          </p:nvSpPr>
          <p:spPr bwMode="auto">
            <a:xfrm flipH="1">
              <a:off x="8169671" y="3367242"/>
              <a:ext cx="194469" cy="0"/>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29" name="Line 173"/>
            <p:cNvSpPr>
              <a:spLocks noChangeShapeType="1"/>
            </p:cNvSpPr>
            <p:nvPr/>
          </p:nvSpPr>
          <p:spPr bwMode="auto">
            <a:xfrm flipH="1">
              <a:off x="8169671" y="3329540"/>
              <a:ext cx="192024" cy="0"/>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0" name="Line 174"/>
            <p:cNvSpPr>
              <a:spLocks noChangeShapeType="1"/>
            </p:cNvSpPr>
            <p:nvPr/>
          </p:nvSpPr>
          <p:spPr bwMode="auto">
            <a:xfrm>
              <a:off x="8163719" y="3061144"/>
              <a:ext cx="206375" cy="0"/>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1"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2"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3"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4"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5"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6"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7"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8"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39"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0"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1"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2"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3"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4"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5"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46" name="Line 428"/>
            <p:cNvSpPr>
              <a:spLocks noChangeShapeType="1"/>
            </p:cNvSpPr>
            <p:nvPr/>
          </p:nvSpPr>
          <p:spPr bwMode="auto">
            <a:xfrm>
              <a:off x="8258969" y="4345540"/>
              <a:ext cx="1984" cy="152796"/>
            </a:xfrm>
            <a:prstGeom prst="line">
              <a:avLst/>
            </a:prstGeom>
            <a:ln>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grpSp>
      <p:grpSp>
        <p:nvGrpSpPr>
          <p:cNvPr id="7" name="Group 92"/>
          <p:cNvGrpSpPr/>
          <p:nvPr/>
        </p:nvGrpSpPr>
        <p:grpSpPr>
          <a:xfrm>
            <a:off x="5205712" y="1844984"/>
            <a:ext cx="794533" cy="1013527"/>
            <a:chOff x="7689453" y="3762134"/>
            <a:chExt cx="381000" cy="738187"/>
          </a:xfrm>
        </p:grpSpPr>
        <p:sp>
          <p:nvSpPr>
            <p:cNvPr id="8"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9"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0"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1"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2"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3"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4"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5"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6"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7"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8"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wrap="none" anchor="ct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sp>
          <p:nvSpPr>
            <p:cNvPr id="19"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ln>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a:solidFill>
                  <a:srgbClr val="333333"/>
                </a:solidFill>
                <a:latin typeface="メイリオ" panose="020B0604030504040204" pitchFamily="50" charset="-128"/>
                <a:ea typeface="メイリオ" panose="020B0604030504040204" pitchFamily="50" charset="-128"/>
                <a:cs typeface="Meiryo" charset="-128"/>
              </a:endParaRPr>
            </a:p>
          </p:txBody>
        </p:sp>
      </p:grpSp>
      <p:pic>
        <p:nvPicPr>
          <p:cNvPr id="48" name="図 47"/>
          <p:cNvPicPr>
            <a:picLocks noChangeAspect="1"/>
          </p:cNvPicPr>
          <p:nvPr/>
        </p:nvPicPr>
        <p:blipFill>
          <a:blip r:embed="rId3"/>
          <a:stretch>
            <a:fillRect/>
          </a:stretch>
        </p:blipFill>
        <p:spPr>
          <a:xfrm>
            <a:off x="6914268" y="1907140"/>
            <a:ext cx="1335881" cy="1085850"/>
          </a:xfrm>
          <a:prstGeom prst="rect">
            <a:avLst/>
          </a:prstGeom>
        </p:spPr>
      </p:pic>
      <p:sp>
        <p:nvSpPr>
          <p:cNvPr id="49" name="テキスト ボックス 48"/>
          <p:cNvSpPr txBox="1"/>
          <p:nvPr/>
        </p:nvSpPr>
        <p:spPr>
          <a:xfrm>
            <a:off x="4923776" y="1026888"/>
            <a:ext cx="2068195"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企業内　無線</a:t>
            </a:r>
            <a:r>
              <a:rPr lang="en-US" altLang="ja-JP" b="1" dirty="0">
                <a:latin typeface="メイリオ" panose="020B0604030504040204" pitchFamily="50" charset="-128"/>
                <a:ea typeface="メイリオ" panose="020B0604030504040204" pitchFamily="50" charset="-128"/>
              </a:rPr>
              <a:t>LAN</a:t>
            </a:r>
            <a:endParaRPr kumimoji="1" lang="ja-JP" altLang="en-US" b="1"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4814384" y="3298749"/>
            <a:ext cx="4102662" cy="1869743"/>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rPr>
              <a:t>効果</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全ての</a:t>
            </a:r>
            <a:r>
              <a:rPr lang="en-US" altLang="ja-JP" sz="1050" b="1" dirty="0">
                <a:latin typeface="メイリオ" panose="020B0604030504040204" pitchFamily="50" charset="-128"/>
                <a:ea typeface="メイリオ" panose="020B0604030504040204" pitchFamily="50" charset="-128"/>
              </a:rPr>
              <a:t>SSID</a:t>
            </a:r>
            <a:r>
              <a:rPr lang="ja-JP" altLang="en-US" sz="1050" b="1" dirty="0">
                <a:latin typeface="メイリオ" panose="020B0604030504040204" pitchFamily="50" charset="-128"/>
                <a:ea typeface="メイリオ" panose="020B0604030504040204" pitchFamily="50" charset="-128"/>
              </a:rPr>
              <a:t>➡</a:t>
            </a:r>
            <a:r>
              <a:rPr lang="en-US" altLang="ja-JP" sz="1050" b="1" dirty="0">
                <a:latin typeface="メイリオ" panose="020B0604030504040204" pitchFamily="50" charset="-128"/>
                <a:ea typeface="メイリオ" panose="020B0604030504040204" pitchFamily="50" charset="-128"/>
              </a:rPr>
              <a:t>Umbrella</a:t>
            </a:r>
            <a:r>
              <a:rPr lang="ja-JP" altLang="en-US" sz="1050" b="1" dirty="0">
                <a:latin typeface="メイリオ" panose="020B0604030504040204" pitchFamily="50" charset="-128"/>
                <a:ea typeface="メイリオ" panose="020B0604030504040204" pitchFamily="50" charset="-128"/>
              </a:rPr>
              <a:t>による</a:t>
            </a:r>
            <a:r>
              <a:rPr lang="en-US" altLang="ja-JP" sz="1050" b="1" dirty="0">
                <a:latin typeface="メイリオ" panose="020B0604030504040204" pitchFamily="50" charset="-128"/>
                <a:ea typeface="メイリオ" panose="020B0604030504040204" pitchFamily="50" charset="-128"/>
              </a:rPr>
              <a:t>DNS</a:t>
            </a:r>
            <a:r>
              <a:rPr lang="ja-JP" altLang="en-US" sz="1050" b="1" dirty="0">
                <a:latin typeface="メイリオ" panose="020B0604030504040204" pitchFamily="50" charset="-128"/>
                <a:ea typeface="メイリオ" panose="020B0604030504040204" pitchFamily="50" charset="-128"/>
              </a:rPr>
              <a:t>レベルでのセキュリティ</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支社・支店・海外オフィスも含め一元管理されたセキュリティ</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利用アプリの制限</a:t>
            </a:r>
            <a:endParaRPr lang="en-US" altLang="ja-JP" sz="1050" b="1"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SSID</a:t>
            </a:r>
            <a:r>
              <a:rPr lang="ja-JP" altLang="en-US" sz="1050" b="1" dirty="0">
                <a:latin typeface="メイリオ" panose="020B0604030504040204" pitchFamily="50" charset="-128"/>
                <a:ea typeface="メイリオ" panose="020B0604030504040204" pitchFamily="50" charset="-128"/>
              </a:rPr>
              <a:t>ごとのカテゴリフィルター</a:t>
            </a:r>
            <a:endParaRPr lang="en-US" altLang="ja-JP" sz="1050" b="1" dirty="0">
              <a:latin typeface="メイリオ" panose="020B0604030504040204" pitchFamily="50" charset="-128"/>
              <a:ea typeface="メイリオ" panose="020B0604030504040204" pitchFamily="50" charset="-128"/>
            </a:endParaRPr>
          </a:p>
          <a:p>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提案先</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多店舗運営（スーパーなどの小売り）</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複合施設（テナント運用会社）</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小規模店舗（観光</a:t>
            </a:r>
            <a:r>
              <a:rPr lang="en-US" altLang="ja-JP" sz="1050" b="1" dirty="0" err="1">
                <a:latin typeface="メイリオ" panose="020B0604030504040204" pitchFamily="50" charset="-128"/>
                <a:ea typeface="メイリオ" panose="020B0604030504040204" pitchFamily="50" charset="-128"/>
              </a:rPr>
              <a:t>WiFi</a:t>
            </a:r>
            <a:r>
              <a:rPr lang="ja-JP" altLang="en-US" sz="1050" b="1" dirty="0">
                <a:latin typeface="メイリオ" panose="020B0604030504040204" pitchFamily="50" charset="-128"/>
                <a:ea typeface="メイリオ" panose="020B0604030504040204" pitchFamily="50" charset="-128"/>
              </a:rPr>
              <a:t>のセキュリティ担保）</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など</a:t>
            </a:r>
            <a:endParaRPr lang="en-US" altLang="ja-JP" sz="105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69933" y="4866501"/>
            <a:ext cx="2662908" cy="369332"/>
          </a:xfrm>
          <a:prstGeom prst="rect">
            <a:avLst/>
          </a:prstGeom>
        </p:spPr>
        <p:txBody>
          <a:bodyPr wrap="none">
            <a:spAutoFit/>
          </a:bodyPr>
          <a:lstStyle/>
          <a:p>
            <a:r>
              <a:rPr lang="en-US" altLang="ja-JP" b="1" dirty="0">
                <a:solidFill>
                  <a:srgbClr val="FF0000"/>
                </a:solidFill>
                <a:latin typeface="メイリオ" panose="020B0604030504040204" pitchFamily="50" charset="-128"/>
                <a:ea typeface="メイリオ" panose="020B0604030504040204" pitchFamily="50" charset="-128"/>
              </a:rPr>
              <a:t>Chromebook</a:t>
            </a:r>
            <a:r>
              <a:rPr lang="ja-JP" altLang="en-US" b="1" dirty="0">
                <a:solidFill>
                  <a:srgbClr val="FF0000"/>
                </a:solidFill>
                <a:latin typeface="メイリオ" panose="020B0604030504040204" pitchFamily="50" charset="-128"/>
                <a:ea typeface="メイリオ" panose="020B0604030504040204" pitchFamily="50" charset="-128"/>
              </a:rPr>
              <a:t>サポート</a:t>
            </a:r>
            <a:endParaRPr lang="ja-JP" altLang="en-US"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8624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Cisco Corporate Template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2017" id="{61895471-C9BA-F94F-B841-679FE1B43F6D}" vid="{537CAE57-B73E-184D-A07D-F53211AD3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TotalTime>
  <Words>1377</Words>
  <Application>Microsoft Office PowerPoint</Application>
  <PresentationFormat>画面に合わせる (16:9)</PresentationFormat>
  <Paragraphs>238</Paragraphs>
  <Slides>15</Slides>
  <Notes>6</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15</vt:i4>
      </vt:variant>
    </vt:vector>
  </HeadingPairs>
  <TitlesOfParts>
    <vt:vector size="32" baseType="lpstr">
      <vt:lpstr>.AppleSystemUIFont</vt:lpstr>
      <vt:lpstr>CiscoSansJPN</vt:lpstr>
      <vt:lpstr>CiscoSansJPN Light</vt:lpstr>
      <vt:lpstr>HiraMinProN-W3</vt:lpstr>
      <vt:lpstr>LucidaGrande</vt:lpstr>
      <vt:lpstr>Meiryo UI</vt:lpstr>
      <vt:lpstr>Proxima Nova</vt:lpstr>
      <vt:lpstr>Proxima Nova Regular</vt:lpstr>
      <vt:lpstr>メイリオ</vt:lpstr>
      <vt:lpstr>メイリオ</vt:lpstr>
      <vt:lpstr>Arial</vt:lpstr>
      <vt:lpstr>Calibri</vt:lpstr>
      <vt:lpstr>CiscoSansTT ExtraLight</vt:lpstr>
      <vt:lpstr>Wingdings</vt:lpstr>
      <vt:lpstr>Blue theme 2015 16x9</vt:lpstr>
      <vt:lpstr>1_Blue theme 2015 16x9</vt:lpstr>
      <vt:lpstr>Cisco Corporate Template 2017</vt:lpstr>
      <vt:lpstr>セッション4： Ciscoクラウドソリューション Cisco Umbrella、Cisco Meraki の実用方法</vt:lpstr>
      <vt:lpstr>Office 365 ユースケース 導入時の課題を解決し</vt:lpstr>
      <vt:lpstr>Office 365　導入の課題</vt:lpstr>
      <vt:lpstr>Office 365　導入の課題</vt:lpstr>
      <vt:lpstr>O365利用時　Umbrella+Merakiの効果</vt:lpstr>
      <vt:lpstr>Office 365の性能改善とセキュリティ強化</vt:lpstr>
      <vt:lpstr>Umbrella+Meraki連携</vt:lpstr>
      <vt:lpstr>Umbrella+Meraki連携 とても簡単３ステップ</vt:lpstr>
      <vt:lpstr>Meraki MRとUmbrella　効果・提案例</vt:lpstr>
      <vt:lpstr>Umbrella実績 国内外で数多くの導入事例　（以下102社掲載） 　　　　　　　　　　　　　　　　　　　　　　　　　　　</vt:lpstr>
      <vt:lpstr>国内導入事例①　光文社　　　　　　　　　　　　　　　　　　　　　　　　　　　</vt:lpstr>
      <vt:lpstr>国内導入事例②　武蔵野赤十字病院　　　　　　　　　　　　　　　　　　　　　　　　　　　</vt:lpstr>
      <vt:lpstr>無料トライアル</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働き方改革を成功に導く IT投資のポイント</dc:title>
  <dc:creator>Yoshida,Daisuke Noguchi (dayoshid)</dc:creator>
  <cp:lastModifiedBy>SHOJI Nakajima (shonakaj)</cp:lastModifiedBy>
  <cp:revision>15</cp:revision>
  <dcterms:created xsi:type="dcterms:W3CDTF">2019-10-21T07:55:49Z</dcterms:created>
  <dcterms:modified xsi:type="dcterms:W3CDTF">2019-10-28T23:41:37Z</dcterms:modified>
</cp:coreProperties>
</file>