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90" r:id="rId2"/>
    <p:sldMasterId id="2147483715" r:id="rId3"/>
    <p:sldMasterId id="2147483751" r:id="rId4"/>
  </p:sldMasterIdLst>
  <p:notesMasterIdLst>
    <p:notesMasterId r:id="rId52"/>
  </p:notesMasterIdLst>
  <p:sldIdLst>
    <p:sldId id="1015" r:id="rId5"/>
    <p:sldId id="3392" r:id="rId6"/>
    <p:sldId id="550143067" r:id="rId7"/>
    <p:sldId id="353" r:id="rId8"/>
    <p:sldId id="550143058" r:id="rId9"/>
    <p:sldId id="933" r:id="rId10"/>
    <p:sldId id="934" r:id="rId11"/>
    <p:sldId id="573" r:id="rId12"/>
    <p:sldId id="269" r:id="rId13"/>
    <p:sldId id="270" r:id="rId14"/>
    <p:sldId id="542" r:id="rId15"/>
    <p:sldId id="594" r:id="rId16"/>
    <p:sldId id="271" r:id="rId17"/>
    <p:sldId id="355" r:id="rId18"/>
    <p:sldId id="272" r:id="rId19"/>
    <p:sldId id="535" r:id="rId20"/>
    <p:sldId id="529" r:id="rId21"/>
    <p:sldId id="273" r:id="rId22"/>
    <p:sldId id="274" r:id="rId23"/>
    <p:sldId id="652" r:id="rId24"/>
    <p:sldId id="1010" r:id="rId25"/>
    <p:sldId id="550143050" r:id="rId26"/>
    <p:sldId id="550143048" r:id="rId27"/>
    <p:sldId id="550143051" r:id="rId28"/>
    <p:sldId id="260" r:id="rId29"/>
    <p:sldId id="550143065" r:id="rId30"/>
    <p:sldId id="550143060" r:id="rId31"/>
    <p:sldId id="530" r:id="rId32"/>
    <p:sldId id="647" r:id="rId33"/>
    <p:sldId id="550143061" r:id="rId34"/>
    <p:sldId id="731" r:id="rId35"/>
    <p:sldId id="550143042" r:id="rId36"/>
    <p:sldId id="639" r:id="rId37"/>
    <p:sldId id="960" r:id="rId38"/>
    <p:sldId id="343" r:id="rId39"/>
    <p:sldId id="550143037" r:id="rId40"/>
    <p:sldId id="550143054" r:id="rId41"/>
    <p:sldId id="550143052" r:id="rId42"/>
    <p:sldId id="550143055" r:id="rId43"/>
    <p:sldId id="669" r:id="rId44"/>
    <p:sldId id="550143056" r:id="rId45"/>
    <p:sldId id="257" r:id="rId46"/>
    <p:sldId id="550143057" r:id="rId47"/>
    <p:sldId id="670" r:id="rId48"/>
    <p:sldId id="649" r:id="rId49"/>
    <p:sldId id="550143059" r:id="rId50"/>
    <p:sldId id="352" r:id="rId5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3D09B5-AECC-445D-8C91-8323B2BDFE91}" v="57" dt="2019-10-17T00:23:31.20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71105" autoAdjust="0"/>
  </p:normalViewPr>
  <p:slideViewPr>
    <p:cSldViewPr snapToGrid="0">
      <p:cViewPr varScale="1">
        <p:scale>
          <a:sx n="41" d="100"/>
          <a:sy n="41" d="100"/>
        </p:scale>
        <p:origin x="1560" y="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C427C-EC5E-4D35-8601-29DF83B3AB29}" type="datetimeFigureOut">
              <a:rPr kumimoji="1" lang="ja-JP" altLang="en-US" smtClean="0"/>
              <a:t>2019/10/29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EADFB-02BA-440A-942E-772F8D3ACED5}" type="slidenum">
              <a:rPr kumimoji="1" lang="ja-JP" altLang="en-US" smtClean="0"/>
              <a:t>‹#›</a:t>
            </a:fld>
            <a:endParaRPr kumimoji="1" lang="ja-JP" altLang="en-US"/>
          </a:p>
        </p:txBody>
      </p:sp>
    </p:spTree>
    <p:extLst>
      <p:ext uri="{BB962C8B-B14F-4D97-AF65-F5344CB8AC3E}">
        <p14:creationId xmlns:p14="http://schemas.microsoft.com/office/powerpoint/2010/main" val="33075332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962ec390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962ec390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ED57983A-DE11-C34E-BCCB-48DFFDA6E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104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ED57983A-DE11-C34E-BCCB-48DFFDA6E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600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ED57983A-DE11-C34E-BCCB-48DFFDA6E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513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Shape 6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64" name="Shape 66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dirty="0">
              <a:sym typeface="Calibri"/>
            </a:endParaRPr>
          </a:p>
        </p:txBody>
      </p:sp>
      <p:sp>
        <p:nvSpPr>
          <p:cNvPr id="665" name="Shape 66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defTabSz="18288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1828800" rtl="0" eaLnBrk="1" fontAlgn="auto" latinLnBrk="0" hangingPunct="1">
                <a:lnSpc>
                  <a:spcPct val="100000"/>
                </a:lnSpc>
                <a:spcBef>
                  <a:spcPts val="0"/>
                </a:spcBef>
                <a:spcAft>
                  <a:spcPts val="0"/>
                </a:spcAft>
                <a:buClrTx/>
                <a:buSzPct val="25000"/>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615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ED57983A-DE11-C34E-BCCB-48DFFDA6E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949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ED57983A-DE11-C34E-BCCB-48DFFDA6E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835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FAEADFB-02BA-440A-942E-772F8D3ACED5}" type="slidenum">
              <a:rPr kumimoji="1" lang="ja-JP" altLang="en-US" smtClean="0"/>
              <a:t>17</a:t>
            </a:fld>
            <a:endParaRPr kumimoji="1" lang="ja-JP" altLang="en-US"/>
          </a:p>
        </p:txBody>
      </p:sp>
    </p:spTree>
    <p:extLst>
      <p:ext uri="{BB962C8B-B14F-4D97-AF65-F5344CB8AC3E}">
        <p14:creationId xmlns:p14="http://schemas.microsoft.com/office/powerpoint/2010/main" val="467068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ED57983A-DE11-C34E-BCCB-48DFFDA6E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413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ED57983A-DE11-C34E-BCCB-48DFFDA6E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828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ED57983A-DE11-C34E-BCCB-48DFFDA6E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82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10659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4822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4BA739CA-779A-454C-A323-9F34D23CE6C4}" type="slidenum">
              <a:rPr kumimoji="1" lang="ja-JP" altLang="en-US" smtClean="0"/>
              <a:t>22</a:t>
            </a:fld>
            <a:endParaRPr kumimoji="1" lang="ja-JP" altLang="en-US"/>
          </a:p>
        </p:txBody>
      </p:sp>
    </p:spTree>
    <p:extLst>
      <p:ext uri="{BB962C8B-B14F-4D97-AF65-F5344CB8AC3E}">
        <p14:creationId xmlns:p14="http://schemas.microsoft.com/office/powerpoint/2010/main" val="842302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4BA739CA-779A-454C-A323-9F34D23CE6C4}" type="slidenum">
              <a:rPr kumimoji="1" lang="ja-JP" altLang="en-US" smtClean="0"/>
              <a:t>23</a:t>
            </a:fld>
            <a:endParaRPr kumimoji="1" lang="ja-JP" altLang="en-US"/>
          </a:p>
        </p:txBody>
      </p:sp>
    </p:spTree>
    <p:extLst>
      <p:ext uri="{BB962C8B-B14F-4D97-AF65-F5344CB8AC3E}">
        <p14:creationId xmlns:p14="http://schemas.microsoft.com/office/powerpoint/2010/main" val="1995930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4BA739CA-779A-454C-A323-9F34D23CE6C4}" type="slidenum">
              <a:rPr kumimoji="1" lang="ja-JP" altLang="en-US" smtClean="0"/>
              <a:t>24</a:t>
            </a:fld>
            <a:endParaRPr kumimoji="1" lang="ja-JP" altLang="en-US"/>
          </a:p>
        </p:txBody>
      </p:sp>
    </p:spTree>
    <p:extLst>
      <p:ext uri="{BB962C8B-B14F-4D97-AF65-F5344CB8AC3E}">
        <p14:creationId xmlns:p14="http://schemas.microsoft.com/office/powerpoint/2010/main" val="786096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79" name="Google Shape;5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FAEADFB-02BA-440A-942E-772F8D3ACED5}" type="slidenum">
              <a:rPr kumimoji="1" lang="ja-JP" altLang="en-US" smtClean="0"/>
              <a:t>26</a:t>
            </a:fld>
            <a:endParaRPr kumimoji="1" lang="ja-JP" altLang="en-US"/>
          </a:p>
        </p:txBody>
      </p:sp>
    </p:spTree>
    <p:extLst>
      <p:ext uri="{BB962C8B-B14F-4D97-AF65-F5344CB8AC3E}">
        <p14:creationId xmlns:p14="http://schemas.microsoft.com/office/powerpoint/2010/main" val="1932047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FAEADFB-02BA-440A-942E-772F8D3ACED5}" type="slidenum">
              <a:rPr kumimoji="1" lang="ja-JP" altLang="en-US" smtClean="0"/>
              <a:t>27</a:t>
            </a:fld>
            <a:endParaRPr kumimoji="1" lang="ja-JP" altLang="en-US"/>
          </a:p>
        </p:txBody>
      </p:sp>
    </p:spTree>
    <p:extLst>
      <p:ext uri="{BB962C8B-B14F-4D97-AF65-F5344CB8AC3E}">
        <p14:creationId xmlns:p14="http://schemas.microsoft.com/office/powerpoint/2010/main" val="1747975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5702D-341F-4931-A24C-CC67E2D4C6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58392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FAEADFB-02BA-440A-942E-772F8D3ACED5}" type="slidenum">
              <a:rPr kumimoji="1" lang="ja-JP" altLang="en-US" smtClean="0"/>
              <a:t>29</a:t>
            </a:fld>
            <a:endParaRPr kumimoji="1" lang="ja-JP" altLang="en-US"/>
          </a:p>
        </p:txBody>
      </p:sp>
    </p:spTree>
    <p:extLst>
      <p:ext uri="{BB962C8B-B14F-4D97-AF65-F5344CB8AC3E}">
        <p14:creationId xmlns:p14="http://schemas.microsoft.com/office/powerpoint/2010/main" val="1906374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ce14f15ca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4ce14f15ca_0_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1" name="Google Shape;141;g4ce14f15ca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1" lang="en-US" sz="1200" b="0" i="0" u="none" strike="noStrike" kern="1200" cap="none" spc="0" normalizeH="0" baseline="0" noProof="0">
                <a:ln>
                  <a:noFill/>
                </a:ln>
                <a:solidFill>
                  <a:prstClr val="black"/>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1" sz="1200" b="0" i="0" u="none" strike="noStrike" kern="1200" cap="none" spc="0" normalizeH="0" baseline="0" noProof="0" dirty="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107482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notes"/>
          <p:cNvSpPr txBox="1">
            <a:spLocks noGrp="1"/>
          </p:cNvSpPr>
          <p:nvPr>
            <p:ph type="sldNum" idx="12"/>
          </p:nvPr>
        </p:nvSpPr>
        <p:spPr>
          <a:xfrm>
            <a:off x="3884613"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latin typeface="Calibri"/>
                <a:ea typeface="Calibri"/>
                <a:cs typeface="Calibri"/>
                <a:sym typeface="Calibri"/>
              </a:rPr>
              <a:t>3</a:t>
            </a:fld>
            <a:endParaRPr>
              <a:latin typeface="Calibri"/>
              <a:ea typeface="Calibri"/>
              <a:cs typeface="Calibri"/>
              <a:sym typeface="Calibri"/>
            </a:endParaRPr>
          </a:p>
        </p:txBody>
      </p:sp>
      <p:sp>
        <p:nvSpPr>
          <p:cNvPr id="352" name="Google Shape;352;p2:notes"/>
          <p:cNvSpPr txBox="1">
            <a:spLocks noGrp="1"/>
          </p:cNvSpPr>
          <p:nvPr>
            <p:ph type="body" idx="1"/>
          </p:nvPr>
        </p:nvSpPr>
        <p:spPr>
          <a:xfrm>
            <a:off x="685800" y="4416425"/>
            <a:ext cx="548640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cf1511b28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cf1511b28_2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5" name="Google Shape;115;g4cf1511b28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1828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
                  <a:srgbClr val="000000"/>
                </a:buClr>
                <a:buSzTx/>
                <a:buFont typeface="Arial"/>
                <a:buNone/>
                <a:tabLst/>
                <a:defRPr/>
              </a:pPr>
              <a:t>42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569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ED57983A-DE11-C34E-BCCB-48DFFDA6E26C}" type="slidenum">
              <a:rPr lang="en-US" smtClean="0"/>
              <a:t>44</a:t>
            </a:fld>
            <a:endParaRPr lang="en-US"/>
          </a:p>
        </p:txBody>
      </p:sp>
    </p:spTree>
    <p:extLst>
      <p:ext uri="{BB962C8B-B14F-4D97-AF65-F5344CB8AC3E}">
        <p14:creationId xmlns:p14="http://schemas.microsoft.com/office/powerpoint/2010/main" val="604524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4745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ED57983A-DE11-C34E-BCCB-48DFFDA6E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939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2C424A72-FF95-6D46-943B-A016EB56B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337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FAEADFB-02BA-440A-942E-772F8D3ACED5}" type="slidenum">
              <a:rPr kumimoji="1" lang="ja-JP" altLang="en-US" smtClean="0"/>
              <a:t>5</a:t>
            </a:fld>
            <a:endParaRPr kumimoji="1" lang="ja-JP" altLang="en-US"/>
          </a:p>
        </p:txBody>
      </p:sp>
    </p:spTree>
    <p:extLst>
      <p:ext uri="{BB962C8B-B14F-4D97-AF65-F5344CB8AC3E}">
        <p14:creationId xmlns:p14="http://schemas.microsoft.com/office/powerpoint/2010/main" val="1097125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ja-JP"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37D6D-8AEB-4D63-A6BE-FD8A30E6648D}"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Yu Gothic" panose="020B0400000000000000" pitchFamily="50" charset="-128"/>
                <a:cs typeface="+mn-cs"/>
              </a:rPr>
              <a:pPr marL="0" marR="0" lvl="0" indent="0" algn="r" defTabSz="18288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Yu Gothic" panose="020B0400000000000000" pitchFamily="50" charset="-128"/>
              <a:cs typeface="+mn-cs"/>
            </a:endParaRPr>
          </a:p>
        </p:txBody>
      </p:sp>
    </p:spTree>
    <p:extLst>
      <p:ext uri="{BB962C8B-B14F-4D97-AF65-F5344CB8AC3E}">
        <p14:creationId xmlns:p14="http://schemas.microsoft.com/office/powerpoint/2010/main" val="274865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ja-JP" dirty="0"/>
          </a:p>
        </p:txBody>
      </p:sp>
      <p:sp>
        <p:nvSpPr>
          <p:cNvPr id="4" name="灯片编号占位符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37D6D-8AEB-4D63-A6BE-FD8A30E6648D}"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Yu Gothic" panose="020B0400000000000000" pitchFamily="50" charset="-128"/>
                <a:cs typeface="+mn-cs"/>
              </a:rPr>
              <a:pPr marL="0" marR="0" lvl="0" indent="0" algn="r" defTabSz="18288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Yu Gothic" panose="020B0400000000000000" pitchFamily="50" charset="-128"/>
              <a:cs typeface="+mn-cs"/>
            </a:endParaRPr>
          </a:p>
        </p:txBody>
      </p:sp>
    </p:spTree>
    <p:extLst>
      <p:ext uri="{BB962C8B-B14F-4D97-AF65-F5344CB8AC3E}">
        <p14:creationId xmlns:p14="http://schemas.microsoft.com/office/powerpoint/2010/main" val="2988347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3B0E6EBD-0977-424B-8C1D-F8B19584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8</a:t>
            </a:fld>
            <a:endParaRPr kumimoji="0" lang="ja-JP" altLang="en-US" sz="1200" b="0" i="0" u="none" strike="noStrike" kern="1200" cap="none" spc="0" normalizeH="0" baseline="0" noProof="0">
              <a:ln>
                <a:noFill/>
              </a:ln>
              <a:solidFill>
                <a:prstClr val="black"/>
              </a:solidFill>
              <a:effectLst/>
              <a:uLnTx/>
              <a:uFillTx/>
              <a:latin typeface="Calibri" panose="020F0502020204030204"/>
              <a:ea typeface="Yu Gothic" panose="020B0400000000000000" pitchFamily="50" charset="-128"/>
              <a:cs typeface="+mn-cs"/>
            </a:endParaRPr>
          </a:p>
        </p:txBody>
      </p:sp>
    </p:spTree>
    <p:extLst>
      <p:ext uri="{BB962C8B-B14F-4D97-AF65-F5344CB8AC3E}">
        <p14:creationId xmlns:p14="http://schemas.microsoft.com/office/powerpoint/2010/main" val="3093588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ED57983A-DE11-C34E-BCCB-48DFFDA6E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911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13" name="lizablurth.jpg"/>
          <p:cNvPicPr/>
          <p:nvPr userDrawn="1"/>
        </p:nvPicPr>
        <p:blipFill rotWithShape="1">
          <a:blip r:embed="rId2" cstate="email">
            <a:extLst>
              <a:ext uri="{28A0092B-C50C-407E-A947-70E740481C1C}">
                <a14:useLocalDpi xmlns:a14="http://schemas.microsoft.com/office/drawing/2010/main"/>
              </a:ext>
            </a:extLst>
          </a:blip>
          <a:srcRect/>
          <a:stretch/>
        </p:blipFill>
        <p:spPr>
          <a:xfrm>
            <a:off x="-12700" y="1"/>
            <a:ext cx="12217401" cy="6286748"/>
          </a:xfrm>
          <a:prstGeom prst="rect">
            <a:avLst/>
          </a:prstGeom>
          <a:ln w="12700">
            <a:miter lim="400000"/>
          </a:ln>
        </p:spPr>
      </p:pic>
      <p:sp>
        <p:nvSpPr>
          <p:cNvPr id="14" name="Shape 33"/>
          <p:cNvSpPr/>
          <p:nvPr userDrawn="1"/>
        </p:nvSpPr>
        <p:spPr>
          <a:xfrm>
            <a:off x="-12700" y="4998690"/>
            <a:ext cx="12217401" cy="1902917"/>
          </a:xfrm>
          <a:prstGeom prst="rect">
            <a:avLst/>
          </a:prstGeom>
          <a:solidFill>
            <a:srgbClr val="FFFFFF">
              <a:alpha val="94000"/>
            </a:srgbClr>
          </a:solidFill>
          <a:ln w="12700">
            <a:miter lim="400000"/>
          </a:ln>
        </p:spPr>
        <p:txBody>
          <a:bodyPr lIns="0" tIns="0" rIns="0" bIns="0" anchor="ctr"/>
          <a:lstStyle/>
          <a:p>
            <a:pPr lvl="0">
              <a:defRPr sz="3200"/>
            </a:pPr>
            <a:endParaRPr sz="1600"/>
          </a:p>
        </p:txBody>
      </p:sp>
      <p:pic>
        <p:nvPicPr>
          <p:cNvPr id="15" name="cisco-meraki-logo.jpg"/>
          <p:cNvPicPr/>
          <p:nvPr userDrawn="1"/>
        </p:nvPicPr>
        <p:blipFill>
          <a:blip r:embed="rId3" cstate="email">
            <a:extLst>
              <a:ext uri="{28A0092B-C50C-407E-A947-70E740481C1C}">
                <a14:useLocalDpi xmlns:a14="http://schemas.microsoft.com/office/drawing/2010/main"/>
              </a:ext>
            </a:extLst>
          </a:blip>
          <a:stretch>
            <a:fillRect/>
          </a:stretch>
        </p:blipFill>
        <p:spPr>
          <a:xfrm>
            <a:off x="481360" y="6493335"/>
            <a:ext cx="1057873" cy="205915"/>
          </a:xfrm>
          <a:prstGeom prst="rect">
            <a:avLst/>
          </a:prstGeom>
          <a:ln w="12700">
            <a:miter lim="400000"/>
          </a:ln>
        </p:spPr>
      </p:pic>
      <p:sp>
        <p:nvSpPr>
          <p:cNvPr id="16" name="Shape 35"/>
          <p:cNvSpPr/>
          <p:nvPr userDrawn="1"/>
        </p:nvSpPr>
        <p:spPr>
          <a:xfrm>
            <a:off x="0" y="6273800"/>
            <a:ext cx="12192000" cy="0"/>
          </a:xfrm>
          <a:prstGeom prst="line">
            <a:avLst/>
          </a:prstGeom>
          <a:ln w="25400">
            <a:solidFill>
              <a:srgbClr val="DCDEE0"/>
            </a:solidFill>
            <a:miter lim="400000"/>
          </a:ln>
        </p:spPr>
        <p:txBody>
          <a:bodyPr lIns="0" tIns="0" rIns="0" bIns="0" anchor="ctr"/>
          <a:lstStyle/>
          <a:p>
            <a:pPr lvl="0">
              <a:defRPr sz="3200"/>
            </a:pPr>
            <a:endParaRPr sz="1600"/>
          </a:p>
        </p:txBody>
      </p:sp>
      <p:sp>
        <p:nvSpPr>
          <p:cNvPr id="2" name="Title 1"/>
          <p:cNvSpPr>
            <a:spLocks noGrp="1"/>
          </p:cNvSpPr>
          <p:nvPr>
            <p:ph type="title" hasCustomPrompt="1"/>
          </p:nvPr>
        </p:nvSpPr>
        <p:spPr>
          <a:xfrm>
            <a:off x="481360" y="5326400"/>
            <a:ext cx="10515600" cy="861813"/>
          </a:xfrm>
          <a:prstGeom prst="rect">
            <a:avLst/>
          </a:prstGeom>
        </p:spPr>
        <p:txBody>
          <a:bodyPr/>
          <a:lstStyle>
            <a:lvl1pPr>
              <a:defRPr sz="4850" baseline="0">
                <a:latin typeface="Proxima Nova Th" panose="02000506030000020004" pitchFamily="2" charset="0"/>
              </a:defRPr>
            </a:lvl1pPr>
          </a:lstStyle>
          <a:p>
            <a:r>
              <a:rPr lang="en-US" dirty="0"/>
              <a:t>Your presentation title goes here</a:t>
            </a:r>
          </a:p>
        </p:txBody>
      </p:sp>
      <p:sp>
        <p:nvSpPr>
          <p:cNvPr id="4" name="Content Placeholder 3"/>
          <p:cNvSpPr>
            <a:spLocks noGrp="1"/>
          </p:cNvSpPr>
          <p:nvPr>
            <p:ph sz="quarter" idx="10" hasCustomPrompt="1"/>
          </p:nvPr>
        </p:nvSpPr>
        <p:spPr>
          <a:xfrm>
            <a:off x="7079226" y="6456483"/>
            <a:ext cx="4807974" cy="242767"/>
          </a:xfrm>
          <a:prstGeom prst="rect">
            <a:avLst/>
          </a:prstGeom>
        </p:spPr>
        <p:txBody>
          <a:bodyPr/>
          <a:lstStyle>
            <a:lvl1pPr marL="0" indent="0" algn="r">
              <a:buFontTx/>
              <a:buNone/>
              <a:defRPr sz="1800">
                <a:latin typeface="Proxima Nova Rg" panose="02000506030000020004" pitchFamily="2" charset="0"/>
              </a:defRPr>
            </a:lvl1pPr>
          </a:lstStyle>
          <a:p>
            <a:pPr lvl="0"/>
            <a:r>
              <a:rPr lang="en-US" dirty="0"/>
              <a:t>Date</a:t>
            </a:r>
          </a:p>
        </p:txBody>
      </p:sp>
    </p:spTree>
    <p:extLst>
      <p:ext uri="{BB962C8B-B14F-4D97-AF65-F5344CB8AC3E}">
        <p14:creationId xmlns:p14="http://schemas.microsoft.com/office/powerpoint/2010/main" val="3761842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Shape 86"/>
          <p:cNvSpPr/>
          <p:nvPr userDrawn="1"/>
        </p:nvSpPr>
        <p:spPr>
          <a:xfrm>
            <a:off x="0" y="6273800"/>
            <a:ext cx="12192000" cy="0"/>
          </a:xfrm>
          <a:prstGeom prst="line">
            <a:avLst/>
          </a:prstGeom>
          <a:ln w="25400">
            <a:solidFill>
              <a:srgbClr val="DCDEE0"/>
            </a:solidFill>
            <a:miter lim="400000"/>
          </a:ln>
        </p:spPr>
        <p:txBody>
          <a:bodyPr lIns="0" tIns="0" rIns="0" bIns="0" anchor="ctr"/>
          <a:lstStyle/>
          <a:p>
            <a:pPr lvl="0">
              <a:defRPr sz="3200"/>
            </a:pPr>
            <a:endParaRPr sz="1600"/>
          </a:p>
        </p:txBody>
      </p:sp>
      <p:pic>
        <p:nvPicPr>
          <p:cNvPr id="7" name="cisco-meraki-logo.jpg"/>
          <p:cNvPicPr/>
          <p:nvPr userDrawn="1"/>
        </p:nvPicPr>
        <p:blipFill>
          <a:blip r:embed="rId2" cstate="email">
            <a:extLst>
              <a:ext uri="{28A0092B-C50C-407E-A947-70E740481C1C}">
                <a14:useLocalDpi xmlns:a14="http://schemas.microsoft.com/office/drawing/2010/main"/>
              </a:ext>
            </a:extLst>
          </a:blip>
          <a:stretch>
            <a:fillRect/>
          </a:stretch>
        </p:blipFill>
        <p:spPr>
          <a:xfrm>
            <a:off x="481360" y="6493335"/>
            <a:ext cx="1057873" cy="205915"/>
          </a:xfrm>
          <a:prstGeom prst="rect">
            <a:avLst/>
          </a:prstGeom>
          <a:ln w="12700">
            <a:miter lim="400000"/>
          </a:ln>
        </p:spPr>
      </p:pic>
      <p:sp>
        <p:nvSpPr>
          <p:cNvPr id="5" name="Content Placeholder 3"/>
          <p:cNvSpPr>
            <a:spLocks noGrp="1"/>
          </p:cNvSpPr>
          <p:nvPr>
            <p:ph sz="quarter" idx="10" hasCustomPrompt="1"/>
          </p:nvPr>
        </p:nvSpPr>
        <p:spPr>
          <a:xfrm>
            <a:off x="6327058" y="6475107"/>
            <a:ext cx="5560142" cy="243194"/>
          </a:xfrm>
          <a:prstGeom prst="rect">
            <a:avLst/>
          </a:prstGeom>
        </p:spPr>
        <p:txBody>
          <a:bodyPr/>
          <a:lstStyle>
            <a:lvl1pPr marL="0" indent="0" algn="r">
              <a:buFontTx/>
              <a:buNone/>
              <a:defRPr sz="1800">
                <a:solidFill>
                  <a:schemeClr val="tx1"/>
                </a:solidFill>
                <a:latin typeface="Proxima Nova Rg" panose="02000506030000020004" pitchFamily="2" charset="0"/>
              </a:defRPr>
            </a:lvl1pPr>
          </a:lstStyle>
          <a:p>
            <a:pPr lvl="0"/>
            <a:r>
              <a:rPr lang="en-US" dirty="0"/>
              <a:t>Title of presentation</a:t>
            </a:r>
          </a:p>
        </p:txBody>
      </p:sp>
    </p:spTree>
    <p:extLst>
      <p:ext uri="{BB962C8B-B14F-4D97-AF65-F5344CB8AC3E}">
        <p14:creationId xmlns:p14="http://schemas.microsoft.com/office/powerpoint/2010/main" val="15886306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D1138-7CD2-A64A-914A-4A0D24B95CBA}"/>
              </a:ext>
            </a:extLst>
          </p:cNvPr>
          <p:cNvSpPr>
            <a:spLocks noGrp="1"/>
          </p:cNvSpPr>
          <p:nvPr>
            <p:ph type="title"/>
          </p:nvPr>
        </p:nvSpPr>
        <p:spPr/>
        <p:txBody>
          <a:bodyPr/>
          <a:lstStyle/>
          <a:p>
            <a:r>
              <a:rPr lang="ja-JP" altLang="en-US"/>
              <a:t>マスター タイトルの書式設定</a:t>
            </a:r>
            <a:endParaRPr lang="en-US"/>
          </a:p>
        </p:txBody>
      </p:sp>
      <p:sp>
        <p:nvSpPr>
          <p:cNvPr id="3" name="Content Placeholder 2">
            <a:extLst>
              <a:ext uri="{FF2B5EF4-FFF2-40B4-BE49-F238E27FC236}">
                <a16:creationId xmlns:a16="http://schemas.microsoft.com/office/drawing/2014/main" id="{35F54640-CA6B-A940-A33C-55FE79DCB2A4}"/>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a:extLst>
              <a:ext uri="{FF2B5EF4-FFF2-40B4-BE49-F238E27FC236}">
                <a16:creationId xmlns:a16="http://schemas.microsoft.com/office/drawing/2014/main" id="{F5106ACB-9467-0948-BF00-7CDC5E04A401}"/>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2" name="Slide Number Placeholder 11">
            <a:extLst>
              <a:ext uri="{FF2B5EF4-FFF2-40B4-BE49-F238E27FC236}">
                <a16:creationId xmlns:a16="http://schemas.microsoft.com/office/drawing/2014/main" id="{483B6882-4B00-E447-AFA0-2B3AB8383265}"/>
              </a:ext>
            </a:extLst>
          </p:cNvPr>
          <p:cNvSpPr>
            <a:spLocks noGrp="1"/>
          </p:cNvSpPr>
          <p:nvPr>
            <p:ph type="sldNum" sz="quarter" idx="11"/>
          </p:nvPr>
        </p:nvSpPr>
        <p:spPr/>
        <p:txBody>
          <a:body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31780570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D2B-48B2-3542-8208-11F9048EE1D5}"/>
              </a:ext>
            </a:extLst>
          </p:cNvPr>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Text Placeholder 2">
            <a:extLst>
              <a:ext uri="{FF2B5EF4-FFF2-40B4-BE49-F238E27FC236}">
                <a16:creationId xmlns:a16="http://schemas.microsoft.com/office/drawing/2014/main" id="{7E575E54-EC12-0B4F-A0E3-D8D07848DB09}"/>
              </a:ext>
            </a:extLst>
          </p:cNvPr>
          <p:cNvSpPr>
            <a:spLocks noGrp="1"/>
          </p:cNvSpPr>
          <p:nvPr>
            <p:ph type="body" idx="1"/>
          </p:nvPr>
        </p:nvSpPr>
        <p:spPr>
          <a:xfrm>
            <a:off x="839788" y="1681163"/>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a:extLst>
              <a:ext uri="{FF2B5EF4-FFF2-40B4-BE49-F238E27FC236}">
                <a16:creationId xmlns:a16="http://schemas.microsoft.com/office/drawing/2014/main" id="{30A5EB11-A79B-CE4A-A7C8-12DF4891F675}"/>
              </a:ext>
            </a:extLst>
          </p:cNvPr>
          <p:cNvSpPr>
            <a:spLocks noGrp="1"/>
          </p:cNvSpPr>
          <p:nvPr>
            <p:ph sz="half" idx="2"/>
          </p:nvPr>
        </p:nvSpPr>
        <p:spPr>
          <a:xfrm>
            <a:off x="839788"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a:extLst>
              <a:ext uri="{FF2B5EF4-FFF2-40B4-BE49-F238E27FC236}">
                <a16:creationId xmlns:a16="http://schemas.microsoft.com/office/drawing/2014/main" id="{CF6CC32E-70B5-574A-92D8-BC6889050C2C}"/>
              </a:ext>
            </a:extLst>
          </p:cNvPr>
          <p:cNvSpPr>
            <a:spLocks noGrp="1"/>
          </p:cNvSpPr>
          <p:nvPr>
            <p:ph type="body" sz="quarter" idx="3"/>
          </p:nvPr>
        </p:nvSpPr>
        <p:spPr>
          <a:xfrm>
            <a:off x="6172200" y="1681163"/>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a:extLst>
              <a:ext uri="{FF2B5EF4-FFF2-40B4-BE49-F238E27FC236}">
                <a16:creationId xmlns:a16="http://schemas.microsoft.com/office/drawing/2014/main" id="{39DC295A-FB6F-D344-B64D-A6F34EC0464A}"/>
              </a:ext>
            </a:extLst>
          </p:cNvPr>
          <p:cNvSpPr>
            <a:spLocks noGrp="1"/>
          </p:cNvSpPr>
          <p:nvPr>
            <p:ph sz="quarter" idx="4"/>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Slide Number Placeholder 10">
            <a:extLst>
              <a:ext uri="{FF2B5EF4-FFF2-40B4-BE49-F238E27FC236}">
                <a16:creationId xmlns:a16="http://schemas.microsoft.com/office/drawing/2014/main" id="{B46E5F23-22A7-0D4B-A6ED-7EFAC0BACD6C}"/>
              </a:ext>
            </a:extLst>
          </p:cNvPr>
          <p:cNvSpPr>
            <a:spLocks noGrp="1"/>
          </p:cNvSpPr>
          <p:nvPr>
            <p:ph type="sldNum" sz="quarter" idx="11"/>
          </p:nvPr>
        </p:nvSpPr>
        <p:spPr/>
        <p:txBody>
          <a:body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25590012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87BE3-95AD-3742-99CD-0A9A88FB063C}"/>
              </a:ext>
            </a:extLst>
          </p:cNvPr>
          <p:cNvSpPr>
            <a:spLocks noGrp="1"/>
          </p:cNvSpPr>
          <p:nvPr>
            <p:ph type="title"/>
          </p:nvPr>
        </p:nvSpPr>
        <p:spPr/>
        <p:txBody>
          <a:bodyPr/>
          <a:lstStyle/>
          <a:p>
            <a:r>
              <a:rPr lang="ja-JP" altLang="en-US"/>
              <a:t>マスター タイトルの書式設定</a:t>
            </a:r>
            <a:endParaRPr lang="en-US"/>
          </a:p>
        </p:txBody>
      </p:sp>
      <p:sp>
        <p:nvSpPr>
          <p:cNvPr id="7" name="Slide Number Placeholder 6">
            <a:extLst>
              <a:ext uri="{FF2B5EF4-FFF2-40B4-BE49-F238E27FC236}">
                <a16:creationId xmlns:a16="http://schemas.microsoft.com/office/drawing/2014/main" id="{5BAE640D-12F9-4248-BA2D-FCD69E016928}"/>
              </a:ext>
            </a:extLst>
          </p:cNvPr>
          <p:cNvSpPr>
            <a:spLocks noGrp="1"/>
          </p:cNvSpPr>
          <p:nvPr>
            <p:ph type="sldNum" sz="quarter" idx="11"/>
          </p:nvPr>
        </p:nvSpPr>
        <p:spPr/>
        <p:txBody>
          <a:body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33458938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673B4-3364-3D40-ABD9-9DC61E95FDA1}"/>
              </a:ext>
            </a:extLst>
          </p:cNvPr>
          <p:cNvSpPr>
            <a:spLocks noGrp="1"/>
          </p:cNvSpPr>
          <p:nvPr>
            <p:ph type="sldNum" sz="quarter" idx="11"/>
          </p:nvPr>
        </p:nvSpPr>
        <p:spPr/>
        <p:txBody>
          <a:body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29475257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タイトル付きのコンテンツ">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C08DA-6569-3448-A6A6-07C3E1710AD4}"/>
              </a:ext>
            </a:extLst>
          </p:cNvPr>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4" name="Text Placeholder 3">
            <a:extLst>
              <a:ext uri="{FF2B5EF4-FFF2-40B4-BE49-F238E27FC236}">
                <a16:creationId xmlns:a16="http://schemas.microsoft.com/office/drawing/2014/main" id="{81D1F6F3-15F5-DE4B-A5A6-8BC5EF595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Slide Number Placeholder 8">
            <a:extLst>
              <a:ext uri="{FF2B5EF4-FFF2-40B4-BE49-F238E27FC236}">
                <a16:creationId xmlns:a16="http://schemas.microsoft.com/office/drawing/2014/main" id="{A20781EA-05A7-C14C-9FB9-A44025F728E2}"/>
              </a:ext>
            </a:extLst>
          </p:cNvPr>
          <p:cNvSpPr>
            <a:spLocks noGrp="1"/>
          </p:cNvSpPr>
          <p:nvPr>
            <p:ph type="sldNum" sz="quarter" idx="11"/>
          </p:nvPr>
        </p:nvSpPr>
        <p:spPr/>
        <p:txBody>
          <a:bodyPr/>
          <a:lstStyle/>
          <a:p>
            <a:fld id="{81E515BA-86A2-9F44-B9BC-89396DBF8D21}" type="slidenum">
              <a:rPr lang="en-US" smtClean="0"/>
              <a:pPr/>
              <a:t>‹#›</a:t>
            </a:fld>
            <a:endParaRPr lang="en-US" dirty="0"/>
          </a:p>
        </p:txBody>
      </p:sp>
      <p:sp>
        <p:nvSpPr>
          <p:cNvPr id="7" name="Content Placeholder 3">
            <a:extLst>
              <a:ext uri="{FF2B5EF4-FFF2-40B4-BE49-F238E27FC236}">
                <a16:creationId xmlns:a16="http://schemas.microsoft.com/office/drawing/2014/main" id="{C556C5E7-5E25-B747-AA98-290CA65F4BE4}"/>
              </a:ext>
            </a:extLst>
          </p:cNvPr>
          <p:cNvSpPr>
            <a:spLocks noGrp="1"/>
          </p:cNvSpPr>
          <p:nvPr>
            <p:ph sz="half" idx="12"/>
          </p:nvPr>
        </p:nvSpPr>
        <p:spPr>
          <a:xfrm>
            <a:off x="5487837" y="1098430"/>
            <a:ext cx="5927785" cy="477055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1079879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7201019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1583899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Section title">
    <p:spTree>
      <p:nvGrpSpPr>
        <p:cNvPr id="1" name=""/>
        <p:cNvGrpSpPr/>
        <p:nvPr/>
      </p:nvGrpSpPr>
      <p:grpSpPr>
        <a:xfrm>
          <a:off x="0" y="0"/>
          <a:ext cx="0" cy="0"/>
          <a:chOff x="0" y="0"/>
          <a:chExt cx="0" cy="0"/>
        </a:xfrm>
      </p:grpSpPr>
      <p:sp>
        <p:nvSpPr>
          <p:cNvPr id="8" name="Shape 53"/>
          <p:cNvSpPr/>
          <p:nvPr/>
        </p:nvSpPr>
        <p:spPr>
          <a:xfrm>
            <a:off x="0" y="1"/>
            <a:ext cx="12203760" cy="6869759"/>
          </a:xfrm>
          <a:prstGeom prst="rect">
            <a:avLst/>
          </a:prstGeom>
          <a:gradFill>
            <a:gsLst>
              <a:gs pos="0">
                <a:srgbClr val="9ACA57"/>
              </a:gs>
              <a:gs pos="100000">
                <a:srgbClr val="6AB850"/>
              </a:gs>
            </a:gsLst>
            <a:lin ang="5935093"/>
          </a:gradFill>
          <a:ln w="12700">
            <a:miter lim="400000"/>
          </a:ln>
        </p:spPr>
        <p:txBody>
          <a:bodyPr lIns="0" tIns="0" rIns="0" bIns="0" anchor="ctr"/>
          <a:lstStyle/>
          <a:p>
            <a:pPr lvl="0">
              <a:defRPr sz="3200"/>
            </a:pPr>
            <a:endParaRPr sz="1600"/>
          </a:p>
        </p:txBody>
      </p:sp>
      <p:pic>
        <p:nvPicPr>
          <p:cNvPr id="9" name="cisco-meraki-logo-white.png"/>
          <p:cNvPicPr/>
          <p:nvPr/>
        </p:nvPicPr>
        <p:blipFill>
          <a:blip r:embed="rId2" cstate="email">
            <a:extLst>
              <a:ext uri="{28A0092B-C50C-407E-A947-70E740481C1C}">
                <a14:useLocalDpi xmlns:a14="http://schemas.microsoft.com/office/drawing/2010/main"/>
              </a:ext>
            </a:extLst>
          </a:blip>
          <a:stretch>
            <a:fillRect/>
          </a:stretch>
        </p:blipFill>
        <p:spPr>
          <a:xfrm>
            <a:off x="401985" y="6400800"/>
            <a:ext cx="1225477" cy="352106"/>
          </a:xfrm>
          <a:prstGeom prst="rect">
            <a:avLst/>
          </a:prstGeom>
          <a:ln w="12700">
            <a:miter lim="400000"/>
          </a:ln>
        </p:spPr>
      </p:pic>
      <p:sp>
        <p:nvSpPr>
          <p:cNvPr id="10" name="Shape 55"/>
          <p:cNvSpPr/>
          <p:nvPr/>
        </p:nvSpPr>
        <p:spPr>
          <a:xfrm>
            <a:off x="1" y="6273800"/>
            <a:ext cx="12192000" cy="0"/>
          </a:xfrm>
          <a:prstGeom prst="line">
            <a:avLst/>
          </a:prstGeom>
          <a:ln w="19050">
            <a:solidFill>
              <a:srgbClr val="DCDEE0"/>
            </a:solidFill>
            <a:miter lim="400000"/>
          </a:ln>
        </p:spPr>
        <p:txBody>
          <a:bodyPr lIns="0" tIns="0" rIns="0" bIns="0" anchor="ctr"/>
          <a:lstStyle/>
          <a:p>
            <a:pPr lvl="0">
              <a:defRPr sz="3200"/>
            </a:pPr>
            <a:endParaRPr sz="1600"/>
          </a:p>
        </p:txBody>
      </p:sp>
      <p:sp>
        <p:nvSpPr>
          <p:cNvPr id="13" name="Shape 35"/>
          <p:cNvSpPr/>
          <p:nvPr/>
        </p:nvSpPr>
        <p:spPr>
          <a:xfrm>
            <a:off x="1" y="6273800"/>
            <a:ext cx="12192000" cy="0"/>
          </a:xfrm>
          <a:prstGeom prst="line">
            <a:avLst/>
          </a:prstGeom>
          <a:ln w="25400">
            <a:solidFill>
              <a:srgbClr val="DCDEE0"/>
            </a:solidFill>
            <a:miter lim="400000"/>
          </a:ln>
        </p:spPr>
        <p:txBody>
          <a:bodyPr lIns="0" tIns="0" rIns="0" bIns="0" anchor="ctr"/>
          <a:lstStyle/>
          <a:p>
            <a:pPr lvl="0">
              <a:defRPr sz="3200"/>
            </a:pPr>
            <a:endParaRPr sz="1600"/>
          </a:p>
        </p:txBody>
      </p:sp>
      <p:sp>
        <p:nvSpPr>
          <p:cNvPr id="2" name="Title 1"/>
          <p:cNvSpPr>
            <a:spLocks noGrp="1"/>
          </p:cNvSpPr>
          <p:nvPr>
            <p:ph type="title" hasCustomPrompt="1"/>
          </p:nvPr>
        </p:nvSpPr>
        <p:spPr>
          <a:xfrm>
            <a:off x="838199" y="2772098"/>
            <a:ext cx="10515600" cy="870754"/>
          </a:xfrm>
          <a:prstGeom prst="rect">
            <a:avLst/>
          </a:prstGeom>
        </p:spPr>
        <p:txBody>
          <a:bodyPr/>
          <a:lstStyle>
            <a:lvl1pPr algn="ctr">
              <a:defRPr sz="4849" baseline="0">
                <a:solidFill>
                  <a:schemeClr val="bg1"/>
                </a:solidFill>
                <a:latin typeface="Proxima Nova Th" panose="02000506030000020004" pitchFamily="2" charset="0"/>
              </a:defRPr>
            </a:lvl1pPr>
          </a:lstStyle>
          <a:p>
            <a:r>
              <a:rPr lang="en-US" dirty="0"/>
              <a:t>Title of presentation section</a:t>
            </a:r>
          </a:p>
        </p:txBody>
      </p:sp>
      <p:sp>
        <p:nvSpPr>
          <p:cNvPr id="7" name="Content Placeholder 3"/>
          <p:cNvSpPr>
            <a:spLocks noGrp="1"/>
          </p:cNvSpPr>
          <p:nvPr>
            <p:ph sz="quarter" idx="10" hasCustomPrompt="1"/>
          </p:nvPr>
        </p:nvSpPr>
        <p:spPr>
          <a:xfrm>
            <a:off x="6386052" y="6475108"/>
            <a:ext cx="5501149" cy="277799"/>
          </a:xfrm>
          <a:prstGeom prst="rect">
            <a:avLst/>
          </a:prstGeom>
        </p:spPr>
        <p:txBody>
          <a:bodyPr/>
          <a:lstStyle>
            <a:lvl1pPr marL="0" indent="0" algn="r">
              <a:buFontTx/>
              <a:buNone/>
              <a:defRPr sz="1800">
                <a:solidFill>
                  <a:schemeClr val="bg1"/>
                </a:solidFill>
                <a:latin typeface="Proxima Nova Rg" panose="02000506030000020004" pitchFamily="2" charset="0"/>
              </a:defRPr>
            </a:lvl1pPr>
          </a:lstStyle>
          <a:p>
            <a:r>
              <a:rPr lang="en-US" dirty="0"/>
              <a:t>Meraki MX SD-WAN</a:t>
            </a:r>
          </a:p>
        </p:txBody>
      </p:sp>
    </p:spTree>
    <p:extLst>
      <p:ext uri="{BB962C8B-B14F-4D97-AF65-F5344CB8AC3E}">
        <p14:creationId xmlns:p14="http://schemas.microsoft.com/office/powerpoint/2010/main" val="24200286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General copy">
    <p:spTree>
      <p:nvGrpSpPr>
        <p:cNvPr id="1" name=""/>
        <p:cNvGrpSpPr/>
        <p:nvPr/>
      </p:nvGrpSpPr>
      <p:grpSpPr>
        <a:xfrm>
          <a:off x="0" y="0"/>
          <a:ext cx="0" cy="0"/>
          <a:chOff x="0" y="0"/>
          <a:chExt cx="0" cy="0"/>
        </a:xfrm>
      </p:grpSpPr>
      <p:sp>
        <p:nvSpPr>
          <p:cNvPr id="15" name="Shape 35"/>
          <p:cNvSpPr/>
          <p:nvPr userDrawn="1"/>
        </p:nvSpPr>
        <p:spPr>
          <a:xfrm>
            <a:off x="1" y="6273800"/>
            <a:ext cx="12192000" cy="0"/>
          </a:xfrm>
          <a:prstGeom prst="line">
            <a:avLst/>
          </a:prstGeom>
          <a:ln w="25400">
            <a:solidFill>
              <a:srgbClr val="DCDEE0"/>
            </a:solidFill>
            <a:miter lim="400000"/>
          </a:ln>
        </p:spPr>
        <p:txBody>
          <a:bodyPr lIns="0" tIns="0" rIns="0" bIns="0" anchor="ctr"/>
          <a:lstStyle/>
          <a:p>
            <a:pPr lvl="0">
              <a:defRPr sz="3200"/>
            </a:pPr>
            <a:endParaRPr sz="1600"/>
          </a:p>
        </p:txBody>
      </p:sp>
      <p:sp>
        <p:nvSpPr>
          <p:cNvPr id="3" name="Title 2"/>
          <p:cNvSpPr>
            <a:spLocks noGrp="1"/>
          </p:cNvSpPr>
          <p:nvPr>
            <p:ph type="title" hasCustomPrompt="1"/>
          </p:nvPr>
        </p:nvSpPr>
        <p:spPr>
          <a:xfrm>
            <a:off x="481360" y="464517"/>
            <a:ext cx="10515600" cy="489640"/>
          </a:xfrm>
          <a:prstGeom prst="rect">
            <a:avLst/>
          </a:prstGeom>
        </p:spPr>
        <p:txBody>
          <a:bodyPr/>
          <a:lstStyle>
            <a:lvl1pPr>
              <a:defRPr sz="3299" b="0" i="0" baseline="0">
                <a:solidFill>
                  <a:schemeClr val="accent1"/>
                </a:solidFill>
                <a:latin typeface="Meiryo" charset="-128"/>
                <a:ea typeface="Meiryo" charset="-128"/>
                <a:cs typeface="Meiryo" charset="-128"/>
              </a:defRPr>
            </a:lvl1pPr>
          </a:lstStyle>
          <a:p>
            <a:r>
              <a:rPr lang="en-US" dirty="0"/>
              <a:t>Title of slide</a:t>
            </a:r>
          </a:p>
        </p:txBody>
      </p:sp>
    </p:spTree>
    <p:extLst>
      <p:ext uri="{BB962C8B-B14F-4D97-AF65-F5344CB8AC3E}">
        <p14:creationId xmlns:p14="http://schemas.microsoft.com/office/powerpoint/2010/main" val="39977698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72" y="301752"/>
            <a:ext cx="11441230" cy="804672"/>
          </a:xfrm>
          <a:prstGeom prst="rect">
            <a:avLst/>
          </a:prstGeom>
        </p:spPr>
        <p:txBody>
          <a:bodyPr/>
          <a:lstStyle>
            <a:lvl1pPr algn="l" defTabSz="914400" rtl="0" eaLnBrk="1" latinLnBrk="0" hangingPunct="1">
              <a:lnSpc>
                <a:spcPct val="80000"/>
              </a:lnSpc>
              <a:spcBef>
                <a:spcPct val="0"/>
              </a:spcBef>
              <a:buNone/>
              <a:defRPr lang="en-US" sz="3299" b="0" i="0" kern="1200" baseline="0" dirty="0">
                <a:solidFill>
                  <a:schemeClr val="accent1"/>
                </a:solidFill>
                <a:latin typeface="Proxima Nova Light" charset="0"/>
                <a:ea typeface="Proxima Nova Light" charset="0"/>
                <a:cs typeface="Proxima Nova Light" charset="0"/>
              </a:defRPr>
            </a:lvl1pPr>
          </a:lstStyle>
          <a:p>
            <a:r>
              <a:rPr lang="en-US" dirty="0"/>
              <a:t>Click to edit Master title style</a:t>
            </a:r>
          </a:p>
        </p:txBody>
      </p:sp>
    </p:spTree>
    <p:extLst>
      <p:ext uri="{BB962C8B-B14F-4D97-AF65-F5344CB8AC3E}">
        <p14:creationId xmlns:p14="http://schemas.microsoft.com/office/powerpoint/2010/main" val="2887516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 and image">
    <p:spTree>
      <p:nvGrpSpPr>
        <p:cNvPr id="1" name=""/>
        <p:cNvGrpSpPr/>
        <p:nvPr/>
      </p:nvGrpSpPr>
      <p:grpSpPr>
        <a:xfrm>
          <a:off x="0" y="0"/>
          <a:ext cx="0" cy="0"/>
          <a:chOff x="0" y="0"/>
          <a:chExt cx="0" cy="0"/>
        </a:xfrm>
      </p:grpSpPr>
      <p:sp>
        <p:nvSpPr>
          <p:cNvPr id="9" name="Shape 92"/>
          <p:cNvSpPr/>
          <p:nvPr userDrawn="1"/>
        </p:nvSpPr>
        <p:spPr>
          <a:xfrm>
            <a:off x="0" y="6273800"/>
            <a:ext cx="12192000" cy="0"/>
          </a:xfrm>
          <a:prstGeom prst="line">
            <a:avLst/>
          </a:prstGeom>
          <a:ln w="25400">
            <a:solidFill>
              <a:srgbClr val="DCDEE0"/>
            </a:solidFill>
            <a:miter lim="400000"/>
          </a:ln>
        </p:spPr>
        <p:txBody>
          <a:bodyPr lIns="0" tIns="0" rIns="0" bIns="0" anchor="ctr"/>
          <a:lstStyle/>
          <a:p>
            <a:pPr lvl="0">
              <a:defRPr sz="3200"/>
            </a:pPr>
            <a:endParaRPr sz="1600"/>
          </a:p>
        </p:txBody>
      </p:sp>
      <p:pic>
        <p:nvPicPr>
          <p:cNvPr id="17" name="cisco-meraki-logo.jpg"/>
          <p:cNvPicPr/>
          <p:nvPr userDrawn="1"/>
        </p:nvPicPr>
        <p:blipFill>
          <a:blip r:embed="rId2" cstate="email">
            <a:extLst>
              <a:ext uri="{28A0092B-C50C-407E-A947-70E740481C1C}">
                <a14:useLocalDpi xmlns:a14="http://schemas.microsoft.com/office/drawing/2010/main"/>
              </a:ext>
            </a:extLst>
          </a:blip>
          <a:stretch>
            <a:fillRect/>
          </a:stretch>
        </p:blipFill>
        <p:spPr>
          <a:xfrm>
            <a:off x="481360" y="6493335"/>
            <a:ext cx="1057873" cy="205915"/>
          </a:xfrm>
          <a:prstGeom prst="rect">
            <a:avLst/>
          </a:prstGeom>
          <a:ln w="12700">
            <a:miter lim="400000"/>
          </a:ln>
        </p:spPr>
      </p:pic>
      <p:sp>
        <p:nvSpPr>
          <p:cNvPr id="4" name="Title 2"/>
          <p:cNvSpPr>
            <a:spLocks noGrp="1"/>
          </p:cNvSpPr>
          <p:nvPr>
            <p:ph type="title" hasCustomPrompt="1"/>
          </p:nvPr>
        </p:nvSpPr>
        <p:spPr>
          <a:xfrm>
            <a:off x="481360" y="464517"/>
            <a:ext cx="10515600" cy="489640"/>
          </a:xfrm>
          <a:prstGeom prst="rect">
            <a:avLst/>
          </a:prstGeom>
        </p:spPr>
        <p:txBody>
          <a:bodyPr/>
          <a:lstStyle>
            <a:lvl1pPr>
              <a:defRPr sz="3300" b="0" i="0" baseline="0">
                <a:solidFill>
                  <a:schemeClr val="accent1"/>
                </a:solidFill>
                <a:latin typeface="Proxima Nova Light" charset="0"/>
                <a:ea typeface="Proxima Nova Light" charset="0"/>
                <a:cs typeface="Proxima Nova Light" charset="0"/>
              </a:defRPr>
            </a:lvl1pPr>
          </a:lstStyle>
          <a:p>
            <a:r>
              <a:rPr lang="en-US" dirty="0"/>
              <a:t>Title </a:t>
            </a:r>
            <a:r>
              <a:rPr lang="en-US"/>
              <a:t>of slide</a:t>
            </a:r>
            <a:endParaRPr lang="en-US" dirty="0"/>
          </a:p>
        </p:txBody>
      </p:sp>
      <p:sp>
        <p:nvSpPr>
          <p:cNvPr id="7" name="Text Placeholder 10"/>
          <p:cNvSpPr>
            <a:spLocks noGrp="1"/>
          </p:cNvSpPr>
          <p:nvPr>
            <p:ph type="body" sz="quarter" idx="13" hasCustomPrompt="1"/>
          </p:nvPr>
        </p:nvSpPr>
        <p:spPr>
          <a:xfrm>
            <a:off x="481360" y="2545290"/>
            <a:ext cx="4368936" cy="1032797"/>
          </a:xfrm>
          <a:prstGeom prst="rect">
            <a:avLst/>
          </a:prstGeom>
        </p:spPr>
        <p:txBody>
          <a:bodyPr/>
          <a:lstStyle>
            <a:lvl1pPr>
              <a:defRPr sz="1800" baseline="0">
                <a:latin typeface="Proxima Nova Rg" panose="02000506030000020004" pitchFamily="2" charset="0"/>
              </a:defRPr>
            </a:lvl1pPr>
            <a:lvl2pPr>
              <a:defRPr sz="1800"/>
            </a:lvl2pPr>
            <a:lvl3pPr>
              <a:defRPr sz="1800"/>
            </a:lvl3pPr>
          </a:lstStyle>
          <a:p>
            <a:pPr lvl="0"/>
            <a:r>
              <a:rPr lang="en-US" dirty="0"/>
              <a:t>Bullet</a:t>
            </a:r>
          </a:p>
          <a:p>
            <a:pPr lvl="0"/>
            <a:r>
              <a:rPr lang="en-US" dirty="0"/>
              <a:t>Bullet </a:t>
            </a:r>
          </a:p>
          <a:p>
            <a:pPr lvl="0"/>
            <a:r>
              <a:rPr lang="en-US" dirty="0"/>
              <a:t>Bullet</a:t>
            </a:r>
          </a:p>
        </p:txBody>
      </p:sp>
      <p:sp>
        <p:nvSpPr>
          <p:cNvPr id="11" name="Content Placeholder 3"/>
          <p:cNvSpPr>
            <a:spLocks noGrp="1"/>
          </p:cNvSpPr>
          <p:nvPr>
            <p:ph sz="quarter" idx="14" hasCustomPrompt="1"/>
          </p:nvPr>
        </p:nvSpPr>
        <p:spPr>
          <a:xfrm>
            <a:off x="481360" y="1257300"/>
            <a:ext cx="4368936" cy="531744"/>
          </a:xfrm>
          <a:prstGeom prst="rect">
            <a:avLst/>
          </a:prstGeom>
        </p:spPr>
        <p:txBody>
          <a:bodyPr/>
          <a:lstStyle>
            <a:lvl1pPr marL="0" indent="0">
              <a:buFontTx/>
              <a:buNone/>
              <a:defRPr sz="2500">
                <a:latin typeface="Proxima Nova Rg" panose="02000506030000020004" pitchFamily="2" charset="0"/>
              </a:defRPr>
            </a:lvl1pPr>
          </a:lstStyle>
          <a:p>
            <a:pPr lvl="0"/>
            <a:r>
              <a:rPr lang="en-US" dirty="0"/>
              <a:t>Secondary headline</a:t>
            </a:r>
          </a:p>
        </p:txBody>
      </p:sp>
      <p:sp>
        <p:nvSpPr>
          <p:cNvPr id="12" name="Content Placeholder 5"/>
          <p:cNvSpPr>
            <a:spLocks noGrp="1"/>
          </p:cNvSpPr>
          <p:nvPr>
            <p:ph sz="quarter" idx="15" hasCustomPrompt="1"/>
          </p:nvPr>
        </p:nvSpPr>
        <p:spPr>
          <a:xfrm>
            <a:off x="481360" y="2019300"/>
            <a:ext cx="4368936" cy="306456"/>
          </a:xfrm>
          <a:prstGeom prst="rect">
            <a:avLst/>
          </a:prstGeom>
        </p:spPr>
        <p:txBody>
          <a:bodyPr/>
          <a:lstStyle>
            <a:lvl1pPr marL="0" indent="0">
              <a:buFontTx/>
              <a:buNone/>
              <a:defRPr sz="1800">
                <a:latin typeface="Proxima Nova Rg" panose="02000506030000020004" pitchFamily="2" charset="0"/>
              </a:defRPr>
            </a:lvl1pPr>
          </a:lstStyle>
          <a:p>
            <a:pPr lvl="0"/>
            <a:r>
              <a:rPr lang="en-US" dirty="0"/>
              <a:t>Body copy</a:t>
            </a:r>
          </a:p>
        </p:txBody>
      </p:sp>
      <p:sp>
        <p:nvSpPr>
          <p:cNvPr id="13" name="Shape 98"/>
          <p:cNvSpPr/>
          <p:nvPr userDrawn="1"/>
        </p:nvSpPr>
        <p:spPr>
          <a:xfrm>
            <a:off x="6654800" y="1535263"/>
            <a:ext cx="5050270" cy="4157431"/>
          </a:xfrm>
          <a:prstGeom prst="rect">
            <a:avLst/>
          </a:prstGeom>
          <a:solidFill>
            <a:srgbClr val="DCDEE0"/>
          </a:solidFill>
          <a:ln w="12700">
            <a:miter lim="400000"/>
          </a:ln>
        </p:spPr>
        <p:txBody>
          <a:bodyPr lIns="0" tIns="0" rIns="0" bIns="0" anchor="ctr"/>
          <a:lstStyle/>
          <a:p>
            <a:pPr lvl="0">
              <a:defRPr sz="3200"/>
            </a:pPr>
            <a:endParaRPr sz="1600"/>
          </a:p>
        </p:txBody>
      </p:sp>
      <p:sp>
        <p:nvSpPr>
          <p:cNvPr id="14" name="Shape 99"/>
          <p:cNvSpPr/>
          <p:nvPr userDrawn="1"/>
        </p:nvSpPr>
        <p:spPr>
          <a:xfrm>
            <a:off x="6659612" y="3336127"/>
            <a:ext cx="5050270" cy="328295"/>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a:defRPr sz="3600">
                <a:solidFill>
                  <a:srgbClr val="8F9094"/>
                </a:solidFill>
                <a:latin typeface="Proxima Nova Regular"/>
                <a:ea typeface="Proxima Nova Regular"/>
                <a:cs typeface="Proxima Nova Regular"/>
                <a:sym typeface="Proxima Nova Regular"/>
              </a:defRPr>
            </a:lvl1pPr>
          </a:lstStyle>
          <a:p>
            <a:pPr lvl="0" algn="ctr">
              <a:defRPr sz="1800">
                <a:solidFill>
                  <a:srgbClr val="000000"/>
                </a:solidFill>
              </a:defRPr>
            </a:pPr>
            <a:r>
              <a:rPr sz="1800" dirty="0">
                <a:solidFill>
                  <a:srgbClr val="8F9094"/>
                </a:solidFill>
                <a:latin typeface="Proxima Nova Rg" panose="02000506030000020004" pitchFamily="2" charset="0"/>
              </a:rPr>
              <a:t>Image</a:t>
            </a:r>
          </a:p>
        </p:txBody>
      </p:sp>
      <p:sp>
        <p:nvSpPr>
          <p:cNvPr id="10" name="Content Placeholder 3"/>
          <p:cNvSpPr>
            <a:spLocks noGrp="1"/>
          </p:cNvSpPr>
          <p:nvPr>
            <p:ph sz="quarter" idx="10" hasCustomPrompt="1"/>
          </p:nvPr>
        </p:nvSpPr>
        <p:spPr>
          <a:xfrm>
            <a:off x="6032091" y="6475107"/>
            <a:ext cx="5855110" cy="224143"/>
          </a:xfrm>
          <a:prstGeom prst="rect">
            <a:avLst/>
          </a:prstGeom>
        </p:spPr>
        <p:txBody>
          <a:bodyPr/>
          <a:lstStyle>
            <a:lvl1pPr marL="0" indent="0" algn="r">
              <a:buFontTx/>
              <a:buNone/>
              <a:defRPr sz="1800">
                <a:solidFill>
                  <a:schemeClr val="tx1"/>
                </a:solidFill>
                <a:latin typeface="Proxima Nova Rg" panose="02000506030000020004" pitchFamily="2" charset="0"/>
              </a:defRPr>
            </a:lvl1pPr>
          </a:lstStyle>
          <a:p>
            <a:pPr lvl="0"/>
            <a:r>
              <a:rPr lang="en-US" dirty="0"/>
              <a:t>Title of presentation</a:t>
            </a:r>
          </a:p>
        </p:txBody>
      </p:sp>
    </p:spTree>
    <p:extLst>
      <p:ext uri="{BB962C8B-B14F-4D97-AF65-F5344CB8AC3E}">
        <p14:creationId xmlns:p14="http://schemas.microsoft.com/office/powerpoint/2010/main" val="1893784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0_General copy">
    <p:spTree>
      <p:nvGrpSpPr>
        <p:cNvPr id="1" name=""/>
        <p:cNvGrpSpPr/>
        <p:nvPr/>
      </p:nvGrpSpPr>
      <p:grpSpPr>
        <a:xfrm>
          <a:off x="0" y="0"/>
          <a:ext cx="0" cy="0"/>
          <a:chOff x="0" y="0"/>
          <a:chExt cx="0" cy="0"/>
        </a:xfrm>
      </p:grpSpPr>
      <p:sp>
        <p:nvSpPr>
          <p:cNvPr id="15" name="Shape 35"/>
          <p:cNvSpPr/>
          <p:nvPr userDrawn="1"/>
        </p:nvSpPr>
        <p:spPr>
          <a:xfrm>
            <a:off x="1" y="6273800"/>
            <a:ext cx="12192000" cy="0"/>
          </a:xfrm>
          <a:prstGeom prst="line">
            <a:avLst/>
          </a:prstGeom>
          <a:ln w="25400">
            <a:solidFill>
              <a:srgbClr val="DCDEE0"/>
            </a:solidFill>
            <a:miter lim="400000"/>
          </a:ln>
        </p:spPr>
        <p:txBody>
          <a:bodyPr lIns="0" tIns="0" rIns="0" bIns="0" anchor="ctr"/>
          <a:lstStyle/>
          <a:p>
            <a:pPr lvl="0">
              <a:defRPr sz="3200"/>
            </a:pPr>
            <a:endParaRPr sz="1600" b="0" i="0" dirty="0">
              <a:latin typeface="Arial" panose="020B0604020202020204" pitchFamily="34" charset="0"/>
            </a:endParaRPr>
          </a:p>
        </p:txBody>
      </p:sp>
      <p:sp>
        <p:nvSpPr>
          <p:cNvPr id="3" name="Title 2"/>
          <p:cNvSpPr>
            <a:spLocks noGrp="1"/>
          </p:cNvSpPr>
          <p:nvPr>
            <p:ph type="title" hasCustomPrompt="1"/>
          </p:nvPr>
        </p:nvSpPr>
        <p:spPr>
          <a:xfrm>
            <a:off x="481360" y="464517"/>
            <a:ext cx="10515600" cy="489640"/>
          </a:xfrm>
          <a:prstGeom prst="rect">
            <a:avLst/>
          </a:prstGeom>
        </p:spPr>
        <p:txBody>
          <a:bodyPr/>
          <a:lstStyle>
            <a:lvl1pPr>
              <a:defRPr sz="3299" b="0" i="0" baseline="0">
                <a:solidFill>
                  <a:schemeClr val="accent1"/>
                </a:solidFill>
                <a:latin typeface="Arial Regular"/>
                <a:ea typeface="MS PGothic" panose="020B0600070205080204" pitchFamily="34" charset="-128"/>
                <a:cs typeface="Arial Regular"/>
              </a:defRPr>
            </a:lvl1pPr>
          </a:lstStyle>
          <a:p>
            <a:r>
              <a:rPr lang="en-US" dirty="0"/>
              <a:t>Title of slide</a:t>
            </a:r>
          </a:p>
        </p:txBody>
      </p:sp>
    </p:spTree>
    <p:extLst>
      <p:ext uri="{BB962C8B-B14F-4D97-AF65-F5344CB8AC3E}">
        <p14:creationId xmlns:p14="http://schemas.microsoft.com/office/powerpoint/2010/main" val="677251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only no-bottom-bar">
    <p:spTree>
      <p:nvGrpSpPr>
        <p:cNvPr id="1" name=""/>
        <p:cNvGrpSpPr/>
        <p:nvPr/>
      </p:nvGrpSpPr>
      <p:grpSpPr>
        <a:xfrm>
          <a:off x="0" y="0"/>
          <a:ext cx="0" cy="0"/>
          <a:chOff x="0" y="0"/>
          <a:chExt cx="0" cy="0"/>
        </a:xfrm>
      </p:grpSpPr>
      <p:sp>
        <p:nvSpPr>
          <p:cNvPr id="2" name="Title 1"/>
          <p:cNvSpPr>
            <a:spLocks noGrp="1"/>
          </p:cNvSpPr>
          <p:nvPr>
            <p:ph type="title"/>
          </p:nvPr>
        </p:nvSpPr>
        <p:spPr>
          <a:xfrm>
            <a:off x="306272" y="301752"/>
            <a:ext cx="11441230" cy="804672"/>
          </a:xfrm>
          <a:prstGeom prst="rect">
            <a:avLst/>
          </a:prstGeom>
        </p:spPr>
        <p:txBody>
          <a:bodyPr/>
          <a:lstStyle>
            <a:lvl1pPr algn="l" defTabSz="914400" rtl="0" eaLnBrk="1" latinLnBrk="0" hangingPunct="1">
              <a:lnSpc>
                <a:spcPct val="80000"/>
              </a:lnSpc>
              <a:spcBef>
                <a:spcPct val="0"/>
              </a:spcBef>
              <a:buNone/>
              <a:defRPr lang="en-US" sz="3299" b="0" i="0" kern="1200" baseline="0" dirty="0">
                <a:solidFill>
                  <a:schemeClr val="accent1"/>
                </a:solidFill>
                <a:latin typeface="Arial Regular"/>
                <a:ea typeface="MS PGothic" panose="020B0600070205080204" pitchFamily="34" charset="-128"/>
                <a:cs typeface="Arial Regular"/>
              </a:defRPr>
            </a:lvl1pPr>
          </a:lstStyle>
          <a:p>
            <a:r>
              <a:rPr lang="en-US" dirty="0"/>
              <a:t>Click to edit Master title style</a:t>
            </a:r>
          </a:p>
        </p:txBody>
      </p:sp>
    </p:spTree>
    <p:extLst>
      <p:ext uri="{BB962C8B-B14F-4D97-AF65-F5344CB8AC3E}">
        <p14:creationId xmlns:p14="http://schemas.microsoft.com/office/powerpoint/2010/main" val="31140295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General copy" userDrawn="1">
  <p:cSld name="General copy">
    <p:spTree>
      <p:nvGrpSpPr>
        <p:cNvPr id="1" name="Shape 24"/>
        <p:cNvGrpSpPr/>
        <p:nvPr/>
      </p:nvGrpSpPr>
      <p:grpSpPr>
        <a:xfrm>
          <a:off x="0" y="0"/>
          <a:ext cx="0" cy="0"/>
          <a:chOff x="0" y="0"/>
          <a:chExt cx="0" cy="0"/>
        </a:xfrm>
      </p:grpSpPr>
      <p:cxnSp>
        <p:nvCxnSpPr>
          <p:cNvPr id="25" name="Google Shape;25;p4"/>
          <p:cNvCxnSpPr/>
          <p:nvPr/>
        </p:nvCxnSpPr>
        <p:spPr>
          <a:xfrm>
            <a:off x="0" y="6273800"/>
            <a:ext cx="12191999" cy="0"/>
          </a:xfrm>
          <a:prstGeom prst="straightConnector1">
            <a:avLst/>
          </a:prstGeom>
          <a:noFill/>
          <a:ln w="25400" cap="flat" cmpd="sng">
            <a:solidFill>
              <a:srgbClr val="DCDEE0"/>
            </a:solidFill>
            <a:prstDash val="solid"/>
            <a:miter lim="400000"/>
            <a:headEnd type="none" w="sm" len="sm"/>
            <a:tailEnd type="none" w="sm" len="sm"/>
          </a:ln>
        </p:spPr>
      </p:cxnSp>
      <p:sp>
        <p:nvSpPr>
          <p:cNvPr id="26" name="Google Shape;26;p4"/>
          <p:cNvSpPr txBox="1">
            <a:spLocks noGrp="1"/>
          </p:cNvSpPr>
          <p:nvPr>
            <p:ph type="title"/>
          </p:nvPr>
        </p:nvSpPr>
        <p:spPr>
          <a:xfrm>
            <a:off x="481360" y="464517"/>
            <a:ext cx="10515600" cy="48964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accent1"/>
              </a:buClr>
              <a:buSzPts val="1400"/>
              <a:buFont typeface="Proxima Nova"/>
              <a:buNone/>
              <a:defRPr sz="3300" b="0" i="0" u="none" strike="noStrike" cap="none">
                <a:solidFill>
                  <a:schemeClr val="accent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9pPr>
          </a:lstStyle>
          <a:p>
            <a:endParaRPr/>
          </a:p>
        </p:txBody>
      </p:sp>
      <p:sp>
        <p:nvSpPr>
          <p:cNvPr id="27" name="Google Shape;27;p4"/>
          <p:cNvSpPr txBox="1">
            <a:spLocks noGrp="1"/>
          </p:cNvSpPr>
          <p:nvPr>
            <p:ph type="body" idx="1"/>
          </p:nvPr>
        </p:nvSpPr>
        <p:spPr>
          <a:xfrm>
            <a:off x="481360" y="2545290"/>
            <a:ext cx="10515600" cy="1032797"/>
          </a:xfrm>
          <a:prstGeom prst="rect">
            <a:avLst/>
          </a:prstGeom>
          <a:noFill/>
          <a:ln>
            <a:noFill/>
          </a:ln>
        </p:spPr>
        <p:txBody>
          <a:bodyPr spcFirstLastPara="1" wrap="square" lIns="91425" tIns="91425" rIns="91425" bIns="91425" anchor="t" anchorCtr="0"/>
          <a:lstStyle>
            <a:lvl1pPr marL="228600" marR="0" lvl="0" indent="-228600" algn="l" rtl="0">
              <a:lnSpc>
                <a:spcPct val="90000"/>
              </a:lnSpc>
              <a:spcBef>
                <a:spcPts val="10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1pPr>
            <a:lvl2pPr marL="457200" marR="0" lvl="1"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2pPr>
            <a:lvl3pPr marL="685800" marR="0" lvl="2"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28" name="Google Shape;28;p4"/>
          <p:cNvSpPr txBox="1">
            <a:spLocks noGrp="1"/>
          </p:cNvSpPr>
          <p:nvPr>
            <p:ph type="body" idx="2"/>
          </p:nvPr>
        </p:nvSpPr>
        <p:spPr>
          <a:xfrm>
            <a:off x="481360" y="1257300"/>
            <a:ext cx="10515253" cy="531744"/>
          </a:xfrm>
          <a:prstGeom prst="rect">
            <a:avLst/>
          </a:prstGeom>
          <a:noFill/>
          <a:ln>
            <a:noFill/>
          </a:ln>
        </p:spPr>
        <p:txBody>
          <a:bodyPr spcFirstLastPara="1" wrap="square" lIns="91425" tIns="91425" rIns="91425" bIns="91425" anchor="t" anchorCtr="0"/>
          <a:lstStyle>
            <a:lvl1pPr marL="228600" marR="0" lvl="0" indent="-114300" algn="l" rtl="0">
              <a:lnSpc>
                <a:spcPct val="90000"/>
              </a:lnSpc>
              <a:spcBef>
                <a:spcPts val="1000"/>
              </a:spcBef>
              <a:spcAft>
                <a:spcPts val="0"/>
              </a:spcAft>
              <a:buClr>
                <a:schemeClr val="dk1"/>
              </a:buClr>
              <a:buSzPts val="1400"/>
              <a:buFont typeface="Arial"/>
              <a:buNone/>
              <a:defRPr sz="2500" b="0" i="0" u="none" strike="noStrike" cap="none">
                <a:solidFill>
                  <a:schemeClr val="dk1"/>
                </a:solidFill>
                <a:latin typeface="Proxima Nova"/>
                <a:ea typeface="Proxima Nova"/>
                <a:cs typeface="Proxima Nova"/>
                <a:sym typeface="Proxima Nova"/>
              </a:defRPr>
            </a:lvl1pPr>
            <a:lvl2pPr marL="457200" marR="0" lvl="1" indent="-266700" algn="l" rtl="0">
              <a:lnSpc>
                <a:spcPct val="90000"/>
              </a:lnSpc>
              <a:spcBef>
                <a:spcPts val="500"/>
              </a:spcBef>
              <a:spcAft>
                <a:spcPts val="0"/>
              </a:spcAft>
              <a:buClr>
                <a:schemeClr val="dk1"/>
              </a:buClr>
              <a:buSzPts val="4800"/>
              <a:buFont typeface="Arial"/>
              <a:buChar char="•"/>
              <a:defRPr sz="2400" b="0" i="0" u="none" strike="noStrike" cap="none">
                <a:solidFill>
                  <a:schemeClr val="dk1"/>
                </a:solidFill>
                <a:latin typeface="Proxima Nova"/>
                <a:ea typeface="Proxima Nova"/>
                <a:cs typeface="Proxima Nova"/>
                <a:sym typeface="Proxima Nova"/>
              </a:defRPr>
            </a:lvl2pPr>
            <a:lvl3pPr marL="685800" marR="0" lvl="2" indent="-241300" algn="l" rtl="0">
              <a:lnSpc>
                <a:spcPct val="90000"/>
              </a:lnSpc>
              <a:spcBef>
                <a:spcPts val="500"/>
              </a:spcBef>
              <a:spcAft>
                <a:spcPts val="0"/>
              </a:spcAft>
              <a:buClr>
                <a:schemeClr val="dk1"/>
              </a:buClr>
              <a:buSzPts val="4000"/>
              <a:buFont typeface="Arial"/>
              <a:buChar char="•"/>
              <a:defRPr sz="20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29" name="Google Shape;29;p4"/>
          <p:cNvSpPr txBox="1">
            <a:spLocks noGrp="1"/>
          </p:cNvSpPr>
          <p:nvPr>
            <p:ph type="body" idx="3"/>
          </p:nvPr>
        </p:nvSpPr>
        <p:spPr>
          <a:xfrm>
            <a:off x="481360" y="2019300"/>
            <a:ext cx="10515253" cy="306456"/>
          </a:xfrm>
          <a:prstGeom prst="rect">
            <a:avLst/>
          </a:prstGeom>
          <a:noFill/>
          <a:ln>
            <a:noFill/>
          </a:ln>
        </p:spPr>
        <p:txBody>
          <a:bodyPr spcFirstLastPara="1" wrap="square" lIns="91425" tIns="91425" rIns="91425" bIns="91425" anchor="t" anchorCtr="0"/>
          <a:lstStyle>
            <a:lvl1pPr marL="228600" marR="0" lvl="0" indent="-114300" algn="l" rtl="0">
              <a:lnSpc>
                <a:spcPct val="90000"/>
              </a:lnSpc>
              <a:spcBef>
                <a:spcPts val="1000"/>
              </a:spcBef>
              <a:spcAft>
                <a:spcPts val="0"/>
              </a:spcAft>
              <a:buClr>
                <a:schemeClr val="dk1"/>
              </a:buClr>
              <a:buSzPts val="1400"/>
              <a:buFont typeface="Arial"/>
              <a:buNone/>
              <a:defRPr sz="1800" b="0" i="0" u="none" strike="noStrike" cap="none">
                <a:solidFill>
                  <a:schemeClr val="dk1"/>
                </a:solidFill>
                <a:latin typeface="Proxima Nova"/>
                <a:ea typeface="Proxima Nova"/>
                <a:cs typeface="Proxima Nova"/>
                <a:sym typeface="Proxima Nova"/>
              </a:defRPr>
            </a:lvl1pPr>
            <a:lvl2pPr marL="457200" marR="0" lvl="1" indent="-266700" algn="l" rtl="0">
              <a:lnSpc>
                <a:spcPct val="90000"/>
              </a:lnSpc>
              <a:spcBef>
                <a:spcPts val="500"/>
              </a:spcBef>
              <a:spcAft>
                <a:spcPts val="0"/>
              </a:spcAft>
              <a:buClr>
                <a:schemeClr val="dk1"/>
              </a:buClr>
              <a:buSzPts val="4800"/>
              <a:buFont typeface="Arial"/>
              <a:buChar char="•"/>
              <a:defRPr sz="2400" b="0" i="0" u="none" strike="noStrike" cap="none">
                <a:solidFill>
                  <a:schemeClr val="dk1"/>
                </a:solidFill>
                <a:latin typeface="Proxima Nova"/>
                <a:ea typeface="Proxima Nova"/>
                <a:cs typeface="Proxima Nova"/>
                <a:sym typeface="Proxima Nova"/>
              </a:defRPr>
            </a:lvl2pPr>
            <a:lvl3pPr marL="685800" marR="0" lvl="2" indent="-241300" algn="l" rtl="0">
              <a:lnSpc>
                <a:spcPct val="90000"/>
              </a:lnSpc>
              <a:spcBef>
                <a:spcPts val="500"/>
              </a:spcBef>
              <a:spcAft>
                <a:spcPts val="0"/>
              </a:spcAft>
              <a:buClr>
                <a:schemeClr val="dk1"/>
              </a:buClr>
              <a:buSzPts val="4000"/>
              <a:buFont typeface="Arial"/>
              <a:buChar char="•"/>
              <a:defRPr sz="20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4283494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_General copy" userDrawn="1">
  <p:cSld name="2_General copy">
    <p:spTree>
      <p:nvGrpSpPr>
        <p:cNvPr id="1" name="Shape 46"/>
        <p:cNvGrpSpPr/>
        <p:nvPr/>
      </p:nvGrpSpPr>
      <p:grpSpPr>
        <a:xfrm>
          <a:off x="0" y="0"/>
          <a:ext cx="0" cy="0"/>
          <a:chOff x="0" y="0"/>
          <a:chExt cx="0" cy="0"/>
        </a:xfrm>
      </p:grpSpPr>
      <p:cxnSp>
        <p:nvCxnSpPr>
          <p:cNvPr id="48" name="Google Shape;48;p7"/>
          <p:cNvCxnSpPr/>
          <p:nvPr/>
        </p:nvCxnSpPr>
        <p:spPr>
          <a:xfrm>
            <a:off x="0" y="6273800"/>
            <a:ext cx="12191999" cy="0"/>
          </a:xfrm>
          <a:prstGeom prst="straightConnector1">
            <a:avLst/>
          </a:prstGeom>
          <a:noFill/>
          <a:ln w="25400" cap="flat" cmpd="sng">
            <a:solidFill>
              <a:srgbClr val="DCDEE0"/>
            </a:solidFill>
            <a:prstDash val="solid"/>
            <a:miter lim="400000"/>
            <a:headEnd type="none" w="sm" len="sm"/>
            <a:tailEnd type="none" w="sm" len="sm"/>
          </a:ln>
        </p:spPr>
      </p:cxnSp>
      <p:sp>
        <p:nvSpPr>
          <p:cNvPr id="49" name="Google Shape;49;p7"/>
          <p:cNvSpPr txBox="1">
            <a:spLocks noGrp="1"/>
          </p:cNvSpPr>
          <p:nvPr>
            <p:ph type="title"/>
          </p:nvPr>
        </p:nvSpPr>
        <p:spPr>
          <a:xfrm>
            <a:off x="481360" y="464517"/>
            <a:ext cx="10515600" cy="48964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33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50" name="Google Shape;50;p7"/>
          <p:cNvSpPr txBox="1">
            <a:spLocks noGrp="1"/>
          </p:cNvSpPr>
          <p:nvPr>
            <p:ph type="body" idx="1"/>
          </p:nvPr>
        </p:nvSpPr>
        <p:spPr>
          <a:xfrm>
            <a:off x="481360" y="2545290"/>
            <a:ext cx="10515600" cy="1032797"/>
          </a:xfrm>
          <a:prstGeom prst="rect">
            <a:avLst/>
          </a:prstGeom>
          <a:noFill/>
          <a:ln>
            <a:noFill/>
          </a:ln>
        </p:spPr>
        <p:txBody>
          <a:bodyPr spcFirstLastPara="1" wrap="square" lIns="91425" tIns="45700" rIns="91425" bIns="45700" anchor="t" anchorCtr="0"/>
          <a:lstStyle>
            <a:lvl1pPr marL="228600" marR="0" lvl="0" indent="-11430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L="457200" marR="0" lvl="1" indent="-11430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L="685800" marR="0" lvl="2" indent="-11430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L="914400" marR="0" lvl="3"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L="1143000" marR="0" lvl="4"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L="1371600" marR="0" lvl="5"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L="1600200" marR="0" lvl="6"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L="1828800" marR="0" lvl="7"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L="2057400" marR="0" lvl="8"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51" name="Google Shape;51;p7"/>
          <p:cNvSpPr txBox="1">
            <a:spLocks noGrp="1"/>
          </p:cNvSpPr>
          <p:nvPr>
            <p:ph type="body" idx="2"/>
          </p:nvPr>
        </p:nvSpPr>
        <p:spPr>
          <a:xfrm>
            <a:off x="481360" y="1257300"/>
            <a:ext cx="10515253" cy="531744"/>
          </a:xfrm>
          <a:prstGeom prst="rect">
            <a:avLst/>
          </a:prstGeom>
          <a:noFill/>
          <a:ln>
            <a:noFill/>
          </a:ln>
        </p:spPr>
        <p:txBody>
          <a:bodyPr spcFirstLastPara="1" wrap="square" lIns="91425" tIns="45700" rIns="91425" bIns="45700" anchor="t" anchorCtr="0"/>
          <a:lstStyle>
            <a:lvl1pPr marL="228600" marR="0" lvl="0" indent="-114300" algn="l" rtl="0">
              <a:lnSpc>
                <a:spcPct val="100000"/>
              </a:lnSpc>
              <a:spcBef>
                <a:spcPts val="0"/>
              </a:spcBef>
              <a:spcAft>
                <a:spcPts val="0"/>
              </a:spcAft>
              <a:buClr>
                <a:srgbClr val="000000"/>
              </a:buClr>
              <a:buSzPts val="5000"/>
              <a:buFont typeface="Arial"/>
              <a:buNone/>
              <a:defRPr sz="2500" b="0" i="0" u="none" strike="noStrike" cap="none">
                <a:solidFill>
                  <a:srgbClr val="000000"/>
                </a:solidFill>
                <a:latin typeface="Arial"/>
                <a:ea typeface="Arial"/>
                <a:cs typeface="Arial"/>
                <a:sym typeface="Arial"/>
              </a:defRPr>
            </a:lvl1pPr>
            <a:lvl2pPr marL="457200" marR="0" lvl="1"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L="685800" marR="0" lvl="2"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L="914400" marR="0" lvl="3"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L="1143000" marR="0" lvl="4"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L="1371600" marR="0" lvl="5"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L="1600200" marR="0" lvl="6"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L="1828800" marR="0" lvl="7"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L="2057400" marR="0" lvl="8"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52" name="Google Shape;52;p7"/>
          <p:cNvSpPr txBox="1">
            <a:spLocks noGrp="1"/>
          </p:cNvSpPr>
          <p:nvPr>
            <p:ph type="body" idx="3"/>
          </p:nvPr>
        </p:nvSpPr>
        <p:spPr>
          <a:xfrm>
            <a:off x="481360" y="2019300"/>
            <a:ext cx="10515253" cy="306456"/>
          </a:xfrm>
          <a:prstGeom prst="rect">
            <a:avLst/>
          </a:prstGeom>
          <a:noFill/>
          <a:ln>
            <a:noFill/>
          </a:ln>
        </p:spPr>
        <p:txBody>
          <a:bodyPr spcFirstLastPara="1" wrap="square" lIns="91425" tIns="45700" rIns="91425" bIns="45700" anchor="t" anchorCtr="0"/>
          <a:lstStyle>
            <a:lvl1pPr marL="228600" marR="0" lvl="0" indent="-114300" algn="l" rtl="0">
              <a:lnSpc>
                <a:spcPct val="100000"/>
              </a:lnSpc>
              <a:spcBef>
                <a:spcPts val="0"/>
              </a:spcBef>
              <a:spcAft>
                <a:spcPts val="0"/>
              </a:spcAft>
              <a:buClr>
                <a:srgbClr val="000000"/>
              </a:buClr>
              <a:buSzPts val="3600"/>
              <a:buFont typeface="Arial"/>
              <a:buNone/>
              <a:defRPr sz="1800" b="0" i="0" u="none" strike="noStrike" cap="none">
                <a:solidFill>
                  <a:srgbClr val="000000"/>
                </a:solidFill>
                <a:latin typeface="Arial"/>
                <a:ea typeface="Arial"/>
                <a:cs typeface="Arial"/>
                <a:sym typeface="Arial"/>
              </a:defRPr>
            </a:lvl1pPr>
            <a:lvl2pPr marL="457200" marR="0" lvl="1"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L="685800" marR="0" lvl="2"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L="914400" marR="0" lvl="3"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L="1143000" marR="0" lvl="4"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L="1371600" marR="0" lvl="5"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L="1600200" marR="0" lvl="6"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L="1828800" marR="0" lvl="7"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L="2057400" marR="0" lvl="8"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9364150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hart" userDrawn="1">
  <p:cSld name="Chart">
    <p:spTree>
      <p:nvGrpSpPr>
        <p:cNvPr id="1" name="Shape 54"/>
        <p:cNvGrpSpPr/>
        <p:nvPr/>
      </p:nvGrpSpPr>
      <p:grpSpPr>
        <a:xfrm>
          <a:off x="0" y="0"/>
          <a:ext cx="0" cy="0"/>
          <a:chOff x="0" y="0"/>
          <a:chExt cx="0" cy="0"/>
        </a:xfrm>
      </p:grpSpPr>
      <p:cxnSp>
        <p:nvCxnSpPr>
          <p:cNvPr id="55" name="Google Shape;55;p8"/>
          <p:cNvCxnSpPr/>
          <p:nvPr/>
        </p:nvCxnSpPr>
        <p:spPr>
          <a:xfrm>
            <a:off x="0" y="6273800"/>
            <a:ext cx="12191999" cy="0"/>
          </a:xfrm>
          <a:prstGeom prst="straightConnector1">
            <a:avLst/>
          </a:prstGeom>
          <a:noFill/>
          <a:ln w="25400" cap="flat" cmpd="sng">
            <a:solidFill>
              <a:srgbClr val="DCDEE0"/>
            </a:solidFill>
            <a:prstDash val="solid"/>
            <a:miter lim="400000"/>
            <a:headEnd type="none" w="sm" len="sm"/>
            <a:tailEnd type="none" w="sm" len="sm"/>
          </a:ln>
        </p:spPr>
      </p:cxnSp>
      <p:sp>
        <p:nvSpPr>
          <p:cNvPr id="56" name="Google Shape;56;p8"/>
          <p:cNvSpPr txBox="1">
            <a:spLocks noGrp="1"/>
          </p:cNvSpPr>
          <p:nvPr>
            <p:ph type="title"/>
          </p:nvPr>
        </p:nvSpPr>
        <p:spPr>
          <a:xfrm>
            <a:off x="481360" y="464517"/>
            <a:ext cx="10515600" cy="48964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accent1"/>
              </a:buClr>
              <a:buSzPts val="1400"/>
              <a:buFont typeface="Proxima Nova"/>
              <a:buNone/>
              <a:defRPr sz="3300" b="0" i="0" u="none" strike="noStrike" cap="none">
                <a:solidFill>
                  <a:schemeClr val="accent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9pPr>
          </a:lstStyle>
          <a:p>
            <a:endParaRPr/>
          </a:p>
        </p:txBody>
      </p:sp>
      <p:sp>
        <p:nvSpPr>
          <p:cNvPr id="58" name="Google Shape;58;p8"/>
          <p:cNvSpPr>
            <a:spLocks noGrp="1"/>
          </p:cNvSpPr>
          <p:nvPr>
            <p:ph type="chart" idx="2"/>
          </p:nvPr>
        </p:nvSpPr>
        <p:spPr>
          <a:xfrm>
            <a:off x="3238500" y="1524000"/>
            <a:ext cx="5486400" cy="43053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1400"/>
              <a:buFont typeface="Arial"/>
              <a:buNone/>
              <a:defRPr sz="2800" b="0" i="0" u="none" strike="noStrike" cap="none">
                <a:solidFill>
                  <a:schemeClr val="dk1"/>
                </a:solidFill>
                <a:latin typeface="Proxima Nova"/>
                <a:ea typeface="Proxima Nova"/>
                <a:cs typeface="Proxima Nova"/>
                <a:sym typeface="Proxima Nova"/>
              </a:defRPr>
            </a:lvl1pPr>
            <a:lvl2pPr marR="0" lvl="1" algn="l" rtl="0">
              <a:lnSpc>
                <a:spcPct val="90000"/>
              </a:lnSpc>
              <a:spcBef>
                <a:spcPts val="500"/>
              </a:spcBef>
              <a:spcAft>
                <a:spcPts val="0"/>
              </a:spcAft>
              <a:buClr>
                <a:schemeClr val="dk1"/>
              </a:buClr>
              <a:buSzPts val="4800"/>
              <a:buFont typeface="Arial"/>
              <a:buChar char="•"/>
              <a:defRPr sz="2400" b="0" i="0" u="none" strike="noStrike" cap="none">
                <a:solidFill>
                  <a:schemeClr val="dk1"/>
                </a:solidFill>
                <a:latin typeface="Proxima Nova"/>
                <a:ea typeface="Proxima Nova"/>
                <a:cs typeface="Proxima Nova"/>
                <a:sym typeface="Proxima Nova"/>
              </a:defRPr>
            </a:lvl2pPr>
            <a:lvl3pPr marR="0" lvl="2" algn="l" rtl="0">
              <a:lnSpc>
                <a:spcPct val="90000"/>
              </a:lnSpc>
              <a:spcBef>
                <a:spcPts val="500"/>
              </a:spcBef>
              <a:spcAft>
                <a:spcPts val="0"/>
              </a:spcAft>
              <a:buClr>
                <a:schemeClr val="dk1"/>
              </a:buClr>
              <a:buSzPts val="4000"/>
              <a:buFont typeface="Arial"/>
              <a:buChar char="•"/>
              <a:defRPr sz="2000" b="0" i="0" u="none" strike="noStrike" cap="none">
                <a:solidFill>
                  <a:schemeClr val="dk1"/>
                </a:solidFill>
                <a:latin typeface="Proxima Nova"/>
                <a:ea typeface="Proxima Nova"/>
                <a:cs typeface="Proxima Nova"/>
                <a:sym typeface="Proxima Nova"/>
              </a:defRPr>
            </a:lvl3pPr>
            <a:lvl4pPr marR="0" lvl="3"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R="0" lvl="4"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0008621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2">
  <p:cSld name="Title #2">
    <p:bg>
      <p:bgPr>
        <a:blipFill>
          <a:blip r:embed="rId2">
            <a:alphaModFix/>
          </a:blip>
          <a:stretch>
            <a:fillRect/>
          </a:stretch>
        </a:blipFill>
        <a:effectLst/>
      </p:bgPr>
    </p:bg>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34628977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197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9" name="Shape 92"/>
          <p:cNvSpPr/>
          <p:nvPr userDrawn="1"/>
        </p:nvSpPr>
        <p:spPr>
          <a:xfrm>
            <a:off x="0" y="6273800"/>
            <a:ext cx="12192000" cy="0"/>
          </a:xfrm>
          <a:prstGeom prst="line">
            <a:avLst/>
          </a:prstGeom>
          <a:ln w="25400">
            <a:solidFill>
              <a:srgbClr val="DCDEE0"/>
            </a:solidFill>
            <a:miter lim="400000"/>
          </a:ln>
        </p:spPr>
        <p:txBody>
          <a:bodyPr lIns="0" tIns="0" rIns="0" bIns="0" anchor="ctr"/>
          <a:lstStyle/>
          <a:p>
            <a:pPr lvl="0">
              <a:defRPr sz="3200"/>
            </a:pPr>
            <a:endParaRPr sz="1600"/>
          </a:p>
        </p:txBody>
      </p:sp>
      <p:pic>
        <p:nvPicPr>
          <p:cNvPr id="17" name="cisco-meraki-logo.jpg"/>
          <p:cNvPicPr/>
          <p:nvPr userDrawn="1"/>
        </p:nvPicPr>
        <p:blipFill>
          <a:blip r:embed="rId2" cstate="email">
            <a:extLst>
              <a:ext uri="{28A0092B-C50C-407E-A947-70E740481C1C}">
                <a14:useLocalDpi xmlns:a14="http://schemas.microsoft.com/office/drawing/2010/main"/>
              </a:ext>
            </a:extLst>
          </a:blip>
          <a:stretch>
            <a:fillRect/>
          </a:stretch>
        </p:blipFill>
        <p:spPr>
          <a:xfrm>
            <a:off x="481360" y="6493335"/>
            <a:ext cx="1057873" cy="205915"/>
          </a:xfrm>
          <a:prstGeom prst="rect">
            <a:avLst/>
          </a:prstGeom>
          <a:ln w="12700">
            <a:miter lim="400000"/>
          </a:ln>
        </p:spPr>
      </p:pic>
      <p:sp>
        <p:nvSpPr>
          <p:cNvPr id="4" name="Title 2"/>
          <p:cNvSpPr>
            <a:spLocks noGrp="1"/>
          </p:cNvSpPr>
          <p:nvPr>
            <p:ph type="title" hasCustomPrompt="1"/>
          </p:nvPr>
        </p:nvSpPr>
        <p:spPr>
          <a:xfrm>
            <a:off x="481360" y="464517"/>
            <a:ext cx="10515600" cy="489640"/>
          </a:xfrm>
          <a:prstGeom prst="rect">
            <a:avLst/>
          </a:prstGeom>
        </p:spPr>
        <p:txBody>
          <a:bodyPr/>
          <a:lstStyle>
            <a:lvl1pPr>
              <a:defRPr sz="3300" b="0" i="0" baseline="0">
                <a:solidFill>
                  <a:schemeClr val="accent1"/>
                </a:solidFill>
                <a:latin typeface="Proxima Nova Light" charset="0"/>
                <a:ea typeface="Proxima Nova Light" charset="0"/>
                <a:cs typeface="Proxima Nova Light" charset="0"/>
              </a:defRPr>
            </a:lvl1pPr>
          </a:lstStyle>
          <a:p>
            <a:r>
              <a:rPr lang="en-US" dirty="0"/>
              <a:t>Title of slide</a:t>
            </a:r>
          </a:p>
        </p:txBody>
      </p:sp>
      <p:sp>
        <p:nvSpPr>
          <p:cNvPr id="7" name="Shape 98"/>
          <p:cNvSpPr/>
          <p:nvPr userDrawn="1"/>
        </p:nvSpPr>
        <p:spPr>
          <a:xfrm>
            <a:off x="6654800" y="1535263"/>
            <a:ext cx="5050270" cy="4157431"/>
          </a:xfrm>
          <a:prstGeom prst="rect">
            <a:avLst/>
          </a:prstGeom>
          <a:solidFill>
            <a:srgbClr val="DCDEE0"/>
          </a:solidFill>
          <a:ln w="12700">
            <a:miter lim="400000"/>
          </a:ln>
        </p:spPr>
        <p:txBody>
          <a:bodyPr lIns="0" tIns="0" rIns="0" bIns="0" anchor="ctr"/>
          <a:lstStyle/>
          <a:p>
            <a:pPr lvl="0">
              <a:defRPr sz="3200"/>
            </a:pPr>
            <a:endParaRPr sz="1600"/>
          </a:p>
        </p:txBody>
      </p:sp>
      <p:sp>
        <p:nvSpPr>
          <p:cNvPr id="8" name="Shape 99"/>
          <p:cNvSpPr/>
          <p:nvPr userDrawn="1"/>
        </p:nvSpPr>
        <p:spPr>
          <a:xfrm>
            <a:off x="6659612" y="3336127"/>
            <a:ext cx="5050270" cy="328295"/>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a:defRPr sz="3600">
                <a:solidFill>
                  <a:srgbClr val="8F9094"/>
                </a:solidFill>
                <a:latin typeface="Proxima Nova Regular"/>
                <a:ea typeface="Proxima Nova Regular"/>
                <a:cs typeface="Proxima Nova Regular"/>
                <a:sym typeface="Proxima Nova Regular"/>
              </a:defRPr>
            </a:lvl1pPr>
          </a:lstStyle>
          <a:p>
            <a:pPr lvl="0" algn="ctr">
              <a:defRPr sz="1800">
                <a:solidFill>
                  <a:srgbClr val="000000"/>
                </a:solidFill>
              </a:defRPr>
            </a:pPr>
            <a:r>
              <a:rPr sz="1800" dirty="0">
                <a:solidFill>
                  <a:srgbClr val="8F9094"/>
                </a:solidFill>
                <a:latin typeface="Proxima Nova Rg" panose="02000506030000020004" pitchFamily="2" charset="0"/>
              </a:rPr>
              <a:t>Image</a:t>
            </a:r>
          </a:p>
        </p:txBody>
      </p:sp>
      <p:sp>
        <p:nvSpPr>
          <p:cNvPr id="10" name="Shape 98"/>
          <p:cNvSpPr/>
          <p:nvPr userDrawn="1"/>
        </p:nvSpPr>
        <p:spPr>
          <a:xfrm>
            <a:off x="481360" y="1535263"/>
            <a:ext cx="5050270" cy="4157431"/>
          </a:xfrm>
          <a:prstGeom prst="rect">
            <a:avLst/>
          </a:prstGeom>
          <a:solidFill>
            <a:srgbClr val="DCDEE0"/>
          </a:solidFill>
          <a:ln w="12700">
            <a:miter lim="400000"/>
          </a:ln>
        </p:spPr>
        <p:txBody>
          <a:bodyPr lIns="0" tIns="0" rIns="0" bIns="0" anchor="ctr"/>
          <a:lstStyle/>
          <a:p>
            <a:pPr lvl="0">
              <a:defRPr sz="3200"/>
            </a:pPr>
            <a:endParaRPr sz="1600"/>
          </a:p>
        </p:txBody>
      </p:sp>
      <p:sp>
        <p:nvSpPr>
          <p:cNvPr id="11" name="Shape 99"/>
          <p:cNvSpPr/>
          <p:nvPr userDrawn="1"/>
        </p:nvSpPr>
        <p:spPr>
          <a:xfrm>
            <a:off x="368185" y="3336127"/>
            <a:ext cx="5050270" cy="328295"/>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a:defRPr sz="3600">
                <a:solidFill>
                  <a:srgbClr val="8F9094"/>
                </a:solidFill>
                <a:latin typeface="Proxima Nova Regular"/>
                <a:ea typeface="Proxima Nova Regular"/>
                <a:cs typeface="Proxima Nova Regular"/>
                <a:sym typeface="Proxima Nova Regular"/>
              </a:defRPr>
            </a:lvl1pPr>
          </a:lstStyle>
          <a:p>
            <a:pPr lvl="0" algn="ctr">
              <a:defRPr sz="1800">
                <a:solidFill>
                  <a:srgbClr val="000000"/>
                </a:solidFill>
              </a:defRPr>
            </a:pPr>
            <a:r>
              <a:rPr sz="1800" dirty="0">
                <a:solidFill>
                  <a:srgbClr val="8F9094"/>
                </a:solidFill>
                <a:latin typeface="Proxima Nova Rg" panose="02000506030000020004" pitchFamily="2" charset="0"/>
              </a:rPr>
              <a:t>Image</a:t>
            </a:r>
          </a:p>
        </p:txBody>
      </p:sp>
      <p:sp>
        <p:nvSpPr>
          <p:cNvPr id="12" name="Content Placeholder 3"/>
          <p:cNvSpPr>
            <a:spLocks noGrp="1"/>
          </p:cNvSpPr>
          <p:nvPr>
            <p:ph sz="quarter" idx="10" hasCustomPrompt="1"/>
          </p:nvPr>
        </p:nvSpPr>
        <p:spPr>
          <a:xfrm>
            <a:off x="6223819" y="6475107"/>
            <a:ext cx="5663381" cy="224143"/>
          </a:xfrm>
          <a:prstGeom prst="rect">
            <a:avLst/>
          </a:prstGeom>
        </p:spPr>
        <p:txBody>
          <a:bodyPr/>
          <a:lstStyle>
            <a:lvl1pPr marL="0" indent="0" algn="r">
              <a:buFontTx/>
              <a:buNone/>
              <a:defRPr sz="1800">
                <a:solidFill>
                  <a:schemeClr val="tx1"/>
                </a:solidFill>
                <a:latin typeface="Proxima Nova Rg" panose="02000506030000020004" pitchFamily="2" charset="0"/>
              </a:defRPr>
            </a:lvl1pPr>
          </a:lstStyle>
          <a:p>
            <a:pPr lvl="0"/>
            <a:r>
              <a:rPr lang="en-US" dirty="0"/>
              <a:t>Title of presentation</a:t>
            </a:r>
          </a:p>
        </p:txBody>
      </p:sp>
    </p:spTree>
    <p:extLst>
      <p:ext uri="{BB962C8B-B14F-4D97-AF65-F5344CB8AC3E}">
        <p14:creationId xmlns:p14="http://schemas.microsoft.com/office/powerpoint/2010/main" val="3669107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General copy">
    <p:spTree>
      <p:nvGrpSpPr>
        <p:cNvPr id="1" name=""/>
        <p:cNvGrpSpPr/>
        <p:nvPr/>
      </p:nvGrpSpPr>
      <p:grpSpPr>
        <a:xfrm>
          <a:off x="0" y="0"/>
          <a:ext cx="0" cy="0"/>
          <a:chOff x="0" y="0"/>
          <a:chExt cx="0" cy="0"/>
        </a:xfrm>
      </p:grpSpPr>
      <p:pic>
        <p:nvPicPr>
          <p:cNvPr id="14" name="cisco-meraki-logo.jpg"/>
          <p:cNvPicPr/>
          <p:nvPr userDrawn="1"/>
        </p:nvPicPr>
        <p:blipFill>
          <a:blip r:embed="rId2" cstate="email">
            <a:extLst>
              <a:ext uri="{28A0092B-C50C-407E-A947-70E740481C1C}">
                <a14:useLocalDpi xmlns:a14="http://schemas.microsoft.com/office/drawing/2010/main"/>
              </a:ext>
            </a:extLst>
          </a:blip>
          <a:stretch>
            <a:fillRect/>
          </a:stretch>
        </p:blipFill>
        <p:spPr>
          <a:xfrm>
            <a:off x="481361" y="6493336"/>
            <a:ext cx="1057873" cy="205915"/>
          </a:xfrm>
          <a:prstGeom prst="rect">
            <a:avLst/>
          </a:prstGeom>
          <a:ln w="12700">
            <a:miter lim="400000"/>
          </a:ln>
        </p:spPr>
      </p:pic>
      <p:sp>
        <p:nvSpPr>
          <p:cNvPr id="15" name="Shape 35"/>
          <p:cNvSpPr/>
          <p:nvPr userDrawn="1"/>
        </p:nvSpPr>
        <p:spPr>
          <a:xfrm>
            <a:off x="0" y="6273800"/>
            <a:ext cx="12192000" cy="0"/>
          </a:xfrm>
          <a:prstGeom prst="line">
            <a:avLst/>
          </a:prstGeom>
          <a:ln w="25400">
            <a:solidFill>
              <a:srgbClr val="DCDEE0"/>
            </a:solidFill>
            <a:miter lim="400000"/>
          </a:ln>
        </p:spPr>
        <p:txBody>
          <a:bodyPr lIns="0" tIns="0" rIns="0" bIns="0" anchor="ctr"/>
          <a:lstStyle/>
          <a:p>
            <a:pPr defTabSz="914400">
              <a:defRPr sz="3200"/>
            </a:pPr>
            <a:endParaRPr sz="1600">
              <a:solidFill>
                <a:srgbClr val="A5A5A5"/>
              </a:solidFill>
            </a:endParaRPr>
          </a:p>
        </p:txBody>
      </p:sp>
      <p:sp>
        <p:nvSpPr>
          <p:cNvPr id="3" name="Title 2"/>
          <p:cNvSpPr>
            <a:spLocks noGrp="1"/>
          </p:cNvSpPr>
          <p:nvPr>
            <p:ph type="title" hasCustomPrompt="1"/>
          </p:nvPr>
        </p:nvSpPr>
        <p:spPr>
          <a:xfrm>
            <a:off x="481360" y="263349"/>
            <a:ext cx="10515600" cy="489640"/>
          </a:xfrm>
          <a:prstGeom prst="rect">
            <a:avLst/>
          </a:prstGeom>
        </p:spPr>
        <p:txBody>
          <a:bodyPr/>
          <a:lstStyle>
            <a:lvl1pPr>
              <a:defRPr sz="3300" b="0" i="0" baseline="0">
                <a:solidFill>
                  <a:schemeClr val="accent1"/>
                </a:solidFill>
                <a:latin typeface="Meiryo" charset="-128"/>
                <a:ea typeface="Meiryo" charset="-128"/>
                <a:cs typeface="Meiryo" charset="-128"/>
              </a:defRPr>
            </a:lvl1pPr>
          </a:lstStyle>
          <a:p>
            <a:r>
              <a:rPr lang="en-US" dirty="0"/>
              <a:t>Title of slide</a:t>
            </a:r>
          </a:p>
        </p:txBody>
      </p:sp>
    </p:spTree>
    <p:extLst>
      <p:ext uri="{BB962C8B-B14F-4D97-AF65-F5344CB8AC3E}">
        <p14:creationId xmlns:p14="http://schemas.microsoft.com/office/powerpoint/2010/main" val="2391475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General copy">
    <p:spTree>
      <p:nvGrpSpPr>
        <p:cNvPr id="1" name=""/>
        <p:cNvGrpSpPr/>
        <p:nvPr/>
      </p:nvGrpSpPr>
      <p:grpSpPr>
        <a:xfrm>
          <a:off x="0" y="0"/>
          <a:ext cx="0" cy="0"/>
          <a:chOff x="0" y="0"/>
          <a:chExt cx="0" cy="0"/>
        </a:xfrm>
      </p:grpSpPr>
      <p:pic>
        <p:nvPicPr>
          <p:cNvPr id="14" name="cisco-meraki-logo.jpg"/>
          <p:cNvPicPr/>
          <p:nvPr userDrawn="1"/>
        </p:nvPicPr>
        <p:blipFill>
          <a:blip r:embed="rId2" cstate="email">
            <a:extLst>
              <a:ext uri="{28A0092B-C50C-407E-A947-70E740481C1C}">
                <a14:useLocalDpi xmlns:a14="http://schemas.microsoft.com/office/drawing/2010/main"/>
              </a:ext>
            </a:extLst>
          </a:blip>
          <a:stretch>
            <a:fillRect/>
          </a:stretch>
        </p:blipFill>
        <p:spPr>
          <a:xfrm>
            <a:off x="481361" y="6493336"/>
            <a:ext cx="1057873" cy="205915"/>
          </a:xfrm>
          <a:prstGeom prst="rect">
            <a:avLst/>
          </a:prstGeom>
          <a:ln w="12700">
            <a:miter lim="400000"/>
          </a:ln>
        </p:spPr>
      </p:pic>
      <p:sp>
        <p:nvSpPr>
          <p:cNvPr id="15" name="Shape 35"/>
          <p:cNvSpPr/>
          <p:nvPr userDrawn="1"/>
        </p:nvSpPr>
        <p:spPr>
          <a:xfrm>
            <a:off x="0" y="6273800"/>
            <a:ext cx="12192000" cy="0"/>
          </a:xfrm>
          <a:prstGeom prst="line">
            <a:avLst/>
          </a:prstGeom>
          <a:ln w="25400">
            <a:solidFill>
              <a:srgbClr val="DCDEE0"/>
            </a:solidFill>
            <a:miter lim="400000"/>
          </a:ln>
        </p:spPr>
        <p:txBody>
          <a:bodyPr lIns="0" tIns="0" rIns="0" bIns="0" anchor="ctr"/>
          <a:lstStyle/>
          <a:p>
            <a:pPr defTabSz="914400">
              <a:defRPr sz="3200"/>
            </a:pPr>
            <a:endParaRPr sz="1600">
              <a:solidFill>
                <a:srgbClr val="A5A5A5"/>
              </a:solidFill>
            </a:endParaRPr>
          </a:p>
        </p:txBody>
      </p:sp>
      <p:sp>
        <p:nvSpPr>
          <p:cNvPr id="3" name="Title 2"/>
          <p:cNvSpPr>
            <a:spLocks noGrp="1"/>
          </p:cNvSpPr>
          <p:nvPr>
            <p:ph type="title" hasCustomPrompt="1"/>
          </p:nvPr>
        </p:nvSpPr>
        <p:spPr>
          <a:xfrm>
            <a:off x="481360" y="263349"/>
            <a:ext cx="10515600" cy="489640"/>
          </a:xfrm>
          <a:prstGeom prst="rect">
            <a:avLst/>
          </a:prstGeom>
        </p:spPr>
        <p:txBody>
          <a:bodyPr/>
          <a:lstStyle>
            <a:lvl1pPr>
              <a:defRPr sz="3300" b="0" i="0" baseline="0">
                <a:solidFill>
                  <a:schemeClr val="accent1"/>
                </a:solidFill>
                <a:latin typeface="Meiryo" charset="-128"/>
                <a:ea typeface="Meiryo" charset="-128"/>
                <a:cs typeface="Meiryo" charset="-128"/>
              </a:defRPr>
            </a:lvl1pPr>
          </a:lstStyle>
          <a:p>
            <a:r>
              <a:rPr lang="en-US" dirty="0"/>
              <a:t>Title of slide</a:t>
            </a:r>
          </a:p>
        </p:txBody>
      </p:sp>
    </p:spTree>
    <p:extLst>
      <p:ext uri="{BB962C8B-B14F-4D97-AF65-F5344CB8AC3E}">
        <p14:creationId xmlns:p14="http://schemas.microsoft.com/office/powerpoint/2010/main" val="2801870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ngle Bullet Column">
    <p:spTree>
      <p:nvGrpSpPr>
        <p:cNvPr id="1" name=""/>
        <p:cNvGrpSpPr/>
        <p:nvPr/>
      </p:nvGrpSpPr>
      <p:grpSpPr>
        <a:xfrm>
          <a:off x="0" y="0"/>
          <a:ext cx="0" cy="0"/>
          <a:chOff x="0" y="0"/>
          <a:chExt cx="0" cy="0"/>
        </a:xfrm>
      </p:grpSpPr>
      <p:sp>
        <p:nvSpPr>
          <p:cNvPr id="7" name="Shape 68"/>
          <p:cNvSpPr/>
          <p:nvPr userDrawn="1"/>
        </p:nvSpPr>
        <p:spPr>
          <a:xfrm>
            <a:off x="0" y="6273800"/>
            <a:ext cx="12192000" cy="0"/>
          </a:xfrm>
          <a:prstGeom prst="line">
            <a:avLst/>
          </a:prstGeom>
          <a:ln w="25400">
            <a:solidFill>
              <a:srgbClr val="DCDEE0"/>
            </a:solidFill>
            <a:miter lim="400000"/>
          </a:ln>
        </p:spPr>
        <p:txBody>
          <a:bodyPr lIns="0" tIns="0" rIns="0" bIns="0" anchor="ctr"/>
          <a:lstStyle/>
          <a:p>
            <a:pPr lvl="0">
              <a:defRPr sz="3200"/>
            </a:pPr>
            <a:endParaRPr sz="1600"/>
          </a:p>
        </p:txBody>
      </p:sp>
      <p:sp>
        <p:nvSpPr>
          <p:cNvPr id="4" name="Title 2"/>
          <p:cNvSpPr>
            <a:spLocks noGrp="1"/>
          </p:cNvSpPr>
          <p:nvPr>
            <p:ph type="title" hasCustomPrompt="1"/>
          </p:nvPr>
        </p:nvSpPr>
        <p:spPr>
          <a:xfrm>
            <a:off x="481360" y="464517"/>
            <a:ext cx="10515600" cy="489640"/>
          </a:xfrm>
          <a:prstGeom prst="rect">
            <a:avLst/>
          </a:prstGeom>
        </p:spPr>
        <p:txBody>
          <a:bodyPr/>
          <a:lstStyle>
            <a:lvl1pPr>
              <a:defRPr sz="3300" b="0" i="0" baseline="0">
                <a:solidFill>
                  <a:schemeClr val="accent1"/>
                </a:solidFill>
                <a:latin typeface="Arial" charset="0"/>
                <a:ea typeface="Arial" charset="0"/>
                <a:cs typeface="Arial" charset="0"/>
              </a:defRPr>
            </a:lvl1pPr>
          </a:lstStyle>
          <a:p>
            <a:r>
              <a:rPr lang="en-US" dirty="0"/>
              <a:t>Title of slide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4951" y="6473179"/>
            <a:ext cx="1250697" cy="246231"/>
          </a:xfrm>
          <a:prstGeom prst="rect">
            <a:avLst/>
          </a:prstGeom>
        </p:spPr>
      </p:pic>
      <p:sp>
        <p:nvSpPr>
          <p:cNvPr id="3" name="Text Placeholder 2"/>
          <p:cNvSpPr>
            <a:spLocks noGrp="1"/>
          </p:cNvSpPr>
          <p:nvPr>
            <p:ph type="body" sz="quarter" idx="11" hasCustomPrompt="1"/>
          </p:nvPr>
        </p:nvSpPr>
        <p:spPr>
          <a:xfrm>
            <a:off x="481360" y="1813861"/>
            <a:ext cx="10515600" cy="1584420"/>
          </a:xfrm>
          <a:prstGeom prst="rect">
            <a:avLst/>
          </a:prstGeom>
        </p:spPr>
        <p:txBody>
          <a:bodyPr/>
          <a:lstStyle>
            <a:lvl1pPr marL="228600" indent="-228600">
              <a:buFont typeface="LucidaGrande" charset="0"/>
              <a:buChar char="●"/>
              <a:defRPr sz="1800">
                <a:solidFill>
                  <a:schemeClr val="tx1"/>
                </a:solidFill>
                <a:latin typeface="Arial" charset="0"/>
                <a:ea typeface="Arial" charset="0"/>
                <a:cs typeface="Arial" charset="0"/>
              </a:defRPr>
            </a:lvl1pPr>
            <a:lvl2pPr marL="233363" indent="223838">
              <a:buFont typeface=".AppleSystemUIFont" charset="-120"/>
              <a:buChar char="–"/>
              <a:tabLst/>
              <a:defRPr sz="1800">
                <a:solidFill>
                  <a:schemeClr val="tx1"/>
                </a:solidFill>
                <a:latin typeface="Arial" charset="0"/>
                <a:ea typeface="Arial" charset="0"/>
                <a:cs typeface="Arial" charset="0"/>
              </a:defRPr>
            </a:lvl2pPr>
            <a:lvl3pPr marL="466725" indent="234950">
              <a:buFont typeface="LucidaGrande" charset="0"/>
              <a:buChar char="○"/>
              <a:tabLst/>
              <a:defRPr sz="1800">
                <a:solidFill>
                  <a:schemeClr val="tx1"/>
                </a:solidFill>
                <a:latin typeface="Arial" charset="0"/>
                <a:ea typeface="Arial" charset="0"/>
                <a:cs typeface="Arial" charset="0"/>
              </a:defRPr>
            </a:lvl3pPr>
            <a:lvl4pPr marL="701675" indent="215900">
              <a:buFont typeface=".AppleSystemUIFont" charset="-120"/>
              <a:buChar char="-"/>
              <a:tabLst/>
              <a:defRPr sz="1800">
                <a:solidFill>
                  <a:schemeClr val="tx1"/>
                </a:solidFill>
                <a:latin typeface="Arial" charset="0"/>
                <a:ea typeface="Arial" charset="0"/>
                <a:cs typeface="Arial" charset="0"/>
              </a:defRPr>
            </a:lvl4pPr>
            <a:lvl5pPr marL="917575" indent="234950">
              <a:buFont typeface="HiraMinProN-W3" charset="-128"/>
              <a:buChar char="・"/>
              <a:tabLst/>
              <a:defRPr sz="1800">
                <a:solidFill>
                  <a:schemeClr val="tx1"/>
                </a:solidFill>
                <a:latin typeface="Arial" charset="0"/>
                <a:ea typeface="Arial" charset="0"/>
                <a:cs typeface="Arial"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15"/>
          <p:cNvSpPr>
            <a:spLocks noGrp="1" noChangeArrowheads="1"/>
          </p:cNvSpPr>
          <p:nvPr>
            <p:ph type="sldNum" sz="quarter" idx="10"/>
          </p:nvPr>
        </p:nvSpPr>
        <p:spPr>
          <a:xfrm>
            <a:off x="11563033" y="6418263"/>
            <a:ext cx="476567" cy="317181"/>
          </a:xfrm>
          <a:prstGeom prst="rect">
            <a:avLst/>
          </a:prstGeom>
          <a:ln/>
        </p:spPr>
        <p:txBody>
          <a:bodyPr/>
          <a:lstStyle>
            <a:lvl1pPr>
              <a:defRPr b="0" i="0">
                <a:solidFill>
                  <a:schemeClr val="tx1"/>
                </a:solidFill>
                <a:latin typeface="Arial" charset="0"/>
                <a:ea typeface="Arial" charset="0"/>
                <a:cs typeface="Arial" charset="0"/>
              </a:defRPr>
            </a:lvl1pPr>
          </a:lstStyle>
          <a:p>
            <a:pPr>
              <a:defRPr/>
            </a:pPr>
            <a:fld id="{C9C9DEE3-E073-C84A-A55F-F305E68DCAD3}" type="slidenum">
              <a:rPr lang="en-US" altLang="x-none" smtClean="0"/>
              <a:pPr>
                <a:defRPr/>
              </a:pPr>
              <a:t>‹#›</a:t>
            </a:fld>
            <a:r>
              <a:rPr lang="en-US" altLang="x-none"/>
              <a:t> </a:t>
            </a:r>
            <a:endParaRPr lang="en-US" altLang="x-none" dirty="0"/>
          </a:p>
        </p:txBody>
      </p:sp>
    </p:spTree>
    <p:extLst>
      <p:ext uri="{BB962C8B-B14F-4D97-AF65-F5344CB8AC3E}">
        <p14:creationId xmlns:p14="http://schemas.microsoft.com/office/powerpoint/2010/main" val="4188351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eneral copy">
  <p:cSld name="6_General copy">
    <p:spTree>
      <p:nvGrpSpPr>
        <p:cNvPr id="1" name="Shape 24"/>
        <p:cNvGrpSpPr/>
        <p:nvPr/>
      </p:nvGrpSpPr>
      <p:grpSpPr>
        <a:xfrm>
          <a:off x="0" y="0"/>
          <a:ext cx="0" cy="0"/>
          <a:chOff x="0" y="0"/>
          <a:chExt cx="0" cy="0"/>
        </a:xfrm>
      </p:grpSpPr>
      <p:pic>
        <p:nvPicPr>
          <p:cNvPr id="25" name="Google Shape;25;p4"/>
          <p:cNvPicPr preferRelativeResize="0"/>
          <p:nvPr/>
        </p:nvPicPr>
        <p:blipFill rotWithShape="1">
          <a:blip r:embed="rId2">
            <a:alphaModFix/>
          </a:blip>
          <a:srcRect/>
          <a:stretch/>
        </p:blipFill>
        <p:spPr>
          <a:xfrm>
            <a:off x="161260" y="6484222"/>
            <a:ext cx="1057872" cy="205915"/>
          </a:xfrm>
          <a:prstGeom prst="rect">
            <a:avLst/>
          </a:prstGeom>
          <a:noFill/>
          <a:ln>
            <a:noFill/>
          </a:ln>
        </p:spPr>
      </p:pic>
      <p:cxnSp>
        <p:nvCxnSpPr>
          <p:cNvPr id="26" name="Google Shape;26;p4"/>
          <p:cNvCxnSpPr/>
          <p:nvPr/>
        </p:nvCxnSpPr>
        <p:spPr>
          <a:xfrm>
            <a:off x="0" y="6273800"/>
            <a:ext cx="12191999" cy="0"/>
          </a:xfrm>
          <a:prstGeom prst="straightConnector1">
            <a:avLst/>
          </a:prstGeom>
          <a:noFill/>
          <a:ln w="25400" cap="flat" cmpd="sng">
            <a:solidFill>
              <a:srgbClr val="DCDEE0"/>
            </a:solidFill>
            <a:prstDash val="solid"/>
            <a:miter lim="400000"/>
            <a:headEnd type="none" w="sm" len="sm"/>
            <a:tailEnd type="none" w="sm" len="sm"/>
          </a:ln>
        </p:spPr>
      </p:cxnSp>
      <p:sp>
        <p:nvSpPr>
          <p:cNvPr id="27" name="Google Shape;27;p4"/>
          <p:cNvSpPr txBox="1">
            <a:spLocks noGrp="1"/>
          </p:cNvSpPr>
          <p:nvPr>
            <p:ph type="title"/>
          </p:nvPr>
        </p:nvSpPr>
        <p:spPr>
          <a:xfrm>
            <a:off x="481360" y="464517"/>
            <a:ext cx="10515600" cy="48964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chemeClr val="accent1"/>
              </a:buClr>
              <a:buSzPts val="6600"/>
              <a:buFont typeface="Proxima Nova"/>
              <a:buNone/>
              <a:defRPr sz="3300" b="0" i="0" u="none" strike="noStrike" cap="none">
                <a:solidFill>
                  <a:schemeClr val="accent1"/>
                </a:solidFill>
                <a:latin typeface="Proxima Nova"/>
                <a:ea typeface="Proxima Nova"/>
                <a:cs typeface="Proxima Nova"/>
                <a:sym typeface="Proxima Nova"/>
              </a:defRPr>
            </a:lvl1pPr>
            <a:lvl2pPr lvl="1" indent="0">
              <a:spcBef>
                <a:spcPts val="0"/>
              </a:spcBef>
              <a:spcAft>
                <a:spcPts val="0"/>
              </a:spcAft>
              <a:buSzPts val="1400"/>
              <a:buNone/>
              <a:defRPr sz="900"/>
            </a:lvl2pPr>
            <a:lvl3pPr lvl="2" indent="0">
              <a:spcBef>
                <a:spcPts val="0"/>
              </a:spcBef>
              <a:spcAft>
                <a:spcPts val="0"/>
              </a:spcAft>
              <a:buSzPts val="1400"/>
              <a:buNone/>
              <a:defRPr sz="900"/>
            </a:lvl3pPr>
            <a:lvl4pPr lvl="3" indent="0">
              <a:spcBef>
                <a:spcPts val="0"/>
              </a:spcBef>
              <a:spcAft>
                <a:spcPts val="0"/>
              </a:spcAft>
              <a:buSzPts val="1400"/>
              <a:buNone/>
              <a:defRPr sz="900"/>
            </a:lvl4pPr>
            <a:lvl5pPr lvl="4" indent="0">
              <a:spcBef>
                <a:spcPts val="0"/>
              </a:spcBef>
              <a:spcAft>
                <a:spcPts val="0"/>
              </a:spcAft>
              <a:buSzPts val="1400"/>
              <a:buNone/>
              <a:defRPr sz="900"/>
            </a:lvl5pPr>
            <a:lvl6pPr lvl="5" indent="0">
              <a:spcBef>
                <a:spcPts val="0"/>
              </a:spcBef>
              <a:spcAft>
                <a:spcPts val="0"/>
              </a:spcAft>
              <a:buSzPts val="1400"/>
              <a:buNone/>
              <a:defRPr sz="900"/>
            </a:lvl6pPr>
            <a:lvl7pPr lvl="6" indent="0">
              <a:spcBef>
                <a:spcPts val="0"/>
              </a:spcBef>
              <a:spcAft>
                <a:spcPts val="0"/>
              </a:spcAft>
              <a:buSzPts val="1400"/>
              <a:buNone/>
              <a:defRPr sz="900"/>
            </a:lvl7pPr>
            <a:lvl8pPr lvl="7" indent="0">
              <a:spcBef>
                <a:spcPts val="0"/>
              </a:spcBef>
              <a:spcAft>
                <a:spcPts val="0"/>
              </a:spcAft>
              <a:buSzPts val="1400"/>
              <a:buNone/>
              <a:defRPr sz="900"/>
            </a:lvl8pPr>
            <a:lvl9pPr lvl="8" indent="0">
              <a:spcBef>
                <a:spcPts val="0"/>
              </a:spcBef>
              <a:spcAft>
                <a:spcPts val="0"/>
              </a:spcAft>
              <a:buSzPts val="1400"/>
              <a:buNone/>
              <a:defRPr sz="900"/>
            </a:lvl9pPr>
          </a:lstStyle>
          <a:p>
            <a:endParaRPr/>
          </a:p>
        </p:txBody>
      </p:sp>
      <p:sp>
        <p:nvSpPr>
          <p:cNvPr id="28" name="Google Shape;28;p4"/>
          <p:cNvSpPr txBox="1">
            <a:spLocks noGrp="1"/>
          </p:cNvSpPr>
          <p:nvPr>
            <p:ph type="body" idx="1"/>
          </p:nvPr>
        </p:nvSpPr>
        <p:spPr>
          <a:xfrm>
            <a:off x="481360" y="1257300"/>
            <a:ext cx="10515253" cy="531744"/>
          </a:xfrm>
          <a:prstGeom prst="rect">
            <a:avLst/>
          </a:prstGeom>
          <a:noFill/>
          <a:ln>
            <a:noFill/>
          </a:ln>
        </p:spPr>
        <p:txBody>
          <a:bodyPr spcFirstLastPara="1" wrap="square" lIns="91425" tIns="91425" rIns="91425" bIns="91425" anchor="t" anchorCtr="0"/>
          <a:lstStyle>
            <a:lvl1pPr marL="228600" marR="0" lvl="0" indent="-114300" algn="l" rtl="0">
              <a:lnSpc>
                <a:spcPct val="90000"/>
              </a:lnSpc>
              <a:spcBef>
                <a:spcPts val="1000"/>
              </a:spcBef>
              <a:spcAft>
                <a:spcPts val="0"/>
              </a:spcAft>
              <a:buClr>
                <a:schemeClr val="dk1"/>
              </a:buClr>
              <a:buSzPts val="5000"/>
              <a:buFont typeface="Arial"/>
              <a:buNone/>
              <a:defRPr sz="2500" b="0" i="0" u="none" strike="noStrike" cap="none">
                <a:solidFill>
                  <a:schemeClr val="dk1"/>
                </a:solidFill>
                <a:latin typeface="Proxima Nova"/>
                <a:ea typeface="Proxima Nova"/>
                <a:cs typeface="Proxima Nova"/>
                <a:sym typeface="Proxima Nova"/>
              </a:defRPr>
            </a:lvl1pPr>
            <a:lvl2pPr marL="457200" marR="0" lvl="1" indent="-266700" algn="l" rtl="0">
              <a:lnSpc>
                <a:spcPct val="90000"/>
              </a:lnSpc>
              <a:spcBef>
                <a:spcPts val="500"/>
              </a:spcBef>
              <a:spcAft>
                <a:spcPts val="0"/>
              </a:spcAft>
              <a:buClr>
                <a:schemeClr val="dk1"/>
              </a:buClr>
              <a:buSzPts val="4800"/>
              <a:buFont typeface="Arial"/>
              <a:buChar char="•"/>
              <a:defRPr sz="2400" b="0" i="0" u="none" strike="noStrike" cap="none">
                <a:solidFill>
                  <a:schemeClr val="dk1"/>
                </a:solidFill>
                <a:latin typeface="Proxima Nova"/>
                <a:ea typeface="Proxima Nova"/>
                <a:cs typeface="Proxima Nova"/>
                <a:sym typeface="Proxima Nova"/>
              </a:defRPr>
            </a:lvl2pPr>
            <a:lvl3pPr marL="685800" marR="0" lvl="2" indent="-241300" algn="l" rtl="0">
              <a:lnSpc>
                <a:spcPct val="90000"/>
              </a:lnSpc>
              <a:spcBef>
                <a:spcPts val="500"/>
              </a:spcBef>
              <a:spcAft>
                <a:spcPts val="0"/>
              </a:spcAft>
              <a:buClr>
                <a:schemeClr val="dk1"/>
              </a:buClr>
              <a:buSzPts val="4000"/>
              <a:buFont typeface="Arial"/>
              <a:buChar char="•"/>
              <a:defRPr sz="20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29" name="Google Shape;29;p4"/>
          <p:cNvSpPr txBox="1"/>
          <p:nvPr/>
        </p:nvSpPr>
        <p:spPr>
          <a:xfrm>
            <a:off x="9241425" y="6443950"/>
            <a:ext cx="2769600" cy="306450"/>
          </a:xfrm>
          <a:prstGeom prst="rect">
            <a:avLst/>
          </a:prstGeom>
          <a:noFill/>
          <a:ln>
            <a:noFill/>
          </a:ln>
        </p:spPr>
        <p:txBody>
          <a:bodyPr spcFirstLastPara="1" wrap="square" lIns="45713" tIns="45713" rIns="45713" bIns="45713" anchor="t" anchorCtr="0">
            <a:noAutofit/>
          </a:bodyPr>
          <a:lstStyle/>
          <a:p>
            <a:pPr marL="0" lvl="0" indent="0" algn="l" rtl="0">
              <a:spcBef>
                <a:spcPts val="0"/>
              </a:spcBef>
              <a:spcAft>
                <a:spcPts val="0"/>
              </a:spcAft>
              <a:buNone/>
            </a:pPr>
            <a:endParaRPr sz="900"/>
          </a:p>
        </p:txBody>
      </p:sp>
    </p:spTree>
    <p:extLst>
      <p:ext uri="{BB962C8B-B14F-4D97-AF65-F5344CB8AC3E}">
        <p14:creationId xmlns:p14="http://schemas.microsoft.com/office/powerpoint/2010/main" val="348768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General copy">
  <p:cSld name="6_General cop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81360" y="464517"/>
            <a:ext cx="10515600" cy="48964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chemeClr val="accent1"/>
              </a:buClr>
              <a:buSzPts val="6600"/>
              <a:buFont typeface="Proxima Nova"/>
              <a:buNone/>
              <a:defRPr sz="3300" b="0" i="0" u="none" strike="noStrike" cap="none">
                <a:solidFill>
                  <a:schemeClr val="accent1"/>
                </a:solidFill>
                <a:latin typeface="Proxima Nova"/>
                <a:ea typeface="Proxima Nova"/>
                <a:cs typeface="Proxima Nova"/>
                <a:sym typeface="Proxima Nova"/>
              </a:defRPr>
            </a:lvl1pPr>
            <a:lvl2pPr lvl="1" indent="0">
              <a:spcBef>
                <a:spcPts val="0"/>
              </a:spcBef>
              <a:spcAft>
                <a:spcPts val="0"/>
              </a:spcAft>
              <a:buSzPts val="1400"/>
              <a:buNone/>
              <a:defRPr sz="900"/>
            </a:lvl2pPr>
            <a:lvl3pPr lvl="2" indent="0">
              <a:spcBef>
                <a:spcPts val="0"/>
              </a:spcBef>
              <a:spcAft>
                <a:spcPts val="0"/>
              </a:spcAft>
              <a:buSzPts val="1400"/>
              <a:buNone/>
              <a:defRPr sz="900"/>
            </a:lvl3pPr>
            <a:lvl4pPr lvl="3" indent="0">
              <a:spcBef>
                <a:spcPts val="0"/>
              </a:spcBef>
              <a:spcAft>
                <a:spcPts val="0"/>
              </a:spcAft>
              <a:buSzPts val="1400"/>
              <a:buNone/>
              <a:defRPr sz="900"/>
            </a:lvl4pPr>
            <a:lvl5pPr lvl="4" indent="0">
              <a:spcBef>
                <a:spcPts val="0"/>
              </a:spcBef>
              <a:spcAft>
                <a:spcPts val="0"/>
              </a:spcAft>
              <a:buSzPts val="1400"/>
              <a:buNone/>
              <a:defRPr sz="900"/>
            </a:lvl5pPr>
            <a:lvl6pPr lvl="5" indent="0">
              <a:spcBef>
                <a:spcPts val="0"/>
              </a:spcBef>
              <a:spcAft>
                <a:spcPts val="0"/>
              </a:spcAft>
              <a:buSzPts val="1400"/>
              <a:buNone/>
              <a:defRPr sz="900"/>
            </a:lvl6pPr>
            <a:lvl7pPr lvl="6" indent="0">
              <a:spcBef>
                <a:spcPts val="0"/>
              </a:spcBef>
              <a:spcAft>
                <a:spcPts val="0"/>
              </a:spcAft>
              <a:buSzPts val="1400"/>
              <a:buNone/>
              <a:defRPr sz="900"/>
            </a:lvl7pPr>
            <a:lvl8pPr lvl="7" indent="0">
              <a:spcBef>
                <a:spcPts val="0"/>
              </a:spcBef>
              <a:spcAft>
                <a:spcPts val="0"/>
              </a:spcAft>
              <a:buSzPts val="1400"/>
              <a:buNone/>
              <a:defRPr sz="900"/>
            </a:lvl8pPr>
            <a:lvl9pPr lvl="8" indent="0">
              <a:spcBef>
                <a:spcPts val="0"/>
              </a:spcBef>
              <a:spcAft>
                <a:spcPts val="0"/>
              </a:spcAft>
              <a:buSzPts val="1400"/>
              <a:buNone/>
              <a:defRPr sz="900"/>
            </a:lvl9pPr>
          </a:lstStyle>
          <a:p>
            <a:endParaRPr/>
          </a:p>
        </p:txBody>
      </p:sp>
      <p:sp>
        <p:nvSpPr>
          <p:cNvPr id="38" name="Google Shape;38;p6"/>
          <p:cNvSpPr txBox="1">
            <a:spLocks noGrp="1"/>
          </p:cNvSpPr>
          <p:nvPr>
            <p:ph type="body" idx="1"/>
          </p:nvPr>
        </p:nvSpPr>
        <p:spPr>
          <a:xfrm>
            <a:off x="481360" y="1414183"/>
            <a:ext cx="10515253" cy="306456"/>
          </a:xfrm>
          <a:prstGeom prst="rect">
            <a:avLst/>
          </a:prstGeom>
          <a:noFill/>
          <a:ln>
            <a:noFill/>
          </a:ln>
        </p:spPr>
        <p:txBody>
          <a:bodyPr spcFirstLastPara="1" wrap="square" lIns="91425" tIns="91425" rIns="91425" bIns="91425" anchor="t" anchorCtr="0"/>
          <a:lstStyle>
            <a:lvl1pPr marL="228600" marR="0" lvl="0" indent="-114300" algn="l" rtl="0">
              <a:lnSpc>
                <a:spcPct val="90000"/>
              </a:lnSpc>
              <a:spcBef>
                <a:spcPts val="1000"/>
              </a:spcBef>
              <a:spcAft>
                <a:spcPts val="0"/>
              </a:spcAft>
              <a:buClr>
                <a:srgbClr val="525252"/>
              </a:buClr>
              <a:buSzPts val="3600"/>
              <a:buFont typeface="Arial"/>
              <a:buNone/>
              <a:defRPr sz="1800" b="0" i="0" u="none" strike="noStrike" cap="none">
                <a:solidFill>
                  <a:srgbClr val="525252"/>
                </a:solidFill>
                <a:latin typeface="Proxima Nova"/>
                <a:ea typeface="Proxima Nova"/>
                <a:cs typeface="Proxima Nova"/>
                <a:sym typeface="Proxima Nova"/>
              </a:defRPr>
            </a:lvl1pPr>
            <a:lvl2pPr marL="457200" marR="0" lvl="1" indent="-266700" algn="l" rtl="0">
              <a:lnSpc>
                <a:spcPct val="90000"/>
              </a:lnSpc>
              <a:spcBef>
                <a:spcPts val="500"/>
              </a:spcBef>
              <a:spcAft>
                <a:spcPts val="0"/>
              </a:spcAft>
              <a:buClr>
                <a:schemeClr val="dk1"/>
              </a:buClr>
              <a:buSzPts val="4800"/>
              <a:buFont typeface="Arial"/>
              <a:buChar char="•"/>
              <a:defRPr sz="2400" b="0" i="0" u="none" strike="noStrike" cap="none">
                <a:solidFill>
                  <a:schemeClr val="dk1"/>
                </a:solidFill>
                <a:latin typeface="Proxima Nova"/>
                <a:ea typeface="Proxima Nova"/>
                <a:cs typeface="Proxima Nova"/>
                <a:sym typeface="Proxima Nova"/>
              </a:defRPr>
            </a:lvl2pPr>
            <a:lvl3pPr marL="685800" marR="0" lvl="2" indent="-241300" algn="l" rtl="0">
              <a:lnSpc>
                <a:spcPct val="90000"/>
              </a:lnSpc>
              <a:spcBef>
                <a:spcPts val="500"/>
              </a:spcBef>
              <a:spcAft>
                <a:spcPts val="0"/>
              </a:spcAft>
              <a:buClr>
                <a:schemeClr val="dk1"/>
              </a:buClr>
              <a:buSzPts val="4000"/>
              <a:buFont typeface="Arial"/>
              <a:buChar char="•"/>
              <a:defRPr sz="20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1801843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Headline Only">
    <p:spTree>
      <p:nvGrpSpPr>
        <p:cNvPr id="1" name=""/>
        <p:cNvGrpSpPr/>
        <p:nvPr/>
      </p:nvGrpSpPr>
      <p:grpSpPr>
        <a:xfrm>
          <a:off x="0" y="0"/>
          <a:ext cx="0" cy="0"/>
          <a:chOff x="0" y="0"/>
          <a:chExt cx="0" cy="0"/>
        </a:xfrm>
      </p:grpSpPr>
      <p:sp>
        <p:nvSpPr>
          <p:cNvPr id="9" name="Shape 92"/>
          <p:cNvSpPr/>
          <p:nvPr/>
        </p:nvSpPr>
        <p:spPr>
          <a:xfrm>
            <a:off x="0" y="6273800"/>
            <a:ext cx="12192000" cy="0"/>
          </a:xfrm>
          <a:prstGeom prst="line">
            <a:avLst/>
          </a:prstGeom>
          <a:ln w="25400">
            <a:solidFill>
              <a:srgbClr val="DCDEE0"/>
            </a:solidFill>
            <a:miter lim="400000"/>
          </a:ln>
        </p:spPr>
        <p:txBody>
          <a:bodyPr lIns="0" tIns="0" rIns="0" bIns="0" anchor="ctr"/>
          <a:lstStyle/>
          <a:p>
            <a:pPr lvl="0">
              <a:defRPr sz="3200"/>
            </a:pPr>
            <a:endParaRPr sz="1600"/>
          </a:p>
        </p:txBody>
      </p:sp>
      <p:sp>
        <p:nvSpPr>
          <p:cNvPr id="4" name="Title 2"/>
          <p:cNvSpPr>
            <a:spLocks noGrp="1"/>
          </p:cNvSpPr>
          <p:nvPr>
            <p:ph type="title" hasCustomPrompt="1"/>
          </p:nvPr>
        </p:nvSpPr>
        <p:spPr>
          <a:xfrm>
            <a:off x="481360" y="464518"/>
            <a:ext cx="10515600" cy="489640"/>
          </a:xfrm>
          <a:prstGeom prst="rect">
            <a:avLst/>
          </a:prstGeom>
        </p:spPr>
        <p:txBody>
          <a:bodyPr/>
          <a:lstStyle>
            <a:lvl1pPr>
              <a:defRPr sz="3300" b="0" i="0" baseline="0">
                <a:solidFill>
                  <a:schemeClr val="accent1"/>
                </a:solidFill>
                <a:latin typeface="Arial" charset="0"/>
                <a:ea typeface="Arial" charset="0"/>
                <a:cs typeface="Arial" charset="0"/>
              </a:defRPr>
            </a:lvl1pPr>
          </a:lstStyle>
          <a:p>
            <a:r>
              <a:rPr lang="en-US" dirty="0"/>
              <a:t>Title of slide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51" y="6473180"/>
            <a:ext cx="1250698" cy="246231"/>
          </a:xfrm>
          <a:prstGeom prst="rect">
            <a:avLst/>
          </a:prstGeom>
        </p:spPr>
      </p:pic>
      <p:sp>
        <p:nvSpPr>
          <p:cNvPr id="7" name="Rectangle 15"/>
          <p:cNvSpPr>
            <a:spLocks noGrp="1" noChangeArrowheads="1"/>
          </p:cNvSpPr>
          <p:nvPr>
            <p:ph type="sldNum" sz="quarter" idx="10"/>
          </p:nvPr>
        </p:nvSpPr>
        <p:spPr>
          <a:xfrm>
            <a:off x="11563034" y="6418263"/>
            <a:ext cx="476567" cy="317182"/>
          </a:xfrm>
          <a:prstGeom prst="rect">
            <a:avLst/>
          </a:prstGeom>
          <a:ln/>
        </p:spPr>
        <p:txBody>
          <a:bodyPr/>
          <a:lstStyle>
            <a:lvl1pPr>
              <a:defRPr b="0" i="0">
                <a:solidFill>
                  <a:schemeClr val="tx1"/>
                </a:solidFill>
                <a:latin typeface="Arial" charset="0"/>
                <a:ea typeface="Arial" charset="0"/>
                <a:cs typeface="Arial" charset="0"/>
              </a:defRPr>
            </a:lvl1pPr>
          </a:lstStyle>
          <a:p>
            <a:pPr>
              <a:defRPr/>
            </a:pPr>
            <a:fld id="{C9C9DEE3-E073-C84A-A55F-F305E68DCAD3}" type="slidenum">
              <a:rPr lang="en-US" altLang="x-none" smtClean="0"/>
              <a:pPr>
                <a:defRPr/>
              </a:pPr>
              <a:t>‹#›</a:t>
            </a:fld>
            <a:r>
              <a:rPr lang="en-US" altLang="x-none"/>
              <a:t> </a:t>
            </a:r>
            <a:endParaRPr lang="en-US" altLang="x-none" dirty="0"/>
          </a:p>
        </p:txBody>
      </p:sp>
    </p:spTree>
    <p:extLst>
      <p:ext uri="{BB962C8B-B14F-4D97-AF65-F5344CB8AC3E}">
        <p14:creationId xmlns:p14="http://schemas.microsoft.com/office/powerpoint/2010/main" val="3455339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p:cSld name="1_Title #2">
    <p:spTree>
      <p:nvGrpSpPr>
        <p:cNvPr id="1" name="Shape 107"/>
        <p:cNvGrpSpPr/>
        <p:nvPr/>
      </p:nvGrpSpPr>
      <p:grpSpPr>
        <a:xfrm>
          <a:off x="0" y="0"/>
          <a:ext cx="0" cy="0"/>
          <a:chOff x="0" y="0"/>
          <a:chExt cx="0" cy="0"/>
        </a:xfrm>
      </p:grpSpPr>
      <p:pic>
        <p:nvPicPr>
          <p:cNvPr id="108" name="Google Shape;108;p15"/>
          <p:cNvPicPr preferRelativeResize="0"/>
          <p:nvPr/>
        </p:nvPicPr>
        <p:blipFill rotWithShape="1">
          <a:blip r:embed="rId2">
            <a:alphaModFix/>
          </a:blip>
          <a:srcRect b="3016"/>
          <a:stretch/>
        </p:blipFill>
        <p:spPr>
          <a:xfrm>
            <a:off x="0" y="1"/>
            <a:ext cx="12192000" cy="6109133"/>
          </a:xfrm>
          <a:prstGeom prst="rect">
            <a:avLst/>
          </a:prstGeom>
          <a:noFill/>
          <a:ln>
            <a:noFill/>
          </a:ln>
        </p:spPr>
      </p:pic>
      <p:pic>
        <p:nvPicPr>
          <p:cNvPr id="109" name="Google Shape;109;p15"/>
          <p:cNvPicPr preferRelativeResize="0"/>
          <p:nvPr/>
        </p:nvPicPr>
        <p:blipFill>
          <a:blip r:embed="rId3">
            <a:alphaModFix/>
          </a:blip>
          <a:stretch>
            <a:fillRect/>
          </a:stretch>
        </p:blipFill>
        <p:spPr>
          <a:xfrm>
            <a:off x="0" y="6109117"/>
            <a:ext cx="12192000" cy="12700"/>
          </a:xfrm>
          <a:prstGeom prst="rect">
            <a:avLst/>
          </a:prstGeom>
          <a:noFill/>
          <a:ln>
            <a:noFill/>
          </a:ln>
        </p:spPr>
      </p:pic>
      <p:pic>
        <p:nvPicPr>
          <p:cNvPr id="110" name="Google Shape;110;p15"/>
          <p:cNvPicPr preferRelativeResize="0"/>
          <p:nvPr/>
        </p:nvPicPr>
        <p:blipFill rotWithShape="1">
          <a:blip r:embed="rId4">
            <a:alphaModFix/>
          </a:blip>
          <a:srcRect b="28673"/>
          <a:stretch/>
        </p:blipFill>
        <p:spPr>
          <a:xfrm>
            <a:off x="1" y="4955102"/>
            <a:ext cx="12192003" cy="1902901"/>
          </a:xfrm>
          <a:prstGeom prst="rect">
            <a:avLst/>
          </a:prstGeom>
          <a:noFill/>
          <a:ln>
            <a:noFill/>
          </a:ln>
        </p:spPr>
      </p:pic>
      <p:pic>
        <p:nvPicPr>
          <p:cNvPr id="111" name="Google Shape;111;p15"/>
          <p:cNvPicPr preferRelativeResize="0"/>
          <p:nvPr/>
        </p:nvPicPr>
        <p:blipFill>
          <a:blip r:embed="rId3">
            <a:alphaModFix/>
          </a:blip>
          <a:stretch>
            <a:fillRect/>
          </a:stretch>
        </p:blipFill>
        <p:spPr>
          <a:xfrm>
            <a:off x="0" y="6109117"/>
            <a:ext cx="12192000" cy="12700"/>
          </a:xfrm>
          <a:prstGeom prst="rect">
            <a:avLst/>
          </a:prstGeom>
          <a:noFill/>
          <a:ln>
            <a:noFill/>
          </a:ln>
        </p:spPr>
      </p:pic>
      <p:sp>
        <p:nvSpPr>
          <p:cNvPr id="112" name="Google Shape;112;p15"/>
          <p:cNvSpPr txBox="1">
            <a:spLocks noGrp="1"/>
          </p:cNvSpPr>
          <p:nvPr>
            <p:ph type="title"/>
          </p:nvPr>
        </p:nvSpPr>
        <p:spPr>
          <a:xfrm>
            <a:off x="438534" y="5155267"/>
            <a:ext cx="9451650" cy="805950"/>
          </a:xfrm>
          <a:prstGeom prst="rect">
            <a:avLst/>
          </a:prstGeom>
        </p:spPr>
        <p:txBody>
          <a:bodyPr spcFirstLastPara="1" wrap="square" lIns="243800" tIns="243800" rIns="243800" bIns="243800" anchor="t" anchorCtr="0"/>
          <a:lstStyle>
            <a:lvl1pPr lvl="0" rtl="0">
              <a:spcBef>
                <a:spcPts val="0"/>
              </a:spcBef>
              <a:spcAft>
                <a:spcPts val="0"/>
              </a:spcAft>
              <a:buNone/>
              <a:defRPr>
                <a:solidFill>
                  <a:srgbClr val="8A8D8D"/>
                </a:solidFill>
              </a:defRPr>
            </a:lvl1pPr>
            <a:lvl2pPr lvl="1" rtl="0">
              <a:spcBef>
                <a:spcPts val="0"/>
              </a:spcBef>
              <a:spcAft>
                <a:spcPts val="0"/>
              </a:spcAft>
              <a:buNone/>
              <a:defRPr>
                <a:solidFill>
                  <a:srgbClr val="8A8D8D"/>
                </a:solidFill>
              </a:defRPr>
            </a:lvl2pPr>
            <a:lvl3pPr lvl="2" rtl="0">
              <a:spcBef>
                <a:spcPts val="0"/>
              </a:spcBef>
              <a:spcAft>
                <a:spcPts val="0"/>
              </a:spcAft>
              <a:buNone/>
              <a:defRPr>
                <a:solidFill>
                  <a:srgbClr val="8A8D8D"/>
                </a:solidFill>
              </a:defRPr>
            </a:lvl3pPr>
            <a:lvl4pPr lvl="3" rtl="0">
              <a:spcBef>
                <a:spcPts val="0"/>
              </a:spcBef>
              <a:spcAft>
                <a:spcPts val="0"/>
              </a:spcAft>
              <a:buNone/>
              <a:defRPr>
                <a:solidFill>
                  <a:srgbClr val="8A8D8D"/>
                </a:solidFill>
              </a:defRPr>
            </a:lvl4pPr>
            <a:lvl5pPr lvl="4" rtl="0">
              <a:spcBef>
                <a:spcPts val="0"/>
              </a:spcBef>
              <a:spcAft>
                <a:spcPts val="0"/>
              </a:spcAft>
              <a:buNone/>
              <a:defRPr>
                <a:solidFill>
                  <a:srgbClr val="8A8D8D"/>
                </a:solidFill>
              </a:defRPr>
            </a:lvl5pPr>
            <a:lvl6pPr lvl="5" rtl="0">
              <a:spcBef>
                <a:spcPts val="0"/>
              </a:spcBef>
              <a:spcAft>
                <a:spcPts val="0"/>
              </a:spcAft>
              <a:buNone/>
              <a:defRPr>
                <a:solidFill>
                  <a:srgbClr val="8A8D8D"/>
                </a:solidFill>
              </a:defRPr>
            </a:lvl6pPr>
            <a:lvl7pPr lvl="6" rtl="0">
              <a:spcBef>
                <a:spcPts val="0"/>
              </a:spcBef>
              <a:spcAft>
                <a:spcPts val="0"/>
              </a:spcAft>
              <a:buNone/>
              <a:defRPr>
                <a:solidFill>
                  <a:srgbClr val="8A8D8D"/>
                </a:solidFill>
              </a:defRPr>
            </a:lvl7pPr>
            <a:lvl8pPr lvl="7" rtl="0">
              <a:spcBef>
                <a:spcPts val="0"/>
              </a:spcBef>
              <a:spcAft>
                <a:spcPts val="0"/>
              </a:spcAft>
              <a:buNone/>
              <a:defRPr>
                <a:solidFill>
                  <a:srgbClr val="8A8D8D"/>
                </a:solidFill>
              </a:defRPr>
            </a:lvl8pPr>
            <a:lvl9pPr lvl="8" rtl="0">
              <a:spcBef>
                <a:spcPts val="0"/>
              </a:spcBef>
              <a:spcAft>
                <a:spcPts val="0"/>
              </a:spcAft>
              <a:buNone/>
              <a:defRPr>
                <a:solidFill>
                  <a:srgbClr val="8A8D8D"/>
                </a:solidFill>
              </a:defRPr>
            </a:lvl9pPr>
          </a:lstStyle>
          <a:p>
            <a:endParaRPr/>
          </a:p>
        </p:txBody>
      </p:sp>
      <p:sp>
        <p:nvSpPr>
          <p:cNvPr id="113" name="Google Shape;113;p15"/>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US" smtClean="0"/>
              <a:pPr/>
              <a:t>‹#›</a:t>
            </a:fld>
            <a:endParaRPr lang="en-US"/>
          </a:p>
        </p:txBody>
      </p:sp>
      <p:pic>
        <p:nvPicPr>
          <p:cNvPr id="114" name="Google Shape;114;p15"/>
          <p:cNvPicPr preferRelativeResize="0"/>
          <p:nvPr/>
        </p:nvPicPr>
        <p:blipFill>
          <a:blip r:embed="rId5">
            <a:alphaModFix/>
          </a:blip>
          <a:stretch>
            <a:fillRect/>
          </a:stretch>
        </p:blipFill>
        <p:spPr>
          <a:xfrm>
            <a:off x="272418" y="6359200"/>
            <a:ext cx="1279833" cy="241700"/>
          </a:xfrm>
          <a:prstGeom prst="rect">
            <a:avLst/>
          </a:prstGeom>
          <a:noFill/>
          <a:ln>
            <a:noFill/>
          </a:ln>
        </p:spPr>
      </p:pic>
    </p:spTree>
    <p:extLst>
      <p:ext uri="{BB962C8B-B14F-4D97-AF65-F5344CB8AC3E}">
        <p14:creationId xmlns:p14="http://schemas.microsoft.com/office/powerpoint/2010/main" val="372641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7" name="oplusa_meraki_0456.jpg"/>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204701" cy="6276479"/>
          </a:xfrm>
          <a:prstGeom prst="rect">
            <a:avLst/>
          </a:prstGeom>
          <a:ln w="12700">
            <a:miter lim="400000"/>
          </a:ln>
        </p:spPr>
      </p:pic>
      <p:sp>
        <p:nvSpPr>
          <p:cNvPr id="8" name="Shape 35"/>
          <p:cNvSpPr/>
          <p:nvPr userDrawn="1"/>
        </p:nvSpPr>
        <p:spPr>
          <a:xfrm>
            <a:off x="0" y="6273800"/>
            <a:ext cx="12192000" cy="0"/>
          </a:xfrm>
          <a:prstGeom prst="line">
            <a:avLst/>
          </a:prstGeom>
          <a:ln w="25400">
            <a:solidFill>
              <a:srgbClr val="DCDEE0"/>
            </a:solidFill>
            <a:miter lim="400000"/>
          </a:ln>
        </p:spPr>
        <p:txBody>
          <a:bodyPr lIns="0" tIns="0" rIns="0" bIns="0" anchor="ctr"/>
          <a:lstStyle/>
          <a:p>
            <a:pPr lvl="0">
              <a:defRPr sz="3200"/>
            </a:pPr>
            <a:endParaRPr sz="1600"/>
          </a:p>
        </p:txBody>
      </p:sp>
      <p:sp>
        <p:nvSpPr>
          <p:cNvPr id="9" name="Shape 33"/>
          <p:cNvSpPr/>
          <p:nvPr userDrawn="1"/>
        </p:nvSpPr>
        <p:spPr>
          <a:xfrm>
            <a:off x="-12700" y="4998690"/>
            <a:ext cx="12217401" cy="1902917"/>
          </a:xfrm>
          <a:prstGeom prst="rect">
            <a:avLst/>
          </a:prstGeom>
          <a:solidFill>
            <a:srgbClr val="FFFFFF">
              <a:alpha val="94000"/>
            </a:srgbClr>
          </a:solidFill>
          <a:ln w="12700">
            <a:miter lim="400000"/>
          </a:ln>
        </p:spPr>
        <p:txBody>
          <a:bodyPr lIns="0" tIns="0" rIns="0" bIns="0" anchor="ctr"/>
          <a:lstStyle/>
          <a:p>
            <a:pPr lvl="0">
              <a:defRPr sz="3200"/>
            </a:pPr>
            <a:endParaRPr sz="1600"/>
          </a:p>
        </p:txBody>
      </p:sp>
      <p:pic>
        <p:nvPicPr>
          <p:cNvPr id="10" name="cisco-meraki-logo.jpg"/>
          <p:cNvPicPr/>
          <p:nvPr userDrawn="1"/>
        </p:nvPicPr>
        <p:blipFill>
          <a:blip r:embed="rId3" cstate="email">
            <a:extLst>
              <a:ext uri="{28A0092B-C50C-407E-A947-70E740481C1C}">
                <a14:useLocalDpi xmlns:a14="http://schemas.microsoft.com/office/drawing/2010/main"/>
              </a:ext>
            </a:extLst>
          </a:blip>
          <a:stretch>
            <a:fillRect/>
          </a:stretch>
        </p:blipFill>
        <p:spPr>
          <a:xfrm>
            <a:off x="481360" y="6493335"/>
            <a:ext cx="1057873" cy="205915"/>
          </a:xfrm>
          <a:prstGeom prst="rect">
            <a:avLst/>
          </a:prstGeom>
          <a:ln w="12700">
            <a:miter lim="400000"/>
          </a:ln>
        </p:spPr>
      </p:pic>
      <p:sp>
        <p:nvSpPr>
          <p:cNvPr id="11" name="Shape 35"/>
          <p:cNvSpPr/>
          <p:nvPr userDrawn="1"/>
        </p:nvSpPr>
        <p:spPr>
          <a:xfrm>
            <a:off x="0" y="6273800"/>
            <a:ext cx="12192000" cy="0"/>
          </a:xfrm>
          <a:prstGeom prst="line">
            <a:avLst/>
          </a:prstGeom>
          <a:ln w="25400">
            <a:solidFill>
              <a:srgbClr val="DCDEE0"/>
            </a:solidFill>
            <a:miter lim="400000"/>
          </a:ln>
        </p:spPr>
        <p:txBody>
          <a:bodyPr lIns="0" tIns="0" rIns="0" bIns="0" anchor="ctr"/>
          <a:lstStyle/>
          <a:p>
            <a:pPr lvl="0">
              <a:defRPr sz="3200"/>
            </a:pPr>
            <a:endParaRPr sz="1600"/>
          </a:p>
        </p:txBody>
      </p:sp>
      <p:sp>
        <p:nvSpPr>
          <p:cNvPr id="13" name="Title 1"/>
          <p:cNvSpPr>
            <a:spLocks noGrp="1"/>
          </p:cNvSpPr>
          <p:nvPr>
            <p:ph type="title" hasCustomPrompt="1"/>
          </p:nvPr>
        </p:nvSpPr>
        <p:spPr>
          <a:xfrm>
            <a:off x="481360" y="5326400"/>
            <a:ext cx="10515600" cy="861813"/>
          </a:xfrm>
          <a:prstGeom prst="rect">
            <a:avLst/>
          </a:prstGeom>
        </p:spPr>
        <p:txBody>
          <a:bodyPr/>
          <a:lstStyle>
            <a:lvl1pPr>
              <a:defRPr sz="4850" baseline="0">
                <a:latin typeface="Proxima Nova Th" panose="02000506030000020004" pitchFamily="2" charset="0"/>
              </a:defRPr>
            </a:lvl1pPr>
          </a:lstStyle>
          <a:p>
            <a:r>
              <a:rPr lang="en-US" dirty="0"/>
              <a:t>Your presentation title goes here</a:t>
            </a:r>
          </a:p>
        </p:txBody>
      </p:sp>
      <p:sp>
        <p:nvSpPr>
          <p:cNvPr id="14" name="Content Placeholder 3"/>
          <p:cNvSpPr>
            <a:spLocks noGrp="1"/>
          </p:cNvSpPr>
          <p:nvPr>
            <p:ph sz="quarter" idx="10" hasCustomPrompt="1"/>
          </p:nvPr>
        </p:nvSpPr>
        <p:spPr>
          <a:xfrm>
            <a:off x="6975987" y="6456483"/>
            <a:ext cx="4911213" cy="242767"/>
          </a:xfrm>
          <a:prstGeom prst="rect">
            <a:avLst/>
          </a:prstGeom>
        </p:spPr>
        <p:txBody>
          <a:bodyPr/>
          <a:lstStyle>
            <a:lvl1pPr marL="0" indent="0" algn="r">
              <a:buFontTx/>
              <a:buNone/>
              <a:defRPr sz="1800">
                <a:latin typeface="Proxima Nova Rg" panose="02000506030000020004" pitchFamily="2" charset="0"/>
              </a:defRPr>
            </a:lvl1pPr>
          </a:lstStyle>
          <a:p>
            <a:pPr lvl="0"/>
            <a:r>
              <a:rPr lang="en-US" dirty="0"/>
              <a:t>Date</a:t>
            </a:r>
          </a:p>
        </p:txBody>
      </p:sp>
    </p:spTree>
    <p:extLst>
      <p:ext uri="{BB962C8B-B14F-4D97-AF65-F5344CB8AC3E}">
        <p14:creationId xmlns:p14="http://schemas.microsoft.com/office/powerpoint/2010/main" val="1459960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6"/>
            <a:ext cx="1112731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4">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955519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SNAP Prime 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24384" y="36576"/>
            <a:ext cx="11127318" cy="86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4">
                <a:solidFill>
                  <a:schemeClr val="tx2"/>
                </a:solidFill>
                <a:latin typeface="Arial" panose="020B0604020202020204" pitchFamily="34" charset="0"/>
                <a:cs typeface="Arial" panose="020B0604020202020204" pitchFamily="34"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3497107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49_Full bleed photo">
    <p:spTree>
      <p:nvGrpSpPr>
        <p:cNvPr id="1" name=""/>
        <p:cNvGrpSpPr/>
        <p:nvPr/>
      </p:nvGrpSpPr>
      <p:grpSpPr>
        <a:xfrm>
          <a:off x="0" y="0"/>
          <a:ext cx="0" cy="0"/>
          <a:chOff x="0" y="0"/>
          <a:chExt cx="0" cy="0"/>
        </a:xfrm>
      </p:grpSpPr>
      <p:pic>
        <p:nvPicPr>
          <p:cNvPr id="6" name="Picture 2" descr="Screen Shot 2014-04-22 at 21.30.15.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067014"/>
            <a:ext cx="12192000" cy="4790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7"/>
          <p:cNvSpPr>
            <a:spLocks noChangeArrowheads="1"/>
          </p:cNvSpPr>
          <p:nvPr userDrawn="1"/>
        </p:nvSpPr>
        <p:spPr bwMode="ltGray">
          <a:xfrm>
            <a:off x="11324169" y="6323876"/>
            <a:ext cx="321326" cy="206025"/>
          </a:xfrm>
          <a:prstGeom prst="rect">
            <a:avLst/>
          </a:prstGeom>
          <a:noFill/>
          <a:ln w="9525" algn="ctr">
            <a:noFill/>
            <a:miter lim="800000"/>
            <a:headEnd/>
            <a:tailEnd/>
          </a:ln>
          <a:effectLst/>
        </p:spPr>
        <p:txBody>
          <a:bodyPr wrap="none" lIns="82115" tIns="41056" rIns="82115" bIns="41056" anchor="b">
            <a:spAutoFit/>
          </a:bodyPr>
          <a:lstStyle/>
          <a:p>
            <a:pPr algn="r" defTabSz="814336" fontAlgn="auto">
              <a:spcBef>
                <a:spcPts val="0"/>
              </a:spcBef>
              <a:spcAft>
                <a:spcPts val="0"/>
              </a:spcAft>
              <a:defRPr/>
            </a:pPr>
            <a:fld id="{4ABDCABE-3F10-B64C-92F1-862014417034}" type="slidenum">
              <a:rPr lang="en-US" sz="800">
                <a:solidFill>
                  <a:schemeClr val="tx1">
                    <a:alpha val="60000"/>
                  </a:schemeClr>
                </a:solidFill>
                <a:latin typeface="+mn-lt"/>
                <a:ea typeface="+mn-ea"/>
                <a:cs typeface="CiscoSans Thin"/>
              </a:rPr>
              <a:pPr algn="r" defTabSz="814336" fontAlgn="auto">
                <a:spcBef>
                  <a:spcPts val="0"/>
                </a:spcBef>
                <a:spcAft>
                  <a:spcPts val="0"/>
                </a:spcAft>
                <a:defRPr/>
              </a:pPr>
              <a:t>‹#›</a:t>
            </a:fld>
            <a:endParaRPr lang="en-US" sz="800" dirty="0">
              <a:solidFill>
                <a:schemeClr val="tx1">
                  <a:alpha val="60000"/>
                </a:schemeClr>
              </a:solidFill>
              <a:latin typeface="+mn-lt"/>
              <a:ea typeface="+mn-ea"/>
              <a:cs typeface="CiscoSans Thin"/>
            </a:endParaRPr>
          </a:p>
        </p:txBody>
      </p:sp>
      <p:sp>
        <p:nvSpPr>
          <p:cNvPr id="12" name="Rectangle 4"/>
          <p:cNvSpPr>
            <a:spLocks noChangeArrowheads="1"/>
          </p:cNvSpPr>
          <p:nvPr userDrawn="1"/>
        </p:nvSpPr>
        <p:spPr bwMode="ltGray">
          <a:xfrm>
            <a:off x="7823344" y="6322204"/>
            <a:ext cx="3544024" cy="206025"/>
          </a:xfrm>
          <a:prstGeom prst="rect">
            <a:avLst/>
          </a:prstGeom>
          <a:noFill/>
          <a:ln w="9525">
            <a:noFill/>
            <a:miter lim="800000"/>
            <a:headEnd/>
            <a:tailEnd/>
          </a:ln>
          <a:effectLst/>
        </p:spPr>
        <p:txBody>
          <a:bodyPr lIns="82115" tIns="41056" rIns="82115" bIns="41056" anchor="b">
            <a:spAutoFit/>
          </a:bodyPr>
          <a:lstStyle/>
          <a:p>
            <a:pPr defTabSz="814336" fontAlgn="auto">
              <a:spcBef>
                <a:spcPts val="0"/>
              </a:spcBef>
              <a:spcAft>
                <a:spcPts val="0"/>
              </a:spcAft>
              <a:defRPr/>
            </a:pPr>
            <a:r>
              <a:rPr lang="en-US" sz="800" kern="1200" dirty="0">
                <a:solidFill>
                  <a:schemeClr val="bg2">
                    <a:alpha val="60000"/>
                  </a:schemeClr>
                </a:solidFill>
                <a:latin typeface="Arial" charset="0"/>
                <a:ea typeface="ＭＳ Ｐゴシック" charset="0"/>
                <a:cs typeface="CiscoSans Thin"/>
              </a:rPr>
              <a:t>© 2015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32233" y="6167698"/>
            <a:ext cx="575083" cy="3535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5991062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tatement + Full Bleed Photo">
  <p:cSld name="Statement + Full Bleed Photo">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52787" y="688766"/>
            <a:ext cx="4583094" cy="1077404"/>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accent6"/>
              </a:buClr>
              <a:buSzPts val="3200"/>
              <a:buFont typeface="Arial"/>
              <a:buNone/>
              <a:defRPr sz="3200" b="0"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11749669" y="6356351"/>
            <a:ext cx="442332" cy="36512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a:defRPr/>
            </a:pPr>
            <a:fld id="{00000000-1234-1234-1234-123412341234}" type="slidenum">
              <a:rPr kumimoji="0" lang="en-US" smtClean="0">
                <a:solidFill>
                  <a:srgbClr val="A5A5A5"/>
                </a:solidFill>
              </a:rPr>
              <a:pPr>
                <a:defRPr/>
              </a:pPr>
              <a:t>‹#›</a:t>
            </a:fld>
            <a:endParaRPr kumimoji="0" lang="en-US">
              <a:solidFill>
                <a:srgbClr val="A5A5A5"/>
              </a:solidFill>
            </a:endParaRPr>
          </a:p>
        </p:txBody>
      </p:sp>
      <p:sp>
        <p:nvSpPr>
          <p:cNvPr id="18" name="Google Shape;18;p2"/>
          <p:cNvSpPr>
            <a:spLocks noGrp="1"/>
          </p:cNvSpPr>
          <p:nvPr>
            <p:ph type="pic" idx="2"/>
          </p:nvPr>
        </p:nvSpPr>
        <p:spPr>
          <a:xfrm>
            <a:off x="6096000" y="-1"/>
            <a:ext cx="6099048" cy="6858002"/>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100000"/>
              </a:lnSpc>
              <a:spcBef>
                <a:spcPts val="12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chemeClr val="accent6"/>
              </a:buClr>
              <a:buSzPts val="1200"/>
              <a:buFont typeface="NTR"/>
              <a:buChar char="│"/>
              <a:defRPr sz="12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body" idx="1"/>
          </p:nvPr>
        </p:nvSpPr>
        <p:spPr>
          <a:xfrm>
            <a:off x="653008" y="1972654"/>
            <a:ext cx="4582874" cy="3945895"/>
          </a:xfrm>
          <a:prstGeom prst="rect">
            <a:avLst/>
          </a:prstGeom>
          <a:noFill/>
          <a:ln>
            <a:noFill/>
          </a:ln>
        </p:spPr>
        <p:txBody>
          <a:bodyPr spcFirstLastPara="1" wrap="square" lIns="91425" tIns="45700" rIns="91425" bIns="45700" anchor="t" anchorCtr="0"/>
          <a:lstStyle>
            <a:lvl1pPr marL="457206" lvl="0" indent="-342905" algn="l">
              <a:lnSpc>
                <a:spcPct val="100000"/>
              </a:lnSpc>
              <a:spcBef>
                <a:spcPts val="0"/>
              </a:spcBef>
              <a:spcAft>
                <a:spcPts val="0"/>
              </a:spcAft>
              <a:buClr>
                <a:schemeClr val="dk2"/>
              </a:buClr>
              <a:buSzPts val="1800"/>
              <a:buChar char="•"/>
              <a:defRPr/>
            </a:lvl1pPr>
            <a:lvl2pPr marL="914412" lvl="1" indent="-342905" algn="l">
              <a:lnSpc>
                <a:spcPct val="100000"/>
              </a:lnSpc>
              <a:spcBef>
                <a:spcPts val="1200"/>
              </a:spcBef>
              <a:spcAft>
                <a:spcPts val="0"/>
              </a:spcAft>
              <a:buClr>
                <a:schemeClr val="dk1"/>
              </a:buClr>
              <a:buSzPts val="1800"/>
              <a:buChar char="•"/>
              <a:defRPr/>
            </a:lvl2pPr>
            <a:lvl3pPr marL="1371617" lvl="2" indent="-342905" algn="l">
              <a:lnSpc>
                <a:spcPct val="100000"/>
              </a:lnSpc>
              <a:spcBef>
                <a:spcPts val="600"/>
              </a:spcBef>
              <a:spcAft>
                <a:spcPts val="0"/>
              </a:spcAft>
              <a:buSzPts val="1800"/>
              <a:buChar char="│"/>
              <a:defRPr/>
            </a:lvl3pPr>
            <a:lvl4pPr marL="1828823" lvl="3" indent="-342905" algn="l">
              <a:lnSpc>
                <a:spcPct val="90000"/>
              </a:lnSpc>
              <a:spcBef>
                <a:spcPts val="600"/>
              </a:spcBef>
              <a:spcAft>
                <a:spcPts val="0"/>
              </a:spcAft>
              <a:buClr>
                <a:schemeClr val="dk1"/>
              </a:buClr>
              <a:buSzPts val="1800"/>
              <a:buChar char="•"/>
              <a:defRPr/>
            </a:lvl4pPr>
            <a:lvl5pPr marL="2286029" lvl="4" indent="-342905" algn="l">
              <a:lnSpc>
                <a:spcPct val="90000"/>
              </a:lnSpc>
              <a:spcBef>
                <a:spcPts val="500"/>
              </a:spcBef>
              <a:spcAft>
                <a:spcPts val="0"/>
              </a:spcAft>
              <a:buClr>
                <a:schemeClr val="dk1"/>
              </a:buClr>
              <a:buSzPts val="1800"/>
              <a:buChar char="•"/>
              <a:defRPr/>
            </a:lvl5pPr>
            <a:lvl6pPr marL="2743235" lvl="5" indent="-342905" algn="l">
              <a:lnSpc>
                <a:spcPct val="90000"/>
              </a:lnSpc>
              <a:spcBef>
                <a:spcPts val="500"/>
              </a:spcBef>
              <a:spcAft>
                <a:spcPts val="0"/>
              </a:spcAft>
              <a:buClr>
                <a:schemeClr val="dk1"/>
              </a:buClr>
              <a:buSzPts val="1800"/>
              <a:buChar char="•"/>
              <a:defRPr/>
            </a:lvl6pPr>
            <a:lvl7pPr marL="3200440" lvl="6" indent="-342905" algn="l">
              <a:lnSpc>
                <a:spcPct val="90000"/>
              </a:lnSpc>
              <a:spcBef>
                <a:spcPts val="500"/>
              </a:spcBef>
              <a:spcAft>
                <a:spcPts val="0"/>
              </a:spcAft>
              <a:buClr>
                <a:schemeClr val="dk1"/>
              </a:buClr>
              <a:buSzPts val="1800"/>
              <a:buChar char="•"/>
              <a:defRPr/>
            </a:lvl7pPr>
            <a:lvl8pPr marL="3657646" lvl="7" indent="-342905" algn="l">
              <a:lnSpc>
                <a:spcPct val="90000"/>
              </a:lnSpc>
              <a:spcBef>
                <a:spcPts val="500"/>
              </a:spcBef>
              <a:spcAft>
                <a:spcPts val="0"/>
              </a:spcAft>
              <a:buClr>
                <a:schemeClr val="dk1"/>
              </a:buClr>
              <a:buSzPts val="1800"/>
              <a:buChar char="•"/>
              <a:defRPr/>
            </a:lvl8pPr>
            <a:lvl9pPr marL="4114852" lvl="8" indent="-342905"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77632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lumns">
  <p:cSld name="1_Columns">
    <p:spTree>
      <p:nvGrpSpPr>
        <p:cNvPr id="1" name="Shape 704"/>
        <p:cNvGrpSpPr/>
        <p:nvPr/>
      </p:nvGrpSpPr>
      <p:grpSpPr>
        <a:xfrm>
          <a:off x="0" y="0"/>
          <a:ext cx="0" cy="0"/>
          <a:chOff x="0" y="0"/>
          <a:chExt cx="0" cy="0"/>
        </a:xfrm>
      </p:grpSpPr>
      <p:cxnSp>
        <p:nvCxnSpPr>
          <p:cNvPr id="705" name="Google Shape;705;p121"/>
          <p:cNvCxnSpPr/>
          <p:nvPr/>
        </p:nvCxnSpPr>
        <p:spPr>
          <a:xfrm>
            <a:off x="0" y="6273800"/>
            <a:ext cx="12192000" cy="0"/>
          </a:xfrm>
          <a:prstGeom prst="straightConnector1">
            <a:avLst/>
          </a:prstGeom>
          <a:noFill/>
          <a:ln w="25400" cap="flat" cmpd="sng">
            <a:solidFill>
              <a:srgbClr val="DCDEE0"/>
            </a:solidFill>
            <a:prstDash val="solid"/>
            <a:miter lim="400000"/>
            <a:headEnd type="none" w="sm" len="sm"/>
            <a:tailEnd type="none" w="sm" len="sm"/>
          </a:ln>
        </p:spPr>
      </p:cxnSp>
      <p:pic>
        <p:nvPicPr>
          <p:cNvPr id="706" name="Google Shape;706;p121"/>
          <p:cNvPicPr preferRelativeResize="0"/>
          <p:nvPr/>
        </p:nvPicPr>
        <p:blipFill rotWithShape="1">
          <a:blip r:embed="rId2">
            <a:alphaModFix/>
          </a:blip>
          <a:srcRect/>
          <a:stretch/>
        </p:blipFill>
        <p:spPr>
          <a:xfrm>
            <a:off x="481360" y="6493335"/>
            <a:ext cx="1057873" cy="205915"/>
          </a:xfrm>
          <a:prstGeom prst="rect">
            <a:avLst/>
          </a:prstGeom>
          <a:noFill/>
          <a:ln>
            <a:noFill/>
          </a:ln>
        </p:spPr>
      </p:pic>
      <p:sp>
        <p:nvSpPr>
          <p:cNvPr id="707" name="Google Shape;707;p121"/>
          <p:cNvSpPr txBox="1">
            <a:spLocks noGrp="1"/>
          </p:cNvSpPr>
          <p:nvPr>
            <p:ph type="title"/>
          </p:nvPr>
        </p:nvSpPr>
        <p:spPr>
          <a:xfrm>
            <a:off x="481360" y="464517"/>
            <a:ext cx="10515600" cy="4896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chemeClr val="accent1"/>
              </a:buClr>
              <a:buSzPts val="6600"/>
              <a:buFont typeface="Proxima Nova"/>
              <a:buNone/>
              <a:defRPr sz="3300" b="0" i="0" u="none" strike="noStrike" cap="none">
                <a:solidFill>
                  <a:schemeClr val="accent1"/>
                </a:solidFill>
                <a:latin typeface="Proxima Nova"/>
                <a:ea typeface="Proxima Nova"/>
                <a:cs typeface="Proxima Nova"/>
                <a:sym typeface="Proxima Nova"/>
              </a:defRPr>
            </a:lvl1pPr>
            <a:lvl2pPr lvl="1" indent="0" rtl="0">
              <a:spcBef>
                <a:spcPts val="0"/>
              </a:spcBef>
              <a:spcAft>
                <a:spcPts val="0"/>
              </a:spcAft>
              <a:buSzPts val="1400"/>
              <a:buNone/>
              <a:defRPr sz="900"/>
            </a:lvl2pPr>
            <a:lvl3pPr lvl="2" indent="0" rtl="0">
              <a:spcBef>
                <a:spcPts val="0"/>
              </a:spcBef>
              <a:spcAft>
                <a:spcPts val="0"/>
              </a:spcAft>
              <a:buSzPts val="1400"/>
              <a:buNone/>
              <a:defRPr sz="900"/>
            </a:lvl3pPr>
            <a:lvl4pPr lvl="3" indent="0" rtl="0">
              <a:spcBef>
                <a:spcPts val="0"/>
              </a:spcBef>
              <a:spcAft>
                <a:spcPts val="0"/>
              </a:spcAft>
              <a:buSzPts val="1400"/>
              <a:buNone/>
              <a:defRPr sz="900"/>
            </a:lvl4pPr>
            <a:lvl5pPr lvl="4" indent="0" rtl="0">
              <a:spcBef>
                <a:spcPts val="0"/>
              </a:spcBef>
              <a:spcAft>
                <a:spcPts val="0"/>
              </a:spcAft>
              <a:buSzPts val="1400"/>
              <a:buNone/>
              <a:defRPr sz="900"/>
            </a:lvl5pPr>
            <a:lvl6pPr lvl="5" indent="0" rtl="0">
              <a:spcBef>
                <a:spcPts val="0"/>
              </a:spcBef>
              <a:spcAft>
                <a:spcPts val="0"/>
              </a:spcAft>
              <a:buSzPts val="1400"/>
              <a:buNone/>
              <a:defRPr sz="900"/>
            </a:lvl6pPr>
            <a:lvl7pPr lvl="6" indent="0" rtl="0">
              <a:spcBef>
                <a:spcPts val="0"/>
              </a:spcBef>
              <a:spcAft>
                <a:spcPts val="0"/>
              </a:spcAft>
              <a:buSzPts val="1400"/>
              <a:buNone/>
              <a:defRPr sz="900"/>
            </a:lvl7pPr>
            <a:lvl8pPr lvl="7" indent="0" rtl="0">
              <a:spcBef>
                <a:spcPts val="0"/>
              </a:spcBef>
              <a:spcAft>
                <a:spcPts val="0"/>
              </a:spcAft>
              <a:buSzPts val="1400"/>
              <a:buNone/>
              <a:defRPr sz="900"/>
            </a:lvl8pPr>
            <a:lvl9pPr lvl="8" indent="0" rtl="0">
              <a:spcBef>
                <a:spcPts val="0"/>
              </a:spcBef>
              <a:spcAft>
                <a:spcPts val="0"/>
              </a:spcAft>
              <a:buSzPts val="1400"/>
              <a:buNone/>
              <a:defRPr sz="900"/>
            </a:lvl9pPr>
          </a:lstStyle>
          <a:p>
            <a:endParaRPr/>
          </a:p>
        </p:txBody>
      </p:sp>
      <p:sp>
        <p:nvSpPr>
          <p:cNvPr id="708" name="Google Shape;708;p121"/>
          <p:cNvSpPr txBox="1">
            <a:spLocks noGrp="1"/>
          </p:cNvSpPr>
          <p:nvPr>
            <p:ph type="body" idx="1"/>
          </p:nvPr>
        </p:nvSpPr>
        <p:spPr>
          <a:xfrm>
            <a:off x="8582719" y="2716695"/>
            <a:ext cx="2261850" cy="1032750"/>
          </a:xfrm>
          <a:prstGeom prst="rect">
            <a:avLst/>
          </a:prstGeom>
          <a:noFill/>
          <a:ln>
            <a:noFill/>
          </a:ln>
        </p:spPr>
        <p:txBody>
          <a:bodyPr spcFirstLastPara="1" wrap="square" lIns="91425" tIns="91425" rIns="91425" bIns="91425" anchor="t" anchorCtr="0"/>
          <a:lstStyle>
            <a:lvl1pPr marL="228600" marR="0" lvl="0" indent="-228600" algn="l" rtl="0">
              <a:lnSpc>
                <a:spcPct val="90000"/>
              </a:lnSpc>
              <a:spcBef>
                <a:spcPts val="10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1pPr>
            <a:lvl2pPr marL="457200" marR="0" lvl="1"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2pPr>
            <a:lvl3pPr marL="685800" marR="0" lvl="2"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709" name="Google Shape;709;p121"/>
          <p:cNvSpPr txBox="1">
            <a:spLocks noGrp="1"/>
          </p:cNvSpPr>
          <p:nvPr>
            <p:ph type="body" idx="2"/>
          </p:nvPr>
        </p:nvSpPr>
        <p:spPr>
          <a:xfrm>
            <a:off x="633759" y="2716695"/>
            <a:ext cx="2261850" cy="1032750"/>
          </a:xfrm>
          <a:prstGeom prst="rect">
            <a:avLst/>
          </a:prstGeom>
          <a:noFill/>
          <a:ln>
            <a:noFill/>
          </a:ln>
        </p:spPr>
        <p:txBody>
          <a:bodyPr spcFirstLastPara="1" wrap="square" lIns="91425" tIns="91425" rIns="91425" bIns="91425" anchor="t" anchorCtr="0"/>
          <a:lstStyle>
            <a:lvl1pPr marL="228600" marR="0" lvl="0" indent="-228600" algn="l" rtl="0">
              <a:lnSpc>
                <a:spcPct val="90000"/>
              </a:lnSpc>
              <a:spcBef>
                <a:spcPts val="10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1pPr>
            <a:lvl2pPr marL="457200" marR="0" lvl="1"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2pPr>
            <a:lvl3pPr marL="685800" marR="0" lvl="2"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710" name="Google Shape;710;p121"/>
          <p:cNvSpPr txBox="1">
            <a:spLocks noGrp="1"/>
          </p:cNvSpPr>
          <p:nvPr>
            <p:ph type="body" idx="3"/>
          </p:nvPr>
        </p:nvSpPr>
        <p:spPr>
          <a:xfrm>
            <a:off x="4608239" y="2716695"/>
            <a:ext cx="2261850" cy="1032750"/>
          </a:xfrm>
          <a:prstGeom prst="rect">
            <a:avLst/>
          </a:prstGeom>
          <a:noFill/>
          <a:ln>
            <a:noFill/>
          </a:ln>
        </p:spPr>
        <p:txBody>
          <a:bodyPr spcFirstLastPara="1" wrap="square" lIns="91425" tIns="91425" rIns="91425" bIns="91425" anchor="t" anchorCtr="0"/>
          <a:lstStyle>
            <a:lvl1pPr marL="228600" marR="0" lvl="0" indent="-228600" algn="l" rtl="0">
              <a:lnSpc>
                <a:spcPct val="90000"/>
              </a:lnSpc>
              <a:spcBef>
                <a:spcPts val="10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1pPr>
            <a:lvl2pPr marL="457200" marR="0" lvl="1"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2pPr>
            <a:lvl3pPr marL="685800" marR="0" lvl="2"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711" name="Google Shape;711;p121"/>
          <p:cNvSpPr txBox="1">
            <a:spLocks noGrp="1"/>
          </p:cNvSpPr>
          <p:nvPr>
            <p:ph type="body" idx="4"/>
          </p:nvPr>
        </p:nvSpPr>
        <p:spPr>
          <a:xfrm>
            <a:off x="633759" y="2259495"/>
            <a:ext cx="2261850" cy="457200"/>
          </a:xfrm>
          <a:prstGeom prst="rect">
            <a:avLst/>
          </a:prstGeom>
          <a:noFill/>
          <a:ln>
            <a:noFill/>
          </a:ln>
        </p:spPr>
        <p:txBody>
          <a:bodyPr spcFirstLastPara="1" wrap="square" lIns="91425" tIns="91425" rIns="91425" bIns="91425" anchor="t" anchorCtr="0"/>
          <a:lstStyle>
            <a:lvl1pPr marL="228600" marR="0" lvl="0" indent="-114300" algn="l" rtl="0">
              <a:lnSpc>
                <a:spcPct val="90000"/>
              </a:lnSpc>
              <a:spcBef>
                <a:spcPts val="1000"/>
              </a:spcBef>
              <a:spcAft>
                <a:spcPts val="0"/>
              </a:spcAft>
              <a:buClr>
                <a:schemeClr val="dk1"/>
              </a:buClr>
              <a:buSzPts val="5000"/>
              <a:buFont typeface="Arial"/>
              <a:buNone/>
              <a:defRPr sz="2500" b="0" i="0" u="none" strike="noStrike" cap="none">
                <a:solidFill>
                  <a:schemeClr val="dk1"/>
                </a:solidFill>
                <a:latin typeface="Proxima Nova"/>
                <a:ea typeface="Proxima Nova"/>
                <a:cs typeface="Proxima Nova"/>
                <a:sym typeface="Proxima Nova"/>
              </a:defRPr>
            </a:lvl1pPr>
            <a:lvl2pPr marL="457200" marR="0" lvl="1" indent="-266700" algn="l" rtl="0">
              <a:lnSpc>
                <a:spcPct val="90000"/>
              </a:lnSpc>
              <a:spcBef>
                <a:spcPts val="500"/>
              </a:spcBef>
              <a:spcAft>
                <a:spcPts val="0"/>
              </a:spcAft>
              <a:buClr>
                <a:schemeClr val="dk1"/>
              </a:buClr>
              <a:buSzPts val="4800"/>
              <a:buFont typeface="Arial"/>
              <a:buChar char="•"/>
              <a:defRPr sz="2400" b="0" i="0" u="none" strike="noStrike" cap="none">
                <a:solidFill>
                  <a:schemeClr val="dk1"/>
                </a:solidFill>
                <a:latin typeface="Proxima Nova"/>
                <a:ea typeface="Proxima Nova"/>
                <a:cs typeface="Proxima Nova"/>
                <a:sym typeface="Proxima Nova"/>
              </a:defRPr>
            </a:lvl2pPr>
            <a:lvl3pPr marL="685800" marR="0" lvl="2" indent="-241300" algn="l" rtl="0">
              <a:lnSpc>
                <a:spcPct val="90000"/>
              </a:lnSpc>
              <a:spcBef>
                <a:spcPts val="500"/>
              </a:spcBef>
              <a:spcAft>
                <a:spcPts val="0"/>
              </a:spcAft>
              <a:buClr>
                <a:schemeClr val="dk1"/>
              </a:buClr>
              <a:buSzPts val="4000"/>
              <a:buFont typeface="Arial"/>
              <a:buChar char="•"/>
              <a:defRPr sz="20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712" name="Google Shape;712;p121"/>
          <p:cNvSpPr txBox="1">
            <a:spLocks noGrp="1"/>
          </p:cNvSpPr>
          <p:nvPr>
            <p:ph type="body" idx="5"/>
          </p:nvPr>
        </p:nvSpPr>
        <p:spPr>
          <a:xfrm>
            <a:off x="4608238" y="2259495"/>
            <a:ext cx="2261850" cy="457200"/>
          </a:xfrm>
          <a:prstGeom prst="rect">
            <a:avLst/>
          </a:prstGeom>
          <a:noFill/>
          <a:ln>
            <a:noFill/>
          </a:ln>
        </p:spPr>
        <p:txBody>
          <a:bodyPr spcFirstLastPara="1" wrap="square" lIns="91425" tIns="91425" rIns="91425" bIns="91425" anchor="t" anchorCtr="0"/>
          <a:lstStyle>
            <a:lvl1pPr marL="228600" marR="0" lvl="0" indent="-114300" algn="l" rtl="0">
              <a:lnSpc>
                <a:spcPct val="90000"/>
              </a:lnSpc>
              <a:spcBef>
                <a:spcPts val="1000"/>
              </a:spcBef>
              <a:spcAft>
                <a:spcPts val="0"/>
              </a:spcAft>
              <a:buClr>
                <a:schemeClr val="dk1"/>
              </a:buClr>
              <a:buSzPts val="5000"/>
              <a:buFont typeface="Arial"/>
              <a:buNone/>
              <a:defRPr sz="2500" b="0" i="0" u="none" strike="noStrike" cap="none">
                <a:solidFill>
                  <a:schemeClr val="dk1"/>
                </a:solidFill>
                <a:latin typeface="Proxima Nova"/>
                <a:ea typeface="Proxima Nova"/>
                <a:cs typeface="Proxima Nova"/>
                <a:sym typeface="Proxima Nova"/>
              </a:defRPr>
            </a:lvl1pPr>
            <a:lvl2pPr marL="457200" marR="0" lvl="1" indent="-266700" algn="l" rtl="0">
              <a:lnSpc>
                <a:spcPct val="90000"/>
              </a:lnSpc>
              <a:spcBef>
                <a:spcPts val="500"/>
              </a:spcBef>
              <a:spcAft>
                <a:spcPts val="0"/>
              </a:spcAft>
              <a:buClr>
                <a:schemeClr val="dk1"/>
              </a:buClr>
              <a:buSzPts val="4800"/>
              <a:buFont typeface="Arial"/>
              <a:buChar char="•"/>
              <a:defRPr sz="2400" b="0" i="0" u="none" strike="noStrike" cap="none">
                <a:solidFill>
                  <a:schemeClr val="dk1"/>
                </a:solidFill>
                <a:latin typeface="Proxima Nova"/>
                <a:ea typeface="Proxima Nova"/>
                <a:cs typeface="Proxima Nova"/>
                <a:sym typeface="Proxima Nova"/>
              </a:defRPr>
            </a:lvl2pPr>
            <a:lvl3pPr marL="685800" marR="0" lvl="2" indent="-241300" algn="l" rtl="0">
              <a:lnSpc>
                <a:spcPct val="90000"/>
              </a:lnSpc>
              <a:spcBef>
                <a:spcPts val="500"/>
              </a:spcBef>
              <a:spcAft>
                <a:spcPts val="0"/>
              </a:spcAft>
              <a:buClr>
                <a:schemeClr val="dk1"/>
              </a:buClr>
              <a:buSzPts val="4000"/>
              <a:buFont typeface="Arial"/>
              <a:buChar char="•"/>
              <a:defRPr sz="20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713" name="Google Shape;713;p121"/>
          <p:cNvSpPr txBox="1">
            <a:spLocks noGrp="1"/>
          </p:cNvSpPr>
          <p:nvPr>
            <p:ph type="body" idx="6"/>
          </p:nvPr>
        </p:nvSpPr>
        <p:spPr>
          <a:xfrm>
            <a:off x="8582719" y="2259495"/>
            <a:ext cx="2261850" cy="457200"/>
          </a:xfrm>
          <a:prstGeom prst="rect">
            <a:avLst/>
          </a:prstGeom>
          <a:noFill/>
          <a:ln>
            <a:noFill/>
          </a:ln>
        </p:spPr>
        <p:txBody>
          <a:bodyPr spcFirstLastPara="1" wrap="square" lIns="91425" tIns="91425" rIns="91425" bIns="91425" anchor="t" anchorCtr="0"/>
          <a:lstStyle>
            <a:lvl1pPr marL="228600" marR="0" lvl="0" indent="-114300" algn="l" rtl="0">
              <a:lnSpc>
                <a:spcPct val="90000"/>
              </a:lnSpc>
              <a:spcBef>
                <a:spcPts val="1000"/>
              </a:spcBef>
              <a:spcAft>
                <a:spcPts val="0"/>
              </a:spcAft>
              <a:buClr>
                <a:schemeClr val="dk1"/>
              </a:buClr>
              <a:buSzPts val="5000"/>
              <a:buFont typeface="Arial"/>
              <a:buNone/>
              <a:defRPr sz="2500" b="0" i="0" u="none" strike="noStrike" cap="none">
                <a:solidFill>
                  <a:schemeClr val="dk1"/>
                </a:solidFill>
                <a:latin typeface="Proxima Nova"/>
                <a:ea typeface="Proxima Nova"/>
                <a:cs typeface="Proxima Nova"/>
                <a:sym typeface="Proxima Nova"/>
              </a:defRPr>
            </a:lvl1pPr>
            <a:lvl2pPr marL="457200" marR="0" lvl="1" indent="-266700" algn="l" rtl="0">
              <a:lnSpc>
                <a:spcPct val="90000"/>
              </a:lnSpc>
              <a:spcBef>
                <a:spcPts val="500"/>
              </a:spcBef>
              <a:spcAft>
                <a:spcPts val="0"/>
              </a:spcAft>
              <a:buClr>
                <a:schemeClr val="dk1"/>
              </a:buClr>
              <a:buSzPts val="4800"/>
              <a:buFont typeface="Arial"/>
              <a:buChar char="•"/>
              <a:defRPr sz="2400" b="0" i="0" u="none" strike="noStrike" cap="none">
                <a:solidFill>
                  <a:schemeClr val="dk1"/>
                </a:solidFill>
                <a:latin typeface="Proxima Nova"/>
                <a:ea typeface="Proxima Nova"/>
                <a:cs typeface="Proxima Nova"/>
                <a:sym typeface="Proxima Nova"/>
              </a:defRPr>
            </a:lvl2pPr>
            <a:lvl3pPr marL="685800" marR="0" lvl="2" indent="-241300" algn="l" rtl="0">
              <a:lnSpc>
                <a:spcPct val="90000"/>
              </a:lnSpc>
              <a:spcBef>
                <a:spcPts val="500"/>
              </a:spcBef>
              <a:spcAft>
                <a:spcPts val="0"/>
              </a:spcAft>
              <a:buClr>
                <a:schemeClr val="dk1"/>
              </a:buClr>
              <a:buSzPts val="4000"/>
              <a:buFont typeface="Arial"/>
              <a:buChar char="•"/>
              <a:defRPr sz="20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714" name="Google Shape;714;p121"/>
          <p:cNvSpPr txBox="1">
            <a:spLocks noGrp="1"/>
          </p:cNvSpPr>
          <p:nvPr>
            <p:ph type="body" idx="7"/>
          </p:nvPr>
        </p:nvSpPr>
        <p:spPr>
          <a:xfrm>
            <a:off x="6548285" y="6475107"/>
            <a:ext cx="5338950" cy="224100"/>
          </a:xfrm>
          <a:prstGeom prst="rect">
            <a:avLst/>
          </a:prstGeom>
          <a:noFill/>
          <a:ln>
            <a:noFill/>
          </a:ln>
        </p:spPr>
        <p:txBody>
          <a:bodyPr spcFirstLastPara="1" wrap="square" lIns="91425" tIns="91425" rIns="91425" bIns="91425" anchor="t" anchorCtr="0"/>
          <a:lstStyle>
            <a:lvl1pPr marL="228600" marR="0" lvl="0" indent="-114300" algn="r" rtl="0">
              <a:lnSpc>
                <a:spcPct val="90000"/>
              </a:lnSpc>
              <a:spcBef>
                <a:spcPts val="1000"/>
              </a:spcBef>
              <a:spcAft>
                <a:spcPts val="0"/>
              </a:spcAft>
              <a:buClr>
                <a:schemeClr val="dk1"/>
              </a:buClr>
              <a:buSzPts val="3600"/>
              <a:buFont typeface="Arial"/>
              <a:buNone/>
              <a:defRPr sz="1800" b="0" i="0" u="none" strike="noStrike" cap="none">
                <a:solidFill>
                  <a:schemeClr val="dk1"/>
                </a:solidFill>
                <a:latin typeface="Proxima Nova"/>
                <a:ea typeface="Proxima Nova"/>
                <a:cs typeface="Proxima Nova"/>
                <a:sym typeface="Proxima Nova"/>
              </a:defRPr>
            </a:lvl1pPr>
            <a:lvl2pPr marL="457200" marR="0" lvl="1" indent="-266700" algn="l" rtl="0">
              <a:lnSpc>
                <a:spcPct val="90000"/>
              </a:lnSpc>
              <a:spcBef>
                <a:spcPts val="500"/>
              </a:spcBef>
              <a:spcAft>
                <a:spcPts val="0"/>
              </a:spcAft>
              <a:buClr>
                <a:schemeClr val="dk1"/>
              </a:buClr>
              <a:buSzPts val="4800"/>
              <a:buFont typeface="Arial"/>
              <a:buChar char="•"/>
              <a:defRPr sz="2400" b="0" i="0" u="none" strike="noStrike" cap="none">
                <a:solidFill>
                  <a:schemeClr val="dk1"/>
                </a:solidFill>
                <a:latin typeface="Proxima Nova"/>
                <a:ea typeface="Proxima Nova"/>
                <a:cs typeface="Proxima Nova"/>
                <a:sym typeface="Proxima Nova"/>
              </a:defRPr>
            </a:lvl2pPr>
            <a:lvl3pPr marL="685800" marR="0" lvl="2" indent="-241300" algn="l" rtl="0">
              <a:lnSpc>
                <a:spcPct val="90000"/>
              </a:lnSpc>
              <a:spcBef>
                <a:spcPts val="500"/>
              </a:spcBef>
              <a:spcAft>
                <a:spcPts val="0"/>
              </a:spcAft>
              <a:buClr>
                <a:schemeClr val="dk1"/>
              </a:buClr>
              <a:buSzPts val="4000"/>
              <a:buFont typeface="Arial"/>
              <a:buChar char="•"/>
              <a:defRPr sz="20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3742198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Headline Only">
    <p:spTree>
      <p:nvGrpSpPr>
        <p:cNvPr id="1" name=""/>
        <p:cNvGrpSpPr/>
        <p:nvPr/>
      </p:nvGrpSpPr>
      <p:grpSpPr>
        <a:xfrm>
          <a:off x="0" y="0"/>
          <a:ext cx="0" cy="0"/>
          <a:chOff x="0" y="0"/>
          <a:chExt cx="0" cy="0"/>
        </a:xfrm>
      </p:grpSpPr>
      <p:sp>
        <p:nvSpPr>
          <p:cNvPr id="108" name="Title of Slide"/>
          <p:cNvSpPr>
            <a:spLocks noGrp="1"/>
          </p:cNvSpPr>
          <p:nvPr>
            <p:ph type="body" sz="quarter" idx="13"/>
          </p:nvPr>
        </p:nvSpPr>
        <p:spPr>
          <a:xfrm>
            <a:off x="484822" y="429011"/>
            <a:ext cx="11164284" cy="611706"/>
          </a:xfrm>
          <a:prstGeom prst="rect">
            <a:avLst/>
          </a:prstGeom>
        </p:spPr>
        <p:txBody>
          <a:bodyPr>
            <a:spAutoFit/>
          </a:bodyPr>
          <a:lstStyle>
            <a:lvl1pPr marL="0" indent="0">
              <a:spcBef>
                <a:spcPts val="0"/>
              </a:spcBef>
              <a:buSzTx/>
              <a:buNone/>
              <a:defRPr sz="3750">
                <a:solidFill>
                  <a:srgbClr val="7ABE43"/>
                </a:solidFill>
                <a:latin typeface="Arial"/>
                <a:ea typeface="Arial"/>
                <a:cs typeface="Arial"/>
                <a:sym typeface="Arial"/>
              </a:defRPr>
            </a:lvl1pPr>
          </a:lstStyle>
          <a:p>
            <a:pPr lvl="0"/>
            <a:r>
              <a:rPr lang="ja-JP" altLang="en-US"/>
              <a:t>マスター テキストの書式設定</a:t>
            </a:r>
          </a:p>
        </p:txBody>
      </p:sp>
      <p:sp>
        <p:nvSpPr>
          <p:cNvPr id="109" name="Slide Number"/>
          <p:cNvSpPr>
            <a:spLocks noGrp="1"/>
          </p:cNvSpPr>
          <p:nvPr>
            <p:ph type="sldNum" sz="quarter" idx="2"/>
          </p:nvPr>
        </p:nvSpPr>
        <p:spPr>
          <a:prstGeom prst="rect">
            <a:avLst/>
          </a:prstGeom>
        </p:spPr>
        <p:txBody>
          <a:bodyPr/>
          <a:lstStyle/>
          <a:p>
            <a:fld id="{B1D6F4EA-28F6-40DC-9D7A-AAD5D230D537}" type="slidenum">
              <a:rPr kumimoji="1" lang="ja-JP" altLang="en-US" smtClean="0"/>
              <a:t>‹#›</a:t>
            </a:fld>
            <a:endParaRPr kumimoji="1" lang="ja-JP" altLang="en-US"/>
          </a:p>
        </p:txBody>
      </p:sp>
    </p:spTree>
    <p:extLst>
      <p:ext uri="{BB962C8B-B14F-4D97-AF65-F5344CB8AC3E}">
        <p14:creationId xmlns:p14="http://schemas.microsoft.com/office/powerpoint/2010/main" val="47520306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49"/>
        <p:cNvGrpSpPr/>
        <p:nvPr/>
      </p:nvGrpSpPr>
      <p:grpSpPr>
        <a:xfrm>
          <a:off x="0" y="0"/>
          <a:ext cx="0" cy="0"/>
          <a:chOff x="0" y="0"/>
          <a:chExt cx="0" cy="0"/>
        </a:xfrm>
      </p:grpSpPr>
      <p:sp>
        <p:nvSpPr>
          <p:cNvPr id="50" name="Google Shape;50;p7"/>
          <p:cNvSpPr txBox="1">
            <a:spLocks noGrp="1"/>
          </p:cNvSpPr>
          <p:nvPr>
            <p:ph type="sldNum" idx="12"/>
          </p:nvPr>
        </p:nvSpPr>
        <p:spPr>
          <a:xfrm>
            <a:off x="11296612" y="6217622"/>
            <a:ext cx="731591" cy="524700"/>
          </a:xfrm>
          <a:prstGeom prst="rect">
            <a:avLst/>
          </a:prstGeom>
        </p:spPr>
        <p:txBody>
          <a:bodyPr spcFirstLastPara="1" wrap="square" lIns="121875" tIns="121875" rIns="121875" bIns="12187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US" smtClean="0"/>
              <a:pPr/>
              <a:t>‹#›</a:t>
            </a:fld>
            <a:endParaRPr lang="en-US"/>
          </a:p>
        </p:txBody>
      </p:sp>
      <p:sp>
        <p:nvSpPr>
          <p:cNvPr id="52" name="Google Shape;52;p7"/>
          <p:cNvSpPr txBox="1">
            <a:spLocks noGrp="1"/>
          </p:cNvSpPr>
          <p:nvPr>
            <p:ph type="title"/>
          </p:nvPr>
        </p:nvSpPr>
        <p:spPr>
          <a:xfrm>
            <a:off x="415601" y="255633"/>
            <a:ext cx="11360659" cy="763500"/>
          </a:xfrm>
          <a:prstGeom prst="rect">
            <a:avLst/>
          </a:prstGeom>
        </p:spPr>
        <p:txBody>
          <a:bodyPr spcFirstLastPara="1" wrap="square" lIns="121875" tIns="121875" rIns="121875" bIns="121875" anchor="t" anchorCtr="0"/>
          <a:lstStyle>
            <a:lvl1pPr lvl="0"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1pPr>
            <a:lvl2pPr lvl="1"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2pPr>
            <a:lvl3pPr lvl="2"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3pPr>
            <a:lvl4pPr lvl="3"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4pPr>
            <a:lvl5pPr lvl="4"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5pPr>
            <a:lvl6pPr lvl="5"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6pPr>
            <a:lvl7pPr lvl="6"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7pPr>
            <a:lvl8pPr lvl="7"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8pPr>
            <a:lvl9pPr lvl="8"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3879793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427E-26D3-0345-A3DB-8CC52740427D}"/>
              </a:ext>
            </a:extLst>
          </p:cNvPr>
          <p:cNvSpPr>
            <a:spLocks noGrp="1"/>
          </p:cNvSpPr>
          <p:nvPr>
            <p:ph type="ctrTitle"/>
          </p:nvPr>
        </p:nvSpPr>
        <p:spPr>
          <a:xfrm>
            <a:off x="1524000" y="1122363"/>
            <a:ext cx="9144000" cy="2387600"/>
          </a:xfrm>
        </p:spPr>
        <p:txBody>
          <a:bodyPr anchor="b"/>
          <a:lstStyle>
            <a:lvl1pPr algn="ctr">
              <a:defRPr sz="6000">
                <a:latin typeface="+mn-lt"/>
              </a:defRPr>
            </a:lvl1pPr>
          </a:lstStyle>
          <a:p>
            <a:r>
              <a:rPr lang="ja-JP" altLang="en-US"/>
              <a:t>マスター タイトルの書式設定</a:t>
            </a:r>
            <a:endParaRPr lang="en-US"/>
          </a:p>
        </p:txBody>
      </p:sp>
      <p:sp>
        <p:nvSpPr>
          <p:cNvPr id="3" name="Subtitle 2">
            <a:extLst>
              <a:ext uri="{FF2B5EF4-FFF2-40B4-BE49-F238E27FC236}">
                <a16:creationId xmlns:a16="http://schemas.microsoft.com/office/drawing/2014/main" id="{5B04D677-94CD-D14B-BFE7-91F9B770D221}"/>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8" name="Slide Number Placeholder 7">
            <a:extLst>
              <a:ext uri="{FF2B5EF4-FFF2-40B4-BE49-F238E27FC236}">
                <a16:creationId xmlns:a16="http://schemas.microsoft.com/office/drawing/2014/main" id="{8F2AE81A-9D5A-8843-A702-BE4597D998C0}"/>
              </a:ext>
            </a:extLst>
          </p:cNvPr>
          <p:cNvSpPr>
            <a:spLocks noGrp="1"/>
          </p:cNvSpPr>
          <p:nvPr>
            <p:ph type="sldNum" sz="quarter" idx="11"/>
          </p:nvPr>
        </p:nvSpPr>
        <p:spPr/>
        <p:txBody>
          <a:bodyPr/>
          <a:lstStyle/>
          <a:p>
            <a:fld id="{15EA38EF-59EC-4AEB-9C18-CFF8865BB10A}" type="slidenum">
              <a:rPr kumimoji="1" lang="ja-JP" altLang="en-US" smtClean="0"/>
              <a:t>‹#›</a:t>
            </a:fld>
            <a:endParaRPr kumimoji="1" lang="ja-JP" altLang="en-US"/>
          </a:p>
        </p:txBody>
      </p:sp>
    </p:spTree>
    <p:extLst>
      <p:ext uri="{BB962C8B-B14F-4D97-AF65-F5344CB8AC3E}">
        <p14:creationId xmlns:p14="http://schemas.microsoft.com/office/powerpoint/2010/main" val="378771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owerful Statemen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27395FD-D6E7-D242-98DD-23EE32EBEB5C}"/>
              </a:ext>
            </a:extLst>
          </p:cNvPr>
          <p:cNvSpPr>
            <a:spLocks noGrp="1"/>
          </p:cNvSpPr>
          <p:nvPr>
            <p:ph type="body" sz="quarter" idx="10"/>
          </p:nvPr>
        </p:nvSpPr>
        <p:spPr>
          <a:xfrm>
            <a:off x="1951038" y="1882392"/>
            <a:ext cx="8289925" cy="2301422"/>
          </a:xfrm>
        </p:spPr>
        <p:txBody>
          <a:bodyPr anchor="ctr">
            <a:normAutofit/>
          </a:bodyPr>
          <a:lstStyle>
            <a:lvl1pPr marL="0" indent="0" algn="ctr">
              <a:buNone/>
              <a:defRPr sz="3200" b="0" i="0">
                <a:solidFill>
                  <a:schemeClr val="tx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9" name="Text Placeholder 8">
            <a:extLst>
              <a:ext uri="{FF2B5EF4-FFF2-40B4-BE49-F238E27FC236}">
                <a16:creationId xmlns:a16="http://schemas.microsoft.com/office/drawing/2014/main" id="{01FAE9A0-FCCA-9B48-85B6-7D73D8FEEC8F}"/>
              </a:ext>
            </a:extLst>
          </p:cNvPr>
          <p:cNvSpPr>
            <a:spLocks noGrp="1"/>
          </p:cNvSpPr>
          <p:nvPr>
            <p:ph type="body" sz="quarter" idx="11" hasCustomPrompt="1"/>
          </p:nvPr>
        </p:nvSpPr>
        <p:spPr>
          <a:xfrm>
            <a:off x="4311649" y="4445978"/>
            <a:ext cx="3568700" cy="291440"/>
          </a:xfrm>
        </p:spPr>
        <p:txBody>
          <a:bodyPr>
            <a:normAutofit/>
          </a:bodyPr>
          <a:lstStyle>
            <a:lvl1pPr marL="0" indent="0" algn="ctr">
              <a:buNone/>
              <a:defRPr sz="1400" b="1" i="0">
                <a:solidFill>
                  <a:schemeClr val="accent3"/>
                </a:solidFill>
                <a:latin typeface="+mj-lt"/>
              </a:defRPr>
            </a:lvl1pPr>
            <a:lvl2pPr marL="457200" indent="0" algn="ctr">
              <a:buNone/>
              <a:defRPr b="1" i="0">
                <a:latin typeface="Proxima Nova" panose="02000506030000020004" pitchFamily="2" charset="77"/>
              </a:defRPr>
            </a:lvl2pPr>
            <a:lvl3pPr marL="914400" indent="0" algn="ctr">
              <a:buNone/>
              <a:defRPr b="1" i="0">
                <a:latin typeface="Proxima Nova" panose="02000506030000020004" pitchFamily="2" charset="77"/>
              </a:defRPr>
            </a:lvl3pPr>
            <a:lvl4pPr marL="1371600" indent="0" algn="ctr">
              <a:buNone/>
              <a:defRPr b="1" i="0">
                <a:latin typeface="Proxima Nova" panose="02000506030000020004" pitchFamily="2" charset="77"/>
              </a:defRPr>
            </a:lvl4pPr>
            <a:lvl5pPr marL="1828800" indent="0" algn="ctr">
              <a:buNone/>
              <a:defRPr b="1" i="0">
                <a:latin typeface="Proxima Nova" panose="02000506030000020004" pitchFamily="2" charset="77"/>
              </a:defRPr>
            </a:lvl5pPr>
          </a:lstStyle>
          <a:p>
            <a:pPr lvl="0"/>
            <a:r>
              <a:rPr lang="en-US" dirty="0"/>
              <a:t>EDIT MASTER TEXT STYLES</a:t>
            </a:r>
          </a:p>
        </p:txBody>
      </p:sp>
      <p:sp>
        <p:nvSpPr>
          <p:cNvPr id="10" name="Rectangle 9">
            <a:extLst>
              <a:ext uri="{FF2B5EF4-FFF2-40B4-BE49-F238E27FC236}">
                <a16:creationId xmlns:a16="http://schemas.microsoft.com/office/drawing/2014/main" id="{0ED05750-87CF-A645-9E6A-42068BDFA27B}"/>
              </a:ext>
            </a:extLst>
          </p:cNvPr>
          <p:cNvSpPr/>
          <p:nvPr/>
        </p:nvSpPr>
        <p:spPr>
          <a:xfrm>
            <a:off x="0" y="6721434"/>
            <a:ext cx="12192000" cy="136566"/>
          </a:xfrm>
          <a:prstGeom prst="rect">
            <a:avLst/>
          </a:prstGeom>
          <a:gradFill>
            <a:gsLst>
              <a:gs pos="0">
                <a:schemeClr val="accent6"/>
              </a:gs>
              <a:gs pos="100000">
                <a:srgbClr val="9BC03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 name="Slide Number Placeholder 5">
            <a:extLst>
              <a:ext uri="{FF2B5EF4-FFF2-40B4-BE49-F238E27FC236}">
                <a16:creationId xmlns:a16="http://schemas.microsoft.com/office/drawing/2014/main" id="{5E2C0182-04C6-F249-80B1-48D2EF41FA06}"/>
              </a:ext>
            </a:extLst>
          </p:cNvPr>
          <p:cNvSpPr>
            <a:spLocks noGrp="1"/>
          </p:cNvSpPr>
          <p:nvPr>
            <p:ph type="sldNum" sz="quarter" idx="13"/>
          </p:nvPr>
        </p:nvSpPr>
        <p:spPr/>
        <p:txBody>
          <a:bodyPr/>
          <a:lstStyle/>
          <a:p>
            <a:fld id="{15EA38EF-59EC-4AEB-9C18-CFF8865BB10A}" type="slidenum">
              <a:rPr kumimoji="1" lang="ja-JP" altLang="en-US" smtClean="0"/>
              <a:t>‹#›</a:t>
            </a:fld>
            <a:endParaRPr kumimoji="1" lang="ja-JP" altLang="en-US"/>
          </a:p>
        </p:txBody>
      </p:sp>
    </p:spTree>
    <p:extLst>
      <p:ext uri="{BB962C8B-B14F-4D97-AF65-F5344CB8AC3E}">
        <p14:creationId xmlns:p14="http://schemas.microsoft.com/office/powerpoint/2010/main" val="3222385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tatement +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877B-14D4-4F4F-8F05-C9062BB63F1F}"/>
              </a:ext>
            </a:extLst>
          </p:cNvPr>
          <p:cNvSpPr>
            <a:spLocks noGrp="1"/>
          </p:cNvSpPr>
          <p:nvPr>
            <p:ph type="title"/>
          </p:nvPr>
        </p:nvSpPr>
        <p:spPr>
          <a:xfrm>
            <a:off x="1022305" y="1227385"/>
            <a:ext cx="3930185" cy="2120272"/>
          </a:xfrm>
        </p:spPr>
        <p:txBody>
          <a:bodyPr anchor="b">
            <a:normAutofit/>
          </a:bodyPr>
          <a:lstStyle>
            <a:lvl1pPr>
              <a:lnSpc>
                <a:spcPct val="100000"/>
              </a:lnSpc>
              <a:defRPr sz="3200" b="0" i="0">
                <a:latin typeface="+mj-lt"/>
              </a:defRPr>
            </a:lvl1pPr>
          </a:lstStyle>
          <a:p>
            <a:r>
              <a:rPr lang="ja-JP" altLang="en-US"/>
              <a:t>マスター タイトルの書式設定</a:t>
            </a:r>
            <a:endParaRPr lang="en-US" dirty="0"/>
          </a:p>
        </p:txBody>
      </p:sp>
      <p:sp>
        <p:nvSpPr>
          <p:cNvPr id="4" name="Slide Number Placeholder 3">
            <a:extLst>
              <a:ext uri="{FF2B5EF4-FFF2-40B4-BE49-F238E27FC236}">
                <a16:creationId xmlns:a16="http://schemas.microsoft.com/office/drawing/2014/main" id="{994F71F0-ED90-F145-8AF8-2019AA90FF29}"/>
              </a:ext>
            </a:extLst>
          </p:cNvPr>
          <p:cNvSpPr>
            <a:spLocks noGrp="1"/>
          </p:cNvSpPr>
          <p:nvPr>
            <p:ph type="sldNum" sz="quarter" idx="11"/>
          </p:nvPr>
        </p:nvSpPr>
        <p:spPr>
          <a:xfrm>
            <a:off x="11749668" y="6356351"/>
            <a:ext cx="442332" cy="365125"/>
          </a:xfrm>
        </p:spPr>
        <p:txBody>
          <a:bodyPr/>
          <a:lstStyle/>
          <a:p>
            <a:fld id="{15EA38EF-59EC-4AEB-9C18-CFF8865BB10A}" type="slidenum">
              <a:rPr kumimoji="1" lang="ja-JP" altLang="en-US" smtClean="0"/>
              <a:t>‹#›</a:t>
            </a:fld>
            <a:endParaRPr kumimoji="1" lang="ja-JP" altLang="en-US"/>
          </a:p>
        </p:txBody>
      </p:sp>
      <p:sp>
        <p:nvSpPr>
          <p:cNvPr id="8" name="Text Placeholder 7">
            <a:extLst>
              <a:ext uri="{FF2B5EF4-FFF2-40B4-BE49-F238E27FC236}">
                <a16:creationId xmlns:a16="http://schemas.microsoft.com/office/drawing/2014/main" id="{C4BA34F9-A34F-4F47-8EC9-015123AB6A88}"/>
              </a:ext>
            </a:extLst>
          </p:cNvPr>
          <p:cNvSpPr>
            <a:spLocks noGrp="1"/>
          </p:cNvSpPr>
          <p:nvPr>
            <p:ph type="body" sz="quarter" idx="13" hasCustomPrompt="1"/>
          </p:nvPr>
        </p:nvSpPr>
        <p:spPr>
          <a:xfrm>
            <a:off x="1022233" y="3534406"/>
            <a:ext cx="3930205" cy="1896763"/>
          </a:xfrm>
        </p:spPr>
        <p:txBody>
          <a:bodyPr>
            <a:normAutofit/>
          </a:bodyPr>
          <a:lstStyle>
            <a:lvl1pPr marL="0" indent="0">
              <a:lnSpc>
                <a:spcPct val="100000"/>
              </a:lnSpc>
              <a:buNone/>
              <a:defRPr sz="1600">
                <a:solidFill>
                  <a:schemeClr val="tx2"/>
                </a:solidFill>
                <a:latin typeface="+mn-lt"/>
              </a:defRPr>
            </a:lvl1pPr>
          </a:lstStyle>
          <a:p>
            <a:pPr lvl="0"/>
            <a:r>
              <a:rPr lang="en-US" dirty="0"/>
              <a:t>This is another subtitle</a:t>
            </a:r>
          </a:p>
        </p:txBody>
      </p:sp>
      <p:sp>
        <p:nvSpPr>
          <p:cNvPr id="6" name="Picture Placeholder 5">
            <a:extLst>
              <a:ext uri="{FF2B5EF4-FFF2-40B4-BE49-F238E27FC236}">
                <a16:creationId xmlns:a16="http://schemas.microsoft.com/office/drawing/2014/main" id="{CD4C7AB5-6D1B-F847-AEA9-07372067F0EB}"/>
              </a:ext>
            </a:extLst>
          </p:cNvPr>
          <p:cNvSpPr>
            <a:spLocks noGrp="1"/>
          </p:cNvSpPr>
          <p:nvPr>
            <p:ph type="pic" sz="quarter" idx="12"/>
          </p:nvPr>
        </p:nvSpPr>
        <p:spPr>
          <a:xfrm>
            <a:off x="6096000" y="963496"/>
            <a:ext cx="6099048" cy="4774518"/>
          </a:xfrm>
        </p:spPr>
        <p:txBody>
          <a:bodyPr/>
          <a:lstStyle>
            <a:lvl1pPr>
              <a:defRPr>
                <a:latin typeface="+mj-lt"/>
              </a:defRPr>
            </a:lvl1pPr>
          </a:lstStyle>
          <a:p>
            <a:r>
              <a:rPr lang="ja-JP" altLang="en-US"/>
              <a:t>アイコンをクリックして図を追加</a:t>
            </a:r>
            <a:endParaRPr lang="en-US"/>
          </a:p>
        </p:txBody>
      </p:sp>
    </p:spTree>
    <p:extLst>
      <p:ext uri="{BB962C8B-B14F-4D97-AF65-F5344CB8AC3E}">
        <p14:creationId xmlns:p14="http://schemas.microsoft.com/office/powerpoint/2010/main" val="13337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7" name="product_family_stack_grey.jpg"/>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204701" cy="6502647"/>
          </a:xfrm>
          <a:prstGeom prst="rect">
            <a:avLst/>
          </a:prstGeom>
          <a:ln w="12700">
            <a:miter lim="400000"/>
          </a:ln>
        </p:spPr>
      </p:pic>
      <p:sp>
        <p:nvSpPr>
          <p:cNvPr id="8" name="Shape 33"/>
          <p:cNvSpPr/>
          <p:nvPr userDrawn="1"/>
        </p:nvSpPr>
        <p:spPr>
          <a:xfrm>
            <a:off x="-12700" y="4998690"/>
            <a:ext cx="12217401" cy="1902917"/>
          </a:xfrm>
          <a:prstGeom prst="rect">
            <a:avLst/>
          </a:prstGeom>
          <a:solidFill>
            <a:srgbClr val="FFFFFF">
              <a:alpha val="94000"/>
            </a:srgbClr>
          </a:solidFill>
          <a:ln w="12700">
            <a:miter lim="400000"/>
          </a:ln>
        </p:spPr>
        <p:txBody>
          <a:bodyPr lIns="0" tIns="0" rIns="0" bIns="0" anchor="ctr"/>
          <a:lstStyle/>
          <a:p>
            <a:pPr lvl="0">
              <a:defRPr sz="3200"/>
            </a:pPr>
            <a:endParaRPr sz="1600"/>
          </a:p>
        </p:txBody>
      </p:sp>
      <p:sp>
        <p:nvSpPr>
          <p:cNvPr id="9" name="Shape 33"/>
          <p:cNvSpPr/>
          <p:nvPr userDrawn="1"/>
        </p:nvSpPr>
        <p:spPr>
          <a:xfrm>
            <a:off x="-7060" y="6273800"/>
            <a:ext cx="12217401" cy="645215"/>
          </a:xfrm>
          <a:prstGeom prst="rect">
            <a:avLst/>
          </a:prstGeom>
          <a:solidFill>
            <a:schemeClr val="bg1"/>
          </a:solidFill>
          <a:ln w="12700">
            <a:miter lim="400000"/>
          </a:ln>
        </p:spPr>
        <p:txBody>
          <a:bodyPr lIns="0" tIns="0" rIns="0" bIns="0" anchor="ctr"/>
          <a:lstStyle/>
          <a:p>
            <a:pPr lvl="0">
              <a:defRPr sz="3200"/>
            </a:pPr>
            <a:endParaRPr sz="1600"/>
          </a:p>
        </p:txBody>
      </p:sp>
      <p:pic>
        <p:nvPicPr>
          <p:cNvPr id="10" name="cisco-meraki-logo.jpg"/>
          <p:cNvPicPr/>
          <p:nvPr userDrawn="1"/>
        </p:nvPicPr>
        <p:blipFill>
          <a:blip r:embed="rId3" cstate="email">
            <a:extLst>
              <a:ext uri="{28A0092B-C50C-407E-A947-70E740481C1C}">
                <a14:useLocalDpi xmlns:a14="http://schemas.microsoft.com/office/drawing/2010/main"/>
              </a:ext>
            </a:extLst>
          </a:blip>
          <a:stretch>
            <a:fillRect/>
          </a:stretch>
        </p:blipFill>
        <p:spPr>
          <a:xfrm>
            <a:off x="481360" y="6493335"/>
            <a:ext cx="1057873" cy="205915"/>
          </a:xfrm>
          <a:prstGeom prst="rect">
            <a:avLst/>
          </a:prstGeom>
          <a:ln w="12700">
            <a:miter lim="400000"/>
          </a:ln>
        </p:spPr>
      </p:pic>
      <p:sp>
        <p:nvSpPr>
          <p:cNvPr id="11" name="Shape 35"/>
          <p:cNvSpPr/>
          <p:nvPr userDrawn="1"/>
        </p:nvSpPr>
        <p:spPr>
          <a:xfrm>
            <a:off x="0" y="6273800"/>
            <a:ext cx="12192000" cy="0"/>
          </a:xfrm>
          <a:prstGeom prst="line">
            <a:avLst/>
          </a:prstGeom>
          <a:ln w="25400">
            <a:solidFill>
              <a:srgbClr val="DCDEE0"/>
            </a:solidFill>
            <a:miter lim="400000"/>
          </a:ln>
        </p:spPr>
        <p:txBody>
          <a:bodyPr lIns="0" tIns="0" rIns="0" bIns="0" anchor="ctr"/>
          <a:lstStyle/>
          <a:p>
            <a:pPr lvl="0">
              <a:defRPr sz="3200"/>
            </a:pPr>
            <a:endParaRPr sz="1600"/>
          </a:p>
        </p:txBody>
      </p:sp>
      <p:sp>
        <p:nvSpPr>
          <p:cNvPr id="13" name="Title 1"/>
          <p:cNvSpPr>
            <a:spLocks noGrp="1"/>
          </p:cNvSpPr>
          <p:nvPr>
            <p:ph type="title" hasCustomPrompt="1"/>
          </p:nvPr>
        </p:nvSpPr>
        <p:spPr>
          <a:xfrm>
            <a:off x="481360" y="5326400"/>
            <a:ext cx="10515600" cy="861813"/>
          </a:xfrm>
          <a:prstGeom prst="rect">
            <a:avLst/>
          </a:prstGeom>
        </p:spPr>
        <p:txBody>
          <a:bodyPr/>
          <a:lstStyle>
            <a:lvl1pPr>
              <a:defRPr sz="4850" baseline="0">
                <a:latin typeface="Proxima Nova Th" panose="02000506030000020004" pitchFamily="2" charset="0"/>
              </a:defRPr>
            </a:lvl1pPr>
          </a:lstStyle>
          <a:p>
            <a:r>
              <a:rPr lang="en-US" dirty="0"/>
              <a:t>Your presentation title goes here</a:t>
            </a:r>
          </a:p>
        </p:txBody>
      </p:sp>
      <p:sp>
        <p:nvSpPr>
          <p:cNvPr id="14" name="Content Placeholder 3"/>
          <p:cNvSpPr>
            <a:spLocks noGrp="1"/>
          </p:cNvSpPr>
          <p:nvPr>
            <p:ph sz="quarter" idx="10" hasCustomPrompt="1"/>
          </p:nvPr>
        </p:nvSpPr>
        <p:spPr>
          <a:xfrm>
            <a:off x="7049729" y="6456483"/>
            <a:ext cx="4837471" cy="242767"/>
          </a:xfrm>
          <a:prstGeom prst="rect">
            <a:avLst/>
          </a:prstGeom>
        </p:spPr>
        <p:txBody>
          <a:bodyPr/>
          <a:lstStyle>
            <a:lvl1pPr marL="0" indent="0" algn="r">
              <a:buFontTx/>
              <a:buNone/>
              <a:defRPr sz="1800">
                <a:latin typeface="Proxima Nova Rg" panose="02000506030000020004" pitchFamily="2" charset="0"/>
              </a:defRPr>
            </a:lvl1pPr>
          </a:lstStyle>
          <a:p>
            <a:pPr lvl="0"/>
            <a:r>
              <a:rPr lang="en-US" dirty="0"/>
              <a:t>Date</a:t>
            </a:r>
          </a:p>
        </p:txBody>
      </p:sp>
    </p:spTree>
    <p:extLst>
      <p:ext uri="{BB962C8B-B14F-4D97-AF65-F5344CB8AC3E}">
        <p14:creationId xmlns:p14="http://schemas.microsoft.com/office/powerpoint/2010/main" val="3910302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tatement + Full Bleed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877B-14D4-4F4F-8F05-C9062BB63F1F}"/>
              </a:ext>
            </a:extLst>
          </p:cNvPr>
          <p:cNvSpPr>
            <a:spLocks noGrp="1"/>
          </p:cNvSpPr>
          <p:nvPr>
            <p:ph type="title"/>
          </p:nvPr>
        </p:nvSpPr>
        <p:spPr>
          <a:xfrm>
            <a:off x="652787" y="688765"/>
            <a:ext cx="4583093" cy="1077404"/>
          </a:xfrm>
        </p:spPr>
        <p:txBody>
          <a:bodyPr anchor="b">
            <a:normAutofit/>
          </a:bodyPr>
          <a:lstStyle>
            <a:lvl1pPr>
              <a:lnSpc>
                <a:spcPct val="100000"/>
              </a:lnSpc>
              <a:defRPr sz="3200" b="0" i="0">
                <a:latin typeface="+mj-lt"/>
              </a:defRPr>
            </a:lvl1pPr>
          </a:lstStyle>
          <a:p>
            <a:r>
              <a:rPr lang="ja-JP" altLang="en-US"/>
              <a:t>マスター タイトルの書式設定</a:t>
            </a:r>
            <a:endParaRPr lang="en-US" dirty="0"/>
          </a:p>
        </p:txBody>
      </p:sp>
      <p:sp>
        <p:nvSpPr>
          <p:cNvPr id="4" name="Slide Number Placeholder 3">
            <a:extLst>
              <a:ext uri="{FF2B5EF4-FFF2-40B4-BE49-F238E27FC236}">
                <a16:creationId xmlns:a16="http://schemas.microsoft.com/office/drawing/2014/main" id="{994F71F0-ED90-F145-8AF8-2019AA90FF29}"/>
              </a:ext>
            </a:extLst>
          </p:cNvPr>
          <p:cNvSpPr>
            <a:spLocks noGrp="1"/>
          </p:cNvSpPr>
          <p:nvPr>
            <p:ph type="sldNum" sz="quarter" idx="11"/>
          </p:nvPr>
        </p:nvSpPr>
        <p:spPr>
          <a:xfrm>
            <a:off x="11749668" y="6356351"/>
            <a:ext cx="442332" cy="365125"/>
          </a:xfrm>
        </p:spPr>
        <p:txBody>
          <a:bodyPr/>
          <a:lstStyle/>
          <a:p>
            <a:fld id="{15EA38EF-59EC-4AEB-9C18-CFF8865BB10A}" type="slidenum">
              <a:rPr kumimoji="1" lang="ja-JP" altLang="en-US" smtClean="0"/>
              <a:t>‹#›</a:t>
            </a:fld>
            <a:endParaRPr kumimoji="1" lang="ja-JP" altLang="en-US"/>
          </a:p>
        </p:txBody>
      </p:sp>
      <p:sp>
        <p:nvSpPr>
          <p:cNvPr id="6" name="Picture Placeholder 5">
            <a:extLst>
              <a:ext uri="{FF2B5EF4-FFF2-40B4-BE49-F238E27FC236}">
                <a16:creationId xmlns:a16="http://schemas.microsoft.com/office/drawing/2014/main" id="{CD4C7AB5-6D1B-F847-AEA9-07372067F0EB}"/>
              </a:ext>
            </a:extLst>
          </p:cNvPr>
          <p:cNvSpPr>
            <a:spLocks noGrp="1"/>
          </p:cNvSpPr>
          <p:nvPr>
            <p:ph type="pic" sz="quarter" idx="12"/>
          </p:nvPr>
        </p:nvSpPr>
        <p:spPr>
          <a:xfrm>
            <a:off x="6096000" y="-1"/>
            <a:ext cx="6099048" cy="6858001"/>
          </a:xfrm>
        </p:spPr>
        <p:txBody>
          <a:bodyPr/>
          <a:lstStyle>
            <a:lvl1pPr>
              <a:defRPr>
                <a:latin typeface="+mj-lt"/>
              </a:defRPr>
            </a:lvl1pPr>
          </a:lstStyle>
          <a:p>
            <a:r>
              <a:rPr lang="ja-JP" altLang="en-US"/>
              <a:t>アイコンをクリックして図を追加</a:t>
            </a:r>
            <a:endParaRPr lang="en-US"/>
          </a:p>
        </p:txBody>
      </p:sp>
      <p:sp>
        <p:nvSpPr>
          <p:cNvPr id="5" name="Text Placeholder 4">
            <a:extLst>
              <a:ext uri="{FF2B5EF4-FFF2-40B4-BE49-F238E27FC236}">
                <a16:creationId xmlns:a16="http://schemas.microsoft.com/office/drawing/2014/main" id="{6FB5A4CC-29F1-0F47-8BA2-882D53FFFE49}"/>
              </a:ext>
            </a:extLst>
          </p:cNvPr>
          <p:cNvSpPr>
            <a:spLocks noGrp="1"/>
          </p:cNvSpPr>
          <p:nvPr>
            <p:ph type="body" sz="quarter" idx="13"/>
          </p:nvPr>
        </p:nvSpPr>
        <p:spPr>
          <a:xfrm>
            <a:off x="653007" y="1972654"/>
            <a:ext cx="4582873" cy="394589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613855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tatement + 3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877B-14D4-4F4F-8F05-C9062BB63F1F}"/>
              </a:ext>
            </a:extLst>
          </p:cNvPr>
          <p:cNvSpPr>
            <a:spLocks noGrp="1"/>
          </p:cNvSpPr>
          <p:nvPr>
            <p:ph type="title"/>
          </p:nvPr>
        </p:nvSpPr>
        <p:spPr>
          <a:xfrm>
            <a:off x="1022305" y="1227385"/>
            <a:ext cx="3930185" cy="2120272"/>
          </a:xfrm>
        </p:spPr>
        <p:txBody>
          <a:bodyPr anchor="b">
            <a:normAutofit/>
          </a:bodyPr>
          <a:lstStyle>
            <a:lvl1pPr>
              <a:lnSpc>
                <a:spcPct val="100000"/>
              </a:lnSpc>
              <a:defRPr sz="3200" b="0" i="0">
                <a:latin typeface="+mj-lt"/>
              </a:defRPr>
            </a:lvl1pPr>
          </a:lstStyle>
          <a:p>
            <a:r>
              <a:rPr lang="ja-JP" altLang="en-US"/>
              <a:t>マスター タイトルの書式設定</a:t>
            </a:r>
            <a:endParaRPr lang="en-US" dirty="0"/>
          </a:p>
        </p:txBody>
      </p:sp>
      <p:sp>
        <p:nvSpPr>
          <p:cNvPr id="4" name="Slide Number Placeholder 3">
            <a:extLst>
              <a:ext uri="{FF2B5EF4-FFF2-40B4-BE49-F238E27FC236}">
                <a16:creationId xmlns:a16="http://schemas.microsoft.com/office/drawing/2014/main" id="{994F71F0-ED90-F145-8AF8-2019AA90FF29}"/>
              </a:ext>
            </a:extLst>
          </p:cNvPr>
          <p:cNvSpPr>
            <a:spLocks noGrp="1"/>
          </p:cNvSpPr>
          <p:nvPr>
            <p:ph type="sldNum" sz="quarter" idx="11"/>
          </p:nvPr>
        </p:nvSpPr>
        <p:spPr>
          <a:xfrm>
            <a:off x="11749668" y="6356351"/>
            <a:ext cx="442332" cy="365125"/>
          </a:xfrm>
        </p:spPr>
        <p:txBody>
          <a:bodyPr/>
          <a:lstStyle/>
          <a:p>
            <a:fld id="{15EA38EF-59EC-4AEB-9C18-CFF8865BB10A}" type="slidenum">
              <a:rPr kumimoji="1" lang="ja-JP" altLang="en-US" smtClean="0"/>
              <a:t>‹#›</a:t>
            </a:fld>
            <a:endParaRPr kumimoji="1" lang="ja-JP" altLang="en-US"/>
          </a:p>
        </p:txBody>
      </p:sp>
      <p:sp>
        <p:nvSpPr>
          <p:cNvPr id="8" name="Text Placeholder 7">
            <a:extLst>
              <a:ext uri="{FF2B5EF4-FFF2-40B4-BE49-F238E27FC236}">
                <a16:creationId xmlns:a16="http://schemas.microsoft.com/office/drawing/2014/main" id="{C4BA34F9-A34F-4F47-8EC9-015123AB6A88}"/>
              </a:ext>
            </a:extLst>
          </p:cNvPr>
          <p:cNvSpPr>
            <a:spLocks noGrp="1"/>
          </p:cNvSpPr>
          <p:nvPr>
            <p:ph type="body" sz="quarter" idx="13" hasCustomPrompt="1"/>
          </p:nvPr>
        </p:nvSpPr>
        <p:spPr>
          <a:xfrm>
            <a:off x="1022233" y="3534406"/>
            <a:ext cx="3930205" cy="1896763"/>
          </a:xfrm>
        </p:spPr>
        <p:txBody>
          <a:bodyPr>
            <a:noAutofit/>
          </a:bodyPr>
          <a:lstStyle>
            <a:lvl1pPr marL="0" indent="0">
              <a:lnSpc>
                <a:spcPct val="120000"/>
              </a:lnSpc>
              <a:buNone/>
              <a:defRPr sz="1600">
                <a:solidFill>
                  <a:schemeClr val="tx2"/>
                </a:solidFill>
                <a:latin typeface="+mn-lt"/>
              </a:defRPr>
            </a:lvl1pPr>
          </a:lstStyle>
          <a:p>
            <a:pPr lvl="0"/>
            <a:r>
              <a:rPr lang="en-US" dirty="0"/>
              <a:t>This is another subtitle</a:t>
            </a:r>
          </a:p>
        </p:txBody>
      </p:sp>
      <p:sp>
        <p:nvSpPr>
          <p:cNvPr id="6" name="Picture Placeholder 5">
            <a:extLst>
              <a:ext uri="{FF2B5EF4-FFF2-40B4-BE49-F238E27FC236}">
                <a16:creationId xmlns:a16="http://schemas.microsoft.com/office/drawing/2014/main" id="{CD4C7AB5-6D1B-F847-AEA9-07372067F0EB}"/>
              </a:ext>
            </a:extLst>
          </p:cNvPr>
          <p:cNvSpPr>
            <a:spLocks noGrp="1"/>
          </p:cNvSpPr>
          <p:nvPr>
            <p:ph type="pic" sz="quarter" idx="12"/>
          </p:nvPr>
        </p:nvSpPr>
        <p:spPr>
          <a:xfrm>
            <a:off x="8381950" y="1320204"/>
            <a:ext cx="3810051" cy="4217593"/>
          </a:xfrm>
        </p:spPr>
        <p:txBody>
          <a:bodyPr/>
          <a:lstStyle/>
          <a:p>
            <a:r>
              <a:rPr lang="ja-JP" altLang="en-US"/>
              <a:t>アイコンをクリックして図を追加</a:t>
            </a:r>
            <a:endParaRPr lang="en-US"/>
          </a:p>
        </p:txBody>
      </p:sp>
      <p:sp>
        <p:nvSpPr>
          <p:cNvPr id="7" name="Picture Placeholder 6">
            <a:extLst>
              <a:ext uri="{FF2B5EF4-FFF2-40B4-BE49-F238E27FC236}">
                <a16:creationId xmlns:a16="http://schemas.microsoft.com/office/drawing/2014/main" id="{2B9851EF-25EA-474F-B5A9-9E367C238423}"/>
              </a:ext>
            </a:extLst>
          </p:cNvPr>
          <p:cNvSpPr>
            <a:spLocks noGrp="1"/>
          </p:cNvSpPr>
          <p:nvPr>
            <p:ph type="pic" sz="quarter" idx="14"/>
          </p:nvPr>
        </p:nvSpPr>
        <p:spPr>
          <a:xfrm>
            <a:off x="6797091" y="3534405"/>
            <a:ext cx="2286000" cy="2286000"/>
          </a:xfrm>
        </p:spPr>
        <p:txBody>
          <a:bodyPr/>
          <a:lstStyle/>
          <a:p>
            <a:r>
              <a:rPr lang="ja-JP" altLang="en-US"/>
              <a:t>アイコンをクリックして図を追加</a:t>
            </a:r>
            <a:endParaRPr lang="en-US"/>
          </a:p>
        </p:txBody>
      </p:sp>
      <p:sp>
        <p:nvSpPr>
          <p:cNvPr id="9" name="Picture Placeholder 6">
            <a:extLst>
              <a:ext uri="{FF2B5EF4-FFF2-40B4-BE49-F238E27FC236}">
                <a16:creationId xmlns:a16="http://schemas.microsoft.com/office/drawing/2014/main" id="{57030724-EC26-3A48-B288-38484F888B0F}"/>
              </a:ext>
            </a:extLst>
          </p:cNvPr>
          <p:cNvSpPr>
            <a:spLocks noGrp="1"/>
          </p:cNvSpPr>
          <p:nvPr>
            <p:ph type="pic" sz="quarter" idx="15"/>
          </p:nvPr>
        </p:nvSpPr>
        <p:spPr>
          <a:xfrm>
            <a:off x="5654091" y="883687"/>
            <a:ext cx="2286000" cy="2286000"/>
          </a:xfrm>
        </p:spPr>
        <p:txBody>
          <a:bodyPr/>
          <a:lstStyle/>
          <a:p>
            <a:r>
              <a:rPr lang="ja-JP" altLang="en-US"/>
              <a:t>アイコンをクリックして図を追加</a:t>
            </a:r>
            <a:endParaRPr lang="en-US"/>
          </a:p>
        </p:txBody>
      </p:sp>
    </p:spTree>
    <p:extLst>
      <p:ext uri="{BB962C8B-B14F-4D97-AF65-F5344CB8AC3E}">
        <p14:creationId xmlns:p14="http://schemas.microsoft.com/office/powerpoint/2010/main" val="1875414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Green Sid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1DE0006-7E94-3B41-8793-AD1750C127BD}"/>
              </a:ext>
            </a:extLst>
          </p:cNvPr>
          <p:cNvSpPr/>
          <p:nvPr/>
        </p:nvSpPr>
        <p:spPr>
          <a:xfrm>
            <a:off x="5560043" y="6492876"/>
            <a:ext cx="6631956"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Rectangle 10">
            <a:extLst>
              <a:ext uri="{FF2B5EF4-FFF2-40B4-BE49-F238E27FC236}">
                <a16:creationId xmlns:a16="http://schemas.microsoft.com/office/drawing/2014/main" id="{930C5F4A-489D-2947-93D5-C5E035F6FCB6}"/>
              </a:ext>
            </a:extLst>
          </p:cNvPr>
          <p:cNvSpPr/>
          <p:nvPr/>
        </p:nvSpPr>
        <p:spPr>
          <a:xfrm>
            <a:off x="-1" y="2"/>
            <a:ext cx="6080760" cy="6857998"/>
          </a:xfrm>
          <a:prstGeom prst="rect">
            <a:avLst/>
          </a:prstGeom>
          <a:gradFill>
            <a:gsLst>
              <a:gs pos="0">
                <a:schemeClr val="accent6"/>
              </a:gs>
              <a:gs pos="100000">
                <a:srgbClr val="9BC03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mj-lt"/>
            </a:endParaRPr>
          </a:p>
        </p:txBody>
      </p:sp>
      <p:sp>
        <p:nvSpPr>
          <p:cNvPr id="9" name="Title 1">
            <a:extLst>
              <a:ext uri="{FF2B5EF4-FFF2-40B4-BE49-F238E27FC236}">
                <a16:creationId xmlns:a16="http://schemas.microsoft.com/office/drawing/2014/main" id="{625172AE-371F-C748-ACC8-4AE2BE2AC5B0}"/>
              </a:ext>
            </a:extLst>
          </p:cNvPr>
          <p:cNvSpPr>
            <a:spLocks noGrp="1"/>
          </p:cNvSpPr>
          <p:nvPr>
            <p:ph type="title"/>
          </p:nvPr>
        </p:nvSpPr>
        <p:spPr>
          <a:xfrm>
            <a:off x="776825" y="1227385"/>
            <a:ext cx="3930185" cy="2120272"/>
          </a:xfrm>
        </p:spPr>
        <p:txBody>
          <a:bodyPr anchor="b">
            <a:normAutofit/>
          </a:bodyPr>
          <a:lstStyle>
            <a:lvl1pPr>
              <a:lnSpc>
                <a:spcPct val="100000"/>
              </a:lnSpc>
              <a:defRPr sz="3200" b="0" i="0">
                <a:solidFill>
                  <a:schemeClr val="bg1"/>
                </a:solidFill>
                <a:latin typeface="+mj-lt"/>
              </a:defRPr>
            </a:lvl1pPr>
          </a:lstStyle>
          <a:p>
            <a:r>
              <a:rPr lang="ja-JP" altLang="en-US"/>
              <a:t>マスター タイトルの書式設定</a:t>
            </a:r>
            <a:endParaRPr lang="en-US" dirty="0"/>
          </a:p>
        </p:txBody>
      </p:sp>
      <p:sp>
        <p:nvSpPr>
          <p:cNvPr id="10" name="Text Placeholder 7">
            <a:extLst>
              <a:ext uri="{FF2B5EF4-FFF2-40B4-BE49-F238E27FC236}">
                <a16:creationId xmlns:a16="http://schemas.microsoft.com/office/drawing/2014/main" id="{FCBCC2FA-E88C-1344-BCBB-4E3FD56B05A9}"/>
              </a:ext>
            </a:extLst>
          </p:cNvPr>
          <p:cNvSpPr>
            <a:spLocks noGrp="1"/>
          </p:cNvSpPr>
          <p:nvPr>
            <p:ph type="body" sz="quarter" idx="13" hasCustomPrompt="1"/>
          </p:nvPr>
        </p:nvSpPr>
        <p:spPr>
          <a:xfrm>
            <a:off x="776753" y="3534406"/>
            <a:ext cx="3930205" cy="1896763"/>
          </a:xfrm>
        </p:spPr>
        <p:txBody>
          <a:bodyPr>
            <a:normAutofit/>
          </a:bodyPr>
          <a:lstStyle>
            <a:lvl1pPr marL="0" indent="0">
              <a:lnSpc>
                <a:spcPct val="120000"/>
              </a:lnSpc>
              <a:buNone/>
              <a:defRPr sz="1600">
                <a:solidFill>
                  <a:schemeClr val="bg1"/>
                </a:solidFill>
              </a:defRPr>
            </a:lvl1pPr>
          </a:lstStyle>
          <a:p>
            <a:pPr lvl="0"/>
            <a:r>
              <a:rPr lang="en-US" dirty="0"/>
              <a:t>This is another subtitle</a:t>
            </a:r>
          </a:p>
        </p:txBody>
      </p:sp>
      <p:sp>
        <p:nvSpPr>
          <p:cNvPr id="13" name="Text Placeholder 12">
            <a:extLst>
              <a:ext uri="{FF2B5EF4-FFF2-40B4-BE49-F238E27FC236}">
                <a16:creationId xmlns:a16="http://schemas.microsoft.com/office/drawing/2014/main" id="{20F3B151-B095-1548-9159-9E400EA53059}"/>
              </a:ext>
            </a:extLst>
          </p:cNvPr>
          <p:cNvSpPr>
            <a:spLocks noGrp="1"/>
          </p:cNvSpPr>
          <p:nvPr>
            <p:ph type="body" sz="quarter" idx="14"/>
          </p:nvPr>
        </p:nvSpPr>
        <p:spPr>
          <a:xfrm>
            <a:off x="7102992" y="914400"/>
            <a:ext cx="4114800" cy="4878847"/>
          </a:xfrm>
        </p:spPr>
        <p:txBody>
          <a:bodyPr anchor="ctr"/>
          <a:lstStyle>
            <a:lvl1pPr marL="0" indent="0">
              <a:buFont typeface="Arial" panose="020B0604020202020204" pitchFamily="34" charset="0"/>
              <a:buNone/>
              <a:defRPr>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pic>
        <p:nvPicPr>
          <p:cNvPr id="14" name="Picture 13">
            <a:extLst>
              <a:ext uri="{FF2B5EF4-FFF2-40B4-BE49-F238E27FC236}">
                <a16:creationId xmlns:a16="http://schemas.microsoft.com/office/drawing/2014/main" id="{66D1DF81-D048-DE4A-B456-F472582770D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872" y="6356351"/>
            <a:ext cx="1322530" cy="255861"/>
          </a:xfrm>
          <a:prstGeom prst="rect">
            <a:avLst/>
          </a:prstGeom>
        </p:spPr>
      </p:pic>
      <p:sp>
        <p:nvSpPr>
          <p:cNvPr id="19" name="Slide Number Placeholder 18">
            <a:extLst>
              <a:ext uri="{FF2B5EF4-FFF2-40B4-BE49-F238E27FC236}">
                <a16:creationId xmlns:a16="http://schemas.microsoft.com/office/drawing/2014/main" id="{B86DE017-830A-0342-9B5C-450ED5FC8741}"/>
              </a:ext>
            </a:extLst>
          </p:cNvPr>
          <p:cNvSpPr>
            <a:spLocks noGrp="1"/>
          </p:cNvSpPr>
          <p:nvPr>
            <p:ph type="sldNum" sz="quarter" idx="16"/>
          </p:nvPr>
        </p:nvSpPr>
        <p:spPr/>
        <p:txBody>
          <a:bodyPr/>
          <a:lstStyle/>
          <a:p>
            <a:fld id="{15EA38EF-59EC-4AEB-9C18-CFF8865BB10A}" type="slidenum">
              <a:rPr kumimoji="1" lang="ja-JP" altLang="en-US" smtClean="0"/>
              <a:t>‹#›</a:t>
            </a:fld>
            <a:endParaRPr kumimoji="1" lang="ja-JP" altLang="en-US"/>
          </a:p>
        </p:txBody>
      </p:sp>
    </p:spTree>
    <p:extLst>
      <p:ext uri="{BB962C8B-B14F-4D97-AF65-F5344CB8AC3E}">
        <p14:creationId xmlns:p14="http://schemas.microsoft.com/office/powerpoint/2010/main" val="567984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eadline + Bullet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25172AE-371F-C748-ACC8-4AE2BE2AC5B0}"/>
              </a:ext>
            </a:extLst>
          </p:cNvPr>
          <p:cNvSpPr>
            <a:spLocks noGrp="1"/>
          </p:cNvSpPr>
          <p:nvPr>
            <p:ph type="title"/>
          </p:nvPr>
        </p:nvSpPr>
        <p:spPr>
          <a:xfrm>
            <a:off x="1096238" y="1977495"/>
            <a:ext cx="4697050" cy="2752655"/>
          </a:xfrm>
        </p:spPr>
        <p:txBody>
          <a:bodyPr anchor="ctr">
            <a:normAutofit/>
          </a:bodyPr>
          <a:lstStyle>
            <a:lvl1pPr>
              <a:lnSpc>
                <a:spcPct val="100000"/>
              </a:lnSpc>
              <a:defRPr sz="4000" b="0" i="0">
                <a:solidFill>
                  <a:schemeClr val="accent6"/>
                </a:solidFill>
                <a:latin typeface="+mj-lt"/>
              </a:defRPr>
            </a:lvl1pPr>
          </a:lstStyle>
          <a:p>
            <a:r>
              <a:rPr lang="ja-JP" altLang="en-US"/>
              <a:t>マスター タイトルの書式設定</a:t>
            </a:r>
            <a:endParaRPr lang="en-US" dirty="0"/>
          </a:p>
        </p:txBody>
      </p:sp>
      <p:sp>
        <p:nvSpPr>
          <p:cNvPr id="19" name="Slide Number Placeholder 18">
            <a:extLst>
              <a:ext uri="{FF2B5EF4-FFF2-40B4-BE49-F238E27FC236}">
                <a16:creationId xmlns:a16="http://schemas.microsoft.com/office/drawing/2014/main" id="{B86DE017-830A-0342-9B5C-450ED5FC8741}"/>
              </a:ext>
            </a:extLst>
          </p:cNvPr>
          <p:cNvSpPr>
            <a:spLocks noGrp="1"/>
          </p:cNvSpPr>
          <p:nvPr>
            <p:ph type="sldNum" sz="quarter" idx="16"/>
          </p:nvPr>
        </p:nvSpPr>
        <p:spPr/>
        <p:txBody>
          <a:bodyPr/>
          <a:lstStyle/>
          <a:p>
            <a:fld id="{15EA38EF-59EC-4AEB-9C18-CFF8865BB10A}" type="slidenum">
              <a:rPr kumimoji="1" lang="ja-JP" altLang="en-US" smtClean="0"/>
              <a:t>‹#›</a:t>
            </a:fld>
            <a:endParaRPr kumimoji="1" lang="ja-JP" altLang="en-US"/>
          </a:p>
        </p:txBody>
      </p:sp>
      <p:sp>
        <p:nvSpPr>
          <p:cNvPr id="5" name="Content Placeholder 4">
            <a:extLst>
              <a:ext uri="{FF2B5EF4-FFF2-40B4-BE49-F238E27FC236}">
                <a16:creationId xmlns:a16="http://schemas.microsoft.com/office/drawing/2014/main" id="{B09AD4C5-FB47-CF44-8122-E92E8E5CA6D7}"/>
              </a:ext>
            </a:extLst>
          </p:cNvPr>
          <p:cNvSpPr>
            <a:spLocks noGrp="1"/>
          </p:cNvSpPr>
          <p:nvPr>
            <p:ph sz="quarter" idx="17"/>
          </p:nvPr>
        </p:nvSpPr>
        <p:spPr>
          <a:xfrm>
            <a:off x="6688900" y="888848"/>
            <a:ext cx="4640892" cy="5042226"/>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4184470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Green Headlin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1DE0006-7E94-3B41-8793-AD1750C127BD}"/>
              </a:ext>
            </a:extLst>
          </p:cNvPr>
          <p:cNvSpPr/>
          <p:nvPr/>
        </p:nvSpPr>
        <p:spPr>
          <a:xfrm>
            <a:off x="5560043" y="6492876"/>
            <a:ext cx="6631956"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Rectangle 10">
            <a:extLst>
              <a:ext uri="{FF2B5EF4-FFF2-40B4-BE49-F238E27FC236}">
                <a16:creationId xmlns:a16="http://schemas.microsoft.com/office/drawing/2014/main" id="{930C5F4A-489D-2947-93D5-C5E035F6FCB6}"/>
              </a:ext>
            </a:extLst>
          </p:cNvPr>
          <p:cNvSpPr/>
          <p:nvPr/>
        </p:nvSpPr>
        <p:spPr>
          <a:xfrm>
            <a:off x="-1" y="2"/>
            <a:ext cx="12192000" cy="6857998"/>
          </a:xfrm>
          <a:prstGeom prst="rect">
            <a:avLst/>
          </a:prstGeom>
          <a:gradFill>
            <a:gsLst>
              <a:gs pos="0">
                <a:schemeClr val="accent6"/>
              </a:gs>
              <a:gs pos="100000">
                <a:srgbClr val="9BC03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mn-lt"/>
            </a:endParaRPr>
          </a:p>
        </p:txBody>
      </p:sp>
      <p:sp>
        <p:nvSpPr>
          <p:cNvPr id="9" name="Title 1">
            <a:extLst>
              <a:ext uri="{FF2B5EF4-FFF2-40B4-BE49-F238E27FC236}">
                <a16:creationId xmlns:a16="http://schemas.microsoft.com/office/drawing/2014/main" id="{625172AE-371F-C748-ACC8-4AE2BE2AC5B0}"/>
              </a:ext>
            </a:extLst>
          </p:cNvPr>
          <p:cNvSpPr>
            <a:spLocks noGrp="1"/>
          </p:cNvSpPr>
          <p:nvPr>
            <p:ph type="title"/>
          </p:nvPr>
        </p:nvSpPr>
        <p:spPr>
          <a:xfrm>
            <a:off x="2271383" y="1421623"/>
            <a:ext cx="7649232" cy="4014757"/>
          </a:xfrm>
        </p:spPr>
        <p:txBody>
          <a:bodyPr anchor="ctr">
            <a:normAutofit/>
          </a:bodyPr>
          <a:lstStyle>
            <a:lvl1pPr algn="ctr">
              <a:lnSpc>
                <a:spcPct val="100000"/>
              </a:lnSpc>
              <a:defRPr sz="3600" b="0" i="0">
                <a:solidFill>
                  <a:schemeClr val="bg1"/>
                </a:solidFill>
                <a:latin typeface="+mj-lt"/>
              </a:defRPr>
            </a:lvl1pPr>
          </a:lstStyle>
          <a:p>
            <a:r>
              <a:rPr lang="ja-JP" altLang="en-US"/>
              <a:t>マスター タイトルの書式設定</a:t>
            </a:r>
            <a:endParaRPr lang="en-US" dirty="0"/>
          </a:p>
        </p:txBody>
      </p:sp>
      <p:pic>
        <p:nvPicPr>
          <p:cNvPr id="14" name="Picture 13">
            <a:extLst>
              <a:ext uri="{FF2B5EF4-FFF2-40B4-BE49-F238E27FC236}">
                <a16:creationId xmlns:a16="http://schemas.microsoft.com/office/drawing/2014/main" id="{66D1DF81-D048-DE4A-B456-F472582770D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872" y="6356351"/>
            <a:ext cx="1322530" cy="255861"/>
          </a:xfrm>
          <a:prstGeom prst="rect">
            <a:avLst/>
          </a:prstGeom>
        </p:spPr>
      </p:pic>
      <p:sp>
        <p:nvSpPr>
          <p:cNvPr id="19" name="Slide Number Placeholder 18">
            <a:extLst>
              <a:ext uri="{FF2B5EF4-FFF2-40B4-BE49-F238E27FC236}">
                <a16:creationId xmlns:a16="http://schemas.microsoft.com/office/drawing/2014/main" id="{B86DE017-830A-0342-9B5C-450ED5FC8741}"/>
              </a:ext>
            </a:extLst>
          </p:cNvPr>
          <p:cNvSpPr>
            <a:spLocks noGrp="1"/>
          </p:cNvSpPr>
          <p:nvPr>
            <p:ph type="sldNum" sz="quarter" idx="16"/>
          </p:nvPr>
        </p:nvSpPr>
        <p:spPr/>
        <p:txBody>
          <a:bodyPr/>
          <a:lstStyle>
            <a:lvl1pPr>
              <a:defRPr>
                <a:solidFill>
                  <a:schemeClr val="bg1"/>
                </a:solidFill>
              </a:defRPr>
            </a:lvl1pPr>
          </a:lstStyle>
          <a:p>
            <a:fld id="{15EA38EF-59EC-4AEB-9C18-CFF8865BB10A}" type="slidenum">
              <a:rPr kumimoji="1" lang="ja-JP" altLang="en-US" smtClean="0"/>
              <a:t>‹#›</a:t>
            </a:fld>
            <a:endParaRPr kumimoji="1" lang="ja-JP" altLang="en-US"/>
          </a:p>
        </p:txBody>
      </p:sp>
    </p:spTree>
    <p:extLst>
      <p:ext uri="{BB962C8B-B14F-4D97-AF65-F5344CB8AC3E}">
        <p14:creationId xmlns:p14="http://schemas.microsoft.com/office/powerpoint/2010/main" val="3668205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ull Screen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3F98919-4833-6644-8585-25962ADC0327}"/>
              </a:ext>
            </a:extLst>
          </p:cNvPr>
          <p:cNvSpPr>
            <a:spLocks noGrp="1"/>
          </p:cNvSpPr>
          <p:nvPr>
            <p:ph type="ftr" sz="quarter" idx="10"/>
          </p:nvPr>
        </p:nvSpPr>
        <p:spPr>
          <a:xfrm>
            <a:off x="7628341" y="6356350"/>
            <a:ext cx="4114800" cy="365125"/>
          </a:xfrm>
          <a:prstGeom prst="rect">
            <a:avLst/>
          </a:prstGeom>
        </p:spPr>
        <p:txBody>
          <a:bodyPr/>
          <a:lstStyle/>
          <a:p>
            <a:endParaRPr kumimoji="1" lang="ja-JP" altLang="en-US"/>
          </a:p>
        </p:txBody>
      </p:sp>
      <p:sp>
        <p:nvSpPr>
          <p:cNvPr id="4" name="Slide Number Placeholder 3">
            <a:extLst>
              <a:ext uri="{FF2B5EF4-FFF2-40B4-BE49-F238E27FC236}">
                <a16:creationId xmlns:a16="http://schemas.microsoft.com/office/drawing/2014/main" id="{5FEC1BC6-5A05-024F-8F2A-4BA5FC7D1D44}"/>
              </a:ext>
            </a:extLst>
          </p:cNvPr>
          <p:cNvSpPr>
            <a:spLocks noGrp="1"/>
          </p:cNvSpPr>
          <p:nvPr>
            <p:ph type="sldNum" sz="quarter" idx="11"/>
          </p:nvPr>
        </p:nvSpPr>
        <p:spPr/>
        <p:txBody>
          <a:bodyPr/>
          <a:lstStyle/>
          <a:p>
            <a:fld id="{15EA38EF-59EC-4AEB-9C18-CFF8865BB10A}" type="slidenum">
              <a:rPr kumimoji="1" lang="ja-JP" altLang="en-US" smtClean="0"/>
              <a:t>‹#›</a:t>
            </a:fld>
            <a:endParaRPr kumimoji="1" lang="ja-JP" altLang="en-US"/>
          </a:p>
        </p:txBody>
      </p:sp>
      <p:sp>
        <p:nvSpPr>
          <p:cNvPr id="7" name="Rectangle 6">
            <a:extLst>
              <a:ext uri="{FF2B5EF4-FFF2-40B4-BE49-F238E27FC236}">
                <a16:creationId xmlns:a16="http://schemas.microsoft.com/office/drawing/2014/main" id="{57A03E59-96C7-9B4A-A6DD-834F1225A411}"/>
              </a:ext>
            </a:extLst>
          </p:cNvPr>
          <p:cNvSpPr/>
          <p:nvPr/>
        </p:nvSpPr>
        <p:spPr>
          <a:xfrm>
            <a:off x="1" y="6200384"/>
            <a:ext cx="12196975" cy="657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 name="Picture Placeholder 5">
            <a:extLst>
              <a:ext uri="{FF2B5EF4-FFF2-40B4-BE49-F238E27FC236}">
                <a16:creationId xmlns:a16="http://schemas.microsoft.com/office/drawing/2014/main" id="{72EA03D0-DDD7-C241-A495-93D2FE5B7567}"/>
              </a:ext>
            </a:extLst>
          </p:cNvPr>
          <p:cNvSpPr>
            <a:spLocks noGrp="1"/>
          </p:cNvSpPr>
          <p:nvPr>
            <p:ph type="pic" sz="quarter" idx="12"/>
          </p:nvPr>
        </p:nvSpPr>
        <p:spPr>
          <a:xfrm>
            <a:off x="0" y="0"/>
            <a:ext cx="12192000" cy="6858000"/>
          </a:xfrm>
        </p:spPr>
        <p:txBody>
          <a:bodyPr/>
          <a:lstStyle/>
          <a:p>
            <a:r>
              <a:rPr lang="ja-JP" altLang="en-US"/>
              <a:t>アイコンをクリックして図を追加</a:t>
            </a:r>
            <a:endParaRPr lang="en-US"/>
          </a:p>
        </p:txBody>
      </p:sp>
    </p:spTree>
    <p:extLst>
      <p:ext uri="{BB962C8B-B14F-4D97-AF65-F5344CB8AC3E}">
        <p14:creationId xmlns:p14="http://schemas.microsoft.com/office/powerpoint/2010/main" val="3947685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ix things to S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1F85E-209B-B342-94C9-E6CD0175C972}"/>
              </a:ext>
            </a:extLst>
          </p:cNvPr>
          <p:cNvSpPr>
            <a:spLocks noGrp="1"/>
          </p:cNvSpPr>
          <p:nvPr>
            <p:ph type="title"/>
          </p:nvPr>
        </p:nvSpPr>
        <p:spPr>
          <a:xfrm>
            <a:off x="838200" y="469455"/>
            <a:ext cx="10515600" cy="1325563"/>
          </a:xfrm>
        </p:spPr>
        <p:txBody>
          <a:bodyPr/>
          <a:lstStyle>
            <a:lvl1pPr algn="ctr">
              <a:defRPr>
                <a:solidFill>
                  <a:schemeClr val="tx2"/>
                </a:solidFill>
              </a:defRPr>
            </a:lvl1pPr>
          </a:lstStyle>
          <a:p>
            <a:r>
              <a:rPr lang="ja-JP" altLang="en-US"/>
              <a:t>マスター タイトルの書式設定</a:t>
            </a:r>
            <a:endParaRPr lang="en-US"/>
          </a:p>
        </p:txBody>
      </p:sp>
      <p:sp>
        <p:nvSpPr>
          <p:cNvPr id="4" name="Slide Number Placeholder 3">
            <a:extLst>
              <a:ext uri="{FF2B5EF4-FFF2-40B4-BE49-F238E27FC236}">
                <a16:creationId xmlns:a16="http://schemas.microsoft.com/office/drawing/2014/main" id="{5E4390AD-A2CA-FA45-AE24-0056D7249977}"/>
              </a:ext>
            </a:extLst>
          </p:cNvPr>
          <p:cNvSpPr>
            <a:spLocks noGrp="1"/>
          </p:cNvSpPr>
          <p:nvPr>
            <p:ph type="sldNum" sz="quarter" idx="11"/>
          </p:nvPr>
        </p:nvSpPr>
        <p:spPr/>
        <p:txBody>
          <a:bodyPr/>
          <a:lstStyle/>
          <a:p>
            <a:fld id="{15EA38EF-59EC-4AEB-9C18-CFF8865BB10A}" type="slidenum">
              <a:rPr kumimoji="1" lang="ja-JP" altLang="en-US" smtClean="0"/>
              <a:t>‹#›</a:t>
            </a:fld>
            <a:endParaRPr kumimoji="1" lang="ja-JP" altLang="en-US"/>
          </a:p>
        </p:txBody>
      </p:sp>
      <p:sp>
        <p:nvSpPr>
          <p:cNvPr id="6" name="Text Placeholder 5">
            <a:extLst>
              <a:ext uri="{FF2B5EF4-FFF2-40B4-BE49-F238E27FC236}">
                <a16:creationId xmlns:a16="http://schemas.microsoft.com/office/drawing/2014/main" id="{5B5AB187-DD30-BC47-ABCF-61A3AC80B666}"/>
              </a:ext>
            </a:extLst>
          </p:cNvPr>
          <p:cNvSpPr>
            <a:spLocks noGrp="1"/>
          </p:cNvSpPr>
          <p:nvPr>
            <p:ph type="body" sz="quarter" idx="12"/>
          </p:nvPr>
        </p:nvSpPr>
        <p:spPr>
          <a:xfrm>
            <a:off x="1003300" y="2630584"/>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9" name="Text Placeholder 8">
            <a:extLst>
              <a:ext uri="{FF2B5EF4-FFF2-40B4-BE49-F238E27FC236}">
                <a16:creationId xmlns:a16="http://schemas.microsoft.com/office/drawing/2014/main" id="{D8ACE94C-ACC6-8246-9181-3D82F96C8F37}"/>
              </a:ext>
            </a:extLst>
          </p:cNvPr>
          <p:cNvSpPr>
            <a:spLocks noGrp="1"/>
          </p:cNvSpPr>
          <p:nvPr>
            <p:ph type="body" sz="quarter" idx="13"/>
          </p:nvPr>
        </p:nvSpPr>
        <p:spPr>
          <a:xfrm>
            <a:off x="1003300" y="2324442"/>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
        <p:nvSpPr>
          <p:cNvPr id="10" name="Text Placeholder 5">
            <a:extLst>
              <a:ext uri="{FF2B5EF4-FFF2-40B4-BE49-F238E27FC236}">
                <a16:creationId xmlns:a16="http://schemas.microsoft.com/office/drawing/2014/main" id="{ADBB2F1B-4B33-1446-813A-C3818D1E99A0}"/>
              </a:ext>
            </a:extLst>
          </p:cNvPr>
          <p:cNvSpPr>
            <a:spLocks noGrp="1"/>
          </p:cNvSpPr>
          <p:nvPr>
            <p:ph type="body" sz="quarter" idx="14"/>
          </p:nvPr>
        </p:nvSpPr>
        <p:spPr>
          <a:xfrm>
            <a:off x="1003300" y="4654827"/>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1" name="Text Placeholder 8">
            <a:extLst>
              <a:ext uri="{FF2B5EF4-FFF2-40B4-BE49-F238E27FC236}">
                <a16:creationId xmlns:a16="http://schemas.microsoft.com/office/drawing/2014/main" id="{862A7ED4-A692-FC42-857F-BB099FD8291F}"/>
              </a:ext>
            </a:extLst>
          </p:cNvPr>
          <p:cNvSpPr>
            <a:spLocks noGrp="1"/>
          </p:cNvSpPr>
          <p:nvPr>
            <p:ph type="body" sz="quarter" idx="15"/>
          </p:nvPr>
        </p:nvSpPr>
        <p:spPr>
          <a:xfrm>
            <a:off x="1003300" y="4348685"/>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
        <p:nvSpPr>
          <p:cNvPr id="12" name="Text Placeholder 5">
            <a:extLst>
              <a:ext uri="{FF2B5EF4-FFF2-40B4-BE49-F238E27FC236}">
                <a16:creationId xmlns:a16="http://schemas.microsoft.com/office/drawing/2014/main" id="{1D57FE6A-1134-8E4E-900B-BA5109A6D77A}"/>
              </a:ext>
            </a:extLst>
          </p:cNvPr>
          <p:cNvSpPr>
            <a:spLocks noGrp="1"/>
          </p:cNvSpPr>
          <p:nvPr>
            <p:ph type="body" sz="quarter" idx="16"/>
          </p:nvPr>
        </p:nvSpPr>
        <p:spPr>
          <a:xfrm>
            <a:off x="4660900" y="2630584"/>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3" name="Text Placeholder 8">
            <a:extLst>
              <a:ext uri="{FF2B5EF4-FFF2-40B4-BE49-F238E27FC236}">
                <a16:creationId xmlns:a16="http://schemas.microsoft.com/office/drawing/2014/main" id="{135D090F-9407-8E42-B926-BF16AD397D71}"/>
              </a:ext>
            </a:extLst>
          </p:cNvPr>
          <p:cNvSpPr>
            <a:spLocks noGrp="1"/>
          </p:cNvSpPr>
          <p:nvPr>
            <p:ph type="body" sz="quarter" idx="17"/>
          </p:nvPr>
        </p:nvSpPr>
        <p:spPr>
          <a:xfrm>
            <a:off x="4660900" y="2324442"/>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
        <p:nvSpPr>
          <p:cNvPr id="14" name="Text Placeholder 5">
            <a:extLst>
              <a:ext uri="{FF2B5EF4-FFF2-40B4-BE49-F238E27FC236}">
                <a16:creationId xmlns:a16="http://schemas.microsoft.com/office/drawing/2014/main" id="{A800D4C5-8317-7A4A-9369-B2D31B3F38D3}"/>
              </a:ext>
            </a:extLst>
          </p:cNvPr>
          <p:cNvSpPr>
            <a:spLocks noGrp="1"/>
          </p:cNvSpPr>
          <p:nvPr>
            <p:ph type="body" sz="quarter" idx="18"/>
          </p:nvPr>
        </p:nvSpPr>
        <p:spPr>
          <a:xfrm>
            <a:off x="4660900" y="4654827"/>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5" name="Text Placeholder 8">
            <a:extLst>
              <a:ext uri="{FF2B5EF4-FFF2-40B4-BE49-F238E27FC236}">
                <a16:creationId xmlns:a16="http://schemas.microsoft.com/office/drawing/2014/main" id="{C7058FA7-5228-2B4E-AF33-9E4BDE6990D4}"/>
              </a:ext>
            </a:extLst>
          </p:cNvPr>
          <p:cNvSpPr>
            <a:spLocks noGrp="1"/>
          </p:cNvSpPr>
          <p:nvPr>
            <p:ph type="body" sz="quarter" idx="19"/>
          </p:nvPr>
        </p:nvSpPr>
        <p:spPr>
          <a:xfrm>
            <a:off x="4660900" y="4348685"/>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
        <p:nvSpPr>
          <p:cNvPr id="16" name="Text Placeholder 5">
            <a:extLst>
              <a:ext uri="{FF2B5EF4-FFF2-40B4-BE49-F238E27FC236}">
                <a16:creationId xmlns:a16="http://schemas.microsoft.com/office/drawing/2014/main" id="{9DEDD237-0056-CA47-8475-0B1EA07E306A}"/>
              </a:ext>
            </a:extLst>
          </p:cNvPr>
          <p:cNvSpPr>
            <a:spLocks noGrp="1"/>
          </p:cNvSpPr>
          <p:nvPr>
            <p:ph type="body" sz="quarter" idx="20"/>
          </p:nvPr>
        </p:nvSpPr>
        <p:spPr>
          <a:xfrm>
            <a:off x="8316965" y="2630584"/>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7" name="Text Placeholder 8">
            <a:extLst>
              <a:ext uri="{FF2B5EF4-FFF2-40B4-BE49-F238E27FC236}">
                <a16:creationId xmlns:a16="http://schemas.microsoft.com/office/drawing/2014/main" id="{A5054C4F-328D-7147-91D6-414D006EFAED}"/>
              </a:ext>
            </a:extLst>
          </p:cNvPr>
          <p:cNvSpPr>
            <a:spLocks noGrp="1"/>
          </p:cNvSpPr>
          <p:nvPr>
            <p:ph type="body" sz="quarter" idx="21"/>
          </p:nvPr>
        </p:nvSpPr>
        <p:spPr>
          <a:xfrm>
            <a:off x="8316965" y="2324442"/>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
        <p:nvSpPr>
          <p:cNvPr id="18" name="Text Placeholder 5">
            <a:extLst>
              <a:ext uri="{FF2B5EF4-FFF2-40B4-BE49-F238E27FC236}">
                <a16:creationId xmlns:a16="http://schemas.microsoft.com/office/drawing/2014/main" id="{FD5B0638-48C6-7C4C-BF02-A08BC489D00E}"/>
              </a:ext>
            </a:extLst>
          </p:cNvPr>
          <p:cNvSpPr>
            <a:spLocks noGrp="1"/>
          </p:cNvSpPr>
          <p:nvPr>
            <p:ph type="body" sz="quarter" idx="22"/>
          </p:nvPr>
        </p:nvSpPr>
        <p:spPr>
          <a:xfrm>
            <a:off x="8316965" y="4654827"/>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9" name="Text Placeholder 8">
            <a:extLst>
              <a:ext uri="{FF2B5EF4-FFF2-40B4-BE49-F238E27FC236}">
                <a16:creationId xmlns:a16="http://schemas.microsoft.com/office/drawing/2014/main" id="{01D87827-6464-3A46-AC3C-6039D6AB3A88}"/>
              </a:ext>
            </a:extLst>
          </p:cNvPr>
          <p:cNvSpPr>
            <a:spLocks noGrp="1"/>
          </p:cNvSpPr>
          <p:nvPr>
            <p:ph type="body" sz="quarter" idx="23"/>
          </p:nvPr>
        </p:nvSpPr>
        <p:spPr>
          <a:xfrm>
            <a:off x="8316965" y="4348685"/>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Tree>
    <p:extLst>
      <p:ext uri="{BB962C8B-B14F-4D97-AF65-F5344CB8AC3E}">
        <p14:creationId xmlns:p14="http://schemas.microsoft.com/office/powerpoint/2010/main" val="2558716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Wide Picture and Point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4390AD-A2CA-FA45-AE24-0056D7249977}"/>
              </a:ext>
            </a:extLst>
          </p:cNvPr>
          <p:cNvSpPr>
            <a:spLocks noGrp="1"/>
          </p:cNvSpPr>
          <p:nvPr>
            <p:ph type="sldNum" sz="quarter" idx="11"/>
          </p:nvPr>
        </p:nvSpPr>
        <p:spPr/>
        <p:txBody>
          <a:bodyPr/>
          <a:lstStyle/>
          <a:p>
            <a:fld id="{15EA38EF-59EC-4AEB-9C18-CFF8865BB10A}" type="slidenum">
              <a:rPr kumimoji="1" lang="ja-JP" altLang="en-US" smtClean="0"/>
              <a:t>‹#›</a:t>
            </a:fld>
            <a:endParaRPr kumimoji="1" lang="ja-JP" altLang="en-US"/>
          </a:p>
        </p:txBody>
      </p:sp>
      <p:sp>
        <p:nvSpPr>
          <p:cNvPr id="10" name="Text Placeholder 5">
            <a:extLst>
              <a:ext uri="{FF2B5EF4-FFF2-40B4-BE49-F238E27FC236}">
                <a16:creationId xmlns:a16="http://schemas.microsoft.com/office/drawing/2014/main" id="{ADBB2F1B-4B33-1446-813A-C3818D1E99A0}"/>
              </a:ext>
            </a:extLst>
          </p:cNvPr>
          <p:cNvSpPr>
            <a:spLocks noGrp="1"/>
          </p:cNvSpPr>
          <p:nvPr>
            <p:ph type="body" sz="quarter" idx="14"/>
          </p:nvPr>
        </p:nvSpPr>
        <p:spPr>
          <a:xfrm>
            <a:off x="944062" y="5218372"/>
            <a:ext cx="3014930" cy="844358"/>
          </a:xfrm>
        </p:spPr>
        <p:txBody>
          <a:bodyPr>
            <a:normAutofit/>
          </a:bodyPr>
          <a:lstStyle>
            <a:lvl1pPr marL="0" indent="0" algn="ctr">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4" name="Text Placeholder 5">
            <a:extLst>
              <a:ext uri="{FF2B5EF4-FFF2-40B4-BE49-F238E27FC236}">
                <a16:creationId xmlns:a16="http://schemas.microsoft.com/office/drawing/2014/main" id="{A800D4C5-8317-7A4A-9369-B2D31B3F38D3}"/>
              </a:ext>
            </a:extLst>
          </p:cNvPr>
          <p:cNvSpPr>
            <a:spLocks noGrp="1"/>
          </p:cNvSpPr>
          <p:nvPr>
            <p:ph type="body" sz="quarter" idx="18"/>
          </p:nvPr>
        </p:nvSpPr>
        <p:spPr>
          <a:xfrm>
            <a:off x="4610100" y="5218372"/>
            <a:ext cx="3014930" cy="844358"/>
          </a:xfrm>
        </p:spPr>
        <p:txBody>
          <a:bodyPr>
            <a:normAutofit/>
          </a:bodyPr>
          <a:lstStyle>
            <a:lvl1pPr marL="0" indent="0" algn="ctr">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8" name="Text Placeholder 5">
            <a:extLst>
              <a:ext uri="{FF2B5EF4-FFF2-40B4-BE49-F238E27FC236}">
                <a16:creationId xmlns:a16="http://schemas.microsoft.com/office/drawing/2014/main" id="{FD5B0638-48C6-7C4C-BF02-A08BC489D00E}"/>
              </a:ext>
            </a:extLst>
          </p:cNvPr>
          <p:cNvSpPr>
            <a:spLocks noGrp="1"/>
          </p:cNvSpPr>
          <p:nvPr>
            <p:ph type="body" sz="quarter" idx="22"/>
          </p:nvPr>
        </p:nvSpPr>
        <p:spPr>
          <a:xfrm>
            <a:off x="8275370" y="5218372"/>
            <a:ext cx="3014930" cy="844358"/>
          </a:xfrm>
        </p:spPr>
        <p:txBody>
          <a:bodyPr>
            <a:normAutofit/>
          </a:bodyPr>
          <a:lstStyle>
            <a:lvl1pPr marL="0" indent="0" algn="ctr">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7" name="Picture Placeholder 6">
            <a:extLst>
              <a:ext uri="{FF2B5EF4-FFF2-40B4-BE49-F238E27FC236}">
                <a16:creationId xmlns:a16="http://schemas.microsoft.com/office/drawing/2014/main" id="{016B7C39-2957-8B47-A123-E35A957BBECA}"/>
              </a:ext>
            </a:extLst>
          </p:cNvPr>
          <p:cNvSpPr>
            <a:spLocks noGrp="1"/>
          </p:cNvSpPr>
          <p:nvPr>
            <p:ph type="pic" sz="quarter" idx="24"/>
          </p:nvPr>
        </p:nvSpPr>
        <p:spPr>
          <a:xfrm>
            <a:off x="0" y="2"/>
            <a:ext cx="12192000" cy="3428999"/>
          </a:xfrm>
        </p:spPr>
        <p:txBody>
          <a:bodyPr/>
          <a:lstStyle/>
          <a:p>
            <a:r>
              <a:rPr lang="ja-JP" altLang="en-US"/>
              <a:t>アイコンをクリックして図を追加</a:t>
            </a:r>
            <a:endParaRPr lang="en-US"/>
          </a:p>
        </p:txBody>
      </p:sp>
      <p:sp>
        <p:nvSpPr>
          <p:cNvPr id="20" name="Rectangle 19">
            <a:extLst>
              <a:ext uri="{FF2B5EF4-FFF2-40B4-BE49-F238E27FC236}">
                <a16:creationId xmlns:a16="http://schemas.microsoft.com/office/drawing/2014/main" id="{DBCEB535-B7E8-4545-8BFF-9DCD4EA5E3C9}"/>
              </a:ext>
            </a:extLst>
          </p:cNvPr>
          <p:cNvSpPr/>
          <p:nvPr/>
        </p:nvSpPr>
        <p:spPr>
          <a:xfrm>
            <a:off x="0" y="6721434"/>
            <a:ext cx="12192000" cy="136566"/>
          </a:xfrm>
          <a:prstGeom prst="rect">
            <a:avLst/>
          </a:prstGeom>
          <a:gradFill>
            <a:gsLst>
              <a:gs pos="0">
                <a:schemeClr val="accent6"/>
              </a:gs>
              <a:gs pos="100000">
                <a:srgbClr val="9BC03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Title 7">
            <a:extLst>
              <a:ext uri="{FF2B5EF4-FFF2-40B4-BE49-F238E27FC236}">
                <a16:creationId xmlns:a16="http://schemas.microsoft.com/office/drawing/2014/main" id="{3633F4B2-C4FE-4449-A54F-EDA6A1CCDBBB}"/>
              </a:ext>
            </a:extLst>
          </p:cNvPr>
          <p:cNvSpPr>
            <a:spLocks noGrp="1"/>
          </p:cNvSpPr>
          <p:nvPr>
            <p:ph type="title"/>
          </p:nvPr>
        </p:nvSpPr>
        <p:spPr>
          <a:xfrm>
            <a:off x="838200" y="3877921"/>
            <a:ext cx="10515600" cy="586782"/>
          </a:xfrm>
        </p:spPr>
        <p:txBody>
          <a:bodyPr>
            <a:normAutofit/>
          </a:bodyPr>
          <a:lstStyle>
            <a:lvl1pPr algn="ctr">
              <a:defRPr sz="2400" b="0" i="0">
                <a:solidFill>
                  <a:schemeClr val="tx2"/>
                </a:solidFill>
                <a:latin typeface="+mj-lt"/>
              </a:defRPr>
            </a:lvl1pPr>
          </a:lstStyle>
          <a:p>
            <a:r>
              <a:rPr lang="ja-JP" altLang="en-US"/>
              <a:t>マスター タイトルの書式設定</a:t>
            </a:r>
            <a:endParaRPr lang="en-US"/>
          </a:p>
        </p:txBody>
      </p:sp>
      <p:sp>
        <p:nvSpPr>
          <p:cNvPr id="22" name="Text Placeholder 8">
            <a:extLst>
              <a:ext uri="{FF2B5EF4-FFF2-40B4-BE49-F238E27FC236}">
                <a16:creationId xmlns:a16="http://schemas.microsoft.com/office/drawing/2014/main" id="{4CA19B24-99E6-A444-AB75-21B313A69936}"/>
              </a:ext>
            </a:extLst>
          </p:cNvPr>
          <p:cNvSpPr>
            <a:spLocks noGrp="1"/>
          </p:cNvSpPr>
          <p:nvPr>
            <p:ph type="body" sz="quarter" idx="15"/>
          </p:nvPr>
        </p:nvSpPr>
        <p:spPr>
          <a:xfrm>
            <a:off x="944062" y="4913624"/>
            <a:ext cx="3014930" cy="306142"/>
          </a:xfrm>
        </p:spPr>
        <p:txBody>
          <a:bodyPr>
            <a:noAutofit/>
          </a:bodyPr>
          <a:lstStyle>
            <a:lvl1pPr marL="0" indent="0" algn="ctr">
              <a:buNone/>
              <a:defRPr sz="1400" b="1" i="0" spc="100" baseline="0">
                <a:solidFill>
                  <a:schemeClr val="accent6"/>
                </a:solidFill>
                <a:latin typeface="+mj-lt"/>
              </a:defRPr>
            </a:lvl1pPr>
          </a:lstStyle>
          <a:p>
            <a:pPr lvl="0"/>
            <a:r>
              <a:rPr lang="ja-JP" altLang="en-US"/>
              <a:t>マスター テキストの書式設定</a:t>
            </a:r>
          </a:p>
        </p:txBody>
      </p:sp>
      <p:sp>
        <p:nvSpPr>
          <p:cNvPr id="23" name="Text Placeholder 8">
            <a:extLst>
              <a:ext uri="{FF2B5EF4-FFF2-40B4-BE49-F238E27FC236}">
                <a16:creationId xmlns:a16="http://schemas.microsoft.com/office/drawing/2014/main" id="{B82DDC20-923E-244F-B8EC-838711504AC6}"/>
              </a:ext>
            </a:extLst>
          </p:cNvPr>
          <p:cNvSpPr>
            <a:spLocks noGrp="1"/>
          </p:cNvSpPr>
          <p:nvPr>
            <p:ph type="body" sz="quarter" idx="19"/>
          </p:nvPr>
        </p:nvSpPr>
        <p:spPr>
          <a:xfrm>
            <a:off x="4610100" y="4913624"/>
            <a:ext cx="3014930" cy="306142"/>
          </a:xfrm>
        </p:spPr>
        <p:txBody>
          <a:bodyPr>
            <a:noAutofit/>
          </a:bodyPr>
          <a:lstStyle>
            <a:lvl1pPr marL="0" indent="0" algn="ctr">
              <a:buNone/>
              <a:defRPr sz="1400" b="1" i="0" spc="100" baseline="0">
                <a:solidFill>
                  <a:schemeClr val="accent6"/>
                </a:solidFill>
                <a:latin typeface="+mj-lt"/>
              </a:defRPr>
            </a:lvl1pPr>
          </a:lstStyle>
          <a:p>
            <a:pPr lvl="0"/>
            <a:r>
              <a:rPr lang="ja-JP" altLang="en-US"/>
              <a:t>マスター テキストの書式設定</a:t>
            </a:r>
          </a:p>
        </p:txBody>
      </p:sp>
      <p:sp>
        <p:nvSpPr>
          <p:cNvPr id="24" name="Text Placeholder 8">
            <a:extLst>
              <a:ext uri="{FF2B5EF4-FFF2-40B4-BE49-F238E27FC236}">
                <a16:creationId xmlns:a16="http://schemas.microsoft.com/office/drawing/2014/main" id="{A69A7639-7785-2D4D-A438-4177AFBC24F5}"/>
              </a:ext>
            </a:extLst>
          </p:cNvPr>
          <p:cNvSpPr>
            <a:spLocks noGrp="1"/>
          </p:cNvSpPr>
          <p:nvPr>
            <p:ph type="body" sz="quarter" idx="23"/>
          </p:nvPr>
        </p:nvSpPr>
        <p:spPr>
          <a:xfrm>
            <a:off x="8275370" y="4913624"/>
            <a:ext cx="3014930" cy="306142"/>
          </a:xfrm>
        </p:spPr>
        <p:txBody>
          <a:bodyPr>
            <a:noAutofit/>
          </a:bodyPr>
          <a:lstStyle>
            <a:lvl1pPr marL="0" indent="0" algn="ctr">
              <a:buNone/>
              <a:defRPr sz="1400" b="1" i="0" spc="100" baseline="0">
                <a:solidFill>
                  <a:schemeClr val="accent6"/>
                </a:solidFill>
                <a:latin typeface="+mj-lt"/>
              </a:defRPr>
            </a:lvl1pPr>
          </a:lstStyle>
          <a:p>
            <a:pPr lvl="0"/>
            <a:r>
              <a:rPr lang="ja-JP" altLang="en-US"/>
              <a:t>マスター テキストの書式設定</a:t>
            </a:r>
          </a:p>
        </p:txBody>
      </p:sp>
    </p:spTree>
    <p:extLst>
      <p:ext uri="{BB962C8B-B14F-4D97-AF65-F5344CB8AC3E}">
        <p14:creationId xmlns:p14="http://schemas.microsoft.com/office/powerpoint/2010/main" val="294762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1F85E-209B-B342-94C9-E6CD0175C972}"/>
              </a:ext>
            </a:extLst>
          </p:cNvPr>
          <p:cNvSpPr>
            <a:spLocks noGrp="1"/>
          </p:cNvSpPr>
          <p:nvPr>
            <p:ph type="title"/>
          </p:nvPr>
        </p:nvSpPr>
        <p:spPr>
          <a:xfrm>
            <a:off x="838200" y="469455"/>
            <a:ext cx="10515600" cy="1325563"/>
          </a:xfrm>
        </p:spPr>
        <p:txBody>
          <a:bodyPr/>
          <a:lstStyle>
            <a:lvl1pPr algn="ctr">
              <a:defRPr>
                <a:solidFill>
                  <a:schemeClr val="tx2"/>
                </a:solidFill>
                <a:latin typeface="+mj-lt"/>
              </a:defRPr>
            </a:lvl1pPr>
          </a:lstStyle>
          <a:p>
            <a:r>
              <a:rPr lang="ja-JP" altLang="en-US"/>
              <a:t>マスター タイトルの書式設定</a:t>
            </a:r>
            <a:endParaRPr lang="en-US"/>
          </a:p>
        </p:txBody>
      </p:sp>
      <p:sp>
        <p:nvSpPr>
          <p:cNvPr id="4" name="Slide Number Placeholder 3">
            <a:extLst>
              <a:ext uri="{FF2B5EF4-FFF2-40B4-BE49-F238E27FC236}">
                <a16:creationId xmlns:a16="http://schemas.microsoft.com/office/drawing/2014/main" id="{5E4390AD-A2CA-FA45-AE24-0056D7249977}"/>
              </a:ext>
            </a:extLst>
          </p:cNvPr>
          <p:cNvSpPr>
            <a:spLocks noGrp="1"/>
          </p:cNvSpPr>
          <p:nvPr>
            <p:ph type="sldNum" sz="quarter" idx="11"/>
          </p:nvPr>
        </p:nvSpPr>
        <p:spPr/>
        <p:txBody>
          <a:bodyPr/>
          <a:lstStyle/>
          <a:p>
            <a:fld id="{15EA38EF-59EC-4AEB-9C18-CFF8865BB10A}" type="slidenum">
              <a:rPr kumimoji="1" lang="ja-JP" altLang="en-US" smtClean="0"/>
              <a:t>‹#›</a:t>
            </a:fld>
            <a:endParaRPr kumimoji="1" lang="ja-JP" altLang="en-US"/>
          </a:p>
        </p:txBody>
      </p:sp>
      <p:sp>
        <p:nvSpPr>
          <p:cNvPr id="6" name="Text Placeholder 5">
            <a:extLst>
              <a:ext uri="{FF2B5EF4-FFF2-40B4-BE49-F238E27FC236}">
                <a16:creationId xmlns:a16="http://schemas.microsoft.com/office/drawing/2014/main" id="{5B5AB187-DD30-BC47-ABCF-61A3AC80B666}"/>
              </a:ext>
            </a:extLst>
          </p:cNvPr>
          <p:cNvSpPr>
            <a:spLocks noGrp="1"/>
          </p:cNvSpPr>
          <p:nvPr>
            <p:ph type="body" sz="quarter" idx="12"/>
          </p:nvPr>
        </p:nvSpPr>
        <p:spPr>
          <a:xfrm>
            <a:off x="1181100" y="4285616"/>
            <a:ext cx="2514600" cy="1476951"/>
          </a:xfrm>
        </p:spPr>
        <p:txBody>
          <a:bodyPr lIns="0">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9" name="Text Placeholder 8">
            <a:extLst>
              <a:ext uri="{FF2B5EF4-FFF2-40B4-BE49-F238E27FC236}">
                <a16:creationId xmlns:a16="http://schemas.microsoft.com/office/drawing/2014/main" id="{D8ACE94C-ACC6-8246-9181-3D82F96C8F37}"/>
              </a:ext>
            </a:extLst>
          </p:cNvPr>
          <p:cNvSpPr>
            <a:spLocks noGrp="1"/>
          </p:cNvSpPr>
          <p:nvPr>
            <p:ph type="body" sz="quarter" idx="13"/>
          </p:nvPr>
        </p:nvSpPr>
        <p:spPr>
          <a:xfrm>
            <a:off x="1181100" y="3484233"/>
            <a:ext cx="2514600" cy="685800"/>
          </a:xfrm>
        </p:spPr>
        <p:txBody>
          <a:bodyPr lIns="0">
            <a:normAutofit/>
          </a:bodyPr>
          <a:lstStyle>
            <a:lvl1pPr marL="0" indent="0">
              <a:lnSpc>
                <a:spcPct val="120000"/>
              </a:lnSpc>
              <a:buNone/>
              <a:defRPr sz="1800" b="0" i="0" spc="0" baseline="0">
                <a:solidFill>
                  <a:schemeClr val="tx2"/>
                </a:solidFill>
                <a:latin typeface="+mn-lt"/>
              </a:defRPr>
            </a:lvl1pPr>
          </a:lstStyle>
          <a:p>
            <a:pPr lvl="0"/>
            <a:r>
              <a:rPr lang="ja-JP" altLang="en-US"/>
              <a:t>マスター テキストの書式設定</a:t>
            </a:r>
          </a:p>
        </p:txBody>
      </p:sp>
      <p:sp>
        <p:nvSpPr>
          <p:cNvPr id="12" name="Text Placeholder 5">
            <a:extLst>
              <a:ext uri="{FF2B5EF4-FFF2-40B4-BE49-F238E27FC236}">
                <a16:creationId xmlns:a16="http://schemas.microsoft.com/office/drawing/2014/main" id="{1D57FE6A-1134-8E4E-900B-BA5109A6D77A}"/>
              </a:ext>
            </a:extLst>
          </p:cNvPr>
          <p:cNvSpPr>
            <a:spLocks noGrp="1"/>
          </p:cNvSpPr>
          <p:nvPr>
            <p:ph type="body" sz="quarter" idx="16"/>
          </p:nvPr>
        </p:nvSpPr>
        <p:spPr>
          <a:xfrm>
            <a:off x="4838700" y="4285615"/>
            <a:ext cx="2514600" cy="1476950"/>
          </a:xfrm>
        </p:spPr>
        <p:txBody>
          <a:bodyPr lIns="0">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3" name="Text Placeholder 8">
            <a:extLst>
              <a:ext uri="{FF2B5EF4-FFF2-40B4-BE49-F238E27FC236}">
                <a16:creationId xmlns:a16="http://schemas.microsoft.com/office/drawing/2014/main" id="{135D090F-9407-8E42-B926-BF16AD397D71}"/>
              </a:ext>
            </a:extLst>
          </p:cNvPr>
          <p:cNvSpPr>
            <a:spLocks noGrp="1"/>
          </p:cNvSpPr>
          <p:nvPr>
            <p:ph type="body" sz="quarter" idx="17"/>
          </p:nvPr>
        </p:nvSpPr>
        <p:spPr>
          <a:xfrm>
            <a:off x="4838700" y="3484231"/>
            <a:ext cx="2514600" cy="685800"/>
          </a:xfrm>
        </p:spPr>
        <p:txBody>
          <a:bodyPr lIns="0">
            <a:normAutofit/>
          </a:bodyPr>
          <a:lstStyle>
            <a:lvl1pPr marL="0" indent="0">
              <a:lnSpc>
                <a:spcPct val="120000"/>
              </a:lnSpc>
              <a:buNone/>
              <a:defRPr sz="1800" b="0" i="0" spc="0" baseline="0">
                <a:solidFill>
                  <a:schemeClr val="tx2"/>
                </a:solidFill>
                <a:latin typeface="+mn-lt"/>
              </a:defRPr>
            </a:lvl1pPr>
          </a:lstStyle>
          <a:p>
            <a:pPr lvl="0"/>
            <a:r>
              <a:rPr lang="ja-JP" altLang="en-US"/>
              <a:t>マスター テキストの書式設定</a:t>
            </a:r>
          </a:p>
        </p:txBody>
      </p:sp>
      <p:sp>
        <p:nvSpPr>
          <p:cNvPr id="16" name="Text Placeholder 5">
            <a:extLst>
              <a:ext uri="{FF2B5EF4-FFF2-40B4-BE49-F238E27FC236}">
                <a16:creationId xmlns:a16="http://schemas.microsoft.com/office/drawing/2014/main" id="{9DEDD237-0056-CA47-8475-0B1EA07E306A}"/>
              </a:ext>
            </a:extLst>
          </p:cNvPr>
          <p:cNvSpPr>
            <a:spLocks noGrp="1"/>
          </p:cNvSpPr>
          <p:nvPr>
            <p:ph type="body" sz="quarter" idx="20"/>
          </p:nvPr>
        </p:nvSpPr>
        <p:spPr>
          <a:xfrm>
            <a:off x="8494765" y="4285616"/>
            <a:ext cx="2514600" cy="1476949"/>
          </a:xfrm>
        </p:spPr>
        <p:txBody>
          <a:bodyPr lIns="0">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7" name="Text Placeholder 8">
            <a:extLst>
              <a:ext uri="{FF2B5EF4-FFF2-40B4-BE49-F238E27FC236}">
                <a16:creationId xmlns:a16="http://schemas.microsoft.com/office/drawing/2014/main" id="{A5054C4F-328D-7147-91D6-414D006EFAED}"/>
              </a:ext>
            </a:extLst>
          </p:cNvPr>
          <p:cNvSpPr>
            <a:spLocks noGrp="1"/>
          </p:cNvSpPr>
          <p:nvPr>
            <p:ph type="body" sz="quarter" idx="21"/>
          </p:nvPr>
        </p:nvSpPr>
        <p:spPr>
          <a:xfrm>
            <a:off x="8494765" y="3484233"/>
            <a:ext cx="2514600" cy="685800"/>
          </a:xfrm>
        </p:spPr>
        <p:txBody>
          <a:bodyPr lIns="0">
            <a:normAutofit/>
          </a:bodyPr>
          <a:lstStyle>
            <a:lvl1pPr marL="0" indent="0">
              <a:lnSpc>
                <a:spcPct val="120000"/>
              </a:lnSpc>
              <a:buNone/>
              <a:defRPr sz="1800" b="0" i="0" spc="0" baseline="0">
                <a:solidFill>
                  <a:schemeClr val="tx2"/>
                </a:solidFill>
                <a:latin typeface="+mn-lt"/>
              </a:defRPr>
            </a:lvl1pPr>
          </a:lstStyle>
          <a:p>
            <a:pPr lvl="0"/>
            <a:r>
              <a:rPr lang="ja-JP" altLang="en-US"/>
              <a:t>マスター テキストの書式設定</a:t>
            </a:r>
          </a:p>
        </p:txBody>
      </p:sp>
      <p:sp>
        <p:nvSpPr>
          <p:cNvPr id="7" name="Picture Placeholder 6">
            <a:extLst>
              <a:ext uri="{FF2B5EF4-FFF2-40B4-BE49-F238E27FC236}">
                <a16:creationId xmlns:a16="http://schemas.microsoft.com/office/drawing/2014/main" id="{0A5E9C30-9262-F243-BC6A-3A19157AA226}"/>
              </a:ext>
            </a:extLst>
          </p:cNvPr>
          <p:cNvSpPr>
            <a:spLocks noGrp="1"/>
          </p:cNvSpPr>
          <p:nvPr>
            <p:ph type="pic" sz="quarter" idx="22"/>
          </p:nvPr>
        </p:nvSpPr>
        <p:spPr>
          <a:xfrm>
            <a:off x="1181100" y="2178051"/>
            <a:ext cx="2514600" cy="1031875"/>
          </a:xfrm>
        </p:spPr>
        <p:txBody>
          <a:bodyPr/>
          <a:lstStyle/>
          <a:p>
            <a:r>
              <a:rPr lang="ja-JP" altLang="en-US"/>
              <a:t>アイコンをクリックして図を追加</a:t>
            </a:r>
            <a:endParaRPr lang="en-US"/>
          </a:p>
        </p:txBody>
      </p:sp>
      <p:sp>
        <p:nvSpPr>
          <p:cNvPr id="20" name="Picture Placeholder 6">
            <a:extLst>
              <a:ext uri="{FF2B5EF4-FFF2-40B4-BE49-F238E27FC236}">
                <a16:creationId xmlns:a16="http://schemas.microsoft.com/office/drawing/2014/main" id="{64519EC6-8BC8-8340-BFEC-12CBF8BF007D}"/>
              </a:ext>
            </a:extLst>
          </p:cNvPr>
          <p:cNvSpPr>
            <a:spLocks noGrp="1"/>
          </p:cNvSpPr>
          <p:nvPr>
            <p:ph type="pic" sz="quarter" idx="23"/>
          </p:nvPr>
        </p:nvSpPr>
        <p:spPr>
          <a:xfrm>
            <a:off x="4838700" y="2178050"/>
            <a:ext cx="2514600" cy="1031875"/>
          </a:xfrm>
        </p:spPr>
        <p:txBody>
          <a:bodyPr/>
          <a:lstStyle/>
          <a:p>
            <a:r>
              <a:rPr lang="ja-JP" altLang="en-US"/>
              <a:t>アイコンをクリックして図を追加</a:t>
            </a:r>
            <a:endParaRPr lang="en-US"/>
          </a:p>
        </p:txBody>
      </p:sp>
      <p:sp>
        <p:nvSpPr>
          <p:cNvPr id="21" name="Picture Placeholder 6">
            <a:extLst>
              <a:ext uri="{FF2B5EF4-FFF2-40B4-BE49-F238E27FC236}">
                <a16:creationId xmlns:a16="http://schemas.microsoft.com/office/drawing/2014/main" id="{2EE6D021-4FB3-C445-8ACB-512976891F6A}"/>
              </a:ext>
            </a:extLst>
          </p:cNvPr>
          <p:cNvSpPr>
            <a:spLocks noGrp="1"/>
          </p:cNvSpPr>
          <p:nvPr>
            <p:ph type="pic" sz="quarter" idx="24"/>
          </p:nvPr>
        </p:nvSpPr>
        <p:spPr>
          <a:xfrm>
            <a:off x="8494765" y="2178050"/>
            <a:ext cx="2514600" cy="1031875"/>
          </a:xfrm>
        </p:spPr>
        <p:txBody>
          <a:bodyPr/>
          <a:lstStyle/>
          <a:p>
            <a:r>
              <a:rPr lang="ja-JP" altLang="en-US"/>
              <a:t>アイコンをクリックして図を追加</a:t>
            </a:r>
            <a:endParaRPr lang="en-US"/>
          </a:p>
        </p:txBody>
      </p:sp>
      <p:sp>
        <p:nvSpPr>
          <p:cNvPr id="22" name="Rectangle 21">
            <a:extLst>
              <a:ext uri="{FF2B5EF4-FFF2-40B4-BE49-F238E27FC236}">
                <a16:creationId xmlns:a16="http://schemas.microsoft.com/office/drawing/2014/main" id="{5B48ACEB-E68F-CA4B-AFB2-F8FEDC4408A7}"/>
              </a:ext>
            </a:extLst>
          </p:cNvPr>
          <p:cNvSpPr/>
          <p:nvPr/>
        </p:nvSpPr>
        <p:spPr>
          <a:xfrm>
            <a:off x="1181100" y="3209924"/>
            <a:ext cx="2514600" cy="45720"/>
          </a:xfrm>
          <a:prstGeom prst="rect">
            <a:avLst/>
          </a:prstGeom>
          <a:gradFill>
            <a:gsLst>
              <a:gs pos="0">
                <a:schemeClr val="accent6"/>
              </a:gs>
              <a:gs pos="100000">
                <a:srgbClr val="9BC03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 name="Rectangle 22">
            <a:extLst>
              <a:ext uri="{FF2B5EF4-FFF2-40B4-BE49-F238E27FC236}">
                <a16:creationId xmlns:a16="http://schemas.microsoft.com/office/drawing/2014/main" id="{72462DC7-6807-CF43-A0FB-E856C977B67B}"/>
              </a:ext>
            </a:extLst>
          </p:cNvPr>
          <p:cNvSpPr/>
          <p:nvPr/>
        </p:nvSpPr>
        <p:spPr>
          <a:xfrm>
            <a:off x="4838700" y="3209924"/>
            <a:ext cx="2514600" cy="45720"/>
          </a:xfrm>
          <a:prstGeom prst="rect">
            <a:avLst/>
          </a:prstGeom>
          <a:gradFill>
            <a:gsLst>
              <a:gs pos="0">
                <a:schemeClr val="accent2"/>
              </a:gs>
              <a:gs pos="99000">
                <a:srgbClr val="5890F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4" name="Rectangle 23">
            <a:extLst>
              <a:ext uri="{FF2B5EF4-FFF2-40B4-BE49-F238E27FC236}">
                <a16:creationId xmlns:a16="http://schemas.microsoft.com/office/drawing/2014/main" id="{EC7EA1D5-1D03-6842-A829-A524745A6182}"/>
              </a:ext>
            </a:extLst>
          </p:cNvPr>
          <p:cNvSpPr/>
          <p:nvPr/>
        </p:nvSpPr>
        <p:spPr>
          <a:xfrm>
            <a:off x="8494765" y="3208387"/>
            <a:ext cx="2514600" cy="45720"/>
          </a:xfrm>
          <a:prstGeom prst="rect">
            <a:avLst/>
          </a:prstGeom>
          <a:gradFill>
            <a:gsLst>
              <a:gs pos="0">
                <a:schemeClr val="tx2"/>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2142120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タイトルとコンテンツ">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C7903-EFC9-4E40-9181-52E89E0C58AD}"/>
              </a:ext>
            </a:extLst>
          </p:cNvPr>
          <p:cNvSpPr>
            <a:spLocks noGrp="1"/>
          </p:cNvSpPr>
          <p:nvPr>
            <p:ph type="title"/>
          </p:nvPr>
        </p:nvSpPr>
        <p:spPr>
          <a:xfrm>
            <a:off x="838200" y="739480"/>
            <a:ext cx="10515600" cy="800885"/>
          </a:xfrm>
        </p:spPr>
        <p:txBody>
          <a:bodyPr anchor="t">
            <a:normAutofit/>
          </a:bodyPr>
          <a:lstStyle>
            <a:lvl1pPr>
              <a:defRPr sz="3600"/>
            </a:lvl1pPr>
          </a:lstStyle>
          <a:p>
            <a:r>
              <a:rPr lang="ja-JP" altLang="en-US"/>
              <a:t>マスター タイトルの書式設定</a:t>
            </a:r>
            <a:endParaRPr lang="en-US" dirty="0"/>
          </a:p>
        </p:txBody>
      </p:sp>
      <p:sp>
        <p:nvSpPr>
          <p:cNvPr id="6" name="Slide Number Placeholder 5">
            <a:extLst>
              <a:ext uri="{FF2B5EF4-FFF2-40B4-BE49-F238E27FC236}">
                <a16:creationId xmlns:a16="http://schemas.microsoft.com/office/drawing/2014/main" id="{FD3BD574-6D96-024E-A530-95251A9D20E6}"/>
              </a:ext>
            </a:extLst>
          </p:cNvPr>
          <p:cNvSpPr>
            <a:spLocks noGrp="1"/>
          </p:cNvSpPr>
          <p:nvPr>
            <p:ph type="sldNum" sz="quarter" idx="12"/>
          </p:nvPr>
        </p:nvSpPr>
        <p:spPr/>
        <p:txBody>
          <a:bodyPr/>
          <a:lstStyle/>
          <a:p>
            <a:fld id="{15EA38EF-59EC-4AEB-9C18-CFF8865BB10A}" type="slidenum">
              <a:rPr kumimoji="1" lang="ja-JP" altLang="en-US" smtClean="0"/>
              <a:t>‹#›</a:t>
            </a:fld>
            <a:endParaRPr kumimoji="1" lang="ja-JP" altLang="en-US"/>
          </a:p>
        </p:txBody>
      </p:sp>
      <p:sp>
        <p:nvSpPr>
          <p:cNvPr id="12" name="Content Placeholder 11">
            <a:extLst>
              <a:ext uri="{FF2B5EF4-FFF2-40B4-BE49-F238E27FC236}">
                <a16:creationId xmlns:a16="http://schemas.microsoft.com/office/drawing/2014/main" id="{E01E711E-B8C9-C145-9046-48E347BACD1B}"/>
              </a:ext>
            </a:extLst>
          </p:cNvPr>
          <p:cNvSpPr>
            <a:spLocks noGrp="1"/>
          </p:cNvSpPr>
          <p:nvPr>
            <p:ph sz="quarter" idx="14"/>
          </p:nvPr>
        </p:nvSpPr>
        <p:spPr>
          <a:xfrm>
            <a:off x="838200" y="1541527"/>
            <a:ext cx="10515600" cy="4364037"/>
          </a:xfrm>
        </p:spPr>
        <p:txBody>
          <a:bodyPr tIns="91440" bIns="0"/>
          <a:lstStyle>
            <a:lvl1pPr>
              <a:lnSpc>
                <a:spcPct val="100000"/>
              </a:lnSpc>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4160089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Shape 53"/>
          <p:cNvSpPr/>
          <p:nvPr userDrawn="1"/>
        </p:nvSpPr>
        <p:spPr>
          <a:xfrm>
            <a:off x="0" y="0"/>
            <a:ext cx="12203760" cy="6869759"/>
          </a:xfrm>
          <a:prstGeom prst="rect">
            <a:avLst/>
          </a:prstGeom>
          <a:gradFill>
            <a:gsLst>
              <a:gs pos="0">
                <a:srgbClr val="9ACA57"/>
              </a:gs>
              <a:gs pos="100000">
                <a:srgbClr val="6AB850"/>
              </a:gs>
            </a:gsLst>
            <a:lin ang="5935093"/>
          </a:gradFill>
          <a:ln w="12700">
            <a:miter lim="400000"/>
          </a:ln>
        </p:spPr>
        <p:txBody>
          <a:bodyPr lIns="0" tIns="0" rIns="0" bIns="0" anchor="ctr"/>
          <a:lstStyle/>
          <a:p>
            <a:pPr lvl="0">
              <a:defRPr sz="3200"/>
            </a:pPr>
            <a:endParaRPr sz="1600"/>
          </a:p>
        </p:txBody>
      </p:sp>
      <p:pic>
        <p:nvPicPr>
          <p:cNvPr id="9" name="cisco-meraki-logo-white.png"/>
          <p:cNvPicPr/>
          <p:nvPr userDrawn="1"/>
        </p:nvPicPr>
        <p:blipFill>
          <a:blip r:embed="rId2" cstate="email">
            <a:extLst>
              <a:ext uri="{28A0092B-C50C-407E-A947-70E740481C1C}">
                <a14:useLocalDpi xmlns:a14="http://schemas.microsoft.com/office/drawing/2010/main"/>
              </a:ext>
            </a:extLst>
          </a:blip>
          <a:stretch>
            <a:fillRect/>
          </a:stretch>
        </p:blipFill>
        <p:spPr>
          <a:xfrm>
            <a:off x="401985" y="6400800"/>
            <a:ext cx="1225478" cy="352106"/>
          </a:xfrm>
          <a:prstGeom prst="rect">
            <a:avLst/>
          </a:prstGeom>
          <a:ln w="12700">
            <a:miter lim="400000"/>
          </a:ln>
        </p:spPr>
      </p:pic>
      <p:sp>
        <p:nvSpPr>
          <p:cNvPr id="10" name="Shape 55"/>
          <p:cNvSpPr/>
          <p:nvPr userDrawn="1"/>
        </p:nvSpPr>
        <p:spPr>
          <a:xfrm>
            <a:off x="0" y="6273800"/>
            <a:ext cx="12192000" cy="0"/>
          </a:xfrm>
          <a:prstGeom prst="line">
            <a:avLst/>
          </a:prstGeom>
          <a:ln w="19050">
            <a:solidFill>
              <a:srgbClr val="DCDEE0"/>
            </a:solidFill>
            <a:miter lim="400000"/>
          </a:ln>
        </p:spPr>
        <p:txBody>
          <a:bodyPr lIns="0" tIns="0" rIns="0" bIns="0" anchor="ctr"/>
          <a:lstStyle/>
          <a:p>
            <a:pPr lvl="0">
              <a:defRPr sz="3200"/>
            </a:pPr>
            <a:endParaRPr sz="1600"/>
          </a:p>
        </p:txBody>
      </p:sp>
      <p:sp>
        <p:nvSpPr>
          <p:cNvPr id="13" name="Shape 35"/>
          <p:cNvSpPr/>
          <p:nvPr userDrawn="1"/>
        </p:nvSpPr>
        <p:spPr>
          <a:xfrm>
            <a:off x="0" y="6273800"/>
            <a:ext cx="12192000" cy="0"/>
          </a:xfrm>
          <a:prstGeom prst="line">
            <a:avLst/>
          </a:prstGeom>
          <a:ln w="25400">
            <a:solidFill>
              <a:srgbClr val="DCDEE0"/>
            </a:solidFill>
            <a:miter lim="400000"/>
          </a:ln>
        </p:spPr>
        <p:txBody>
          <a:bodyPr lIns="0" tIns="0" rIns="0" bIns="0" anchor="ctr"/>
          <a:lstStyle/>
          <a:p>
            <a:pPr lvl="0">
              <a:defRPr sz="3200"/>
            </a:pPr>
            <a:endParaRPr sz="1600"/>
          </a:p>
        </p:txBody>
      </p:sp>
      <p:sp>
        <p:nvSpPr>
          <p:cNvPr id="2" name="Title 1"/>
          <p:cNvSpPr>
            <a:spLocks noGrp="1"/>
          </p:cNvSpPr>
          <p:nvPr>
            <p:ph type="title" hasCustomPrompt="1"/>
          </p:nvPr>
        </p:nvSpPr>
        <p:spPr>
          <a:xfrm>
            <a:off x="838200" y="2772098"/>
            <a:ext cx="10515600" cy="870754"/>
          </a:xfrm>
          <a:prstGeom prst="rect">
            <a:avLst/>
          </a:prstGeom>
        </p:spPr>
        <p:txBody>
          <a:bodyPr/>
          <a:lstStyle>
            <a:lvl1pPr algn="ctr">
              <a:defRPr sz="4850" baseline="0">
                <a:solidFill>
                  <a:schemeClr val="bg1"/>
                </a:solidFill>
                <a:latin typeface="Proxima Nova Th" panose="02000506030000020004" pitchFamily="2" charset="0"/>
              </a:defRPr>
            </a:lvl1pPr>
          </a:lstStyle>
          <a:p>
            <a:r>
              <a:rPr lang="en-US" dirty="0"/>
              <a:t>Title of presentation section</a:t>
            </a:r>
          </a:p>
        </p:txBody>
      </p:sp>
      <p:sp>
        <p:nvSpPr>
          <p:cNvPr id="7" name="Content Placeholder 3"/>
          <p:cNvSpPr>
            <a:spLocks noGrp="1"/>
          </p:cNvSpPr>
          <p:nvPr>
            <p:ph sz="quarter" idx="10" hasCustomPrompt="1"/>
          </p:nvPr>
        </p:nvSpPr>
        <p:spPr>
          <a:xfrm>
            <a:off x="6386052" y="6475107"/>
            <a:ext cx="5501149" cy="277799"/>
          </a:xfrm>
          <a:prstGeom prst="rect">
            <a:avLst/>
          </a:prstGeom>
        </p:spPr>
        <p:txBody>
          <a:bodyPr/>
          <a:lstStyle>
            <a:lvl1pPr marL="0" indent="0" algn="r">
              <a:buFontTx/>
              <a:buNone/>
              <a:defRPr sz="1800">
                <a:solidFill>
                  <a:schemeClr val="bg1"/>
                </a:solidFill>
                <a:latin typeface="Proxima Nova Rg" panose="02000506030000020004" pitchFamily="2" charset="0"/>
              </a:defRPr>
            </a:lvl1pPr>
          </a:lstStyle>
          <a:p>
            <a:pPr lvl="0"/>
            <a:r>
              <a:rPr lang="en-US" dirty="0"/>
              <a:t>Title of presentation</a:t>
            </a:r>
          </a:p>
        </p:txBody>
      </p:sp>
    </p:spTree>
    <p:extLst>
      <p:ext uri="{BB962C8B-B14F-4D97-AF65-F5344CB8AC3E}">
        <p14:creationId xmlns:p14="http://schemas.microsoft.com/office/powerpoint/2010/main" val="12737611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0F72-C292-3F40-A7A0-D6AA1CD918FF}"/>
              </a:ext>
            </a:extLst>
          </p:cNvPr>
          <p:cNvSpPr>
            <a:spLocks noGrp="1"/>
          </p:cNvSpPr>
          <p:nvPr>
            <p:ph type="title"/>
          </p:nvPr>
        </p:nvSpPr>
        <p:spPr>
          <a:xfrm>
            <a:off x="831850" y="1709739"/>
            <a:ext cx="10515600" cy="2852737"/>
          </a:xfrm>
        </p:spPr>
        <p:txBody>
          <a:bodyPr anchor="b">
            <a:normAutofit/>
          </a:bodyPr>
          <a:lstStyle>
            <a:lvl1pPr>
              <a:defRPr sz="5000"/>
            </a:lvl1pPr>
          </a:lstStyle>
          <a:p>
            <a:r>
              <a:rPr lang="ja-JP" altLang="en-US"/>
              <a:t>マスター タイトルの書式設定</a:t>
            </a:r>
            <a:endParaRPr lang="en-US"/>
          </a:p>
        </p:txBody>
      </p:sp>
      <p:sp>
        <p:nvSpPr>
          <p:cNvPr id="3" name="Text Placeholder 2">
            <a:extLst>
              <a:ext uri="{FF2B5EF4-FFF2-40B4-BE49-F238E27FC236}">
                <a16:creationId xmlns:a16="http://schemas.microsoft.com/office/drawing/2014/main" id="{EC7DDAF4-953B-004E-9ED7-05CB30FA968E}"/>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8" name="Slide Number Placeholder 7">
            <a:extLst>
              <a:ext uri="{FF2B5EF4-FFF2-40B4-BE49-F238E27FC236}">
                <a16:creationId xmlns:a16="http://schemas.microsoft.com/office/drawing/2014/main" id="{087035D7-985A-9545-B588-77CD0891A204}"/>
              </a:ext>
            </a:extLst>
          </p:cNvPr>
          <p:cNvSpPr>
            <a:spLocks noGrp="1"/>
          </p:cNvSpPr>
          <p:nvPr>
            <p:ph type="sldNum" sz="quarter" idx="11"/>
          </p:nvPr>
        </p:nvSpPr>
        <p:spPr/>
        <p:txBody>
          <a:bodyPr/>
          <a:lstStyle/>
          <a:p>
            <a:fld id="{15EA38EF-59EC-4AEB-9C18-CFF8865BB10A}" type="slidenum">
              <a:rPr kumimoji="1" lang="ja-JP" altLang="en-US" smtClean="0"/>
              <a:t>‹#›</a:t>
            </a:fld>
            <a:endParaRPr kumimoji="1" lang="ja-JP" altLang="en-US"/>
          </a:p>
        </p:txBody>
      </p:sp>
    </p:spTree>
    <p:extLst>
      <p:ext uri="{BB962C8B-B14F-4D97-AF65-F5344CB8AC3E}">
        <p14:creationId xmlns:p14="http://schemas.microsoft.com/office/powerpoint/2010/main" val="1786016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D1138-7CD2-A64A-914A-4A0D24B95CBA}"/>
              </a:ext>
            </a:extLst>
          </p:cNvPr>
          <p:cNvSpPr>
            <a:spLocks noGrp="1"/>
          </p:cNvSpPr>
          <p:nvPr>
            <p:ph type="title"/>
          </p:nvPr>
        </p:nvSpPr>
        <p:spPr/>
        <p:txBody>
          <a:bodyPr/>
          <a:lstStyle/>
          <a:p>
            <a:r>
              <a:rPr lang="ja-JP" altLang="en-US"/>
              <a:t>マスター タイトルの書式設定</a:t>
            </a:r>
            <a:endParaRPr lang="en-US"/>
          </a:p>
        </p:txBody>
      </p:sp>
      <p:sp>
        <p:nvSpPr>
          <p:cNvPr id="3" name="Content Placeholder 2">
            <a:extLst>
              <a:ext uri="{FF2B5EF4-FFF2-40B4-BE49-F238E27FC236}">
                <a16:creationId xmlns:a16="http://schemas.microsoft.com/office/drawing/2014/main" id="{35F54640-CA6B-A940-A33C-55FE79DCB2A4}"/>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a:extLst>
              <a:ext uri="{FF2B5EF4-FFF2-40B4-BE49-F238E27FC236}">
                <a16:creationId xmlns:a16="http://schemas.microsoft.com/office/drawing/2014/main" id="{F5106ACB-9467-0948-BF00-7CDC5E04A401}"/>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2" name="Slide Number Placeholder 11">
            <a:extLst>
              <a:ext uri="{FF2B5EF4-FFF2-40B4-BE49-F238E27FC236}">
                <a16:creationId xmlns:a16="http://schemas.microsoft.com/office/drawing/2014/main" id="{483B6882-4B00-E447-AFA0-2B3AB8383265}"/>
              </a:ext>
            </a:extLst>
          </p:cNvPr>
          <p:cNvSpPr>
            <a:spLocks noGrp="1"/>
          </p:cNvSpPr>
          <p:nvPr>
            <p:ph type="sldNum" sz="quarter" idx="11"/>
          </p:nvPr>
        </p:nvSpPr>
        <p:spPr/>
        <p:txBody>
          <a:bodyPr/>
          <a:lstStyle/>
          <a:p>
            <a:fld id="{15EA38EF-59EC-4AEB-9C18-CFF8865BB10A}" type="slidenum">
              <a:rPr kumimoji="1" lang="ja-JP" altLang="en-US" smtClean="0"/>
              <a:t>‹#›</a:t>
            </a:fld>
            <a:endParaRPr kumimoji="1" lang="ja-JP" altLang="en-US"/>
          </a:p>
        </p:txBody>
      </p:sp>
    </p:spTree>
    <p:extLst>
      <p:ext uri="{BB962C8B-B14F-4D97-AF65-F5344CB8AC3E}">
        <p14:creationId xmlns:p14="http://schemas.microsoft.com/office/powerpoint/2010/main" val="1843494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D2B-48B2-3542-8208-11F9048EE1D5}"/>
              </a:ext>
            </a:extLst>
          </p:cNvPr>
          <p:cNvSpPr>
            <a:spLocks noGrp="1"/>
          </p:cNvSpPr>
          <p:nvPr>
            <p:ph type="title"/>
          </p:nvPr>
        </p:nvSpPr>
        <p:spPr>
          <a:xfrm>
            <a:off x="839788" y="365126"/>
            <a:ext cx="10515600" cy="1325563"/>
          </a:xfrm>
        </p:spPr>
        <p:txBody>
          <a:bodyPr/>
          <a:lstStyle/>
          <a:p>
            <a:r>
              <a:rPr lang="ja-JP" altLang="en-US"/>
              <a:t>マスター タイトルの書式設定</a:t>
            </a:r>
            <a:endParaRPr lang="en-US"/>
          </a:p>
        </p:txBody>
      </p:sp>
      <p:sp>
        <p:nvSpPr>
          <p:cNvPr id="3" name="Text Placeholder 2">
            <a:extLst>
              <a:ext uri="{FF2B5EF4-FFF2-40B4-BE49-F238E27FC236}">
                <a16:creationId xmlns:a16="http://schemas.microsoft.com/office/drawing/2014/main" id="{7E575E54-EC12-0B4F-A0E3-D8D07848DB09}"/>
              </a:ext>
            </a:extLst>
          </p:cNvPr>
          <p:cNvSpPr>
            <a:spLocks noGrp="1"/>
          </p:cNvSpPr>
          <p:nvPr>
            <p:ph type="body" idx="1"/>
          </p:nvPr>
        </p:nvSpPr>
        <p:spPr>
          <a:xfrm>
            <a:off x="839789" y="1681163"/>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a:extLst>
              <a:ext uri="{FF2B5EF4-FFF2-40B4-BE49-F238E27FC236}">
                <a16:creationId xmlns:a16="http://schemas.microsoft.com/office/drawing/2014/main" id="{30A5EB11-A79B-CE4A-A7C8-12DF4891F675}"/>
              </a:ext>
            </a:extLst>
          </p:cNvPr>
          <p:cNvSpPr>
            <a:spLocks noGrp="1"/>
          </p:cNvSpPr>
          <p:nvPr>
            <p:ph sz="half" idx="2"/>
          </p:nvPr>
        </p:nvSpPr>
        <p:spPr>
          <a:xfrm>
            <a:off x="839789"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a:extLst>
              <a:ext uri="{FF2B5EF4-FFF2-40B4-BE49-F238E27FC236}">
                <a16:creationId xmlns:a16="http://schemas.microsoft.com/office/drawing/2014/main" id="{CF6CC32E-70B5-574A-92D8-BC6889050C2C}"/>
              </a:ext>
            </a:extLst>
          </p:cNvPr>
          <p:cNvSpPr>
            <a:spLocks noGrp="1"/>
          </p:cNvSpPr>
          <p:nvPr>
            <p:ph type="body" sz="quarter" idx="3"/>
          </p:nvPr>
        </p:nvSpPr>
        <p:spPr>
          <a:xfrm>
            <a:off x="6172200" y="1681163"/>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a:extLst>
              <a:ext uri="{FF2B5EF4-FFF2-40B4-BE49-F238E27FC236}">
                <a16:creationId xmlns:a16="http://schemas.microsoft.com/office/drawing/2014/main" id="{39DC295A-FB6F-D344-B64D-A6F34EC0464A}"/>
              </a:ext>
            </a:extLst>
          </p:cNvPr>
          <p:cNvSpPr>
            <a:spLocks noGrp="1"/>
          </p:cNvSpPr>
          <p:nvPr>
            <p:ph sz="quarter" idx="4"/>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Slide Number Placeholder 10">
            <a:extLst>
              <a:ext uri="{FF2B5EF4-FFF2-40B4-BE49-F238E27FC236}">
                <a16:creationId xmlns:a16="http://schemas.microsoft.com/office/drawing/2014/main" id="{B46E5F23-22A7-0D4B-A6ED-7EFAC0BACD6C}"/>
              </a:ext>
            </a:extLst>
          </p:cNvPr>
          <p:cNvSpPr>
            <a:spLocks noGrp="1"/>
          </p:cNvSpPr>
          <p:nvPr>
            <p:ph type="sldNum" sz="quarter" idx="11"/>
          </p:nvPr>
        </p:nvSpPr>
        <p:spPr/>
        <p:txBody>
          <a:bodyPr/>
          <a:lstStyle/>
          <a:p>
            <a:fld id="{15EA38EF-59EC-4AEB-9C18-CFF8865BB10A}" type="slidenum">
              <a:rPr kumimoji="1" lang="ja-JP" altLang="en-US" smtClean="0"/>
              <a:t>‹#›</a:t>
            </a:fld>
            <a:endParaRPr kumimoji="1" lang="ja-JP" altLang="en-US"/>
          </a:p>
        </p:txBody>
      </p:sp>
    </p:spTree>
    <p:extLst>
      <p:ext uri="{BB962C8B-B14F-4D97-AF65-F5344CB8AC3E}">
        <p14:creationId xmlns:p14="http://schemas.microsoft.com/office/powerpoint/2010/main" val="2390882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87BE3-95AD-3742-99CD-0A9A88FB063C}"/>
              </a:ext>
            </a:extLst>
          </p:cNvPr>
          <p:cNvSpPr>
            <a:spLocks noGrp="1"/>
          </p:cNvSpPr>
          <p:nvPr>
            <p:ph type="title"/>
          </p:nvPr>
        </p:nvSpPr>
        <p:spPr/>
        <p:txBody>
          <a:bodyPr/>
          <a:lstStyle/>
          <a:p>
            <a:r>
              <a:rPr lang="ja-JP" altLang="en-US"/>
              <a:t>マスター タイトルの書式設定</a:t>
            </a:r>
            <a:endParaRPr lang="en-US"/>
          </a:p>
        </p:txBody>
      </p:sp>
      <p:sp>
        <p:nvSpPr>
          <p:cNvPr id="7" name="Slide Number Placeholder 6">
            <a:extLst>
              <a:ext uri="{FF2B5EF4-FFF2-40B4-BE49-F238E27FC236}">
                <a16:creationId xmlns:a16="http://schemas.microsoft.com/office/drawing/2014/main" id="{5BAE640D-12F9-4248-BA2D-FCD69E016928}"/>
              </a:ext>
            </a:extLst>
          </p:cNvPr>
          <p:cNvSpPr>
            <a:spLocks noGrp="1"/>
          </p:cNvSpPr>
          <p:nvPr>
            <p:ph type="sldNum" sz="quarter" idx="11"/>
          </p:nvPr>
        </p:nvSpPr>
        <p:spPr/>
        <p:txBody>
          <a:bodyPr/>
          <a:lstStyle/>
          <a:p>
            <a:fld id="{15EA38EF-59EC-4AEB-9C18-CFF8865BB10A}" type="slidenum">
              <a:rPr kumimoji="1" lang="ja-JP" altLang="en-US" smtClean="0"/>
              <a:t>‹#›</a:t>
            </a:fld>
            <a:endParaRPr kumimoji="1" lang="ja-JP" altLang="en-US"/>
          </a:p>
        </p:txBody>
      </p:sp>
    </p:spTree>
    <p:extLst>
      <p:ext uri="{BB962C8B-B14F-4D97-AF65-F5344CB8AC3E}">
        <p14:creationId xmlns:p14="http://schemas.microsoft.com/office/powerpoint/2010/main" val="3806674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673B4-3364-3D40-ABD9-9DC61E95FDA1}"/>
              </a:ext>
            </a:extLst>
          </p:cNvPr>
          <p:cNvSpPr>
            <a:spLocks noGrp="1"/>
          </p:cNvSpPr>
          <p:nvPr>
            <p:ph type="sldNum" sz="quarter" idx="11"/>
          </p:nvPr>
        </p:nvSpPr>
        <p:spPr/>
        <p:txBody>
          <a:bodyPr/>
          <a:lstStyle/>
          <a:p>
            <a:fld id="{15EA38EF-59EC-4AEB-9C18-CFF8865BB10A}" type="slidenum">
              <a:rPr kumimoji="1" lang="ja-JP" altLang="en-US" smtClean="0"/>
              <a:t>‹#›</a:t>
            </a:fld>
            <a:endParaRPr kumimoji="1" lang="ja-JP" altLang="en-US"/>
          </a:p>
        </p:txBody>
      </p:sp>
    </p:spTree>
    <p:extLst>
      <p:ext uri="{BB962C8B-B14F-4D97-AF65-F5344CB8AC3E}">
        <p14:creationId xmlns:p14="http://schemas.microsoft.com/office/powerpoint/2010/main" val="2530127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タイトル付きのコンテンツ">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C08DA-6569-3448-A6A6-07C3E1710AD4}"/>
              </a:ext>
            </a:extLst>
          </p:cNvPr>
          <p:cNvSpPr>
            <a:spLocks noGrp="1"/>
          </p:cNvSpPr>
          <p:nvPr>
            <p:ph type="title"/>
          </p:nvPr>
        </p:nvSpPr>
        <p:spPr>
          <a:xfrm>
            <a:off x="839789" y="457200"/>
            <a:ext cx="3932237" cy="1600200"/>
          </a:xfrm>
        </p:spPr>
        <p:txBody>
          <a:bodyPr anchor="b"/>
          <a:lstStyle>
            <a:lvl1pPr>
              <a:defRPr sz="3200"/>
            </a:lvl1pPr>
          </a:lstStyle>
          <a:p>
            <a:r>
              <a:rPr lang="ja-JP" altLang="en-US"/>
              <a:t>マスター タイトルの書式設定</a:t>
            </a:r>
            <a:endParaRPr lang="en-US"/>
          </a:p>
        </p:txBody>
      </p:sp>
      <p:sp>
        <p:nvSpPr>
          <p:cNvPr id="4" name="Text Placeholder 3">
            <a:extLst>
              <a:ext uri="{FF2B5EF4-FFF2-40B4-BE49-F238E27FC236}">
                <a16:creationId xmlns:a16="http://schemas.microsoft.com/office/drawing/2014/main" id="{81D1F6F3-15F5-DE4B-A5A6-8BC5EF595931}"/>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Slide Number Placeholder 8">
            <a:extLst>
              <a:ext uri="{FF2B5EF4-FFF2-40B4-BE49-F238E27FC236}">
                <a16:creationId xmlns:a16="http://schemas.microsoft.com/office/drawing/2014/main" id="{A20781EA-05A7-C14C-9FB9-A44025F728E2}"/>
              </a:ext>
            </a:extLst>
          </p:cNvPr>
          <p:cNvSpPr>
            <a:spLocks noGrp="1"/>
          </p:cNvSpPr>
          <p:nvPr>
            <p:ph type="sldNum" sz="quarter" idx="11"/>
          </p:nvPr>
        </p:nvSpPr>
        <p:spPr/>
        <p:txBody>
          <a:bodyPr/>
          <a:lstStyle/>
          <a:p>
            <a:fld id="{15EA38EF-59EC-4AEB-9C18-CFF8865BB10A}" type="slidenum">
              <a:rPr kumimoji="1" lang="ja-JP" altLang="en-US" smtClean="0"/>
              <a:t>‹#›</a:t>
            </a:fld>
            <a:endParaRPr kumimoji="1" lang="ja-JP" altLang="en-US"/>
          </a:p>
        </p:txBody>
      </p:sp>
      <p:sp>
        <p:nvSpPr>
          <p:cNvPr id="7" name="Content Placeholder 3">
            <a:extLst>
              <a:ext uri="{FF2B5EF4-FFF2-40B4-BE49-F238E27FC236}">
                <a16:creationId xmlns:a16="http://schemas.microsoft.com/office/drawing/2014/main" id="{C556C5E7-5E25-B747-AA98-290CA65F4BE4}"/>
              </a:ext>
            </a:extLst>
          </p:cNvPr>
          <p:cNvSpPr>
            <a:spLocks noGrp="1"/>
          </p:cNvSpPr>
          <p:nvPr>
            <p:ph sz="half" idx="12"/>
          </p:nvPr>
        </p:nvSpPr>
        <p:spPr>
          <a:xfrm>
            <a:off x="5487838" y="1098431"/>
            <a:ext cx="5927785" cy="477055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5241916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72" y="301752"/>
            <a:ext cx="11441230" cy="804672"/>
          </a:xfrm>
          <a:prstGeom prst="rect">
            <a:avLst/>
          </a:prstGeom>
        </p:spPr>
        <p:txBody>
          <a:bodyPr/>
          <a:lstStyle>
            <a:lvl1pPr algn="l" defTabSz="914400" rtl="0" eaLnBrk="1" latinLnBrk="0" hangingPunct="1">
              <a:lnSpc>
                <a:spcPct val="80000"/>
              </a:lnSpc>
              <a:spcBef>
                <a:spcPct val="0"/>
              </a:spcBef>
              <a:buNone/>
              <a:defRPr lang="en-US" sz="3299" b="0" i="0" kern="1200" baseline="0" dirty="0">
                <a:solidFill>
                  <a:schemeClr val="accent1"/>
                </a:solidFill>
                <a:latin typeface="Proxima Nova Light" charset="0"/>
                <a:ea typeface="Proxima Nova Light" charset="0"/>
                <a:cs typeface="Proxima Nova Light" charset="0"/>
              </a:defRPr>
            </a:lvl1pPr>
          </a:lstStyle>
          <a:p>
            <a:r>
              <a:rPr lang="en-US" dirty="0"/>
              <a:t>Click to edit Master title style</a:t>
            </a:r>
          </a:p>
        </p:txBody>
      </p:sp>
    </p:spTree>
    <p:extLst>
      <p:ext uri="{BB962C8B-B14F-4D97-AF65-F5344CB8AC3E}">
        <p14:creationId xmlns:p14="http://schemas.microsoft.com/office/powerpoint/2010/main" val="31865542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3688" y="1797051"/>
            <a:ext cx="11127318" cy="4224280"/>
          </a:xfrm>
          <a:prstGeom prst="rect">
            <a:avLst/>
          </a:prstGeom>
        </p:spPr>
        <p:txBody>
          <a:bodyPr lIns="91420" tIns="45710" rIns="91420" bIns="45710">
            <a:noAutofit/>
          </a:bodyPr>
          <a:lstStyle>
            <a:lvl1pPr marL="374501" indent="-298333">
              <a:lnSpc>
                <a:spcPct val="95000"/>
              </a:lnSpc>
              <a:spcBef>
                <a:spcPts val="1480"/>
              </a:spcBef>
              <a:buClr>
                <a:schemeClr val="tx2"/>
              </a:buClr>
              <a:buSzPct val="80000"/>
              <a:buFont typeface="Arial"/>
              <a:buChar char="•"/>
              <a:defRPr sz="4933" b="0" i="0">
                <a:solidFill>
                  <a:schemeClr val="tx2"/>
                </a:solidFill>
                <a:latin typeface="Arial" panose="020B0604020202020204" pitchFamily="34" charset="0"/>
                <a:cs typeface="CiscoSans ExtraLight"/>
              </a:defRPr>
            </a:lvl1pPr>
            <a:lvl2pPr marL="677067" indent="-287753">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557" indent="-228510">
              <a:buClr>
                <a:schemeClr val="tx1"/>
              </a:buClr>
              <a:buSzPct val="80000"/>
              <a:buFont typeface="Arial"/>
              <a:buChar char="•"/>
              <a:defRPr sz="2133" b="0" i="0">
                <a:solidFill>
                  <a:srgbClr val="676767"/>
                </a:solidFill>
                <a:latin typeface="+mn-lt"/>
                <a:cs typeface="CiscoSans ExtraLight"/>
              </a:defRPr>
            </a:lvl3pPr>
            <a:lvl4pPr marL="1214486" indent="-228510">
              <a:buClr>
                <a:schemeClr val="tx1"/>
              </a:buClr>
              <a:buSzPct val="80000"/>
              <a:buFont typeface="Arial"/>
              <a:buChar char="•"/>
              <a:defRPr sz="1866" b="0" i="0">
                <a:solidFill>
                  <a:srgbClr val="676767"/>
                </a:solidFill>
                <a:latin typeface="+mn-lt"/>
                <a:cs typeface="CiscoSans ExtraLight"/>
              </a:defRPr>
            </a:lvl4pPr>
            <a:lvl5pPr marL="1442996" indent="-224278">
              <a:buClr>
                <a:schemeClr val="tx1"/>
              </a:buClr>
              <a:buSzPct val="80000"/>
              <a:buFont typeface="Arial"/>
              <a:buChar char="•"/>
              <a:defRPr sz="1600" b="0" i="0">
                <a:solidFill>
                  <a:srgbClr val="676767"/>
                </a:solidFill>
                <a:latin typeface="+mn-lt"/>
                <a:cs typeface="CiscoSans ExtraLight"/>
              </a:defRPr>
            </a:lvl5pPr>
          </a:lstStyle>
          <a:p>
            <a:pPr lvl="0"/>
            <a:r>
              <a:rPr lang="en-US" dirty="0"/>
              <a:t>Edit Master text styles</a:t>
            </a:r>
          </a:p>
        </p:txBody>
      </p:sp>
      <p:sp>
        <p:nvSpPr>
          <p:cNvPr id="6" name="Title Placeholder 5"/>
          <p:cNvSpPr>
            <a:spLocks noGrp="1"/>
          </p:cNvSpPr>
          <p:nvPr>
            <p:ph type="title"/>
          </p:nvPr>
        </p:nvSpPr>
        <p:spPr bwMode="auto">
          <a:xfrm>
            <a:off x="583688" y="455085"/>
            <a:ext cx="11127318"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0" i="0">
                <a:solidFill>
                  <a:schemeClr val="tx2"/>
                </a:solidFill>
                <a:latin typeface="Arial Regular"/>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16458972"/>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ection title">
    <p:spTree>
      <p:nvGrpSpPr>
        <p:cNvPr id="1" name=""/>
        <p:cNvGrpSpPr/>
        <p:nvPr/>
      </p:nvGrpSpPr>
      <p:grpSpPr>
        <a:xfrm>
          <a:off x="0" y="0"/>
          <a:ext cx="0" cy="0"/>
          <a:chOff x="0" y="0"/>
          <a:chExt cx="0" cy="0"/>
        </a:xfrm>
      </p:grpSpPr>
      <p:sp>
        <p:nvSpPr>
          <p:cNvPr id="8" name="Shape 53"/>
          <p:cNvSpPr/>
          <p:nvPr/>
        </p:nvSpPr>
        <p:spPr>
          <a:xfrm>
            <a:off x="0" y="2"/>
            <a:ext cx="12203760" cy="6869759"/>
          </a:xfrm>
          <a:prstGeom prst="rect">
            <a:avLst/>
          </a:prstGeom>
          <a:gradFill>
            <a:gsLst>
              <a:gs pos="0">
                <a:srgbClr val="9ACA57"/>
              </a:gs>
              <a:gs pos="100000">
                <a:srgbClr val="6AB850"/>
              </a:gs>
            </a:gsLst>
            <a:lin ang="5935093"/>
          </a:gradFill>
          <a:ln w="12700">
            <a:miter lim="400000"/>
          </a:ln>
        </p:spPr>
        <p:txBody>
          <a:bodyPr lIns="0" tIns="0" rIns="0" bIns="0" anchor="ctr"/>
          <a:lstStyle/>
          <a:p>
            <a:pPr lvl="0">
              <a:defRPr sz="3200"/>
            </a:pPr>
            <a:endParaRPr sz="1600"/>
          </a:p>
        </p:txBody>
      </p:sp>
      <p:pic>
        <p:nvPicPr>
          <p:cNvPr id="9" name="cisco-meraki-logo-white.png"/>
          <p:cNvPicPr/>
          <p:nvPr/>
        </p:nvPicPr>
        <p:blipFill>
          <a:blip r:embed="rId2" cstate="email">
            <a:extLst>
              <a:ext uri="{28A0092B-C50C-407E-A947-70E740481C1C}">
                <a14:useLocalDpi xmlns:a14="http://schemas.microsoft.com/office/drawing/2010/main"/>
              </a:ext>
            </a:extLst>
          </a:blip>
          <a:stretch>
            <a:fillRect/>
          </a:stretch>
        </p:blipFill>
        <p:spPr>
          <a:xfrm>
            <a:off x="401986" y="6400800"/>
            <a:ext cx="1225477" cy="352106"/>
          </a:xfrm>
          <a:prstGeom prst="rect">
            <a:avLst/>
          </a:prstGeom>
          <a:ln w="12700">
            <a:miter lim="400000"/>
          </a:ln>
        </p:spPr>
      </p:pic>
      <p:sp>
        <p:nvSpPr>
          <p:cNvPr id="10" name="Shape 55"/>
          <p:cNvSpPr/>
          <p:nvPr/>
        </p:nvSpPr>
        <p:spPr>
          <a:xfrm>
            <a:off x="1" y="6273800"/>
            <a:ext cx="12192000" cy="0"/>
          </a:xfrm>
          <a:prstGeom prst="line">
            <a:avLst/>
          </a:prstGeom>
          <a:ln w="19050">
            <a:solidFill>
              <a:srgbClr val="DCDEE0"/>
            </a:solidFill>
            <a:miter lim="400000"/>
          </a:ln>
        </p:spPr>
        <p:txBody>
          <a:bodyPr lIns="0" tIns="0" rIns="0" bIns="0" anchor="ctr"/>
          <a:lstStyle/>
          <a:p>
            <a:pPr lvl="0">
              <a:defRPr sz="3200"/>
            </a:pPr>
            <a:endParaRPr sz="1600"/>
          </a:p>
        </p:txBody>
      </p:sp>
      <p:sp>
        <p:nvSpPr>
          <p:cNvPr id="13" name="Shape 35"/>
          <p:cNvSpPr/>
          <p:nvPr/>
        </p:nvSpPr>
        <p:spPr>
          <a:xfrm>
            <a:off x="1" y="6273800"/>
            <a:ext cx="12192000" cy="0"/>
          </a:xfrm>
          <a:prstGeom prst="line">
            <a:avLst/>
          </a:prstGeom>
          <a:ln w="25400">
            <a:solidFill>
              <a:srgbClr val="DCDEE0"/>
            </a:solidFill>
            <a:miter lim="400000"/>
          </a:ln>
        </p:spPr>
        <p:txBody>
          <a:bodyPr lIns="0" tIns="0" rIns="0" bIns="0" anchor="ctr"/>
          <a:lstStyle/>
          <a:p>
            <a:pPr lvl="0">
              <a:defRPr sz="3200"/>
            </a:pPr>
            <a:endParaRPr sz="1600"/>
          </a:p>
        </p:txBody>
      </p:sp>
      <p:sp>
        <p:nvSpPr>
          <p:cNvPr id="2" name="Title 1"/>
          <p:cNvSpPr>
            <a:spLocks noGrp="1"/>
          </p:cNvSpPr>
          <p:nvPr>
            <p:ph type="title" hasCustomPrompt="1"/>
          </p:nvPr>
        </p:nvSpPr>
        <p:spPr>
          <a:xfrm>
            <a:off x="838199" y="2772098"/>
            <a:ext cx="10515600" cy="870754"/>
          </a:xfrm>
          <a:prstGeom prst="rect">
            <a:avLst/>
          </a:prstGeom>
        </p:spPr>
        <p:txBody>
          <a:bodyPr/>
          <a:lstStyle>
            <a:lvl1pPr algn="ctr">
              <a:defRPr sz="4849" baseline="0">
                <a:solidFill>
                  <a:schemeClr val="bg1"/>
                </a:solidFill>
                <a:latin typeface="Proxima Nova Th" panose="02000506030000020004" pitchFamily="2" charset="0"/>
              </a:defRPr>
            </a:lvl1pPr>
          </a:lstStyle>
          <a:p>
            <a:r>
              <a:rPr lang="en-US" dirty="0"/>
              <a:t>Title of presentation section</a:t>
            </a:r>
          </a:p>
        </p:txBody>
      </p:sp>
      <p:sp>
        <p:nvSpPr>
          <p:cNvPr id="7" name="Content Placeholder 3"/>
          <p:cNvSpPr>
            <a:spLocks noGrp="1"/>
          </p:cNvSpPr>
          <p:nvPr>
            <p:ph sz="quarter" idx="10" hasCustomPrompt="1"/>
          </p:nvPr>
        </p:nvSpPr>
        <p:spPr>
          <a:xfrm>
            <a:off x="6386053" y="6475109"/>
            <a:ext cx="5501149" cy="277799"/>
          </a:xfrm>
          <a:prstGeom prst="rect">
            <a:avLst/>
          </a:prstGeom>
        </p:spPr>
        <p:txBody>
          <a:bodyPr/>
          <a:lstStyle>
            <a:lvl1pPr marL="0" indent="0" algn="r">
              <a:buFontTx/>
              <a:buNone/>
              <a:defRPr sz="1800">
                <a:solidFill>
                  <a:schemeClr val="bg1"/>
                </a:solidFill>
                <a:latin typeface="Proxima Nova Rg" panose="02000506030000020004" pitchFamily="2" charset="0"/>
              </a:defRPr>
            </a:lvl1pPr>
          </a:lstStyle>
          <a:p>
            <a:r>
              <a:rPr lang="en-US" dirty="0"/>
              <a:t>Meraki MX SD-WAN</a:t>
            </a:r>
          </a:p>
        </p:txBody>
      </p:sp>
    </p:spTree>
    <p:extLst>
      <p:ext uri="{BB962C8B-B14F-4D97-AF65-F5344CB8AC3E}">
        <p14:creationId xmlns:p14="http://schemas.microsoft.com/office/powerpoint/2010/main" val="3981585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435431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copy">
    <p:spTree>
      <p:nvGrpSpPr>
        <p:cNvPr id="1" name=""/>
        <p:cNvGrpSpPr/>
        <p:nvPr/>
      </p:nvGrpSpPr>
      <p:grpSpPr>
        <a:xfrm>
          <a:off x="0" y="0"/>
          <a:ext cx="0" cy="0"/>
          <a:chOff x="0" y="0"/>
          <a:chExt cx="0" cy="0"/>
        </a:xfrm>
      </p:grpSpPr>
      <p:pic>
        <p:nvPicPr>
          <p:cNvPr id="14" name="cisco-meraki-logo.jpg"/>
          <p:cNvPicPr/>
          <p:nvPr userDrawn="1"/>
        </p:nvPicPr>
        <p:blipFill>
          <a:blip r:embed="rId2" cstate="email">
            <a:extLst>
              <a:ext uri="{28A0092B-C50C-407E-A947-70E740481C1C}">
                <a14:useLocalDpi xmlns:a14="http://schemas.microsoft.com/office/drawing/2010/main"/>
              </a:ext>
            </a:extLst>
          </a:blip>
          <a:stretch>
            <a:fillRect/>
          </a:stretch>
        </p:blipFill>
        <p:spPr>
          <a:xfrm>
            <a:off x="481360" y="6493335"/>
            <a:ext cx="1057873" cy="205915"/>
          </a:xfrm>
          <a:prstGeom prst="rect">
            <a:avLst/>
          </a:prstGeom>
          <a:ln w="12700">
            <a:miter lim="400000"/>
          </a:ln>
        </p:spPr>
      </p:pic>
      <p:sp>
        <p:nvSpPr>
          <p:cNvPr id="15" name="Shape 35"/>
          <p:cNvSpPr/>
          <p:nvPr userDrawn="1"/>
        </p:nvSpPr>
        <p:spPr>
          <a:xfrm>
            <a:off x="0" y="6273800"/>
            <a:ext cx="12192000" cy="0"/>
          </a:xfrm>
          <a:prstGeom prst="line">
            <a:avLst/>
          </a:prstGeom>
          <a:ln w="25400">
            <a:solidFill>
              <a:srgbClr val="DCDEE0"/>
            </a:solidFill>
            <a:miter lim="400000"/>
          </a:ln>
        </p:spPr>
        <p:txBody>
          <a:bodyPr lIns="0" tIns="0" rIns="0" bIns="0" anchor="ctr"/>
          <a:lstStyle/>
          <a:p>
            <a:pPr lvl="0">
              <a:defRPr sz="3200"/>
            </a:pPr>
            <a:endParaRPr sz="1600"/>
          </a:p>
        </p:txBody>
      </p:sp>
      <p:sp>
        <p:nvSpPr>
          <p:cNvPr id="3" name="Title 2"/>
          <p:cNvSpPr>
            <a:spLocks noGrp="1"/>
          </p:cNvSpPr>
          <p:nvPr>
            <p:ph type="title" hasCustomPrompt="1"/>
          </p:nvPr>
        </p:nvSpPr>
        <p:spPr>
          <a:xfrm>
            <a:off x="481360" y="464517"/>
            <a:ext cx="10515600" cy="489640"/>
          </a:xfrm>
          <a:prstGeom prst="rect">
            <a:avLst/>
          </a:prstGeom>
        </p:spPr>
        <p:txBody>
          <a:bodyPr/>
          <a:lstStyle>
            <a:lvl1pPr>
              <a:defRPr sz="3300" b="0" i="0" baseline="0">
                <a:solidFill>
                  <a:schemeClr val="accent1"/>
                </a:solidFill>
                <a:latin typeface="Proxima Nova Light" charset="0"/>
                <a:ea typeface="Proxima Nova Light" charset="0"/>
                <a:cs typeface="Proxima Nova Light" charset="0"/>
              </a:defRPr>
            </a:lvl1pPr>
          </a:lstStyle>
          <a:p>
            <a:r>
              <a:rPr lang="en-US" dirty="0"/>
              <a:t>Title of slide</a:t>
            </a:r>
          </a:p>
        </p:txBody>
      </p:sp>
      <p:sp>
        <p:nvSpPr>
          <p:cNvPr id="11" name="Text Placeholder 10"/>
          <p:cNvSpPr>
            <a:spLocks noGrp="1"/>
          </p:cNvSpPr>
          <p:nvPr>
            <p:ph type="body" sz="quarter" idx="13" hasCustomPrompt="1"/>
          </p:nvPr>
        </p:nvSpPr>
        <p:spPr>
          <a:xfrm>
            <a:off x="481360" y="2545290"/>
            <a:ext cx="10515600" cy="1032797"/>
          </a:xfrm>
          <a:prstGeom prst="rect">
            <a:avLst/>
          </a:prstGeom>
        </p:spPr>
        <p:txBody>
          <a:bodyPr/>
          <a:lstStyle>
            <a:lvl1pPr>
              <a:defRPr sz="1800" baseline="0">
                <a:latin typeface="Proxima Nova Rg" panose="02000506030000020004" pitchFamily="2" charset="0"/>
              </a:defRPr>
            </a:lvl1pPr>
            <a:lvl2pPr>
              <a:defRPr sz="1800"/>
            </a:lvl2pPr>
            <a:lvl3pPr>
              <a:defRPr sz="1800"/>
            </a:lvl3pPr>
            <a:lvl4pPr>
              <a:defRPr/>
            </a:lvl4pPr>
          </a:lstStyle>
          <a:p>
            <a:pPr lvl="0"/>
            <a:r>
              <a:rPr lang="en-US" dirty="0"/>
              <a:t>Bullet</a:t>
            </a:r>
          </a:p>
          <a:p>
            <a:pPr lvl="0"/>
            <a:r>
              <a:rPr lang="en-US" dirty="0"/>
              <a:t>Bullet </a:t>
            </a:r>
          </a:p>
          <a:p>
            <a:pPr lvl="0"/>
            <a:r>
              <a:rPr lang="en-US" dirty="0"/>
              <a:t>Bullet</a:t>
            </a:r>
          </a:p>
        </p:txBody>
      </p:sp>
      <p:sp>
        <p:nvSpPr>
          <p:cNvPr id="4" name="Content Placeholder 3"/>
          <p:cNvSpPr>
            <a:spLocks noGrp="1"/>
          </p:cNvSpPr>
          <p:nvPr>
            <p:ph sz="quarter" idx="14" hasCustomPrompt="1"/>
          </p:nvPr>
        </p:nvSpPr>
        <p:spPr>
          <a:xfrm>
            <a:off x="481360" y="1257300"/>
            <a:ext cx="10515253" cy="531744"/>
          </a:xfrm>
          <a:prstGeom prst="rect">
            <a:avLst/>
          </a:prstGeom>
        </p:spPr>
        <p:txBody>
          <a:bodyPr/>
          <a:lstStyle>
            <a:lvl1pPr marL="0" indent="0">
              <a:buFontTx/>
              <a:buNone/>
              <a:defRPr sz="25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Secondary headline</a:t>
            </a:r>
          </a:p>
        </p:txBody>
      </p:sp>
      <p:sp>
        <p:nvSpPr>
          <p:cNvPr id="6" name="Content Placeholder 5"/>
          <p:cNvSpPr>
            <a:spLocks noGrp="1"/>
          </p:cNvSpPr>
          <p:nvPr>
            <p:ph sz="quarter" idx="15" hasCustomPrompt="1"/>
          </p:nvPr>
        </p:nvSpPr>
        <p:spPr>
          <a:xfrm>
            <a:off x="481360" y="2019300"/>
            <a:ext cx="10515253" cy="306456"/>
          </a:xfrm>
          <a:prstGeom prst="rect">
            <a:avLst/>
          </a:prstGeom>
        </p:spPr>
        <p:txBody>
          <a:bodyPr/>
          <a:lstStyle>
            <a:lvl1pPr marL="0" indent="0">
              <a:buFontTx/>
              <a:buNone/>
              <a:defRPr sz="1800">
                <a:latin typeface="Proxima Nova Rg" panose="02000506030000020004" pitchFamily="2" charset="0"/>
              </a:defRPr>
            </a:lvl1pPr>
          </a:lstStyle>
          <a:p>
            <a:pPr lvl="0"/>
            <a:r>
              <a:rPr lang="en-US" dirty="0"/>
              <a:t>Body copy</a:t>
            </a:r>
          </a:p>
        </p:txBody>
      </p:sp>
      <p:sp>
        <p:nvSpPr>
          <p:cNvPr id="10" name="Content Placeholder 3"/>
          <p:cNvSpPr>
            <a:spLocks noGrp="1"/>
          </p:cNvSpPr>
          <p:nvPr>
            <p:ph sz="quarter" idx="10" hasCustomPrompt="1"/>
          </p:nvPr>
        </p:nvSpPr>
        <p:spPr>
          <a:xfrm>
            <a:off x="6858000" y="6475107"/>
            <a:ext cx="5029200" cy="224143"/>
          </a:xfrm>
          <a:prstGeom prst="rect">
            <a:avLst/>
          </a:prstGeom>
        </p:spPr>
        <p:txBody>
          <a:bodyPr/>
          <a:lstStyle>
            <a:lvl1pPr marL="0" indent="0" algn="r">
              <a:buFontTx/>
              <a:buNone/>
              <a:defRPr sz="1800">
                <a:solidFill>
                  <a:schemeClr val="tx1"/>
                </a:solidFill>
                <a:latin typeface="Proxima Nova Rg" panose="02000506030000020004" pitchFamily="2" charset="0"/>
              </a:defRPr>
            </a:lvl1pPr>
          </a:lstStyle>
          <a:p>
            <a:pPr lvl="0"/>
            <a:r>
              <a:rPr lang="en-US" dirty="0"/>
              <a:t>Title of presentation</a:t>
            </a:r>
          </a:p>
        </p:txBody>
      </p:sp>
    </p:spTree>
    <p:extLst>
      <p:ext uri="{BB962C8B-B14F-4D97-AF65-F5344CB8AC3E}">
        <p14:creationId xmlns:p14="http://schemas.microsoft.com/office/powerpoint/2010/main" val="2301195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Title only no-bottom-bar">
  <p:cSld name="1_Title only no-bottom-bar">
    <p:spTree>
      <p:nvGrpSpPr>
        <p:cNvPr id="1" name="Shape 18"/>
        <p:cNvGrpSpPr/>
        <p:nvPr/>
      </p:nvGrpSpPr>
      <p:grpSpPr>
        <a:xfrm>
          <a:off x="0" y="0"/>
          <a:ext cx="0" cy="0"/>
          <a:chOff x="0" y="0"/>
          <a:chExt cx="0" cy="0"/>
        </a:xfrm>
      </p:grpSpPr>
      <p:sp>
        <p:nvSpPr>
          <p:cNvPr id="19" name="Google Shape;19;p20"/>
          <p:cNvSpPr txBox="1">
            <a:spLocks noGrp="1"/>
          </p:cNvSpPr>
          <p:nvPr>
            <p:ph type="title"/>
          </p:nvPr>
        </p:nvSpPr>
        <p:spPr>
          <a:xfrm>
            <a:off x="306272" y="301752"/>
            <a:ext cx="11441230" cy="804672"/>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0000"/>
              </a:buClr>
              <a:buSzPts val="3299"/>
              <a:buFont typeface="Arial"/>
              <a:buNone/>
              <a:defRPr sz="3299"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20" name="Google Shape;20;p20"/>
          <p:cNvSpPr/>
          <p:nvPr/>
        </p:nvSpPr>
        <p:spPr>
          <a:xfrm>
            <a:off x="406488" y="6350000"/>
            <a:ext cx="11341014" cy="21336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8157713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90"/>
            <a:ext cx="11127318" cy="97578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61" tIns="60931" rIns="121861" bIns="60931" numCol="1" anchor="ctr" anchorCtr="0" compatLnSpc="1">
            <a:prstTxWarp prst="textNoShape">
              <a:avLst/>
            </a:prstTxWarp>
          </a:bodyPr>
          <a:lstStyle>
            <a:lvl1pPr>
              <a:defRPr lang="en-GB" sz="3299" b="0" i="0" kern="1200" baseline="0" dirty="0">
                <a:solidFill>
                  <a:schemeClr val="accent1"/>
                </a:solidFill>
                <a:latin typeface="Arial Regular"/>
                <a:ea typeface="MS PGothic" panose="020B0600070205080204" pitchFamily="34" charset="-128"/>
                <a:cs typeface="Arial Regular"/>
              </a:defRPr>
            </a:lvl1pPr>
          </a:lstStyle>
          <a:p>
            <a:pPr lvl="0"/>
            <a:r>
              <a:rPr lang="en-US" dirty="0"/>
              <a:t>Click to edit Master title style</a:t>
            </a:r>
            <a:endParaRPr lang="en-GB" dirty="0"/>
          </a:p>
        </p:txBody>
      </p:sp>
    </p:spTree>
    <p:extLst>
      <p:ext uri="{BB962C8B-B14F-4D97-AF65-F5344CB8AC3E}">
        <p14:creationId xmlns:p14="http://schemas.microsoft.com/office/powerpoint/2010/main" val="2649747705"/>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49"/>
        <p:cNvGrpSpPr/>
        <p:nvPr/>
      </p:nvGrpSpPr>
      <p:grpSpPr>
        <a:xfrm>
          <a:off x="0" y="0"/>
          <a:ext cx="0" cy="0"/>
          <a:chOff x="0" y="0"/>
          <a:chExt cx="0" cy="0"/>
        </a:xfrm>
      </p:grpSpPr>
      <p:sp>
        <p:nvSpPr>
          <p:cNvPr id="50" name="Google Shape;50;p7"/>
          <p:cNvSpPr txBox="1">
            <a:spLocks noGrp="1"/>
          </p:cNvSpPr>
          <p:nvPr>
            <p:ph type="sldNum" idx="12"/>
          </p:nvPr>
        </p:nvSpPr>
        <p:spPr>
          <a:xfrm>
            <a:off x="11296612" y="6217622"/>
            <a:ext cx="731591" cy="524700"/>
          </a:xfrm>
          <a:prstGeom prst="rect">
            <a:avLst/>
          </a:prstGeom>
        </p:spPr>
        <p:txBody>
          <a:bodyPr spcFirstLastPara="1" wrap="square" lIns="121875" tIns="121875" rIns="121875" bIns="12187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US" smtClean="0"/>
              <a:pPr/>
              <a:t>‹#›</a:t>
            </a:fld>
            <a:endParaRPr lang="en-US"/>
          </a:p>
        </p:txBody>
      </p:sp>
      <p:sp>
        <p:nvSpPr>
          <p:cNvPr id="52" name="Google Shape;52;p7"/>
          <p:cNvSpPr txBox="1">
            <a:spLocks noGrp="1"/>
          </p:cNvSpPr>
          <p:nvPr>
            <p:ph type="title"/>
          </p:nvPr>
        </p:nvSpPr>
        <p:spPr>
          <a:xfrm>
            <a:off x="415601" y="255633"/>
            <a:ext cx="11360659" cy="763500"/>
          </a:xfrm>
          <a:prstGeom prst="rect">
            <a:avLst/>
          </a:prstGeom>
        </p:spPr>
        <p:txBody>
          <a:bodyPr spcFirstLastPara="1" wrap="square" lIns="121875" tIns="121875" rIns="121875" bIns="121875" anchor="t" anchorCtr="0"/>
          <a:lstStyle>
            <a:lvl1pPr lvl="0"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1pPr>
            <a:lvl2pPr lvl="1"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2pPr>
            <a:lvl3pPr lvl="2"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3pPr>
            <a:lvl4pPr lvl="3"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4pPr>
            <a:lvl5pPr lvl="4"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5pPr>
            <a:lvl6pPr lvl="5"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6pPr>
            <a:lvl7pPr lvl="6"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7pPr>
            <a:lvl8pPr lvl="7"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8pPr>
            <a:lvl9pPr lvl="8" rtl="0">
              <a:spcBef>
                <a:spcPts val="0"/>
              </a:spcBef>
              <a:spcAft>
                <a:spcPts val="0"/>
              </a:spcAft>
              <a:buClr>
                <a:srgbClr val="65B144"/>
              </a:buClr>
              <a:buSzPts val="3700"/>
              <a:buFont typeface="Proxima Nova"/>
              <a:buNone/>
              <a:defRPr sz="3700">
                <a:solidFill>
                  <a:srgbClr val="65B14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12135035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427E-26D3-0345-A3DB-8CC52740427D}"/>
              </a:ext>
            </a:extLst>
          </p:cNvPr>
          <p:cNvSpPr>
            <a:spLocks noGrp="1"/>
          </p:cNvSpPr>
          <p:nvPr>
            <p:ph type="ctrTitle"/>
          </p:nvPr>
        </p:nvSpPr>
        <p:spPr>
          <a:xfrm>
            <a:off x="1524000" y="1122363"/>
            <a:ext cx="9144000" cy="2387600"/>
          </a:xfrm>
        </p:spPr>
        <p:txBody>
          <a:bodyPr anchor="b"/>
          <a:lstStyle>
            <a:lvl1pPr algn="ctr">
              <a:defRPr sz="6000">
                <a:latin typeface="+mn-lt"/>
              </a:defRPr>
            </a:lvl1pPr>
          </a:lstStyle>
          <a:p>
            <a:r>
              <a:rPr lang="ja-JP" altLang="en-US"/>
              <a:t>マスター タイトルの書式設定</a:t>
            </a:r>
            <a:endParaRPr lang="en-US"/>
          </a:p>
        </p:txBody>
      </p:sp>
      <p:sp>
        <p:nvSpPr>
          <p:cNvPr id="3" name="Subtitle 2">
            <a:extLst>
              <a:ext uri="{FF2B5EF4-FFF2-40B4-BE49-F238E27FC236}">
                <a16:creationId xmlns:a16="http://schemas.microsoft.com/office/drawing/2014/main" id="{5B04D677-94CD-D14B-BFE7-91F9B770D221}"/>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8" name="Slide Number Placeholder 7">
            <a:extLst>
              <a:ext uri="{FF2B5EF4-FFF2-40B4-BE49-F238E27FC236}">
                <a16:creationId xmlns:a16="http://schemas.microsoft.com/office/drawing/2014/main" id="{8F2AE81A-9D5A-8843-A702-BE4597D998C0}"/>
              </a:ext>
            </a:extLst>
          </p:cNvPr>
          <p:cNvSpPr>
            <a:spLocks noGrp="1"/>
          </p:cNvSpPr>
          <p:nvPr>
            <p:ph type="sldNum" sz="quarter" idx="11"/>
          </p:nvPr>
        </p:nvSpPr>
        <p:spPr/>
        <p:txBody>
          <a:body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19090060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owerful Statemen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27395FD-D6E7-D242-98DD-23EE32EBEB5C}"/>
              </a:ext>
            </a:extLst>
          </p:cNvPr>
          <p:cNvSpPr>
            <a:spLocks noGrp="1"/>
          </p:cNvSpPr>
          <p:nvPr>
            <p:ph type="body" sz="quarter" idx="10"/>
          </p:nvPr>
        </p:nvSpPr>
        <p:spPr>
          <a:xfrm>
            <a:off x="1951038" y="1882392"/>
            <a:ext cx="8289925" cy="2301422"/>
          </a:xfrm>
        </p:spPr>
        <p:txBody>
          <a:bodyPr anchor="ctr">
            <a:normAutofit/>
          </a:bodyPr>
          <a:lstStyle>
            <a:lvl1pPr marL="0" indent="0" algn="ctr">
              <a:buNone/>
              <a:defRPr sz="3200" b="0" i="0">
                <a:solidFill>
                  <a:schemeClr val="tx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9" name="Text Placeholder 8">
            <a:extLst>
              <a:ext uri="{FF2B5EF4-FFF2-40B4-BE49-F238E27FC236}">
                <a16:creationId xmlns:a16="http://schemas.microsoft.com/office/drawing/2014/main" id="{01FAE9A0-FCCA-9B48-85B6-7D73D8FEEC8F}"/>
              </a:ext>
            </a:extLst>
          </p:cNvPr>
          <p:cNvSpPr>
            <a:spLocks noGrp="1"/>
          </p:cNvSpPr>
          <p:nvPr>
            <p:ph type="body" sz="quarter" idx="11" hasCustomPrompt="1"/>
          </p:nvPr>
        </p:nvSpPr>
        <p:spPr>
          <a:xfrm>
            <a:off x="4311649" y="4445978"/>
            <a:ext cx="3568700" cy="291440"/>
          </a:xfrm>
        </p:spPr>
        <p:txBody>
          <a:bodyPr>
            <a:normAutofit/>
          </a:bodyPr>
          <a:lstStyle>
            <a:lvl1pPr marL="0" indent="0" algn="ctr">
              <a:buNone/>
              <a:defRPr sz="1400" b="1" i="0">
                <a:solidFill>
                  <a:schemeClr val="accent3"/>
                </a:solidFill>
                <a:latin typeface="+mj-lt"/>
              </a:defRPr>
            </a:lvl1pPr>
            <a:lvl2pPr marL="457200" indent="0" algn="ctr">
              <a:buNone/>
              <a:defRPr b="1" i="0">
                <a:latin typeface="Proxima Nova" panose="02000506030000020004" pitchFamily="2" charset="77"/>
              </a:defRPr>
            </a:lvl2pPr>
            <a:lvl3pPr marL="914400" indent="0" algn="ctr">
              <a:buNone/>
              <a:defRPr b="1" i="0">
                <a:latin typeface="Proxima Nova" panose="02000506030000020004" pitchFamily="2" charset="77"/>
              </a:defRPr>
            </a:lvl3pPr>
            <a:lvl4pPr marL="1371600" indent="0" algn="ctr">
              <a:buNone/>
              <a:defRPr b="1" i="0">
                <a:latin typeface="Proxima Nova" panose="02000506030000020004" pitchFamily="2" charset="77"/>
              </a:defRPr>
            </a:lvl4pPr>
            <a:lvl5pPr marL="1828800" indent="0" algn="ctr">
              <a:buNone/>
              <a:defRPr b="1" i="0">
                <a:latin typeface="Proxima Nova" panose="02000506030000020004" pitchFamily="2" charset="77"/>
              </a:defRPr>
            </a:lvl5pPr>
          </a:lstStyle>
          <a:p>
            <a:pPr lvl="0"/>
            <a:r>
              <a:rPr lang="en-US" dirty="0"/>
              <a:t>EDIT MASTER TEXT STYLES</a:t>
            </a:r>
          </a:p>
        </p:txBody>
      </p:sp>
      <p:sp>
        <p:nvSpPr>
          <p:cNvPr id="10" name="Rectangle 9">
            <a:extLst>
              <a:ext uri="{FF2B5EF4-FFF2-40B4-BE49-F238E27FC236}">
                <a16:creationId xmlns:a16="http://schemas.microsoft.com/office/drawing/2014/main" id="{0ED05750-87CF-A645-9E6A-42068BDFA27B}"/>
              </a:ext>
            </a:extLst>
          </p:cNvPr>
          <p:cNvSpPr/>
          <p:nvPr userDrawn="1"/>
        </p:nvSpPr>
        <p:spPr>
          <a:xfrm>
            <a:off x="0" y="6721434"/>
            <a:ext cx="12192000" cy="136566"/>
          </a:xfrm>
          <a:prstGeom prst="rect">
            <a:avLst/>
          </a:prstGeom>
          <a:gradFill>
            <a:gsLst>
              <a:gs pos="0">
                <a:schemeClr val="accent6"/>
              </a:gs>
              <a:gs pos="100000">
                <a:srgbClr val="9BC03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 name="Slide Number Placeholder 5">
            <a:extLst>
              <a:ext uri="{FF2B5EF4-FFF2-40B4-BE49-F238E27FC236}">
                <a16:creationId xmlns:a16="http://schemas.microsoft.com/office/drawing/2014/main" id="{5E2C0182-04C6-F249-80B1-48D2EF41FA06}"/>
              </a:ext>
            </a:extLst>
          </p:cNvPr>
          <p:cNvSpPr>
            <a:spLocks noGrp="1"/>
          </p:cNvSpPr>
          <p:nvPr>
            <p:ph type="sldNum" sz="quarter" idx="13"/>
          </p:nvPr>
        </p:nvSpPr>
        <p:spPr/>
        <p:txBody>
          <a:body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39743885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ement +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877B-14D4-4F4F-8F05-C9062BB63F1F}"/>
              </a:ext>
            </a:extLst>
          </p:cNvPr>
          <p:cNvSpPr>
            <a:spLocks noGrp="1"/>
          </p:cNvSpPr>
          <p:nvPr>
            <p:ph type="title"/>
          </p:nvPr>
        </p:nvSpPr>
        <p:spPr>
          <a:xfrm>
            <a:off x="1022305" y="1227385"/>
            <a:ext cx="3930185" cy="2120272"/>
          </a:xfrm>
        </p:spPr>
        <p:txBody>
          <a:bodyPr anchor="b">
            <a:normAutofit/>
          </a:bodyPr>
          <a:lstStyle>
            <a:lvl1pPr>
              <a:lnSpc>
                <a:spcPct val="100000"/>
              </a:lnSpc>
              <a:defRPr sz="3200" b="0" i="0">
                <a:latin typeface="+mj-lt"/>
              </a:defRPr>
            </a:lvl1pPr>
          </a:lstStyle>
          <a:p>
            <a:r>
              <a:rPr lang="ja-JP" altLang="en-US"/>
              <a:t>マスター タイトルの書式設定</a:t>
            </a:r>
            <a:endParaRPr lang="en-US" dirty="0"/>
          </a:p>
        </p:txBody>
      </p:sp>
      <p:sp>
        <p:nvSpPr>
          <p:cNvPr id="4" name="Slide Number Placeholder 3">
            <a:extLst>
              <a:ext uri="{FF2B5EF4-FFF2-40B4-BE49-F238E27FC236}">
                <a16:creationId xmlns:a16="http://schemas.microsoft.com/office/drawing/2014/main" id="{994F71F0-ED90-F145-8AF8-2019AA90FF29}"/>
              </a:ext>
            </a:extLst>
          </p:cNvPr>
          <p:cNvSpPr>
            <a:spLocks noGrp="1"/>
          </p:cNvSpPr>
          <p:nvPr>
            <p:ph type="sldNum" sz="quarter" idx="11"/>
          </p:nvPr>
        </p:nvSpPr>
        <p:spPr>
          <a:xfrm>
            <a:off x="11749668" y="6356351"/>
            <a:ext cx="442332" cy="365125"/>
          </a:xfrm>
        </p:spPr>
        <p:txBody>
          <a:bodyPr/>
          <a:lstStyle/>
          <a:p>
            <a:fld id="{81E515BA-86A2-9F44-B9BC-89396DBF8D21}" type="slidenum">
              <a:rPr lang="en-US" smtClean="0"/>
              <a:pPr/>
              <a:t>‹#›</a:t>
            </a:fld>
            <a:endParaRPr lang="en-US" dirty="0"/>
          </a:p>
        </p:txBody>
      </p:sp>
      <p:sp>
        <p:nvSpPr>
          <p:cNvPr id="8" name="Text Placeholder 7">
            <a:extLst>
              <a:ext uri="{FF2B5EF4-FFF2-40B4-BE49-F238E27FC236}">
                <a16:creationId xmlns:a16="http://schemas.microsoft.com/office/drawing/2014/main" id="{C4BA34F9-A34F-4F47-8EC9-015123AB6A88}"/>
              </a:ext>
            </a:extLst>
          </p:cNvPr>
          <p:cNvSpPr>
            <a:spLocks noGrp="1"/>
          </p:cNvSpPr>
          <p:nvPr>
            <p:ph type="body" sz="quarter" idx="13" hasCustomPrompt="1"/>
          </p:nvPr>
        </p:nvSpPr>
        <p:spPr>
          <a:xfrm>
            <a:off x="1022233" y="3534406"/>
            <a:ext cx="3930205" cy="1896763"/>
          </a:xfrm>
        </p:spPr>
        <p:txBody>
          <a:bodyPr>
            <a:normAutofit/>
          </a:bodyPr>
          <a:lstStyle>
            <a:lvl1pPr marL="0" indent="0">
              <a:lnSpc>
                <a:spcPct val="100000"/>
              </a:lnSpc>
              <a:buNone/>
              <a:defRPr sz="1600">
                <a:solidFill>
                  <a:schemeClr val="tx2"/>
                </a:solidFill>
                <a:latin typeface="+mn-lt"/>
              </a:defRPr>
            </a:lvl1pPr>
          </a:lstStyle>
          <a:p>
            <a:pPr lvl="0"/>
            <a:r>
              <a:rPr lang="en-US" dirty="0"/>
              <a:t>This is another subtitle</a:t>
            </a:r>
          </a:p>
        </p:txBody>
      </p:sp>
      <p:sp>
        <p:nvSpPr>
          <p:cNvPr id="6" name="Picture Placeholder 5">
            <a:extLst>
              <a:ext uri="{FF2B5EF4-FFF2-40B4-BE49-F238E27FC236}">
                <a16:creationId xmlns:a16="http://schemas.microsoft.com/office/drawing/2014/main" id="{CD4C7AB5-6D1B-F847-AEA9-07372067F0EB}"/>
              </a:ext>
            </a:extLst>
          </p:cNvPr>
          <p:cNvSpPr>
            <a:spLocks noGrp="1"/>
          </p:cNvSpPr>
          <p:nvPr>
            <p:ph type="pic" sz="quarter" idx="12"/>
          </p:nvPr>
        </p:nvSpPr>
        <p:spPr>
          <a:xfrm>
            <a:off x="6096000" y="963496"/>
            <a:ext cx="6099048" cy="4774518"/>
          </a:xfrm>
        </p:spPr>
        <p:txBody>
          <a:bodyPr/>
          <a:lstStyle>
            <a:lvl1pPr>
              <a:defRPr>
                <a:latin typeface="+mj-lt"/>
              </a:defRPr>
            </a:lvl1pPr>
          </a:lstStyle>
          <a:p>
            <a:r>
              <a:rPr lang="ja-JP" altLang="en-US"/>
              <a:t>アイコンをクリックして図を追加</a:t>
            </a:r>
            <a:endParaRPr lang="en-US"/>
          </a:p>
        </p:txBody>
      </p:sp>
    </p:spTree>
    <p:extLst>
      <p:ext uri="{BB962C8B-B14F-4D97-AF65-F5344CB8AC3E}">
        <p14:creationId xmlns:p14="http://schemas.microsoft.com/office/powerpoint/2010/main" val="20759349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tement + Full Bleed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877B-14D4-4F4F-8F05-C9062BB63F1F}"/>
              </a:ext>
            </a:extLst>
          </p:cNvPr>
          <p:cNvSpPr>
            <a:spLocks noGrp="1"/>
          </p:cNvSpPr>
          <p:nvPr>
            <p:ph type="title"/>
          </p:nvPr>
        </p:nvSpPr>
        <p:spPr>
          <a:xfrm>
            <a:off x="652787" y="688765"/>
            <a:ext cx="4583093" cy="1077404"/>
          </a:xfrm>
        </p:spPr>
        <p:txBody>
          <a:bodyPr anchor="b">
            <a:normAutofit/>
          </a:bodyPr>
          <a:lstStyle>
            <a:lvl1pPr>
              <a:lnSpc>
                <a:spcPct val="100000"/>
              </a:lnSpc>
              <a:defRPr sz="3200" b="0" i="0">
                <a:latin typeface="+mj-lt"/>
              </a:defRPr>
            </a:lvl1pPr>
          </a:lstStyle>
          <a:p>
            <a:r>
              <a:rPr lang="ja-JP" altLang="en-US"/>
              <a:t>マスター タイトルの書式設定</a:t>
            </a:r>
            <a:endParaRPr lang="en-US" dirty="0"/>
          </a:p>
        </p:txBody>
      </p:sp>
      <p:sp>
        <p:nvSpPr>
          <p:cNvPr id="4" name="Slide Number Placeholder 3">
            <a:extLst>
              <a:ext uri="{FF2B5EF4-FFF2-40B4-BE49-F238E27FC236}">
                <a16:creationId xmlns:a16="http://schemas.microsoft.com/office/drawing/2014/main" id="{994F71F0-ED90-F145-8AF8-2019AA90FF29}"/>
              </a:ext>
            </a:extLst>
          </p:cNvPr>
          <p:cNvSpPr>
            <a:spLocks noGrp="1"/>
          </p:cNvSpPr>
          <p:nvPr>
            <p:ph type="sldNum" sz="quarter" idx="11"/>
          </p:nvPr>
        </p:nvSpPr>
        <p:spPr>
          <a:xfrm>
            <a:off x="11749668" y="6356351"/>
            <a:ext cx="442332" cy="365125"/>
          </a:xfrm>
        </p:spPr>
        <p:txBody>
          <a:bodyPr/>
          <a:lstStyle/>
          <a:p>
            <a:fld id="{81E515BA-86A2-9F44-B9BC-89396DBF8D21}" type="slidenum">
              <a:rPr lang="en-US" smtClean="0"/>
              <a:pPr/>
              <a:t>‹#›</a:t>
            </a:fld>
            <a:endParaRPr lang="en-US" dirty="0"/>
          </a:p>
        </p:txBody>
      </p:sp>
      <p:sp>
        <p:nvSpPr>
          <p:cNvPr id="6" name="Picture Placeholder 5">
            <a:extLst>
              <a:ext uri="{FF2B5EF4-FFF2-40B4-BE49-F238E27FC236}">
                <a16:creationId xmlns:a16="http://schemas.microsoft.com/office/drawing/2014/main" id="{CD4C7AB5-6D1B-F847-AEA9-07372067F0EB}"/>
              </a:ext>
            </a:extLst>
          </p:cNvPr>
          <p:cNvSpPr>
            <a:spLocks noGrp="1"/>
          </p:cNvSpPr>
          <p:nvPr>
            <p:ph type="pic" sz="quarter" idx="12"/>
          </p:nvPr>
        </p:nvSpPr>
        <p:spPr>
          <a:xfrm>
            <a:off x="6096000" y="-1"/>
            <a:ext cx="6099048" cy="6858001"/>
          </a:xfrm>
        </p:spPr>
        <p:txBody>
          <a:bodyPr/>
          <a:lstStyle>
            <a:lvl1pPr>
              <a:defRPr>
                <a:latin typeface="+mj-lt"/>
              </a:defRPr>
            </a:lvl1pPr>
          </a:lstStyle>
          <a:p>
            <a:r>
              <a:rPr lang="ja-JP" altLang="en-US"/>
              <a:t>アイコンをクリックして図を追加</a:t>
            </a:r>
            <a:endParaRPr lang="en-US"/>
          </a:p>
        </p:txBody>
      </p:sp>
      <p:sp>
        <p:nvSpPr>
          <p:cNvPr id="5" name="Text Placeholder 4">
            <a:extLst>
              <a:ext uri="{FF2B5EF4-FFF2-40B4-BE49-F238E27FC236}">
                <a16:creationId xmlns:a16="http://schemas.microsoft.com/office/drawing/2014/main" id="{6FB5A4CC-29F1-0F47-8BA2-882D53FFFE49}"/>
              </a:ext>
            </a:extLst>
          </p:cNvPr>
          <p:cNvSpPr>
            <a:spLocks noGrp="1"/>
          </p:cNvSpPr>
          <p:nvPr>
            <p:ph type="body" sz="quarter" idx="13"/>
          </p:nvPr>
        </p:nvSpPr>
        <p:spPr>
          <a:xfrm>
            <a:off x="653007" y="1972654"/>
            <a:ext cx="4582873" cy="394589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45690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 + 3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877B-14D4-4F4F-8F05-C9062BB63F1F}"/>
              </a:ext>
            </a:extLst>
          </p:cNvPr>
          <p:cNvSpPr>
            <a:spLocks noGrp="1"/>
          </p:cNvSpPr>
          <p:nvPr>
            <p:ph type="title"/>
          </p:nvPr>
        </p:nvSpPr>
        <p:spPr>
          <a:xfrm>
            <a:off x="1022305" y="1227385"/>
            <a:ext cx="3930185" cy="2120272"/>
          </a:xfrm>
        </p:spPr>
        <p:txBody>
          <a:bodyPr anchor="b">
            <a:normAutofit/>
          </a:bodyPr>
          <a:lstStyle>
            <a:lvl1pPr>
              <a:lnSpc>
                <a:spcPct val="100000"/>
              </a:lnSpc>
              <a:defRPr sz="3200" b="0" i="0">
                <a:latin typeface="+mj-lt"/>
              </a:defRPr>
            </a:lvl1pPr>
          </a:lstStyle>
          <a:p>
            <a:r>
              <a:rPr lang="ja-JP" altLang="en-US"/>
              <a:t>マスター タイトルの書式設定</a:t>
            </a:r>
            <a:endParaRPr lang="en-US" dirty="0"/>
          </a:p>
        </p:txBody>
      </p:sp>
      <p:sp>
        <p:nvSpPr>
          <p:cNvPr id="4" name="Slide Number Placeholder 3">
            <a:extLst>
              <a:ext uri="{FF2B5EF4-FFF2-40B4-BE49-F238E27FC236}">
                <a16:creationId xmlns:a16="http://schemas.microsoft.com/office/drawing/2014/main" id="{994F71F0-ED90-F145-8AF8-2019AA90FF29}"/>
              </a:ext>
            </a:extLst>
          </p:cNvPr>
          <p:cNvSpPr>
            <a:spLocks noGrp="1"/>
          </p:cNvSpPr>
          <p:nvPr>
            <p:ph type="sldNum" sz="quarter" idx="11"/>
          </p:nvPr>
        </p:nvSpPr>
        <p:spPr>
          <a:xfrm>
            <a:off x="11749668" y="6356351"/>
            <a:ext cx="442332" cy="365125"/>
          </a:xfrm>
        </p:spPr>
        <p:txBody>
          <a:bodyPr/>
          <a:lstStyle/>
          <a:p>
            <a:fld id="{81E515BA-86A2-9F44-B9BC-89396DBF8D21}" type="slidenum">
              <a:rPr lang="en-US" smtClean="0"/>
              <a:pPr/>
              <a:t>‹#›</a:t>
            </a:fld>
            <a:endParaRPr lang="en-US" dirty="0"/>
          </a:p>
        </p:txBody>
      </p:sp>
      <p:sp>
        <p:nvSpPr>
          <p:cNvPr id="8" name="Text Placeholder 7">
            <a:extLst>
              <a:ext uri="{FF2B5EF4-FFF2-40B4-BE49-F238E27FC236}">
                <a16:creationId xmlns:a16="http://schemas.microsoft.com/office/drawing/2014/main" id="{C4BA34F9-A34F-4F47-8EC9-015123AB6A88}"/>
              </a:ext>
            </a:extLst>
          </p:cNvPr>
          <p:cNvSpPr>
            <a:spLocks noGrp="1"/>
          </p:cNvSpPr>
          <p:nvPr>
            <p:ph type="body" sz="quarter" idx="13" hasCustomPrompt="1"/>
          </p:nvPr>
        </p:nvSpPr>
        <p:spPr>
          <a:xfrm>
            <a:off x="1022233" y="3534406"/>
            <a:ext cx="3930205" cy="1896763"/>
          </a:xfrm>
        </p:spPr>
        <p:txBody>
          <a:bodyPr>
            <a:noAutofit/>
          </a:bodyPr>
          <a:lstStyle>
            <a:lvl1pPr marL="0" indent="0">
              <a:lnSpc>
                <a:spcPct val="120000"/>
              </a:lnSpc>
              <a:buNone/>
              <a:defRPr sz="1600">
                <a:solidFill>
                  <a:schemeClr val="tx2"/>
                </a:solidFill>
                <a:latin typeface="+mn-lt"/>
              </a:defRPr>
            </a:lvl1pPr>
          </a:lstStyle>
          <a:p>
            <a:pPr lvl="0"/>
            <a:r>
              <a:rPr lang="en-US" dirty="0"/>
              <a:t>This is another subtitle</a:t>
            </a:r>
          </a:p>
        </p:txBody>
      </p:sp>
      <p:sp>
        <p:nvSpPr>
          <p:cNvPr id="6" name="Picture Placeholder 5">
            <a:extLst>
              <a:ext uri="{FF2B5EF4-FFF2-40B4-BE49-F238E27FC236}">
                <a16:creationId xmlns:a16="http://schemas.microsoft.com/office/drawing/2014/main" id="{CD4C7AB5-6D1B-F847-AEA9-07372067F0EB}"/>
              </a:ext>
            </a:extLst>
          </p:cNvPr>
          <p:cNvSpPr>
            <a:spLocks noGrp="1"/>
          </p:cNvSpPr>
          <p:nvPr>
            <p:ph type="pic" sz="quarter" idx="12"/>
          </p:nvPr>
        </p:nvSpPr>
        <p:spPr>
          <a:xfrm>
            <a:off x="8381950" y="1320204"/>
            <a:ext cx="3810051" cy="4217593"/>
          </a:xfrm>
        </p:spPr>
        <p:txBody>
          <a:bodyPr/>
          <a:lstStyle/>
          <a:p>
            <a:r>
              <a:rPr lang="ja-JP" altLang="en-US"/>
              <a:t>アイコンをクリックして図を追加</a:t>
            </a:r>
            <a:endParaRPr lang="en-US"/>
          </a:p>
        </p:txBody>
      </p:sp>
      <p:sp>
        <p:nvSpPr>
          <p:cNvPr id="7" name="Picture Placeholder 6">
            <a:extLst>
              <a:ext uri="{FF2B5EF4-FFF2-40B4-BE49-F238E27FC236}">
                <a16:creationId xmlns:a16="http://schemas.microsoft.com/office/drawing/2014/main" id="{2B9851EF-25EA-474F-B5A9-9E367C238423}"/>
              </a:ext>
            </a:extLst>
          </p:cNvPr>
          <p:cNvSpPr>
            <a:spLocks noGrp="1"/>
          </p:cNvSpPr>
          <p:nvPr>
            <p:ph type="pic" sz="quarter" idx="14"/>
          </p:nvPr>
        </p:nvSpPr>
        <p:spPr>
          <a:xfrm>
            <a:off x="6797091" y="3534405"/>
            <a:ext cx="2286000" cy="2286000"/>
          </a:xfrm>
        </p:spPr>
        <p:txBody>
          <a:bodyPr/>
          <a:lstStyle/>
          <a:p>
            <a:r>
              <a:rPr lang="ja-JP" altLang="en-US"/>
              <a:t>アイコンをクリックして図を追加</a:t>
            </a:r>
            <a:endParaRPr lang="en-US"/>
          </a:p>
        </p:txBody>
      </p:sp>
      <p:sp>
        <p:nvSpPr>
          <p:cNvPr id="9" name="Picture Placeholder 6">
            <a:extLst>
              <a:ext uri="{FF2B5EF4-FFF2-40B4-BE49-F238E27FC236}">
                <a16:creationId xmlns:a16="http://schemas.microsoft.com/office/drawing/2014/main" id="{57030724-EC26-3A48-B288-38484F888B0F}"/>
              </a:ext>
            </a:extLst>
          </p:cNvPr>
          <p:cNvSpPr>
            <a:spLocks noGrp="1"/>
          </p:cNvSpPr>
          <p:nvPr>
            <p:ph type="pic" sz="quarter" idx="15"/>
          </p:nvPr>
        </p:nvSpPr>
        <p:spPr>
          <a:xfrm>
            <a:off x="5654091" y="883687"/>
            <a:ext cx="2286000" cy="2286000"/>
          </a:xfrm>
        </p:spPr>
        <p:txBody>
          <a:bodyPr/>
          <a:lstStyle/>
          <a:p>
            <a:r>
              <a:rPr lang="ja-JP" altLang="en-US"/>
              <a:t>アイコンをクリックして図を追加</a:t>
            </a:r>
            <a:endParaRPr lang="en-US"/>
          </a:p>
        </p:txBody>
      </p:sp>
    </p:spTree>
    <p:extLst>
      <p:ext uri="{BB962C8B-B14F-4D97-AF65-F5344CB8AC3E}">
        <p14:creationId xmlns:p14="http://schemas.microsoft.com/office/powerpoint/2010/main" val="36136978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en Sid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1DE0006-7E94-3B41-8793-AD1750C127BD}"/>
              </a:ext>
            </a:extLst>
          </p:cNvPr>
          <p:cNvSpPr/>
          <p:nvPr userDrawn="1"/>
        </p:nvSpPr>
        <p:spPr>
          <a:xfrm>
            <a:off x="5560043" y="6492876"/>
            <a:ext cx="6631956"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Rectangle 10">
            <a:extLst>
              <a:ext uri="{FF2B5EF4-FFF2-40B4-BE49-F238E27FC236}">
                <a16:creationId xmlns:a16="http://schemas.microsoft.com/office/drawing/2014/main" id="{930C5F4A-489D-2947-93D5-C5E035F6FCB6}"/>
              </a:ext>
            </a:extLst>
          </p:cNvPr>
          <p:cNvSpPr/>
          <p:nvPr userDrawn="1"/>
        </p:nvSpPr>
        <p:spPr>
          <a:xfrm>
            <a:off x="-1" y="2"/>
            <a:ext cx="6080760" cy="6857998"/>
          </a:xfrm>
          <a:prstGeom prst="rect">
            <a:avLst/>
          </a:prstGeom>
          <a:gradFill>
            <a:gsLst>
              <a:gs pos="0">
                <a:schemeClr val="accent6"/>
              </a:gs>
              <a:gs pos="100000">
                <a:srgbClr val="9BC03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mj-lt"/>
            </a:endParaRPr>
          </a:p>
        </p:txBody>
      </p:sp>
      <p:sp>
        <p:nvSpPr>
          <p:cNvPr id="9" name="Title 1">
            <a:extLst>
              <a:ext uri="{FF2B5EF4-FFF2-40B4-BE49-F238E27FC236}">
                <a16:creationId xmlns:a16="http://schemas.microsoft.com/office/drawing/2014/main" id="{625172AE-371F-C748-ACC8-4AE2BE2AC5B0}"/>
              </a:ext>
            </a:extLst>
          </p:cNvPr>
          <p:cNvSpPr>
            <a:spLocks noGrp="1"/>
          </p:cNvSpPr>
          <p:nvPr>
            <p:ph type="title"/>
          </p:nvPr>
        </p:nvSpPr>
        <p:spPr>
          <a:xfrm>
            <a:off x="776825" y="1227385"/>
            <a:ext cx="3930185" cy="2120272"/>
          </a:xfrm>
        </p:spPr>
        <p:txBody>
          <a:bodyPr anchor="b">
            <a:normAutofit/>
          </a:bodyPr>
          <a:lstStyle>
            <a:lvl1pPr>
              <a:lnSpc>
                <a:spcPct val="100000"/>
              </a:lnSpc>
              <a:defRPr sz="3200" b="0" i="0">
                <a:solidFill>
                  <a:schemeClr val="bg1"/>
                </a:solidFill>
                <a:latin typeface="+mj-lt"/>
              </a:defRPr>
            </a:lvl1pPr>
          </a:lstStyle>
          <a:p>
            <a:r>
              <a:rPr lang="ja-JP" altLang="en-US"/>
              <a:t>マスター タイトルの書式設定</a:t>
            </a:r>
            <a:endParaRPr lang="en-US" dirty="0"/>
          </a:p>
        </p:txBody>
      </p:sp>
      <p:sp>
        <p:nvSpPr>
          <p:cNvPr id="10" name="Text Placeholder 7">
            <a:extLst>
              <a:ext uri="{FF2B5EF4-FFF2-40B4-BE49-F238E27FC236}">
                <a16:creationId xmlns:a16="http://schemas.microsoft.com/office/drawing/2014/main" id="{FCBCC2FA-E88C-1344-BCBB-4E3FD56B05A9}"/>
              </a:ext>
            </a:extLst>
          </p:cNvPr>
          <p:cNvSpPr>
            <a:spLocks noGrp="1"/>
          </p:cNvSpPr>
          <p:nvPr>
            <p:ph type="body" sz="quarter" idx="13" hasCustomPrompt="1"/>
          </p:nvPr>
        </p:nvSpPr>
        <p:spPr>
          <a:xfrm>
            <a:off x="776753" y="3534406"/>
            <a:ext cx="3930205" cy="1896763"/>
          </a:xfrm>
        </p:spPr>
        <p:txBody>
          <a:bodyPr>
            <a:normAutofit/>
          </a:bodyPr>
          <a:lstStyle>
            <a:lvl1pPr marL="0" indent="0">
              <a:lnSpc>
                <a:spcPct val="120000"/>
              </a:lnSpc>
              <a:buNone/>
              <a:defRPr sz="1600">
                <a:solidFill>
                  <a:schemeClr val="bg1"/>
                </a:solidFill>
              </a:defRPr>
            </a:lvl1pPr>
          </a:lstStyle>
          <a:p>
            <a:pPr lvl="0"/>
            <a:r>
              <a:rPr lang="en-US" dirty="0"/>
              <a:t>This is another subtitle</a:t>
            </a:r>
          </a:p>
        </p:txBody>
      </p:sp>
      <p:sp>
        <p:nvSpPr>
          <p:cNvPr id="13" name="Text Placeholder 12">
            <a:extLst>
              <a:ext uri="{FF2B5EF4-FFF2-40B4-BE49-F238E27FC236}">
                <a16:creationId xmlns:a16="http://schemas.microsoft.com/office/drawing/2014/main" id="{20F3B151-B095-1548-9159-9E400EA53059}"/>
              </a:ext>
            </a:extLst>
          </p:cNvPr>
          <p:cNvSpPr>
            <a:spLocks noGrp="1"/>
          </p:cNvSpPr>
          <p:nvPr>
            <p:ph type="body" sz="quarter" idx="14"/>
          </p:nvPr>
        </p:nvSpPr>
        <p:spPr>
          <a:xfrm>
            <a:off x="7102992" y="914400"/>
            <a:ext cx="4114800" cy="4878847"/>
          </a:xfrm>
        </p:spPr>
        <p:txBody>
          <a:bodyPr anchor="ctr"/>
          <a:lstStyle>
            <a:lvl1pPr marL="0" indent="0">
              <a:buFont typeface="Arial" panose="020B0604020202020204" pitchFamily="34" charset="0"/>
              <a:buNone/>
              <a:defRPr>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pic>
        <p:nvPicPr>
          <p:cNvPr id="14" name="Picture 13">
            <a:extLst>
              <a:ext uri="{FF2B5EF4-FFF2-40B4-BE49-F238E27FC236}">
                <a16:creationId xmlns:a16="http://schemas.microsoft.com/office/drawing/2014/main" id="{66D1DF81-D048-DE4A-B456-F472582770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872" y="6356351"/>
            <a:ext cx="1322530" cy="255861"/>
          </a:xfrm>
          <a:prstGeom prst="rect">
            <a:avLst/>
          </a:prstGeom>
        </p:spPr>
      </p:pic>
      <p:sp>
        <p:nvSpPr>
          <p:cNvPr id="19" name="Slide Number Placeholder 18">
            <a:extLst>
              <a:ext uri="{FF2B5EF4-FFF2-40B4-BE49-F238E27FC236}">
                <a16:creationId xmlns:a16="http://schemas.microsoft.com/office/drawing/2014/main" id="{B86DE017-830A-0342-9B5C-450ED5FC8741}"/>
              </a:ext>
            </a:extLst>
          </p:cNvPr>
          <p:cNvSpPr>
            <a:spLocks noGrp="1"/>
          </p:cNvSpPr>
          <p:nvPr>
            <p:ph type="sldNum" sz="quarter" idx="16"/>
          </p:nvPr>
        </p:nvSpPr>
        <p:spPr/>
        <p:txBody>
          <a:body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7841118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line + Bullet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25172AE-371F-C748-ACC8-4AE2BE2AC5B0}"/>
              </a:ext>
            </a:extLst>
          </p:cNvPr>
          <p:cNvSpPr>
            <a:spLocks noGrp="1"/>
          </p:cNvSpPr>
          <p:nvPr>
            <p:ph type="title"/>
          </p:nvPr>
        </p:nvSpPr>
        <p:spPr>
          <a:xfrm>
            <a:off x="1096238" y="1977495"/>
            <a:ext cx="4697050" cy="2752655"/>
          </a:xfrm>
        </p:spPr>
        <p:txBody>
          <a:bodyPr anchor="ctr">
            <a:normAutofit/>
          </a:bodyPr>
          <a:lstStyle>
            <a:lvl1pPr>
              <a:lnSpc>
                <a:spcPct val="100000"/>
              </a:lnSpc>
              <a:defRPr sz="4000" b="0" i="0">
                <a:solidFill>
                  <a:schemeClr val="accent6"/>
                </a:solidFill>
                <a:latin typeface="+mj-lt"/>
              </a:defRPr>
            </a:lvl1pPr>
          </a:lstStyle>
          <a:p>
            <a:r>
              <a:rPr lang="ja-JP" altLang="en-US"/>
              <a:t>マスター タイトルの書式設定</a:t>
            </a:r>
            <a:endParaRPr lang="en-US" dirty="0"/>
          </a:p>
        </p:txBody>
      </p:sp>
      <p:sp>
        <p:nvSpPr>
          <p:cNvPr id="19" name="Slide Number Placeholder 18">
            <a:extLst>
              <a:ext uri="{FF2B5EF4-FFF2-40B4-BE49-F238E27FC236}">
                <a16:creationId xmlns:a16="http://schemas.microsoft.com/office/drawing/2014/main" id="{B86DE017-830A-0342-9B5C-450ED5FC8741}"/>
              </a:ext>
            </a:extLst>
          </p:cNvPr>
          <p:cNvSpPr>
            <a:spLocks noGrp="1"/>
          </p:cNvSpPr>
          <p:nvPr>
            <p:ph type="sldNum" sz="quarter" idx="16"/>
          </p:nvPr>
        </p:nvSpPr>
        <p:spPr/>
        <p:txBody>
          <a:bodyPr/>
          <a:lstStyle/>
          <a:p>
            <a:fld id="{81E515BA-86A2-9F44-B9BC-89396DBF8D21}" type="slidenum">
              <a:rPr lang="en-US" smtClean="0"/>
              <a:pPr/>
              <a:t>‹#›</a:t>
            </a:fld>
            <a:endParaRPr lang="en-US" dirty="0"/>
          </a:p>
        </p:txBody>
      </p:sp>
      <p:sp>
        <p:nvSpPr>
          <p:cNvPr id="5" name="Content Placeholder 4">
            <a:extLst>
              <a:ext uri="{FF2B5EF4-FFF2-40B4-BE49-F238E27FC236}">
                <a16:creationId xmlns:a16="http://schemas.microsoft.com/office/drawing/2014/main" id="{B09AD4C5-FB47-CF44-8122-E92E8E5CA6D7}"/>
              </a:ext>
            </a:extLst>
          </p:cNvPr>
          <p:cNvSpPr>
            <a:spLocks noGrp="1"/>
          </p:cNvSpPr>
          <p:nvPr>
            <p:ph sz="quarter" idx="17"/>
          </p:nvPr>
        </p:nvSpPr>
        <p:spPr>
          <a:xfrm>
            <a:off x="6688900" y="888848"/>
            <a:ext cx="4640892" cy="5042226"/>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24025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sp>
        <p:nvSpPr>
          <p:cNvPr id="7" name="Shape 68"/>
          <p:cNvSpPr/>
          <p:nvPr userDrawn="1"/>
        </p:nvSpPr>
        <p:spPr>
          <a:xfrm>
            <a:off x="0" y="6273800"/>
            <a:ext cx="12192000" cy="0"/>
          </a:xfrm>
          <a:prstGeom prst="line">
            <a:avLst/>
          </a:prstGeom>
          <a:ln w="25400">
            <a:solidFill>
              <a:srgbClr val="DCDEE0"/>
            </a:solidFill>
            <a:miter lim="400000"/>
          </a:ln>
        </p:spPr>
        <p:txBody>
          <a:bodyPr lIns="0" tIns="0" rIns="0" bIns="0" anchor="ctr"/>
          <a:lstStyle/>
          <a:p>
            <a:pPr lvl="0">
              <a:defRPr sz="3200"/>
            </a:pPr>
            <a:endParaRPr sz="1600"/>
          </a:p>
        </p:txBody>
      </p:sp>
      <p:pic>
        <p:nvPicPr>
          <p:cNvPr id="13" name="cisco-meraki-logo.jpg"/>
          <p:cNvPicPr/>
          <p:nvPr userDrawn="1"/>
        </p:nvPicPr>
        <p:blipFill>
          <a:blip r:embed="rId2" cstate="email">
            <a:extLst>
              <a:ext uri="{28A0092B-C50C-407E-A947-70E740481C1C}">
                <a14:useLocalDpi xmlns:a14="http://schemas.microsoft.com/office/drawing/2010/main"/>
              </a:ext>
            </a:extLst>
          </a:blip>
          <a:stretch>
            <a:fillRect/>
          </a:stretch>
        </p:blipFill>
        <p:spPr>
          <a:xfrm>
            <a:off x="481360" y="6493335"/>
            <a:ext cx="1057873" cy="205915"/>
          </a:xfrm>
          <a:prstGeom prst="rect">
            <a:avLst/>
          </a:prstGeom>
          <a:ln w="12700">
            <a:miter lim="400000"/>
          </a:ln>
        </p:spPr>
      </p:pic>
      <p:sp>
        <p:nvSpPr>
          <p:cNvPr id="4" name="Title 2"/>
          <p:cNvSpPr>
            <a:spLocks noGrp="1"/>
          </p:cNvSpPr>
          <p:nvPr>
            <p:ph type="title" hasCustomPrompt="1"/>
          </p:nvPr>
        </p:nvSpPr>
        <p:spPr>
          <a:xfrm>
            <a:off x="481360" y="464517"/>
            <a:ext cx="10515600" cy="489640"/>
          </a:xfrm>
          <a:prstGeom prst="rect">
            <a:avLst/>
          </a:prstGeom>
        </p:spPr>
        <p:txBody>
          <a:bodyPr/>
          <a:lstStyle>
            <a:lvl1pPr>
              <a:defRPr sz="3300" b="0" i="0" baseline="0">
                <a:solidFill>
                  <a:schemeClr val="accent1"/>
                </a:solidFill>
                <a:latin typeface="Proxima Nova Light" charset="0"/>
                <a:ea typeface="Proxima Nova Light" charset="0"/>
                <a:cs typeface="Proxima Nova Light" charset="0"/>
              </a:defRPr>
            </a:lvl1pPr>
          </a:lstStyle>
          <a:p>
            <a:r>
              <a:rPr lang="en-US" dirty="0"/>
              <a:t>Title of slide</a:t>
            </a:r>
          </a:p>
        </p:txBody>
      </p:sp>
      <p:sp>
        <p:nvSpPr>
          <p:cNvPr id="10" name="Text Placeholder 10"/>
          <p:cNvSpPr>
            <a:spLocks noGrp="1"/>
          </p:cNvSpPr>
          <p:nvPr>
            <p:ph type="body" sz="quarter" idx="14" hasCustomPrompt="1"/>
          </p:nvPr>
        </p:nvSpPr>
        <p:spPr>
          <a:xfrm>
            <a:off x="8582719" y="2716695"/>
            <a:ext cx="2261841" cy="1032798"/>
          </a:xfrm>
          <a:prstGeom prst="rect">
            <a:avLst/>
          </a:prstGeom>
        </p:spPr>
        <p:txBody>
          <a:bodyPr/>
          <a:lstStyle>
            <a:lvl1pPr>
              <a:defRPr sz="1800" baseline="0">
                <a:latin typeface="Proxima Nova Rg" panose="02000506030000020004" pitchFamily="2" charset="0"/>
              </a:defRPr>
            </a:lvl1pPr>
            <a:lvl2pPr>
              <a:defRPr sz="1800"/>
            </a:lvl2pPr>
            <a:lvl3pPr>
              <a:defRPr sz="1800"/>
            </a:lvl3pPr>
          </a:lstStyle>
          <a:p>
            <a:pPr lvl="0"/>
            <a:r>
              <a:rPr lang="en-US" dirty="0"/>
              <a:t>Bullet</a:t>
            </a:r>
          </a:p>
          <a:p>
            <a:pPr lvl="0"/>
            <a:r>
              <a:rPr lang="en-US" dirty="0"/>
              <a:t>Bullet </a:t>
            </a:r>
          </a:p>
          <a:p>
            <a:pPr lvl="0"/>
            <a:r>
              <a:rPr lang="en-US" dirty="0"/>
              <a:t>Bullet</a:t>
            </a:r>
          </a:p>
        </p:txBody>
      </p:sp>
      <p:sp>
        <p:nvSpPr>
          <p:cNvPr id="11" name="Text Placeholder 10"/>
          <p:cNvSpPr>
            <a:spLocks noGrp="1"/>
          </p:cNvSpPr>
          <p:nvPr>
            <p:ph type="body" sz="quarter" idx="15" hasCustomPrompt="1"/>
          </p:nvPr>
        </p:nvSpPr>
        <p:spPr>
          <a:xfrm>
            <a:off x="633759" y="2716695"/>
            <a:ext cx="2261841" cy="1032798"/>
          </a:xfrm>
          <a:prstGeom prst="rect">
            <a:avLst/>
          </a:prstGeom>
        </p:spPr>
        <p:txBody>
          <a:bodyPr/>
          <a:lstStyle>
            <a:lvl1pPr>
              <a:defRPr sz="1800" baseline="0">
                <a:latin typeface="Proxima Nova Rg" panose="02000506030000020004" pitchFamily="2" charset="0"/>
              </a:defRPr>
            </a:lvl1pPr>
            <a:lvl2pPr>
              <a:defRPr sz="1800"/>
            </a:lvl2pPr>
            <a:lvl3pPr>
              <a:defRPr sz="1800"/>
            </a:lvl3pPr>
          </a:lstStyle>
          <a:p>
            <a:pPr lvl="0"/>
            <a:r>
              <a:rPr lang="en-US" dirty="0"/>
              <a:t>Bullet</a:t>
            </a:r>
          </a:p>
          <a:p>
            <a:pPr lvl="0"/>
            <a:r>
              <a:rPr lang="en-US" dirty="0"/>
              <a:t>Bullet </a:t>
            </a:r>
          </a:p>
          <a:p>
            <a:pPr lvl="0"/>
            <a:r>
              <a:rPr lang="en-US" dirty="0"/>
              <a:t>Bullet</a:t>
            </a:r>
          </a:p>
        </p:txBody>
      </p:sp>
      <p:sp>
        <p:nvSpPr>
          <p:cNvPr id="12" name="Text Placeholder 10"/>
          <p:cNvSpPr>
            <a:spLocks noGrp="1"/>
          </p:cNvSpPr>
          <p:nvPr>
            <p:ph type="body" sz="quarter" idx="16" hasCustomPrompt="1"/>
          </p:nvPr>
        </p:nvSpPr>
        <p:spPr>
          <a:xfrm>
            <a:off x="4608239" y="2716695"/>
            <a:ext cx="2261841" cy="1032798"/>
          </a:xfrm>
          <a:prstGeom prst="rect">
            <a:avLst/>
          </a:prstGeom>
        </p:spPr>
        <p:txBody>
          <a:bodyPr/>
          <a:lstStyle>
            <a:lvl1pPr>
              <a:defRPr sz="1800" baseline="0">
                <a:latin typeface="Proxima Nova Rg" panose="02000506030000020004" pitchFamily="2" charset="0"/>
              </a:defRPr>
            </a:lvl1pPr>
            <a:lvl2pPr>
              <a:defRPr sz="1800"/>
            </a:lvl2pPr>
            <a:lvl3pPr>
              <a:defRPr sz="1800"/>
            </a:lvl3pPr>
          </a:lstStyle>
          <a:p>
            <a:pPr lvl="0"/>
            <a:r>
              <a:rPr lang="en-US" dirty="0"/>
              <a:t>Bullet</a:t>
            </a:r>
          </a:p>
          <a:p>
            <a:pPr lvl="0"/>
            <a:r>
              <a:rPr lang="en-US" dirty="0"/>
              <a:t>Bullet </a:t>
            </a:r>
          </a:p>
          <a:p>
            <a:pPr lvl="0"/>
            <a:r>
              <a:rPr lang="en-US" dirty="0"/>
              <a:t>Bullet</a:t>
            </a:r>
          </a:p>
        </p:txBody>
      </p:sp>
      <p:sp>
        <p:nvSpPr>
          <p:cNvPr id="3" name="Content Placeholder 2"/>
          <p:cNvSpPr>
            <a:spLocks noGrp="1"/>
          </p:cNvSpPr>
          <p:nvPr>
            <p:ph sz="quarter" idx="17" hasCustomPrompt="1"/>
          </p:nvPr>
        </p:nvSpPr>
        <p:spPr>
          <a:xfrm>
            <a:off x="633759" y="2259495"/>
            <a:ext cx="2261841" cy="457200"/>
          </a:xfrm>
          <a:prstGeom prst="rect">
            <a:avLst/>
          </a:prstGeom>
        </p:spPr>
        <p:txBody>
          <a:bodyPr/>
          <a:lstStyle>
            <a:lvl1pPr marL="0" indent="0">
              <a:buFontTx/>
              <a:buNone/>
              <a:defRPr sz="2500">
                <a:latin typeface="Proxima Nova Rg" panose="02000506030000020004" pitchFamily="2" charset="0"/>
              </a:defRPr>
            </a:lvl1pPr>
          </a:lstStyle>
          <a:p>
            <a:pPr lvl="0"/>
            <a:r>
              <a:rPr lang="en-US" dirty="0"/>
              <a:t>Column title</a:t>
            </a:r>
          </a:p>
        </p:txBody>
      </p:sp>
      <p:sp>
        <p:nvSpPr>
          <p:cNvPr id="14" name="Content Placeholder 2"/>
          <p:cNvSpPr>
            <a:spLocks noGrp="1"/>
          </p:cNvSpPr>
          <p:nvPr>
            <p:ph sz="quarter" idx="18" hasCustomPrompt="1"/>
          </p:nvPr>
        </p:nvSpPr>
        <p:spPr>
          <a:xfrm>
            <a:off x="4608238" y="2259495"/>
            <a:ext cx="2261841" cy="457200"/>
          </a:xfrm>
          <a:prstGeom prst="rect">
            <a:avLst/>
          </a:prstGeom>
        </p:spPr>
        <p:txBody>
          <a:bodyPr/>
          <a:lstStyle>
            <a:lvl1pPr marL="0" indent="0">
              <a:buFontTx/>
              <a:buNone/>
              <a:defRPr sz="2500">
                <a:latin typeface="Proxima Nova Rg" panose="02000506030000020004" pitchFamily="2" charset="0"/>
              </a:defRPr>
            </a:lvl1pPr>
          </a:lstStyle>
          <a:p>
            <a:pPr lvl="0"/>
            <a:r>
              <a:rPr lang="en-US" dirty="0"/>
              <a:t>Column title</a:t>
            </a:r>
          </a:p>
        </p:txBody>
      </p:sp>
      <p:sp>
        <p:nvSpPr>
          <p:cNvPr id="15" name="Content Placeholder 2"/>
          <p:cNvSpPr>
            <a:spLocks noGrp="1"/>
          </p:cNvSpPr>
          <p:nvPr>
            <p:ph sz="quarter" idx="19" hasCustomPrompt="1"/>
          </p:nvPr>
        </p:nvSpPr>
        <p:spPr>
          <a:xfrm>
            <a:off x="8582719" y="2259495"/>
            <a:ext cx="2261841" cy="457200"/>
          </a:xfrm>
          <a:prstGeom prst="rect">
            <a:avLst/>
          </a:prstGeom>
        </p:spPr>
        <p:txBody>
          <a:bodyPr/>
          <a:lstStyle>
            <a:lvl1pPr marL="0" indent="0">
              <a:buFontTx/>
              <a:buNone/>
              <a:defRPr sz="2500">
                <a:latin typeface="Proxima Nova Rg" panose="02000506030000020004" pitchFamily="2" charset="0"/>
              </a:defRPr>
            </a:lvl1pPr>
          </a:lstStyle>
          <a:p>
            <a:pPr lvl="0"/>
            <a:r>
              <a:rPr lang="en-US" dirty="0"/>
              <a:t>Column title</a:t>
            </a:r>
          </a:p>
        </p:txBody>
      </p:sp>
      <p:sp>
        <p:nvSpPr>
          <p:cNvPr id="16" name="Content Placeholder 3"/>
          <p:cNvSpPr>
            <a:spLocks noGrp="1"/>
          </p:cNvSpPr>
          <p:nvPr>
            <p:ph sz="quarter" idx="10" hasCustomPrompt="1"/>
          </p:nvPr>
        </p:nvSpPr>
        <p:spPr>
          <a:xfrm>
            <a:off x="6548285" y="6475107"/>
            <a:ext cx="5338916" cy="224143"/>
          </a:xfrm>
          <a:prstGeom prst="rect">
            <a:avLst/>
          </a:prstGeom>
        </p:spPr>
        <p:txBody>
          <a:bodyPr/>
          <a:lstStyle>
            <a:lvl1pPr marL="0" indent="0" algn="r">
              <a:buFontTx/>
              <a:buNone/>
              <a:defRPr sz="1800">
                <a:solidFill>
                  <a:schemeClr val="tx1"/>
                </a:solidFill>
                <a:latin typeface="Proxima Nova Rg" panose="02000506030000020004" pitchFamily="2" charset="0"/>
              </a:defRPr>
            </a:lvl1pPr>
          </a:lstStyle>
          <a:p>
            <a:pPr lvl="0"/>
            <a:r>
              <a:rPr lang="en-US" dirty="0"/>
              <a:t>Title of presentation</a:t>
            </a:r>
          </a:p>
        </p:txBody>
      </p:sp>
    </p:spTree>
    <p:extLst>
      <p:ext uri="{BB962C8B-B14F-4D97-AF65-F5344CB8AC3E}">
        <p14:creationId xmlns:p14="http://schemas.microsoft.com/office/powerpoint/2010/main" val="1925734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en Headlin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1DE0006-7E94-3B41-8793-AD1750C127BD}"/>
              </a:ext>
            </a:extLst>
          </p:cNvPr>
          <p:cNvSpPr/>
          <p:nvPr userDrawn="1"/>
        </p:nvSpPr>
        <p:spPr>
          <a:xfrm>
            <a:off x="5560043" y="6492876"/>
            <a:ext cx="6631956"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Rectangle 10">
            <a:extLst>
              <a:ext uri="{FF2B5EF4-FFF2-40B4-BE49-F238E27FC236}">
                <a16:creationId xmlns:a16="http://schemas.microsoft.com/office/drawing/2014/main" id="{930C5F4A-489D-2947-93D5-C5E035F6FCB6}"/>
              </a:ext>
            </a:extLst>
          </p:cNvPr>
          <p:cNvSpPr/>
          <p:nvPr userDrawn="1"/>
        </p:nvSpPr>
        <p:spPr>
          <a:xfrm>
            <a:off x="-1" y="2"/>
            <a:ext cx="12192000" cy="6857998"/>
          </a:xfrm>
          <a:prstGeom prst="rect">
            <a:avLst/>
          </a:prstGeom>
          <a:gradFill>
            <a:gsLst>
              <a:gs pos="0">
                <a:schemeClr val="accent6"/>
              </a:gs>
              <a:gs pos="100000">
                <a:srgbClr val="9BC03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mn-lt"/>
            </a:endParaRPr>
          </a:p>
        </p:txBody>
      </p:sp>
      <p:sp>
        <p:nvSpPr>
          <p:cNvPr id="9" name="Title 1">
            <a:extLst>
              <a:ext uri="{FF2B5EF4-FFF2-40B4-BE49-F238E27FC236}">
                <a16:creationId xmlns:a16="http://schemas.microsoft.com/office/drawing/2014/main" id="{625172AE-371F-C748-ACC8-4AE2BE2AC5B0}"/>
              </a:ext>
            </a:extLst>
          </p:cNvPr>
          <p:cNvSpPr>
            <a:spLocks noGrp="1"/>
          </p:cNvSpPr>
          <p:nvPr>
            <p:ph type="title"/>
          </p:nvPr>
        </p:nvSpPr>
        <p:spPr>
          <a:xfrm>
            <a:off x="2271383" y="1421623"/>
            <a:ext cx="7649232" cy="4014757"/>
          </a:xfrm>
        </p:spPr>
        <p:txBody>
          <a:bodyPr anchor="ctr">
            <a:normAutofit/>
          </a:bodyPr>
          <a:lstStyle>
            <a:lvl1pPr algn="ctr">
              <a:lnSpc>
                <a:spcPct val="100000"/>
              </a:lnSpc>
              <a:defRPr sz="3600" b="0" i="0">
                <a:solidFill>
                  <a:schemeClr val="bg1"/>
                </a:solidFill>
                <a:latin typeface="+mj-lt"/>
              </a:defRPr>
            </a:lvl1pPr>
          </a:lstStyle>
          <a:p>
            <a:r>
              <a:rPr lang="ja-JP" altLang="en-US"/>
              <a:t>マスター タイトルの書式設定</a:t>
            </a:r>
            <a:endParaRPr lang="en-US" dirty="0"/>
          </a:p>
        </p:txBody>
      </p:sp>
      <p:pic>
        <p:nvPicPr>
          <p:cNvPr id="14" name="Picture 13">
            <a:extLst>
              <a:ext uri="{FF2B5EF4-FFF2-40B4-BE49-F238E27FC236}">
                <a16:creationId xmlns:a16="http://schemas.microsoft.com/office/drawing/2014/main" id="{66D1DF81-D048-DE4A-B456-F472582770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872" y="6356351"/>
            <a:ext cx="1322530" cy="255861"/>
          </a:xfrm>
          <a:prstGeom prst="rect">
            <a:avLst/>
          </a:prstGeom>
        </p:spPr>
      </p:pic>
      <p:sp>
        <p:nvSpPr>
          <p:cNvPr id="19" name="Slide Number Placeholder 18">
            <a:extLst>
              <a:ext uri="{FF2B5EF4-FFF2-40B4-BE49-F238E27FC236}">
                <a16:creationId xmlns:a16="http://schemas.microsoft.com/office/drawing/2014/main" id="{B86DE017-830A-0342-9B5C-450ED5FC8741}"/>
              </a:ext>
            </a:extLst>
          </p:cNvPr>
          <p:cNvSpPr>
            <a:spLocks noGrp="1"/>
          </p:cNvSpPr>
          <p:nvPr>
            <p:ph type="sldNum" sz="quarter" idx="16"/>
          </p:nvPr>
        </p:nvSpPr>
        <p:spPr/>
        <p:txBody>
          <a:bodyPr/>
          <a:lstStyle>
            <a:lvl1pPr>
              <a:defRPr>
                <a:solidFill>
                  <a:schemeClr val="bg1"/>
                </a:solidFill>
              </a:defRPr>
            </a:lvl1p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3766582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3F98919-4833-6644-8585-25962ADC0327}"/>
              </a:ext>
            </a:extLst>
          </p:cNvPr>
          <p:cNvSpPr>
            <a:spLocks noGrp="1"/>
          </p:cNvSpPr>
          <p:nvPr>
            <p:ph type="ftr" sz="quarter" idx="10"/>
          </p:nvPr>
        </p:nvSpPr>
        <p:spPr>
          <a:xfrm>
            <a:off x="7628341"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FEC1BC6-5A05-024F-8F2A-4BA5FC7D1D44}"/>
              </a:ext>
            </a:extLst>
          </p:cNvPr>
          <p:cNvSpPr>
            <a:spLocks noGrp="1"/>
          </p:cNvSpPr>
          <p:nvPr>
            <p:ph type="sldNum" sz="quarter" idx="11"/>
          </p:nvPr>
        </p:nvSpPr>
        <p:spPr/>
        <p:txBody>
          <a:bodyPr/>
          <a:lstStyle/>
          <a:p>
            <a:fld id="{81E515BA-86A2-9F44-B9BC-89396DBF8D21}" type="slidenum">
              <a:rPr lang="en-US" smtClean="0"/>
              <a:pPr/>
              <a:t>‹#›</a:t>
            </a:fld>
            <a:endParaRPr lang="en-US" dirty="0"/>
          </a:p>
        </p:txBody>
      </p:sp>
      <p:sp>
        <p:nvSpPr>
          <p:cNvPr id="7" name="Rectangle 6">
            <a:extLst>
              <a:ext uri="{FF2B5EF4-FFF2-40B4-BE49-F238E27FC236}">
                <a16:creationId xmlns:a16="http://schemas.microsoft.com/office/drawing/2014/main" id="{57A03E59-96C7-9B4A-A6DD-834F1225A411}"/>
              </a:ext>
            </a:extLst>
          </p:cNvPr>
          <p:cNvSpPr/>
          <p:nvPr userDrawn="1"/>
        </p:nvSpPr>
        <p:spPr>
          <a:xfrm>
            <a:off x="1" y="6200384"/>
            <a:ext cx="12196975" cy="657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 name="Picture Placeholder 5">
            <a:extLst>
              <a:ext uri="{FF2B5EF4-FFF2-40B4-BE49-F238E27FC236}">
                <a16:creationId xmlns:a16="http://schemas.microsoft.com/office/drawing/2014/main" id="{72EA03D0-DDD7-C241-A495-93D2FE5B7567}"/>
              </a:ext>
            </a:extLst>
          </p:cNvPr>
          <p:cNvSpPr>
            <a:spLocks noGrp="1"/>
          </p:cNvSpPr>
          <p:nvPr>
            <p:ph type="pic" sz="quarter" idx="12"/>
          </p:nvPr>
        </p:nvSpPr>
        <p:spPr>
          <a:xfrm>
            <a:off x="0" y="0"/>
            <a:ext cx="12192000" cy="6858000"/>
          </a:xfrm>
        </p:spPr>
        <p:txBody>
          <a:bodyPr/>
          <a:lstStyle/>
          <a:p>
            <a:r>
              <a:rPr lang="ja-JP" altLang="en-US"/>
              <a:t>アイコンをクリックして図を追加</a:t>
            </a:r>
            <a:endParaRPr lang="en-US"/>
          </a:p>
        </p:txBody>
      </p:sp>
    </p:spTree>
    <p:extLst>
      <p:ext uri="{BB962C8B-B14F-4D97-AF65-F5344CB8AC3E}">
        <p14:creationId xmlns:p14="http://schemas.microsoft.com/office/powerpoint/2010/main" val="36707703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ix things to S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1F85E-209B-B342-94C9-E6CD0175C972}"/>
              </a:ext>
            </a:extLst>
          </p:cNvPr>
          <p:cNvSpPr>
            <a:spLocks noGrp="1"/>
          </p:cNvSpPr>
          <p:nvPr>
            <p:ph type="title"/>
          </p:nvPr>
        </p:nvSpPr>
        <p:spPr>
          <a:xfrm>
            <a:off x="838200" y="469455"/>
            <a:ext cx="10515600" cy="1325563"/>
          </a:xfrm>
        </p:spPr>
        <p:txBody>
          <a:bodyPr/>
          <a:lstStyle>
            <a:lvl1pPr algn="ctr">
              <a:defRPr>
                <a:solidFill>
                  <a:schemeClr val="tx2"/>
                </a:solidFill>
              </a:defRPr>
            </a:lvl1pPr>
          </a:lstStyle>
          <a:p>
            <a:r>
              <a:rPr lang="ja-JP" altLang="en-US"/>
              <a:t>マスター タイトルの書式設定</a:t>
            </a:r>
            <a:endParaRPr lang="en-US"/>
          </a:p>
        </p:txBody>
      </p:sp>
      <p:sp>
        <p:nvSpPr>
          <p:cNvPr id="4" name="Slide Number Placeholder 3">
            <a:extLst>
              <a:ext uri="{FF2B5EF4-FFF2-40B4-BE49-F238E27FC236}">
                <a16:creationId xmlns:a16="http://schemas.microsoft.com/office/drawing/2014/main" id="{5E4390AD-A2CA-FA45-AE24-0056D7249977}"/>
              </a:ext>
            </a:extLst>
          </p:cNvPr>
          <p:cNvSpPr>
            <a:spLocks noGrp="1"/>
          </p:cNvSpPr>
          <p:nvPr>
            <p:ph type="sldNum" sz="quarter" idx="11"/>
          </p:nvPr>
        </p:nvSpPr>
        <p:spPr/>
        <p:txBody>
          <a:bodyPr/>
          <a:lstStyle/>
          <a:p>
            <a:fld id="{81E515BA-86A2-9F44-B9BC-89396DBF8D21}" type="slidenum">
              <a:rPr lang="en-US" smtClean="0"/>
              <a:pPr/>
              <a:t>‹#›</a:t>
            </a:fld>
            <a:endParaRPr lang="en-US" dirty="0"/>
          </a:p>
        </p:txBody>
      </p:sp>
      <p:sp>
        <p:nvSpPr>
          <p:cNvPr id="6" name="Text Placeholder 5">
            <a:extLst>
              <a:ext uri="{FF2B5EF4-FFF2-40B4-BE49-F238E27FC236}">
                <a16:creationId xmlns:a16="http://schemas.microsoft.com/office/drawing/2014/main" id="{5B5AB187-DD30-BC47-ABCF-61A3AC80B666}"/>
              </a:ext>
            </a:extLst>
          </p:cNvPr>
          <p:cNvSpPr>
            <a:spLocks noGrp="1"/>
          </p:cNvSpPr>
          <p:nvPr>
            <p:ph type="body" sz="quarter" idx="12"/>
          </p:nvPr>
        </p:nvSpPr>
        <p:spPr>
          <a:xfrm>
            <a:off x="1003300" y="2630584"/>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9" name="Text Placeholder 8">
            <a:extLst>
              <a:ext uri="{FF2B5EF4-FFF2-40B4-BE49-F238E27FC236}">
                <a16:creationId xmlns:a16="http://schemas.microsoft.com/office/drawing/2014/main" id="{D8ACE94C-ACC6-8246-9181-3D82F96C8F37}"/>
              </a:ext>
            </a:extLst>
          </p:cNvPr>
          <p:cNvSpPr>
            <a:spLocks noGrp="1"/>
          </p:cNvSpPr>
          <p:nvPr>
            <p:ph type="body" sz="quarter" idx="13"/>
          </p:nvPr>
        </p:nvSpPr>
        <p:spPr>
          <a:xfrm>
            <a:off x="1003300" y="2324442"/>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
        <p:nvSpPr>
          <p:cNvPr id="10" name="Text Placeholder 5">
            <a:extLst>
              <a:ext uri="{FF2B5EF4-FFF2-40B4-BE49-F238E27FC236}">
                <a16:creationId xmlns:a16="http://schemas.microsoft.com/office/drawing/2014/main" id="{ADBB2F1B-4B33-1446-813A-C3818D1E99A0}"/>
              </a:ext>
            </a:extLst>
          </p:cNvPr>
          <p:cNvSpPr>
            <a:spLocks noGrp="1"/>
          </p:cNvSpPr>
          <p:nvPr>
            <p:ph type="body" sz="quarter" idx="14"/>
          </p:nvPr>
        </p:nvSpPr>
        <p:spPr>
          <a:xfrm>
            <a:off x="1003300" y="4654827"/>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1" name="Text Placeholder 8">
            <a:extLst>
              <a:ext uri="{FF2B5EF4-FFF2-40B4-BE49-F238E27FC236}">
                <a16:creationId xmlns:a16="http://schemas.microsoft.com/office/drawing/2014/main" id="{862A7ED4-A692-FC42-857F-BB099FD8291F}"/>
              </a:ext>
            </a:extLst>
          </p:cNvPr>
          <p:cNvSpPr>
            <a:spLocks noGrp="1"/>
          </p:cNvSpPr>
          <p:nvPr>
            <p:ph type="body" sz="quarter" idx="15"/>
          </p:nvPr>
        </p:nvSpPr>
        <p:spPr>
          <a:xfrm>
            <a:off x="1003300" y="4348685"/>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
        <p:nvSpPr>
          <p:cNvPr id="12" name="Text Placeholder 5">
            <a:extLst>
              <a:ext uri="{FF2B5EF4-FFF2-40B4-BE49-F238E27FC236}">
                <a16:creationId xmlns:a16="http://schemas.microsoft.com/office/drawing/2014/main" id="{1D57FE6A-1134-8E4E-900B-BA5109A6D77A}"/>
              </a:ext>
            </a:extLst>
          </p:cNvPr>
          <p:cNvSpPr>
            <a:spLocks noGrp="1"/>
          </p:cNvSpPr>
          <p:nvPr>
            <p:ph type="body" sz="quarter" idx="16"/>
          </p:nvPr>
        </p:nvSpPr>
        <p:spPr>
          <a:xfrm>
            <a:off x="4660900" y="2630584"/>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3" name="Text Placeholder 8">
            <a:extLst>
              <a:ext uri="{FF2B5EF4-FFF2-40B4-BE49-F238E27FC236}">
                <a16:creationId xmlns:a16="http://schemas.microsoft.com/office/drawing/2014/main" id="{135D090F-9407-8E42-B926-BF16AD397D71}"/>
              </a:ext>
            </a:extLst>
          </p:cNvPr>
          <p:cNvSpPr>
            <a:spLocks noGrp="1"/>
          </p:cNvSpPr>
          <p:nvPr>
            <p:ph type="body" sz="quarter" idx="17"/>
          </p:nvPr>
        </p:nvSpPr>
        <p:spPr>
          <a:xfrm>
            <a:off x="4660900" y="2324442"/>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
        <p:nvSpPr>
          <p:cNvPr id="14" name="Text Placeholder 5">
            <a:extLst>
              <a:ext uri="{FF2B5EF4-FFF2-40B4-BE49-F238E27FC236}">
                <a16:creationId xmlns:a16="http://schemas.microsoft.com/office/drawing/2014/main" id="{A800D4C5-8317-7A4A-9369-B2D31B3F38D3}"/>
              </a:ext>
            </a:extLst>
          </p:cNvPr>
          <p:cNvSpPr>
            <a:spLocks noGrp="1"/>
          </p:cNvSpPr>
          <p:nvPr>
            <p:ph type="body" sz="quarter" idx="18"/>
          </p:nvPr>
        </p:nvSpPr>
        <p:spPr>
          <a:xfrm>
            <a:off x="4660900" y="4654827"/>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5" name="Text Placeholder 8">
            <a:extLst>
              <a:ext uri="{FF2B5EF4-FFF2-40B4-BE49-F238E27FC236}">
                <a16:creationId xmlns:a16="http://schemas.microsoft.com/office/drawing/2014/main" id="{C7058FA7-5228-2B4E-AF33-9E4BDE6990D4}"/>
              </a:ext>
            </a:extLst>
          </p:cNvPr>
          <p:cNvSpPr>
            <a:spLocks noGrp="1"/>
          </p:cNvSpPr>
          <p:nvPr>
            <p:ph type="body" sz="quarter" idx="19"/>
          </p:nvPr>
        </p:nvSpPr>
        <p:spPr>
          <a:xfrm>
            <a:off x="4660900" y="4348685"/>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
        <p:nvSpPr>
          <p:cNvPr id="16" name="Text Placeholder 5">
            <a:extLst>
              <a:ext uri="{FF2B5EF4-FFF2-40B4-BE49-F238E27FC236}">
                <a16:creationId xmlns:a16="http://schemas.microsoft.com/office/drawing/2014/main" id="{9DEDD237-0056-CA47-8475-0B1EA07E306A}"/>
              </a:ext>
            </a:extLst>
          </p:cNvPr>
          <p:cNvSpPr>
            <a:spLocks noGrp="1"/>
          </p:cNvSpPr>
          <p:nvPr>
            <p:ph type="body" sz="quarter" idx="20"/>
          </p:nvPr>
        </p:nvSpPr>
        <p:spPr>
          <a:xfrm>
            <a:off x="8316965" y="2630584"/>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7" name="Text Placeholder 8">
            <a:extLst>
              <a:ext uri="{FF2B5EF4-FFF2-40B4-BE49-F238E27FC236}">
                <a16:creationId xmlns:a16="http://schemas.microsoft.com/office/drawing/2014/main" id="{A5054C4F-328D-7147-91D6-414D006EFAED}"/>
              </a:ext>
            </a:extLst>
          </p:cNvPr>
          <p:cNvSpPr>
            <a:spLocks noGrp="1"/>
          </p:cNvSpPr>
          <p:nvPr>
            <p:ph type="body" sz="quarter" idx="21"/>
          </p:nvPr>
        </p:nvSpPr>
        <p:spPr>
          <a:xfrm>
            <a:off x="8316965" y="2324442"/>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
        <p:nvSpPr>
          <p:cNvPr id="18" name="Text Placeholder 5">
            <a:extLst>
              <a:ext uri="{FF2B5EF4-FFF2-40B4-BE49-F238E27FC236}">
                <a16:creationId xmlns:a16="http://schemas.microsoft.com/office/drawing/2014/main" id="{FD5B0638-48C6-7C4C-BF02-A08BC489D00E}"/>
              </a:ext>
            </a:extLst>
          </p:cNvPr>
          <p:cNvSpPr>
            <a:spLocks noGrp="1"/>
          </p:cNvSpPr>
          <p:nvPr>
            <p:ph type="body" sz="quarter" idx="22"/>
          </p:nvPr>
        </p:nvSpPr>
        <p:spPr>
          <a:xfrm>
            <a:off x="8316965" y="4654827"/>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9" name="Text Placeholder 8">
            <a:extLst>
              <a:ext uri="{FF2B5EF4-FFF2-40B4-BE49-F238E27FC236}">
                <a16:creationId xmlns:a16="http://schemas.microsoft.com/office/drawing/2014/main" id="{01D87827-6464-3A46-AC3C-6039D6AB3A88}"/>
              </a:ext>
            </a:extLst>
          </p:cNvPr>
          <p:cNvSpPr>
            <a:spLocks noGrp="1"/>
          </p:cNvSpPr>
          <p:nvPr>
            <p:ph type="body" sz="quarter" idx="23"/>
          </p:nvPr>
        </p:nvSpPr>
        <p:spPr>
          <a:xfrm>
            <a:off x="8316965" y="4348685"/>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Tree>
    <p:extLst>
      <p:ext uri="{BB962C8B-B14F-4D97-AF65-F5344CB8AC3E}">
        <p14:creationId xmlns:p14="http://schemas.microsoft.com/office/powerpoint/2010/main" val="174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ide Picture and Point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4390AD-A2CA-FA45-AE24-0056D7249977}"/>
              </a:ext>
            </a:extLst>
          </p:cNvPr>
          <p:cNvSpPr>
            <a:spLocks noGrp="1"/>
          </p:cNvSpPr>
          <p:nvPr>
            <p:ph type="sldNum" sz="quarter" idx="11"/>
          </p:nvPr>
        </p:nvSpPr>
        <p:spPr/>
        <p:txBody>
          <a:bodyPr/>
          <a:lstStyle/>
          <a:p>
            <a:fld id="{81E515BA-86A2-9F44-B9BC-89396DBF8D21}" type="slidenum">
              <a:rPr lang="en-US" smtClean="0"/>
              <a:pPr/>
              <a:t>‹#›</a:t>
            </a:fld>
            <a:endParaRPr lang="en-US" dirty="0"/>
          </a:p>
        </p:txBody>
      </p:sp>
      <p:sp>
        <p:nvSpPr>
          <p:cNvPr id="10" name="Text Placeholder 5">
            <a:extLst>
              <a:ext uri="{FF2B5EF4-FFF2-40B4-BE49-F238E27FC236}">
                <a16:creationId xmlns:a16="http://schemas.microsoft.com/office/drawing/2014/main" id="{ADBB2F1B-4B33-1446-813A-C3818D1E99A0}"/>
              </a:ext>
            </a:extLst>
          </p:cNvPr>
          <p:cNvSpPr>
            <a:spLocks noGrp="1"/>
          </p:cNvSpPr>
          <p:nvPr>
            <p:ph type="body" sz="quarter" idx="14"/>
          </p:nvPr>
        </p:nvSpPr>
        <p:spPr>
          <a:xfrm>
            <a:off x="944062" y="5218372"/>
            <a:ext cx="3014930" cy="844358"/>
          </a:xfrm>
        </p:spPr>
        <p:txBody>
          <a:bodyPr>
            <a:normAutofit/>
          </a:bodyPr>
          <a:lstStyle>
            <a:lvl1pPr marL="0" indent="0" algn="ctr">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4" name="Text Placeholder 5">
            <a:extLst>
              <a:ext uri="{FF2B5EF4-FFF2-40B4-BE49-F238E27FC236}">
                <a16:creationId xmlns:a16="http://schemas.microsoft.com/office/drawing/2014/main" id="{A800D4C5-8317-7A4A-9369-B2D31B3F38D3}"/>
              </a:ext>
            </a:extLst>
          </p:cNvPr>
          <p:cNvSpPr>
            <a:spLocks noGrp="1"/>
          </p:cNvSpPr>
          <p:nvPr>
            <p:ph type="body" sz="quarter" idx="18"/>
          </p:nvPr>
        </p:nvSpPr>
        <p:spPr>
          <a:xfrm>
            <a:off x="4610100" y="5218372"/>
            <a:ext cx="3014930" cy="844358"/>
          </a:xfrm>
        </p:spPr>
        <p:txBody>
          <a:bodyPr>
            <a:normAutofit/>
          </a:bodyPr>
          <a:lstStyle>
            <a:lvl1pPr marL="0" indent="0" algn="ctr">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8" name="Text Placeholder 5">
            <a:extLst>
              <a:ext uri="{FF2B5EF4-FFF2-40B4-BE49-F238E27FC236}">
                <a16:creationId xmlns:a16="http://schemas.microsoft.com/office/drawing/2014/main" id="{FD5B0638-48C6-7C4C-BF02-A08BC489D00E}"/>
              </a:ext>
            </a:extLst>
          </p:cNvPr>
          <p:cNvSpPr>
            <a:spLocks noGrp="1"/>
          </p:cNvSpPr>
          <p:nvPr>
            <p:ph type="body" sz="quarter" idx="22"/>
          </p:nvPr>
        </p:nvSpPr>
        <p:spPr>
          <a:xfrm>
            <a:off x="8275370" y="5218372"/>
            <a:ext cx="3014930" cy="844358"/>
          </a:xfrm>
        </p:spPr>
        <p:txBody>
          <a:bodyPr>
            <a:normAutofit/>
          </a:bodyPr>
          <a:lstStyle>
            <a:lvl1pPr marL="0" indent="0" algn="ctr">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7" name="Picture Placeholder 6">
            <a:extLst>
              <a:ext uri="{FF2B5EF4-FFF2-40B4-BE49-F238E27FC236}">
                <a16:creationId xmlns:a16="http://schemas.microsoft.com/office/drawing/2014/main" id="{016B7C39-2957-8B47-A123-E35A957BBECA}"/>
              </a:ext>
            </a:extLst>
          </p:cNvPr>
          <p:cNvSpPr>
            <a:spLocks noGrp="1"/>
          </p:cNvSpPr>
          <p:nvPr>
            <p:ph type="pic" sz="quarter" idx="24"/>
          </p:nvPr>
        </p:nvSpPr>
        <p:spPr>
          <a:xfrm>
            <a:off x="0" y="2"/>
            <a:ext cx="12192000" cy="3428999"/>
          </a:xfrm>
        </p:spPr>
        <p:txBody>
          <a:bodyPr/>
          <a:lstStyle/>
          <a:p>
            <a:r>
              <a:rPr lang="ja-JP" altLang="en-US"/>
              <a:t>アイコンをクリックして図を追加</a:t>
            </a:r>
            <a:endParaRPr lang="en-US"/>
          </a:p>
        </p:txBody>
      </p:sp>
      <p:sp>
        <p:nvSpPr>
          <p:cNvPr id="20" name="Rectangle 19">
            <a:extLst>
              <a:ext uri="{FF2B5EF4-FFF2-40B4-BE49-F238E27FC236}">
                <a16:creationId xmlns:a16="http://schemas.microsoft.com/office/drawing/2014/main" id="{DBCEB535-B7E8-4545-8BFF-9DCD4EA5E3C9}"/>
              </a:ext>
            </a:extLst>
          </p:cNvPr>
          <p:cNvSpPr/>
          <p:nvPr userDrawn="1"/>
        </p:nvSpPr>
        <p:spPr>
          <a:xfrm>
            <a:off x="0" y="6721434"/>
            <a:ext cx="12192000" cy="136566"/>
          </a:xfrm>
          <a:prstGeom prst="rect">
            <a:avLst/>
          </a:prstGeom>
          <a:gradFill>
            <a:gsLst>
              <a:gs pos="0">
                <a:schemeClr val="accent6"/>
              </a:gs>
              <a:gs pos="100000">
                <a:srgbClr val="9BC03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Title 7">
            <a:extLst>
              <a:ext uri="{FF2B5EF4-FFF2-40B4-BE49-F238E27FC236}">
                <a16:creationId xmlns:a16="http://schemas.microsoft.com/office/drawing/2014/main" id="{3633F4B2-C4FE-4449-A54F-EDA6A1CCDBBB}"/>
              </a:ext>
            </a:extLst>
          </p:cNvPr>
          <p:cNvSpPr>
            <a:spLocks noGrp="1"/>
          </p:cNvSpPr>
          <p:nvPr>
            <p:ph type="title"/>
          </p:nvPr>
        </p:nvSpPr>
        <p:spPr>
          <a:xfrm>
            <a:off x="838200" y="3877921"/>
            <a:ext cx="10515600" cy="586782"/>
          </a:xfrm>
        </p:spPr>
        <p:txBody>
          <a:bodyPr>
            <a:normAutofit/>
          </a:bodyPr>
          <a:lstStyle>
            <a:lvl1pPr algn="ctr">
              <a:defRPr sz="2400" b="0" i="0">
                <a:solidFill>
                  <a:schemeClr val="tx2"/>
                </a:solidFill>
                <a:latin typeface="+mj-lt"/>
              </a:defRPr>
            </a:lvl1pPr>
          </a:lstStyle>
          <a:p>
            <a:r>
              <a:rPr lang="ja-JP" altLang="en-US"/>
              <a:t>マスター タイトルの書式設定</a:t>
            </a:r>
            <a:endParaRPr lang="en-US"/>
          </a:p>
        </p:txBody>
      </p:sp>
      <p:sp>
        <p:nvSpPr>
          <p:cNvPr id="22" name="Text Placeholder 8">
            <a:extLst>
              <a:ext uri="{FF2B5EF4-FFF2-40B4-BE49-F238E27FC236}">
                <a16:creationId xmlns:a16="http://schemas.microsoft.com/office/drawing/2014/main" id="{4CA19B24-99E6-A444-AB75-21B313A69936}"/>
              </a:ext>
            </a:extLst>
          </p:cNvPr>
          <p:cNvSpPr>
            <a:spLocks noGrp="1"/>
          </p:cNvSpPr>
          <p:nvPr>
            <p:ph type="body" sz="quarter" idx="15"/>
          </p:nvPr>
        </p:nvSpPr>
        <p:spPr>
          <a:xfrm>
            <a:off x="944062" y="4913624"/>
            <a:ext cx="3014930" cy="306142"/>
          </a:xfrm>
        </p:spPr>
        <p:txBody>
          <a:bodyPr>
            <a:noAutofit/>
          </a:bodyPr>
          <a:lstStyle>
            <a:lvl1pPr marL="0" indent="0" algn="ctr">
              <a:buNone/>
              <a:defRPr sz="1400" b="1" i="0" spc="100" baseline="0">
                <a:solidFill>
                  <a:schemeClr val="accent6"/>
                </a:solidFill>
                <a:latin typeface="+mj-lt"/>
              </a:defRPr>
            </a:lvl1pPr>
          </a:lstStyle>
          <a:p>
            <a:pPr lvl="0"/>
            <a:r>
              <a:rPr lang="ja-JP" altLang="en-US"/>
              <a:t>マスター テキストの書式設定</a:t>
            </a:r>
          </a:p>
        </p:txBody>
      </p:sp>
      <p:sp>
        <p:nvSpPr>
          <p:cNvPr id="23" name="Text Placeholder 8">
            <a:extLst>
              <a:ext uri="{FF2B5EF4-FFF2-40B4-BE49-F238E27FC236}">
                <a16:creationId xmlns:a16="http://schemas.microsoft.com/office/drawing/2014/main" id="{B82DDC20-923E-244F-B8EC-838711504AC6}"/>
              </a:ext>
            </a:extLst>
          </p:cNvPr>
          <p:cNvSpPr>
            <a:spLocks noGrp="1"/>
          </p:cNvSpPr>
          <p:nvPr>
            <p:ph type="body" sz="quarter" idx="19"/>
          </p:nvPr>
        </p:nvSpPr>
        <p:spPr>
          <a:xfrm>
            <a:off x="4610100" y="4913624"/>
            <a:ext cx="3014930" cy="306142"/>
          </a:xfrm>
        </p:spPr>
        <p:txBody>
          <a:bodyPr>
            <a:noAutofit/>
          </a:bodyPr>
          <a:lstStyle>
            <a:lvl1pPr marL="0" indent="0" algn="ctr">
              <a:buNone/>
              <a:defRPr sz="1400" b="1" i="0" spc="100" baseline="0">
                <a:solidFill>
                  <a:schemeClr val="accent6"/>
                </a:solidFill>
                <a:latin typeface="+mj-lt"/>
              </a:defRPr>
            </a:lvl1pPr>
          </a:lstStyle>
          <a:p>
            <a:pPr lvl="0"/>
            <a:r>
              <a:rPr lang="ja-JP" altLang="en-US"/>
              <a:t>マスター テキストの書式設定</a:t>
            </a:r>
          </a:p>
        </p:txBody>
      </p:sp>
      <p:sp>
        <p:nvSpPr>
          <p:cNvPr id="24" name="Text Placeholder 8">
            <a:extLst>
              <a:ext uri="{FF2B5EF4-FFF2-40B4-BE49-F238E27FC236}">
                <a16:creationId xmlns:a16="http://schemas.microsoft.com/office/drawing/2014/main" id="{A69A7639-7785-2D4D-A438-4177AFBC24F5}"/>
              </a:ext>
            </a:extLst>
          </p:cNvPr>
          <p:cNvSpPr>
            <a:spLocks noGrp="1"/>
          </p:cNvSpPr>
          <p:nvPr>
            <p:ph type="body" sz="quarter" idx="23"/>
          </p:nvPr>
        </p:nvSpPr>
        <p:spPr>
          <a:xfrm>
            <a:off x="8275370" y="4913624"/>
            <a:ext cx="3014930" cy="306142"/>
          </a:xfrm>
        </p:spPr>
        <p:txBody>
          <a:bodyPr>
            <a:noAutofit/>
          </a:bodyPr>
          <a:lstStyle>
            <a:lvl1pPr marL="0" indent="0" algn="ctr">
              <a:buNone/>
              <a:defRPr sz="1400" b="1" i="0" spc="100" baseline="0">
                <a:solidFill>
                  <a:schemeClr val="accent6"/>
                </a:solidFill>
                <a:latin typeface="+mj-lt"/>
              </a:defRPr>
            </a:lvl1pPr>
          </a:lstStyle>
          <a:p>
            <a:pPr lvl="0"/>
            <a:r>
              <a:rPr lang="ja-JP" altLang="en-US"/>
              <a:t>マスター テキストの書式設定</a:t>
            </a:r>
          </a:p>
        </p:txBody>
      </p:sp>
    </p:spTree>
    <p:extLst>
      <p:ext uri="{BB962C8B-B14F-4D97-AF65-F5344CB8AC3E}">
        <p14:creationId xmlns:p14="http://schemas.microsoft.com/office/powerpoint/2010/main" val="12843066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1F85E-209B-B342-94C9-E6CD0175C972}"/>
              </a:ext>
            </a:extLst>
          </p:cNvPr>
          <p:cNvSpPr>
            <a:spLocks noGrp="1"/>
          </p:cNvSpPr>
          <p:nvPr>
            <p:ph type="title"/>
          </p:nvPr>
        </p:nvSpPr>
        <p:spPr>
          <a:xfrm>
            <a:off x="838200" y="469455"/>
            <a:ext cx="10515600" cy="1325563"/>
          </a:xfrm>
        </p:spPr>
        <p:txBody>
          <a:bodyPr/>
          <a:lstStyle>
            <a:lvl1pPr algn="ctr">
              <a:defRPr>
                <a:solidFill>
                  <a:schemeClr val="tx2"/>
                </a:solidFill>
                <a:latin typeface="+mj-lt"/>
              </a:defRPr>
            </a:lvl1pPr>
          </a:lstStyle>
          <a:p>
            <a:r>
              <a:rPr lang="ja-JP" altLang="en-US"/>
              <a:t>マスター タイトルの書式設定</a:t>
            </a:r>
            <a:endParaRPr lang="en-US"/>
          </a:p>
        </p:txBody>
      </p:sp>
      <p:sp>
        <p:nvSpPr>
          <p:cNvPr id="4" name="Slide Number Placeholder 3">
            <a:extLst>
              <a:ext uri="{FF2B5EF4-FFF2-40B4-BE49-F238E27FC236}">
                <a16:creationId xmlns:a16="http://schemas.microsoft.com/office/drawing/2014/main" id="{5E4390AD-A2CA-FA45-AE24-0056D7249977}"/>
              </a:ext>
            </a:extLst>
          </p:cNvPr>
          <p:cNvSpPr>
            <a:spLocks noGrp="1"/>
          </p:cNvSpPr>
          <p:nvPr>
            <p:ph type="sldNum" sz="quarter" idx="11"/>
          </p:nvPr>
        </p:nvSpPr>
        <p:spPr/>
        <p:txBody>
          <a:bodyPr/>
          <a:lstStyle/>
          <a:p>
            <a:fld id="{81E515BA-86A2-9F44-B9BC-89396DBF8D21}" type="slidenum">
              <a:rPr lang="en-US" smtClean="0"/>
              <a:pPr/>
              <a:t>‹#›</a:t>
            </a:fld>
            <a:endParaRPr lang="en-US" dirty="0"/>
          </a:p>
        </p:txBody>
      </p:sp>
      <p:sp>
        <p:nvSpPr>
          <p:cNvPr id="6" name="Text Placeholder 5">
            <a:extLst>
              <a:ext uri="{FF2B5EF4-FFF2-40B4-BE49-F238E27FC236}">
                <a16:creationId xmlns:a16="http://schemas.microsoft.com/office/drawing/2014/main" id="{5B5AB187-DD30-BC47-ABCF-61A3AC80B666}"/>
              </a:ext>
            </a:extLst>
          </p:cNvPr>
          <p:cNvSpPr>
            <a:spLocks noGrp="1"/>
          </p:cNvSpPr>
          <p:nvPr>
            <p:ph type="body" sz="quarter" idx="12"/>
          </p:nvPr>
        </p:nvSpPr>
        <p:spPr>
          <a:xfrm>
            <a:off x="1181100" y="4285616"/>
            <a:ext cx="2514600" cy="1476951"/>
          </a:xfrm>
        </p:spPr>
        <p:txBody>
          <a:bodyPr lIns="0">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9" name="Text Placeholder 8">
            <a:extLst>
              <a:ext uri="{FF2B5EF4-FFF2-40B4-BE49-F238E27FC236}">
                <a16:creationId xmlns:a16="http://schemas.microsoft.com/office/drawing/2014/main" id="{D8ACE94C-ACC6-8246-9181-3D82F96C8F37}"/>
              </a:ext>
            </a:extLst>
          </p:cNvPr>
          <p:cNvSpPr>
            <a:spLocks noGrp="1"/>
          </p:cNvSpPr>
          <p:nvPr>
            <p:ph type="body" sz="quarter" idx="13"/>
          </p:nvPr>
        </p:nvSpPr>
        <p:spPr>
          <a:xfrm>
            <a:off x="1181100" y="3484233"/>
            <a:ext cx="2514600" cy="685800"/>
          </a:xfrm>
        </p:spPr>
        <p:txBody>
          <a:bodyPr lIns="0">
            <a:normAutofit/>
          </a:bodyPr>
          <a:lstStyle>
            <a:lvl1pPr marL="0" indent="0">
              <a:lnSpc>
                <a:spcPct val="120000"/>
              </a:lnSpc>
              <a:buNone/>
              <a:defRPr sz="1800" b="0" i="0" spc="0" baseline="0">
                <a:solidFill>
                  <a:schemeClr val="tx2"/>
                </a:solidFill>
                <a:latin typeface="+mn-lt"/>
              </a:defRPr>
            </a:lvl1pPr>
          </a:lstStyle>
          <a:p>
            <a:pPr lvl="0"/>
            <a:r>
              <a:rPr lang="ja-JP" altLang="en-US"/>
              <a:t>マスター テキストの書式設定</a:t>
            </a:r>
          </a:p>
        </p:txBody>
      </p:sp>
      <p:sp>
        <p:nvSpPr>
          <p:cNvPr id="12" name="Text Placeholder 5">
            <a:extLst>
              <a:ext uri="{FF2B5EF4-FFF2-40B4-BE49-F238E27FC236}">
                <a16:creationId xmlns:a16="http://schemas.microsoft.com/office/drawing/2014/main" id="{1D57FE6A-1134-8E4E-900B-BA5109A6D77A}"/>
              </a:ext>
            </a:extLst>
          </p:cNvPr>
          <p:cNvSpPr>
            <a:spLocks noGrp="1"/>
          </p:cNvSpPr>
          <p:nvPr>
            <p:ph type="body" sz="quarter" idx="16"/>
          </p:nvPr>
        </p:nvSpPr>
        <p:spPr>
          <a:xfrm>
            <a:off x="4838700" y="4285615"/>
            <a:ext cx="2514600" cy="1476950"/>
          </a:xfrm>
        </p:spPr>
        <p:txBody>
          <a:bodyPr lIns="0">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3" name="Text Placeholder 8">
            <a:extLst>
              <a:ext uri="{FF2B5EF4-FFF2-40B4-BE49-F238E27FC236}">
                <a16:creationId xmlns:a16="http://schemas.microsoft.com/office/drawing/2014/main" id="{135D090F-9407-8E42-B926-BF16AD397D71}"/>
              </a:ext>
            </a:extLst>
          </p:cNvPr>
          <p:cNvSpPr>
            <a:spLocks noGrp="1"/>
          </p:cNvSpPr>
          <p:nvPr>
            <p:ph type="body" sz="quarter" idx="17"/>
          </p:nvPr>
        </p:nvSpPr>
        <p:spPr>
          <a:xfrm>
            <a:off x="4838700" y="3484231"/>
            <a:ext cx="2514600" cy="685800"/>
          </a:xfrm>
        </p:spPr>
        <p:txBody>
          <a:bodyPr lIns="0">
            <a:normAutofit/>
          </a:bodyPr>
          <a:lstStyle>
            <a:lvl1pPr marL="0" indent="0">
              <a:lnSpc>
                <a:spcPct val="120000"/>
              </a:lnSpc>
              <a:buNone/>
              <a:defRPr sz="1800" b="0" i="0" spc="0" baseline="0">
                <a:solidFill>
                  <a:schemeClr val="tx2"/>
                </a:solidFill>
                <a:latin typeface="+mn-lt"/>
              </a:defRPr>
            </a:lvl1pPr>
          </a:lstStyle>
          <a:p>
            <a:pPr lvl="0"/>
            <a:r>
              <a:rPr lang="ja-JP" altLang="en-US"/>
              <a:t>マスター テキストの書式設定</a:t>
            </a:r>
          </a:p>
        </p:txBody>
      </p:sp>
      <p:sp>
        <p:nvSpPr>
          <p:cNvPr id="16" name="Text Placeholder 5">
            <a:extLst>
              <a:ext uri="{FF2B5EF4-FFF2-40B4-BE49-F238E27FC236}">
                <a16:creationId xmlns:a16="http://schemas.microsoft.com/office/drawing/2014/main" id="{9DEDD237-0056-CA47-8475-0B1EA07E306A}"/>
              </a:ext>
            </a:extLst>
          </p:cNvPr>
          <p:cNvSpPr>
            <a:spLocks noGrp="1"/>
          </p:cNvSpPr>
          <p:nvPr>
            <p:ph type="body" sz="quarter" idx="20"/>
          </p:nvPr>
        </p:nvSpPr>
        <p:spPr>
          <a:xfrm>
            <a:off x="8494765" y="4285616"/>
            <a:ext cx="2514600" cy="1476949"/>
          </a:xfrm>
        </p:spPr>
        <p:txBody>
          <a:bodyPr lIns="0">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7" name="Text Placeholder 8">
            <a:extLst>
              <a:ext uri="{FF2B5EF4-FFF2-40B4-BE49-F238E27FC236}">
                <a16:creationId xmlns:a16="http://schemas.microsoft.com/office/drawing/2014/main" id="{A5054C4F-328D-7147-91D6-414D006EFAED}"/>
              </a:ext>
            </a:extLst>
          </p:cNvPr>
          <p:cNvSpPr>
            <a:spLocks noGrp="1"/>
          </p:cNvSpPr>
          <p:nvPr>
            <p:ph type="body" sz="quarter" idx="21"/>
          </p:nvPr>
        </p:nvSpPr>
        <p:spPr>
          <a:xfrm>
            <a:off x="8494765" y="3484233"/>
            <a:ext cx="2514600" cy="685800"/>
          </a:xfrm>
        </p:spPr>
        <p:txBody>
          <a:bodyPr lIns="0">
            <a:normAutofit/>
          </a:bodyPr>
          <a:lstStyle>
            <a:lvl1pPr marL="0" indent="0">
              <a:lnSpc>
                <a:spcPct val="120000"/>
              </a:lnSpc>
              <a:buNone/>
              <a:defRPr sz="1800" b="0" i="0" spc="0" baseline="0">
                <a:solidFill>
                  <a:schemeClr val="tx2"/>
                </a:solidFill>
                <a:latin typeface="+mn-lt"/>
              </a:defRPr>
            </a:lvl1pPr>
          </a:lstStyle>
          <a:p>
            <a:pPr lvl="0"/>
            <a:r>
              <a:rPr lang="ja-JP" altLang="en-US"/>
              <a:t>マスター テキストの書式設定</a:t>
            </a:r>
          </a:p>
        </p:txBody>
      </p:sp>
      <p:sp>
        <p:nvSpPr>
          <p:cNvPr id="7" name="Picture Placeholder 6">
            <a:extLst>
              <a:ext uri="{FF2B5EF4-FFF2-40B4-BE49-F238E27FC236}">
                <a16:creationId xmlns:a16="http://schemas.microsoft.com/office/drawing/2014/main" id="{0A5E9C30-9262-F243-BC6A-3A19157AA226}"/>
              </a:ext>
            </a:extLst>
          </p:cNvPr>
          <p:cNvSpPr>
            <a:spLocks noGrp="1"/>
          </p:cNvSpPr>
          <p:nvPr>
            <p:ph type="pic" sz="quarter" idx="22"/>
          </p:nvPr>
        </p:nvSpPr>
        <p:spPr>
          <a:xfrm>
            <a:off x="1181100" y="2178051"/>
            <a:ext cx="2514600" cy="1031875"/>
          </a:xfrm>
        </p:spPr>
        <p:txBody>
          <a:bodyPr/>
          <a:lstStyle/>
          <a:p>
            <a:r>
              <a:rPr lang="ja-JP" altLang="en-US"/>
              <a:t>アイコンをクリックして図を追加</a:t>
            </a:r>
            <a:endParaRPr lang="en-US"/>
          </a:p>
        </p:txBody>
      </p:sp>
      <p:sp>
        <p:nvSpPr>
          <p:cNvPr id="20" name="Picture Placeholder 6">
            <a:extLst>
              <a:ext uri="{FF2B5EF4-FFF2-40B4-BE49-F238E27FC236}">
                <a16:creationId xmlns:a16="http://schemas.microsoft.com/office/drawing/2014/main" id="{64519EC6-8BC8-8340-BFEC-12CBF8BF007D}"/>
              </a:ext>
            </a:extLst>
          </p:cNvPr>
          <p:cNvSpPr>
            <a:spLocks noGrp="1"/>
          </p:cNvSpPr>
          <p:nvPr>
            <p:ph type="pic" sz="quarter" idx="23"/>
          </p:nvPr>
        </p:nvSpPr>
        <p:spPr>
          <a:xfrm>
            <a:off x="4838700" y="2178050"/>
            <a:ext cx="2514600" cy="1031875"/>
          </a:xfrm>
        </p:spPr>
        <p:txBody>
          <a:bodyPr/>
          <a:lstStyle/>
          <a:p>
            <a:r>
              <a:rPr lang="ja-JP" altLang="en-US"/>
              <a:t>アイコンをクリックして図を追加</a:t>
            </a:r>
            <a:endParaRPr lang="en-US"/>
          </a:p>
        </p:txBody>
      </p:sp>
      <p:sp>
        <p:nvSpPr>
          <p:cNvPr id="21" name="Picture Placeholder 6">
            <a:extLst>
              <a:ext uri="{FF2B5EF4-FFF2-40B4-BE49-F238E27FC236}">
                <a16:creationId xmlns:a16="http://schemas.microsoft.com/office/drawing/2014/main" id="{2EE6D021-4FB3-C445-8ACB-512976891F6A}"/>
              </a:ext>
            </a:extLst>
          </p:cNvPr>
          <p:cNvSpPr>
            <a:spLocks noGrp="1"/>
          </p:cNvSpPr>
          <p:nvPr>
            <p:ph type="pic" sz="quarter" idx="24"/>
          </p:nvPr>
        </p:nvSpPr>
        <p:spPr>
          <a:xfrm>
            <a:off x="8494765" y="2178050"/>
            <a:ext cx="2514600" cy="1031875"/>
          </a:xfrm>
        </p:spPr>
        <p:txBody>
          <a:bodyPr/>
          <a:lstStyle/>
          <a:p>
            <a:r>
              <a:rPr lang="ja-JP" altLang="en-US"/>
              <a:t>アイコンをクリックして図を追加</a:t>
            </a:r>
            <a:endParaRPr lang="en-US"/>
          </a:p>
        </p:txBody>
      </p:sp>
      <p:sp>
        <p:nvSpPr>
          <p:cNvPr id="22" name="Rectangle 21">
            <a:extLst>
              <a:ext uri="{FF2B5EF4-FFF2-40B4-BE49-F238E27FC236}">
                <a16:creationId xmlns:a16="http://schemas.microsoft.com/office/drawing/2014/main" id="{5B48ACEB-E68F-CA4B-AFB2-F8FEDC4408A7}"/>
              </a:ext>
            </a:extLst>
          </p:cNvPr>
          <p:cNvSpPr/>
          <p:nvPr userDrawn="1"/>
        </p:nvSpPr>
        <p:spPr>
          <a:xfrm>
            <a:off x="1181100" y="3209924"/>
            <a:ext cx="2514600" cy="45720"/>
          </a:xfrm>
          <a:prstGeom prst="rect">
            <a:avLst/>
          </a:prstGeom>
          <a:gradFill>
            <a:gsLst>
              <a:gs pos="0">
                <a:schemeClr val="accent6"/>
              </a:gs>
              <a:gs pos="100000">
                <a:srgbClr val="9BC03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 name="Rectangle 22">
            <a:extLst>
              <a:ext uri="{FF2B5EF4-FFF2-40B4-BE49-F238E27FC236}">
                <a16:creationId xmlns:a16="http://schemas.microsoft.com/office/drawing/2014/main" id="{72462DC7-6807-CF43-A0FB-E856C977B67B}"/>
              </a:ext>
            </a:extLst>
          </p:cNvPr>
          <p:cNvSpPr/>
          <p:nvPr userDrawn="1"/>
        </p:nvSpPr>
        <p:spPr>
          <a:xfrm>
            <a:off x="4838700" y="3209924"/>
            <a:ext cx="2514600" cy="45720"/>
          </a:xfrm>
          <a:prstGeom prst="rect">
            <a:avLst/>
          </a:prstGeom>
          <a:gradFill>
            <a:gsLst>
              <a:gs pos="0">
                <a:schemeClr val="accent2"/>
              </a:gs>
              <a:gs pos="99000">
                <a:srgbClr val="5890F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4" name="Rectangle 23">
            <a:extLst>
              <a:ext uri="{FF2B5EF4-FFF2-40B4-BE49-F238E27FC236}">
                <a16:creationId xmlns:a16="http://schemas.microsoft.com/office/drawing/2014/main" id="{EC7EA1D5-1D03-6842-A829-A524745A6182}"/>
              </a:ext>
            </a:extLst>
          </p:cNvPr>
          <p:cNvSpPr/>
          <p:nvPr userDrawn="1"/>
        </p:nvSpPr>
        <p:spPr>
          <a:xfrm>
            <a:off x="8494765" y="3208387"/>
            <a:ext cx="2514600" cy="45720"/>
          </a:xfrm>
          <a:prstGeom prst="rect">
            <a:avLst/>
          </a:prstGeom>
          <a:gradFill>
            <a:gsLst>
              <a:gs pos="0">
                <a:schemeClr val="tx2"/>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23468130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C7903-EFC9-4E40-9181-52E89E0C58AD}"/>
              </a:ext>
            </a:extLst>
          </p:cNvPr>
          <p:cNvSpPr>
            <a:spLocks noGrp="1"/>
          </p:cNvSpPr>
          <p:nvPr>
            <p:ph type="title"/>
          </p:nvPr>
        </p:nvSpPr>
        <p:spPr>
          <a:xfrm>
            <a:off x="838200" y="739480"/>
            <a:ext cx="10515600" cy="800885"/>
          </a:xfrm>
        </p:spPr>
        <p:txBody>
          <a:bodyPr anchor="t">
            <a:normAutofit/>
          </a:bodyPr>
          <a:lstStyle>
            <a:lvl1pPr>
              <a:defRPr sz="3600"/>
            </a:lvl1pPr>
          </a:lstStyle>
          <a:p>
            <a:r>
              <a:rPr lang="ja-JP" altLang="en-US"/>
              <a:t>マスター タイトルの書式設定</a:t>
            </a:r>
            <a:endParaRPr lang="en-US" dirty="0"/>
          </a:p>
        </p:txBody>
      </p:sp>
      <p:sp>
        <p:nvSpPr>
          <p:cNvPr id="6" name="Slide Number Placeholder 5">
            <a:extLst>
              <a:ext uri="{FF2B5EF4-FFF2-40B4-BE49-F238E27FC236}">
                <a16:creationId xmlns:a16="http://schemas.microsoft.com/office/drawing/2014/main" id="{FD3BD574-6D96-024E-A530-95251A9D20E6}"/>
              </a:ext>
            </a:extLst>
          </p:cNvPr>
          <p:cNvSpPr>
            <a:spLocks noGrp="1"/>
          </p:cNvSpPr>
          <p:nvPr>
            <p:ph type="sldNum" sz="quarter" idx="12"/>
          </p:nvPr>
        </p:nvSpPr>
        <p:spPr/>
        <p:txBody>
          <a:bodyPr/>
          <a:lstStyle/>
          <a:p>
            <a:fld id="{81E515BA-86A2-9F44-B9BC-89396DBF8D21}" type="slidenum">
              <a:rPr lang="en-US" smtClean="0"/>
              <a:t>‹#›</a:t>
            </a:fld>
            <a:endParaRPr lang="en-US"/>
          </a:p>
        </p:txBody>
      </p:sp>
      <p:sp>
        <p:nvSpPr>
          <p:cNvPr id="12" name="Content Placeholder 11">
            <a:extLst>
              <a:ext uri="{FF2B5EF4-FFF2-40B4-BE49-F238E27FC236}">
                <a16:creationId xmlns:a16="http://schemas.microsoft.com/office/drawing/2014/main" id="{E01E711E-B8C9-C145-9046-48E347BACD1B}"/>
              </a:ext>
            </a:extLst>
          </p:cNvPr>
          <p:cNvSpPr>
            <a:spLocks noGrp="1"/>
          </p:cNvSpPr>
          <p:nvPr>
            <p:ph sz="quarter" idx="14"/>
          </p:nvPr>
        </p:nvSpPr>
        <p:spPr>
          <a:xfrm>
            <a:off x="838200" y="1541527"/>
            <a:ext cx="10515600" cy="4364037"/>
          </a:xfrm>
        </p:spPr>
        <p:txBody>
          <a:bodyPr tIns="91440" bIns="0"/>
          <a:lstStyle>
            <a:lvl1pPr>
              <a:lnSpc>
                <a:spcPct val="100000"/>
              </a:lnSpc>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22045574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0F72-C292-3F40-A7A0-D6AA1CD918FF}"/>
              </a:ext>
            </a:extLst>
          </p:cNvPr>
          <p:cNvSpPr>
            <a:spLocks noGrp="1"/>
          </p:cNvSpPr>
          <p:nvPr>
            <p:ph type="title"/>
          </p:nvPr>
        </p:nvSpPr>
        <p:spPr>
          <a:xfrm>
            <a:off x="831850" y="1709739"/>
            <a:ext cx="10515600" cy="2852737"/>
          </a:xfrm>
        </p:spPr>
        <p:txBody>
          <a:bodyPr anchor="b">
            <a:normAutofit/>
          </a:bodyPr>
          <a:lstStyle>
            <a:lvl1pPr>
              <a:defRPr sz="5000"/>
            </a:lvl1pPr>
          </a:lstStyle>
          <a:p>
            <a:r>
              <a:rPr lang="ja-JP" altLang="en-US"/>
              <a:t>マスター タイトルの書式設定</a:t>
            </a:r>
            <a:endParaRPr lang="en-US"/>
          </a:p>
        </p:txBody>
      </p:sp>
      <p:sp>
        <p:nvSpPr>
          <p:cNvPr id="3" name="Text Placeholder 2">
            <a:extLst>
              <a:ext uri="{FF2B5EF4-FFF2-40B4-BE49-F238E27FC236}">
                <a16:creationId xmlns:a16="http://schemas.microsoft.com/office/drawing/2014/main" id="{EC7DDAF4-953B-004E-9ED7-05CB30FA968E}"/>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8" name="Slide Number Placeholder 7">
            <a:extLst>
              <a:ext uri="{FF2B5EF4-FFF2-40B4-BE49-F238E27FC236}">
                <a16:creationId xmlns:a16="http://schemas.microsoft.com/office/drawing/2014/main" id="{087035D7-985A-9545-B588-77CD0891A204}"/>
              </a:ext>
            </a:extLst>
          </p:cNvPr>
          <p:cNvSpPr>
            <a:spLocks noGrp="1"/>
          </p:cNvSpPr>
          <p:nvPr>
            <p:ph type="sldNum" sz="quarter" idx="11"/>
          </p:nvPr>
        </p:nvSpPr>
        <p:spPr/>
        <p:txBody>
          <a:body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3433556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D1138-7CD2-A64A-914A-4A0D24B95CBA}"/>
              </a:ext>
            </a:extLst>
          </p:cNvPr>
          <p:cNvSpPr>
            <a:spLocks noGrp="1"/>
          </p:cNvSpPr>
          <p:nvPr>
            <p:ph type="title"/>
          </p:nvPr>
        </p:nvSpPr>
        <p:spPr/>
        <p:txBody>
          <a:bodyPr/>
          <a:lstStyle/>
          <a:p>
            <a:r>
              <a:rPr lang="ja-JP" altLang="en-US"/>
              <a:t>マスター タイトルの書式設定</a:t>
            </a:r>
            <a:endParaRPr lang="en-US"/>
          </a:p>
        </p:txBody>
      </p:sp>
      <p:sp>
        <p:nvSpPr>
          <p:cNvPr id="3" name="Content Placeholder 2">
            <a:extLst>
              <a:ext uri="{FF2B5EF4-FFF2-40B4-BE49-F238E27FC236}">
                <a16:creationId xmlns:a16="http://schemas.microsoft.com/office/drawing/2014/main" id="{35F54640-CA6B-A940-A33C-55FE79DCB2A4}"/>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a:extLst>
              <a:ext uri="{FF2B5EF4-FFF2-40B4-BE49-F238E27FC236}">
                <a16:creationId xmlns:a16="http://schemas.microsoft.com/office/drawing/2014/main" id="{F5106ACB-9467-0948-BF00-7CDC5E04A401}"/>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2" name="Slide Number Placeholder 11">
            <a:extLst>
              <a:ext uri="{FF2B5EF4-FFF2-40B4-BE49-F238E27FC236}">
                <a16:creationId xmlns:a16="http://schemas.microsoft.com/office/drawing/2014/main" id="{483B6882-4B00-E447-AFA0-2B3AB8383265}"/>
              </a:ext>
            </a:extLst>
          </p:cNvPr>
          <p:cNvSpPr>
            <a:spLocks noGrp="1"/>
          </p:cNvSpPr>
          <p:nvPr>
            <p:ph type="sldNum" sz="quarter" idx="11"/>
          </p:nvPr>
        </p:nvSpPr>
        <p:spPr/>
        <p:txBody>
          <a:body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32935208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D2B-48B2-3542-8208-11F9048EE1D5}"/>
              </a:ext>
            </a:extLst>
          </p:cNvPr>
          <p:cNvSpPr>
            <a:spLocks noGrp="1"/>
          </p:cNvSpPr>
          <p:nvPr>
            <p:ph type="title"/>
          </p:nvPr>
        </p:nvSpPr>
        <p:spPr>
          <a:xfrm>
            <a:off x="839788" y="365126"/>
            <a:ext cx="10515600" cy="1325563"/>
          </a:xfrm>
        </p:spPr>
        <p:txBody>
          <a:bodyPr/>
          <a:lstStyle/>
          <a:p>
            <a:r>
              <a:rPr lang="ja-JP" altLang="en-US"/>
              <a:t>マスター タイトルの書式設定</a:t>
            </a:r>
            <a:endParaRPr lang="en-US"/>
          </a:p>
        </p:txBody>
      </p:sp>
      <p:sp>
        <p:nvSpPr>
          <p:cNvPr id="3" name="Text Placeholder 2">
            <a:extLst>
              <a:ext uri="{FF2B5EF4-FFF2-40B4-BE49-F238E27FC236}">
                <a16:creationId xmlns:a16="http://schemas.microsoft.com/office/drawing/2014/main" id="{7E575E54-EC12-0B4F-A0E3-D8D07848DB09}"/>
              </a:ext>
            </a:extLst>
          </p:cNvPr>
          <p:cNvSpPr>
            <a:spLocks noGrp="1"/>
          </p:cNvSpPr>
          <p:nvPr>
            <p:ph type="body" idx="1"/>
          </p:nvPr>
        </p:nvSpPr>
        <p:spPr>
          <a:xfrm>
            <a:off x="839789" y="1681163"/>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a:extLst>
              <a:ext uri="{FF2B5EF4-FFF2-40B4-BE49-F238E27FC236}">
                <a16:creationId xmlns:a16="http://schemas.microsoft.com/office/drawing/2014/main" id="{30A5EB11-A79B-CE4A-A7C8-12DF4891F675}"/>
              </a:ext>
            </a:extLst>
          </p:cNvPr>
          <p:cNvSpPr>
            <a:spLocks noGrp="1"/>
          </p:cNvSpPr>
          <p:nvPr>
            <p:ph sz="half" idx="2"/>
          </p:nvPr>
        </p:nvSpPr>
        <p:spPr>
          <a:xfrm>
            <a:off x="839789"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a:extLst>
              <a:ext uri="{FF2B5EF4-FFF2-40B4-BE49-F238E27FC236}">
                <a16:creationId xmlns:a16="http://schemas.microsoft.com/office/drawing/2014/main" id="{CF6CC32E-70B5-574A-92D8-BC6889050C2C}"/>
              </a:ext>
            </a:extLst>
          </p:cNvPr>
          <p:cNvSpPr>
            <a:spLocks noGrp="1"/>
          </p:cNvSpPr>
          <p:nvPr>
            <p:ph type="body" sz="quarter" idx="3"/>
          </p:nvPr>
        </p:nvSpPr>
        <p:spPr>
          <a:xfrm>
            <a:off x="6172200" y="1681163"/>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a:extLst>
              <a:ext uri="{FF2B5EF4-FFF2-40B4-BE49-F238E27FC236}">
                <a16:creationId xmlns:a16="http://schemas.microsoft.com/office/drawing/2014/main" id="{39DC295A-FB6F-D344-B64D-A6F34EC0464A}"/>
              </a:ext>
            </a:extLst>
          </p:cNvPr>
          <p:cNvSpPr>
            <a:spLocks noGrp="1"/>
          </p:cNvSpPr>
          <p:nvPr>
            <p:ph sz="quarter" idx="4"/>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Slide Number Placeholder 10">
            <a:extLst>
              <a:ext uri="{FF2B5EF4-FFF2-40B4-BE49-F238E27FC236}">
                <a16:creationId xmlns:a16="http://schemas.microsoft.com/office/drawing/2014/main" id="{B46E5F23-22A7-0D4B-A6ED-7EFAC0BACD6C}"/>
              </a:ext>
            </a:extLst>
          </p:cNvPr>
          <p:cNvSpPr>
            <a:spLocks noGrp="1"/>
          </p:cNvSpPr>
          <p:nvPr>
            <p:ph type="sldNum" sz="quarter" idx="11"/>
          </p:nvPr>
        </p:nvSpPr>
        <p:spPr/>
        <p:txBody>
          <a:body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10395322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87BE3-95AD-3742-99CD-0A9A88FB063C}"/>
              </a:ext>
            </a:extLst>
          </p:cNvPr>
          <p:cNvSpPr>
            <a:spLocks noGrp="1"/>
          </p:cNvSpPr>
          <p:nvPr>
            <p:ph type="title"/>
          </p:nvPr>
        </p:nvSpPr>
        <p:spPr/>
        <p:txBody>
          <a:bodyPr/>
          <a:lstStyle/>
          <a:p>
            <a:r>
              <a:rPr lang="ja-JP" altLang="en-US"/>
              <a:t>マスター タイトルの書式設定</a:t>
            </a:r>
            <a:endParaRPr lang="en-US"/>
          </a:p>
        </p:txBody>
      </p:sp>
      <p:sp>
        <p:nvSpPr>
          <p:cNvPr id="7" name="Slide Number Placeholder 6">
            <a:extLst>
              <a:ext uri="{FF2B5EF4-FFF2-40B4-BE49-F238E27FC236}">
                <a16:creationId xmlns:a16="http://schemas.microsoft.com/office/drawing/2014/main" id="{5BAE640D-12F9-4248-BA2D-FCD69E016928}"/>
              </a:ext>
            </a:extLst>
          </p:cNvPr>
          <p:cNvSpPr>
            <a:spLocks noGrp="1"/>
          </p:cNvSpPr>
          <p:nvPr>
            <p:ph type="sldNum" sz="quarter" idx="11"/>
          </p:nvPr>
        </p:nvSpPr>
        <p:spPr/>
        <p:txBody>
          <a:body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239312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6" name="Shape 76"/>
          <p:cNvSpPr/>
          <p:nvPr userDrawn="1"/>
        </p:nvSpPr>
        <p:spPr>
          <a:xfrm>
            <a:off x="0" y="6273800"/>
            <a:ext cx="12192000" cy="0"/>
          </a:xfrm>
          <a:prstGeom prst="line">
            <a:avLst/>
          </a:prstGeom>
          <a:ln w="25400">
            <a:solidFill>
              <a:srgbClr val="DCDEE0"/>
            </a:solidFill>
            <a:miter lim="400000"/>
          </a:ln>
        </p:spPr>
        <p:txBody>
          <a:bodyPr lIns="0" tIns="0" rIns="0" bIns="0" anchor="ctr"/>
          <a:lstStyle/>
          <a:p>
            <a:pPr lvl="0">
              <a:defRPr sz="3200"/>
            </a:pPr>
            <a:endParaRPr sz="1600"/>
          </a:p>
        </p:txBody>
      </p:sp>
      <p:pic>
        <p:nvPicPr>
          <p:cNvPr id="14" name="cisco-meraki-logo.jpg"/>
          <p:cNvPicPr/>
          <p:nvPr userDrawn="1"/>
        </p:nvPicPr>
        <p:blipFill>
          <a:blip r:embed="rId2" cstate="email">
            <a:extLst>
              <a:ext uri="{28A0092B-C50C-407E-A947-70E740481C1C}">
                <a14:useLocalDpi xmlns:a14="http://schemas.microsoft.com/office/drawing/2010/main"/>
              </a:ext>
            </a:extLst>
          </a:blip>
          <a:stretch>
            <a:fillRect/>
          </a:stretch>
        </p:blipFill>
        <p:spPr>
          <a:xfrm>
            <a:off x="481360" y="6493335"/>
            <a:ext cx="1057873" cy="205915"/>
          </a:xfrm>
          <a:prstGeom prst="rect">
            <a:avLst/>
          </a:prstGeom>
          <a:ln w="12700">
            <a:miter lim="400000"/>
          </a:ln>
        </p:spPr>
      </p:pic>
      <p:sp>
        <p:nvSpPr>
          <p:cNvPr id="4" name="Title 2"/>
          <p:cNvSpPr>
            <a:spLocks noGrp="1"/>
          </p:cNvSpPr>
          <p:nvPr>
            <p:ph type="title" hasCustomPrompt="1"/>
          </p:nvPr>
        </p:nvSpPr>
        <p:spPr>
          <a:xfrm>
            <a:off x="481360" y="464517"/>
            <a:ext cx="10515600" cy="489640"/>
          </a:xfrm>
          <a:prstGeom prst="rect">
            <a:avLst/>
          </a:prstGeom>
        </p:spPr>
        <p:txBody>
          <a:bodyPr/>
          <a:lstStyle>
            <a:lvl1pPr>
              <a:defRPr sz="3300" b="0" i="0" baseline="0">
                <a:solidFill>
                  <a:schemeClr val="accent1"/>
                </a:solidFill>
                <a:latin typeface="Proxima Nova Light" charset="0"/>
                <a:ea typeface="Proxima Nova Light" charset="0"/>
                <a:cs typeface="Proxima Nova Light" charset="0"/>
              </a:defRPr>
            </a:lvl1pPr>
          </a:lstStyle>
          <a:p>
            <a:r>
              <a:rPr lang="en-US" dirty="0"/>
              <a:t>Title of slide</a:t>
            </a:r>
          </a:p>
        </p:txBody>
      </p:sp>
      <p:sp>
        <p:nvSpPr>
          <p:cNvPr id="5" name="Shape 82"/>
          <p:cNvSpPr/>
          <p:nvPr userDrawn="1"/>
        </p:nvSpPr>
        <p:spPr>
          <a:xfrm>
            <a:off x="3277485" y="3186480"/>
            <a:ext cx="802211" cy="1"/>
          </a:xfrm>
          <a:prstGeom prst="line">
            <a:avLst/>
          </a:prstGeom>
          <a:ln w="63500">
            <a:solidFill>
              <a:srgbClr val="00AFEE"/>
            </a:solidFill>
            <a:miter lim="400000"/>
            <a:tailEnd type="arrow"/>
          </a:ln>
        </p:spPr>
        <p:txBody>
          <a:bodyPr lIns="0" tIns="0" rIns="0" bIns="0" anchor="ctr"/>
          <a:lstStyle/>
          <a:p>
            <a:pPr lvl="0">
              <a:defRPr sz="3200"/>
            </a:pPr>
            <a:endParaRPr sz="1600"/>
          </a:p>
        </p:txBody>
      </p:sp>
      <p:sp>
        <p:nvSpPr>
          <p:cNvPr id="7" name="Shape 83"/>
          <p:cNvSpPr/>
          <p:nvPr userDrawn="1"/>
        </p:nvSpPr>
        <p:spPr>
          <a:xfrm>
            <a:off x="7417686" y="3186481"/>
            <a:ext cx="802211" cy="0"/>
          </a:xfrm>
          <a:prstGeom prst="line">
            <a:avLst/>
          </a:prstGeom>
          <a:ln w="63500">
            <a:solidFill>
              <a:srgbClr val="00AFEE"/>
            </a:solidFill>
            <a:miter lim="400000"/>
            <a:tailEnd type="arrow"/>
          </a:ln>
        </p:spPr>
        <p:txBody>
          <a:bodyPr lIns="0" tIns="0" rIns="0" bIns="0" anchor="ctr"/>
          <a:lstStyle/>
          <a:p>
            <a:pPr lvl="0">
              <a:defRPr sz="3200"/>
            </a:pPr>
            <a:endParaRPr sz="1600"/>
          </a:p>
        </p:txBody>
      </p:sp>
      <p:sp>
        <p:nvSpPr>
          <p:cNvPr id="3" name="Content Placeholder 2"/>
          <p:cNvSpPr>
            <a:spLocks noGrp="1"/>
          </p:cNvSpPr>
          <p:nvPr>
            <p:ph sz="quarter" idx="10" hasCustomPrompt="1"/>
          </p:nvPr>
        </p:nvSpPr>
        <p:spPr>
          <a:xfrm>
            <a:off x="856015" y="2967405"/>
            <a:ext cx="1504950" cy="438150"/>
          </a:xfrm>
          <a:prstGeom prst="rect">
            <a:avLst/>
          </a:prstGeom>
        </p:spPr>
        <p:txBody>
          <a:bodyPr/>
          <a:lstStyle>
            <a:lvl1pPr marL="0" indent="0" algn="ctr">
              <a:buFontTx/>
              <a:buNone/>
              <a:defRPr sz="2500">
                <a:latin typeface="Proxima Nova Rg" panose="02000506030000020004" pitchFamily="2" charset="0"/>
              </a:defRPr>
            </a:lvl1pPr>
          </a:lstStyle>
          <a:p>
            <a:pPr lvl="0"/>
            <a:r>
              <a:rPr lang="en-US" dirty="0"/>
              <a:t>Step one</a:t>
            </a:r>
          </a:p>
        </p:txBody>
      </p:sp>
      <p:sp>
        <p:nvSpPr>
          <p:cNvPr id="12" name="Content Placeholder 2"/>
          <p:cNvSpPr>
            <a:spLocks noGrp="1"/>
          </p:cNvSpPr>
          <p:nvPr>
            <p:ph sz="quarter" idx="11" hasCustomPrompt="1"/>
          </p:nvPr>
        </p:nvSpPr>
        <p:spPr>
          <a:xfrm>
            <a:off x="4996216" y="2967405"/>
            <a:ext cx="1504950" cy="438150"/>
          </a:xfrm>
          <a:prstGeom prst="rect">
            <a:avLst/>
          </a:prstGeom>
        </p:spPr>
        <p:txBody>
          <a:bodyPr/>
          <a:lstStyle>
            <a:lvl1pPr marL="0" indent="0" algn="ctr">
              <a:buFontTx/>
              <a:buNone/>
              <a:defRPr sz="2500">
                <a:latin typeface="Proxima Nova Rg" panose="02000506030000020004" pitchFamily="2" charset="0"/>
              </a:defRPr>
            </a:lvl1pPr>
          </a:lstStyle>
          <a:p>
            <a:pPr lvl="0"/>
            <a:r>
              <a:rPr lang="en-US" dirty="0"/>
              <a:t>Step two</a:t>
            </a:r>
          </a:p>
        </p:txBody>
      </p:sp>
      <p:sp>
        <p:nvSpPr>
          <p:cNvPr id="13" name="Content Placeholder 2"/>
          <p:cNvSpPr>
            <a:spLocks noGrp="1"/>
          </p:cNvSpPr>
          <p:nvPr>
            <p:ph sz="quarter" idx="12" hasCustomPrompt="1"/>
          </p:nvPr>
        </p:nvSpPr>
        <p:spPr>
          <a:xfrm>
            <a:off x="9136416" y="2967405"/>
            <a:ext cx="1714679" cy="458120"/>
          </a:xfrm>
          <a:prstGeom prst="rect">
            <a:avLst/>
          </a:prstGeom>
        </p:spPr>
        <p:txBody>
          <a:bodyPr/>
          <a:lstStyle>
            <a:lvl1pPr marL="0" indent="0" algn="ctr">
              <a:buFontTx/>
              <a:buNone/>
              <a:defRPr sz="2500">
                <a:latin typeface="Proxima Nova Rg" panose="02000506030000020004" pitchFamily="2" charset="0"/>
              </a:defRPr>
            </a:lvl1pPr>
          </a:lstStyle>
          <a:p>
            <a:pPr lvl="0"/>
            <a:r>
              <a:rPr lang="en-US" dirty="0"/>
              <a:t>Step three</a:t>
            </a:r>
          </a:p>
        </p:txBody>
      </p:sp>
      <p:sp>
        <p:nvSpPr>
          <p:cNvPr id="10" name="Content Placeholder 3"/>
          <p:cNvSpPr>
            <a:spLocks noGrp="1"/>
          </p:cNvSpPr>
          <p:nvPr>
            <p:ph sz="quarter" idx="13" hasCustomPrompt="1"/>
          </p:nvPr>
        </p:nvSpPr>
        <p:spPr>
          <a:xfrm>
            <a:off x="6179574" y="6475107"/>
            <a:ext cx="5707626" cy="224143"/>
          </a:xfrm>
          <a:prstGeom prst="rect">
            <a:avLst/>
          </a:prstGeom>
        </p:spPr>
        <p:txBody>
          <a:bodyPr/>
          <a:lstStyle>
            <a:lvl1pPr marL="0" indent="0" algn="r">
              <a:buFontTx/>
              <a:buNone/>
              <a:defRPr sz="1800">
                <a:solidFill>
                  <a:schemeClr val="tx1"/>
                </a:solidFill>
                <a:latin typeface="Proxima Nova Rg" panose="02000506030000020004" pitchFamily="2" charset="0"/>
              </a:defRPr>
            </a:lvl1pPr>
          </a:lstStyle>
          <a:p>
            <a:pPr lvl="0"/>
            <a:r>
              <a:rPr lang="en-US" dirty="0"/>
              <a:t>Title of presentation</a:t>
            </a:r>
          </a:p>
        </p:txBody>
      </p:sp>
    </p:spTree>
    <p:extLst>
      <p:ext uri="{BB962C8B-B14F-4D97-AF65-F5344CB8AC3E}">
        <p14:creationId xmlns:p14="http://schemas.microsoft.com/office/powerpoint/2010/main" val="19246785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673B4-3364-3D40-ABD9-9DC61E95FDA1}"/>
              </a:ext>
            </a:extLst>
          </p:cNvPr>
          <p:cNvSpPr>
            <a:spLocks noGrp="1"/>
          </p:cNvSpPr>
          <p:nvPr>
            <p:ph type="sldNum" sz="quarter" idx="11"/>
          </p:nvPr>
        </p:nvSpPr>
        <p:spPr/>
        <p:txBody>
          <a:body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26186514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タイトル付きのコンテンツ">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C08DA-6569-3448-A6A6-07C3E1710AD4}"/>
              </a:ext>
            </a:extLst>
          </p:cNvPr>
          <p:cNvSpPr>
            <a:spLocks noGrp="1"/>
          </p:cNvSpPr>
          <p:nvPr>
            <p:ph type="title"/>
          </p:nvPr>
        </p:nvSpPr>
        <p:spPr>
          <a:xfrm>
            <a:off x="839789" y="457200"/>
            <a:ext cx="3932237" cy="1600200"/>
          </a:xfrm>
        </p:spPr>
        <p:txBody>
          <a:bodyPr anchor="b"/>
          <a:lstStyle>
            <a:lvl1pPr>
              <a:defRPr sz="3200"/>
            </a:lvl1pPr>
          </a:lstStyle>
          <a:p>
            <a:r>
              <a:rPr lang="ja-JP" altLang="en-US"/>
              <a:t>マスター タイトルの書式設定</a:t>
            </a:r>
            <a:endParaRPr lang="en-US"/>
          </a:p>
        </p:txBody>
      </p:sp>
      <p:sp>
        <p:nvSpPr>
          <p:cNvPr id="4" name="Text Placeholder 3">
            <a:extLst>
              <a:ext uri="{FF2B5EF4-FFF2-40B4-BE49-F238E27FC236}">
                <a16:creationId xmlns:a16="http://schemas.microsoft.com/office/drawing/2014/main" id="{81D1F6F3-15F5-DE4B-A5A6-8BC5EF595931}"/>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Slide Number Placeholder 8">
            <a:extLst>
              <a:ext uri="{FF2B5EF4-FFF2-40B4-BE49-F238E27FC236}">
                <a16:creationId xmlns:a16="http://schemas.microsoft.com/office/drawing/2014/main" id="{A20781EA-05A7-C14C-9FB9-A44025F728E2}"/>
              </a:ext>
            </a:extLst>
          </p:cNvPr>
          <p:cNvSpPr>
            <a:spLocks noGrp="1"/>
          </p:cNvSpPr>
          <p:nvPr>
            <p:ph type="sldNum" sz="quarter" idx="11"/>
          </p:nvPr>
        </p:nvSpPr>
        <p:spPr/>
        <p:txBody>
          <a:bodyPr/>
          <a:lstStyle/>
          <a:p>
            <a:fld id="{81E515BA-86A2-9F44-B9BC-89396DBF8D21}" type="slidenum">
              <a:rPr lang="en-US" smtClean="0"/>
              <a:pPr/>
              <a:t>‹#›</a:t>
            </a:fld>
            <a:endParaRPr lang="en-US" dirty="0"/>
          </a:p>
        </p:txBody>
      </p:sp>
      <p:sp>
        <p:nvSpPr>
          <p:cNvPr id="7" name="Content Placeholder 3">
            <a:extLst>
              <a:ext uri="{FF2B5EF4-FFF2-40B4-BE49-F238E27FC236}">
                <a16:creationId xmlns:a16="http://schemas.microsoft.com/office/drawing/2014/main" id="{C556C5E7-5E25-B747-AA98-290CA65F4BE4}"/>
              </a:ext>
            </a:extLst>
          </p:cNvPr>
          <p:cNvSpPr>
            <a:spLocks noGrp="1"/>
          </p:cNvSpPr>
          <p:nvPr>
            <p:ph sz="half" idx="12"/>
          </p:nvPr>
        </p:nvSpPr>
        <p:spPr>
          <a:xfrm>
            <a:off x="5487838" y="1098431"/>
            <a:ext cx="5927785" cy="477055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465624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2"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5666884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9"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0908108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Section title">
    <p:spTree>
      <p:nvGrpSpPr>
        <p:cNvPr id="1" name=""/>
        <p:cNvGrpSpPr/>
        <p:nvPr/>
      </p:nvGrpSpPr>
      <p:grpSpPr>
        <a:xfrm>
          <a:off x="0" y="0"/>
          <a:ext cx="0" cy="0"/>
          <a:chOff x="0" y="0"/>
          <a:chExt cx="0" cy="0"/>
        </a:xfrm>
      </p:grpSpPr>
      <p:sp>
        <p:nvSpPr>
          <p:cNvPr id="8" name="Shape 53"/>
          <p:cNvSpPr/>
          <p:nvPr/>
        </p:nvSpPr>
        <p:spPr>
          <a:xfrm>
            <a:off x="0" y="2"/>
            <a:ext cx="12203760" cy="6869759"/>
          </a:xfrm>
          <a:prstGeom prst="rect">
            <a:avLst/>
          </a:prstGeom>
          <a:gradFill>
            <a:gsLst>
              <a:gs pos="0">
                <a:srgbClr val="9ACA57"/>
              </a:gs>
              <a:gs pos="100000">
                <a:srgbClr val="6AB850"/>
              </a:gs>
            </a:gsLst>
            <a:lin ang="5935093"/>
          </a:gradFill>
          <a:ln w="12700">
            <a:miter lim="400000"/>
          </a:ln>
        </p:spPr>
        <p:txBody>
          <a:bodyPr lIns="0" tIns="0" rIns="0" bIns="0" anchor="ctr"/>
          <a:lstStyle/>
          <a:p>
            <a:pPr lvl="0">
              <a:defRPr sz="3200"/>
            </a:pPr>
            <a:endParaRPr sz="1600"/>
          </a:p>
        </p:txBody>
      </p:sp>
      <p:pic>
        <p:nvPicPr>
          <p:cNvPr id="9" name="cisco-meraki-logo-white.png"/>
          <p:cNvPicPr/>
          <p:nvPr/>
        </p:nvPicPr>
        <p:blipFill>
          <a:blip r:embed="rId2" cstate="email">
            <a:extLst>
              <a:ext uri="{28A0092B-C50C-407E-A947-70E740481C1C}">
                <a14:useLocalDpi xmlns:a14="http://schemas.microsoft.com/office/drawing/2010/main"/>
              </a:ext>
            </a:extLst>
          </a:blip>
          <a:stretch>
            <a:fillRect/>
          </a:stretch>
        </p:blipFill>
        <p:spPr>
          <a:xfrm>
            <a:off x="401986" y="6400800"/>
            <a:ext cx="1225477" cy="352106"/>
          </a:xfrm>
          <a:prstGeom prst="rect">
            <a:avLst/>
          </a:prstGeom>
          <a:ln w="12700">
            <a:miter lim="400000"/>
          </a:ln>
        </p:spPr>
      </p:pic>
      <p:sp>
        <p:nvSpPr>
          <p:cNvPr id="10" name="Shape 55"/>
          <p:cNvSpPr/>
          <p:nvPr/>
        </p:nvSpPr>
        <p:spPr>
          <a:xfrm>
            <a:off x="1" y="6273800"/>
            <a:ext cx="12192000" cy="0"/>
          </a:xfrm>
          <a:prstGeom prst="line">
            <a:avLst/>
          </a:prstGeom>
          <a:ln w="19050">
            <a:solidFill>
              <a:srgbClr val="DCDEE0"/>
            </a:solidFill>
            <a:miter lim="400000"/>
          </a:ln>
        </p:spPr>
        <p:txBody>
          <a:bodyPr lIns="0" tIns="0" rIns="0" bIns="0" anchor="ctr"/>
          <a:lstStyle/>
          <a:p>
            <a:pPr lvl="0">
              <a:defRPr sz="3200"/>
            </a:pPr>
            <a:endParaRPr sz="1600"/>
          </a:p>
        </p:txBody>
      </p:sp>
      <p:sp>
        <p:nvSpPr>
          <p:cNvPr id="13" name="Shape 35"/>
          <p:cNvSpPr/>
          <p:nvPr/>
        </p:nvSpPr>
        <p:spPr>
          <a:xfrm>
            <a:off x="1" y="6273800"/>
            <a:ext cx="12192000" cy="0"/>
          </a:xfrm>
          <a:prstGeom prst="line">
            <a:avLst/>
          </a:prstGeom>
          <a:ln w="25400">
            <a:solidFill>
              <a:srgbClr val="DCDEE0"/>
            </a:solidFill>
            <a:miter lim="400000"/>
          </a:ln>
        </p:spPr>
        <p:txBody>
          <a:bodyPr lIns="0" tIns="0" rIns="0" bIns="0" anchor="ctr"/>
          <a:lstStyle/>
          <a:p>
            <a:pPr lvl="0">
              <a:defRPr sz="3200"/>
            </a:pPr>
            <a:endParaRPr sz="1600"/>
          </a:p>
        </p:txBody>
      </p:sp>
      <p:sp>
        <p:nvSpPr>
          <p:cNvPr id="2" name="Title 1"/>
          <p:cNvSpPr>
            <a:spLocks noGrp="1"/>
          </p:cNvSpPr>
          <p:nvPr>
            <p:ph type="title" hasCustomPrompt="1"/>
          </p:nvPr>
        </p:nvSpPr>
        <p:spPr>
          <a:xfrm>
            <a:off x="838199" y="2772098"/>
            <a:ext cx="10515600" cy="870754"/>
          </a:xfrm>
          <a:prstGeom prst="rect">
            <a:avLst/>
          </a:prstGeom>
        </p:spPr>
        <p:txBody>
          <a:bodyPr/>
          <a:lstStyle>
            <a:lvl1pPr algn="ctr">
              <a:defRPr sz="4849" baseline="0">
                <a:solidFill>
                  <a:schemeClr val="bg1"/>
                </a:solidFill>
                <a:latin typeface="Proxima Nova Th" panose="02000506030000020004" pitchFamily="2" charset="0"/>
              </a:defRPr>
            </a:lvl1pPr>
          </a:lstStyle>
          <a:p>
            <a:r>
              <a:rPr lang="en-US" dirty="0"/>
              <a:t>Title of presentation section</a:t>
            </a:r>
          </a:p>
        </p:txBody>
      </p:sp>
      <p:sp>
        <p:nvSpPr>
          <p:cNvPr id="7" name="Content Placeholder 3"/>
          <p:cNvSpPr>
            <a:spLocks noGrp="1"/>
          </p:cNvSpPr>
          <p:nvPr>
            <p:ph sz="quarter" idx="10" hasCustomPrompt="1"/>
          </p:nvPr>
        </p:nvSpPr>
        <p:spPr>
          <a:xfrm>
            <a:off x="6386053" y="6475109"/>
            <a:ext cx="5501149" cy="277799"/>
          </a:xfrm>
          <a:prstGeom prst="rect">
            <a:avLst/>
          </a:prstGeom>
        </p:spPr>
        <p:txBody>
          <a:bodyPr/>
          <a:lstStyle>
            <a:lvl1pPr marL="0" indent="0" algn="r">
              <a:buFontTx/>
              <a:buNone/>
              <a:defRPr sz="1800">
                <a:solidFill>
                  <a:schemeClr val="bg1"/>
                </a:solidFill>
                <a:latin typeface="Proxima Nova Rg" panose="02000506030000020004" pitchFamily="2" charset="0"/>
              </a:defRPr>
            </a:lvl1pPr>
          </a:lstStyle>
          <a:p>
            <a:r>
              <a:rPr lang="en-US" dirty="0"/>
              <a:t>Meraki MX SD-WAN</a:t>
            </a:r>
          </a:p>
        </p:txBody>
      </p:sp>
    </p:spTree>
    <p:extLst>
      <p:ext uri="{BB962C8B-B14F-4D97-AF65-F5344CB8AC3E}">
        <p14:creationId xmlns:p14="http://schemas.microsoft.com/office/powerpoint/2010/main" val="33521460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General copy">
    <p:spTree>
      <p:nvGrpSpPr>
        <p:cNvPr id="1" name=""/>
        <p:cNvGrpSpPr/>
        <p:nvPr/>
      </p:nvGrpSpPr>
      <p:grpSpPr>
        <a:xfrm>
          <a:off x="0" y="0"/>
          <a:ext cx="0" cy="0"/>
          <a:chOff x="0" y="0"/>
          <a:chExt cx="0" cy="0"/>
        </a:xfrm>
      </p:grpSpPr>
      <p:sp>
        <p:nvSpPr>
          <p:cNvPr id="15" name="Shape 35"/>
          <p:cNvSpPr/>
          <p:nvPr userDrawn="1"/>
        </p:nvSpPr>
        <p:spPr>
          <a:xfrm>
            <a:off x="1" y="6273800"/>
            <a:ext cx="12192000" cy="0"/>
          </a:xfrm>
          <a:prstGeom prst="line">
            <a:avLst/>
          </a:prstGeom>
          <a:ln w="25400">
            <a:solidFill>
              <a:srgbClr val="DCDEE0"/>
            </a:solidFill>
            <a:miter lim="400000"/>
          </a:ln>
        </p:spPr>
        <p:txBody>
          <a:bodyPr lIns="0" tIns="0" rIns="0" bIns="0" anchor="ctr"/>
          <a:lstStyle/>
          <a:p>
            <a:pPr lvl="0">
              <a:defRPr sz="3200"/>
            </a:pPr>
            <a:endParaRPr sz="1600"/>
          </a:p>
        </p:txBody>
      </p:sp>
      <p:sp>
        <p:nvSpPr>
          <p:cNvPr id="3" name="Title 2"/>
          <p:cNvSpPr>
            <a:spLocks noGrp="1"/>
          </p:cNvSpPr>
          <p:nvPr>
            <p:ph type="title" hasCustomPrompt="1"/>
          </p:nvPr>
        </p:nvSpPr>
        <p:spPr>
          <a:xfrm>
            <a:off x="481360" y="464517"/>
            <a:ext cx="10515600" cy="489640"/>
          </a:xfrm>
          <a:prstGeom prst="rect">
            <a:avLst/>
          </a:prstGeom>
        </p:spPr>
        <p:txBody>
          <a:bodyPr/>
          <a:lstStyle>
            <a:lvl1pPr>
              <a:defRPr sz="3299" b="0" i="0" baseline="0">
                <a:solidFill>
                  <a:schemeClr val="accent1"/>
                </a:solidFill>
                <a:latin typeface="Meiryo" charset="-128"/>
                <a:ea typeface="Meiryo" charset="-128"/>
                <a:cs typeface="Meiryo" charset="-128"/>
              </a:defRPr>
            </a:lvl1pPr>
          </a:lstStyle>
          <a:p>
            <a:r>
              <a:rPr lang="en-US" dirty="0"/>
              <a:t>Title of slide</a:t>
            </a:r>
          </a:p>
        </p:txBody>
      </p:sp>
    </p:spTree>
    <p:extLst>
      <p:ext uri="{BB962C8B-B14F-4D97-AF65-F5344CB8AC3E}">
        <p14:creationId xmlns:p14="http://schemas.microsoft.com/office/powerpoint/2010/main" val="290918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72" y="301752"/>
            <a:ext cx="11441230" cy="804672"/>
          </a:xfrm>
          <a:prstGeom prst="rect">
            <a:avLst/>
          </a:prstGeom>
        </p:spPr>
        <p:txBody>
          <a:bodyPr/>
          <a:lstStyle>
            <a:lvl1pPr algn="l" defTabSz="914400" rtl="0" eaLnBrk="1" latinLnBrk="0" hangingPunct="1">
              <a:lnSpc>
                <a:spcPct val="80000"/>
              </a:lnSpc>
              <a:spcBef>
                <a:spcPct val="0"/>
              </a:spcBef>
              <a:buNone/>
              <a:defRPr lang="en-US" sz="3299" b="0" i="0" kern="1200" baseline="0" dirty="0">
                <a:solidFill>
                  <a:schemeClr val="accent1"/>
                </a:solidFill>
                <a:latin typeface="Proxima Nova Light" charset="0"/>
                <a:ea typeface="Proxima Nova Light" charset="0"/>
                <a:cs typeface="Proxima Nova Light" charset="0"/>
              </a:defRPr>
            </a:lvl1pPr>
          </a:lstStyle>
          <a:p>
            <a:r>
              <a:rPr lang="en-US" dirty="0"/>
              <a:t>Click to edit Master title style</a:t>
            </a:r>
          </a:p>
        </p:txBody>
      </p:sp>
    </p:spTree>
    <p:extLst>
      <p:ext uri="{BB962C8B-B14F-4D97-AF65-F5344CB8AC3E}">
        <p14:creationId xmlns:p14="http://schemas.microsoft.com/office/powerpoint/2010/main" val="2147725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0_General copy">
    <p:spTree>
      <p:nvGrpSpPr>
        <p:cNvPr id="1" name=""/>
        <p:cNvGrpSpPr/>
        <p:nvPr/>
      </p:nvGrpSpPr>
      <p:grpSpPr>
        <a:xfrm>
          <a:off x="0" y="0"/>
          <a:ext cx="0" cy="0"/>
          <a:chOff x="0" y="0"/>
          <a:chExt cx="0" cy="0"/>
        </a:xfrm>
      </p:grpSpPr>
      <p:sp>
        <p:nvSpPr>
          <p:cNvPr id="15" name="Shape 35"/>
          <p:cNvSpPr/>
          <p:nvPr userDrawn="1"/>
        </p:nvSpPr>
        <p:spPr>
          <a:xfrm>
            <a:off x="1" y="6273800"/>
            <a:ext cx="12192000" cy="0"/>
          </a:xfrm>
          <a:prstGeom prst="line">
            <a:avLst/>
          </a:prstGeom>
          <a:ln w="25400">
            <a:solidFill>
              <a:srgbClr val="DCDEE0"/>
            </a:solidFill>
            <a:miter lim="400000"/>
          </a:ln>
        </p:spPr>
        <p:txBody>
          <a:bodyPr lIns="0" tIns="0" rIns="0" bIns="0" anchor="ctr"/>
          <a:lstStyle/>
          <a:p>
            <a:pPr lvl="0">
              <a:defRPr sz="3200"/>
            </a:pPr>
            <a:endParaRPr sz="1600" b="0" i="0" dirty="0">
              <a:latin typeface="Arial" panose="020B0604020202020204" pitchFamily="34" charset="0"/>
            </a:endParaRPr>
          </a:p>
        </p:txBody>
      </p:sp>
      <p:sp>
        <p:nvSpPr>
          <p:cNvPr id="3" name="Title 2"/>
          <p:cNvSpPr>
            <a:spLocks noGrp="1"/>
          </p:cNvSpPr>
          <p:nvPr>
            <p:ph type="title" hasCustomPrompt="1"/>
          </p:nvPr>
        </p:nvSpPr>
        <p:spPr>
          <a:xfrm>
            <a:off x="481360" y="464517"/>
            <a:ext cx="10515600" cy="489640"/>
          </a:xfrm>
          <a:prstGeom prst="rect">
            <a:avLst/>
          </a:prstGeom>
        </p:spPr>
        <p:txBody>
          <a:bodyPr/>
          <a:lstStyle>
            <a:lvl1pPr>
              <a:defRPr sz="3299" b="0" i="0" baseline="0">
                <a:solidFill>
                  <a:schemeClr val="accent1"/>
                </a:solidFill>
                <a:latin typeface="Arial Regular"/>
                <a:ea typeface="MS PGothic" panose="020B0600070205080204" pitchFamily="34" charset="-128"/>
                <a:cs typeface="Arial Regular"/>
              </a:defRPr>
            </a:lvl1pPr>
          </a:lstStyle>
          <a:p>
            <a:r>
              <a:rPr lang="en-US" dirty="0"/>
              <a:t>Title of slide</a:t>
            </a:r>
          </a:p>
        </p:txBody>
      </p:sp>
    </p:spTree>
    <p:extLst>
      <p:ext uri="{BB962C8B-B14F-4D97-AF65-F5344CB8AC3E}">
        <p14:creationId xmlns:p14="http://schemas.microsoft.com/office/powerpoint/2010/main" val="27836751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only no-bottom-bar">
    <p:spTree>
      <p:nvGrpSpPr>
        <p:cNvPr id="1" name=""/>
        <p:cNvGrpSpPr/>
        <p:nvPr/>
      </p:nvGrpSpPr>
      <p:grpSpPr>
        <a:xfrm>
          <a:off x="0" y="0"/>
          <a:ext cx="0" cy="0"/>
          <a:chOff x="0" y="0"/>
          <a:chExt cx="0" cy="0"/>
        </a:xfrm>
      </p:grpSpPr>
      <p:sp>
        <p:nvSpPr>
          <p:cNvPr id="2" name="Title 1"/>
          <p:cNvSpPr>
            <a:spLocks noGrp="1"/>
          </p:cNvSpPr>
          <p:nvPr>
            <p:ph type="title"/>
          </p:nvPr>
        </p:nvSpPr>
        <p:spPr>
          <a:xfrm>
            <a:off x="306272" y="301752"/>
            <a:ext cx="11441230" cy="804672"/>
          </a:xfrm>
          <a:prstGeom prst="rect">
            <a:avLst/>
          </a:prstGeom>
        </p:spPr>
        <p:txBody>
          <a:bodyPr/>
          <a:lstStyle>
            <a:lvl1pPr algn="l" defTabSz="914400" rtl="0" eaLnBrk="1" latinLnBrk="0" hangingPunct="1">
              <a:lnSpc>
                <a:spcPct val="80000"/>
              </a:lnSpc>
              <a:spcBef>
                <a:spcPct val="0"/>
              </a:spcBef>
              <a:buNone/>
              <a:defRPr lang="en-US" sz="3299" b="0" i="0" kern="1200" baseline="0" dirty="0">
                <a:solidFill>
                  <a:schemeClr val="accent1"/>
                </a:solidFill>
                <a:latin typeface="Arial Regular"/>
                <a:ea typeface="MS PGothic" panose="020B0600070205080204" pitchFamily="34" charset="-128"/>
                <a:cs typeface="Arial Regular"/>
              </a:defRPr>
            </a:lvl1pPr>
          </a:lstStyle>
          <a:p>
            <a:r>
              <a:rPr lang="en-US" dirty="0"/>
              <a:t>Click to edit Master title style</a:t>
            </a:r>
          </a:p>
        </p:txBody>
      </p:sp>
    </p:spTree>
    <p:extLst>
      <p:ext uri="{BB962C8B-B14F-4D97-AF65-F5344CB8AC3E}">
        <p14:creationId xmlns:p14="http://schemas.microsoft.com/office/powerpoint/2010/main" val="13869030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General copy" userDrawn="1">
  <p:cSld name="General copy">
    <p:spTree>
      <p:nvGrpSpPr>
        <p:cNvPr id="1" name="Shape 24"/>
        <p:cNvGrpSpPr/>
        <p:nvPr/>
      </p:nvGrpSpPr>
      <p:grpSpPr>
        <a:xfrm>
          <a:off x="0" y="0"/>
          <a:ext cx="0" cy="0"/>
          <a:chOff x="0" y="0"/>
          <a:chExt cx="0" cy="0"/>
        </a:xfrm>
      </p:grpSpPr>
      <p:cxnSp>
        <p:nvCxnSpPr>
          <p:cNvPr id="25" name="Google Shape;25;p4"/>
          <p:cNvCxnSpPr/>
          <p:nvPr/>
        </p:nvCxnSpPr>
        <p:spPr>
          <a:xfrm>
            <a:off x="1" y="6273800"/>
            <a:ext cx="12191999" cy="0"/>
          </a:xfrm>
          <a:prstGeom prst="straightConnector1">
            <a:avLst/>
          </a:prstGeom>
          <a:noFill/>
          <a:ln w="25400" cap="flat" cmpd="sng">
            <a:solidFill>
              <a:srgbClr val="DCDEE0"/>
            </a:solidFill>
            <a:prstDash val="solid"/>
            <a:miter lim="400000"/>
            <a:headEnd type="none" w="sm" len="sm"/>
            <a:tailEnd type="none" w="sm" len="sm"/>
          </a:ln>
        </p:spPr>
      </p:cxnSp>
      <p:sp>
        <p:nvSpPr>
          <p:cNvPr id="26" name="Google Shape;26;p4"/>
          <p:cNvSpPr txBox="1">
            <a:spLocks noGrp="1"/>
          </p:cNvSpPr>
          <p:nvPr>
            <p:ph type="title"/>
          </p:nvPr>
        </p:nvSpPr>
        <p:spPr>
          <a:xfrm>
            <a:off x="481360" y="464517"/>
            <a:ext cx="10515600" cy="48964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accent1"/>
              </a:buClr>
              <a:buSzPts val="1400"/>
              <a:buFont typeface="Proxima Nova"/>
              <a:buNone/>
              <a:defRPr sz="3300" b="0" i="0" u="none" strike="noStrike" cap="none">
                <a:solidFill>
                  <a:schemeClr val="accent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9pPr>
          </a:lstStyle>
          <a:p>
            <a:endParaRPr/>
          </a:p>
        </p:txBody>
      </p:sp>
      <p:sp>
        <p:nvSpPr>
          <p:cNvPr id="27" name="Google Shape;27;p4"/>
          <p:cNvSpPr txBox="1">
            <a:spLocks noGrp="1"/>
          </p:cNvSpPr>
          <p:nvPr>
            <p:ph type="body" idx="1"/>
          </p:nvPr>
        </p:nvSpPr>
        <p:spPr>
          <a:xfrm>
            <a:off x="481360" y="2545291"/>
            <a:ext cx="10515600" cy="1032797"/>
          </a:xfrm>
          <a:prstGeom prst="rect">
            <a:avLst/>
          </a:prstGeom>
          <a:noFill/>
          <a:ln>
            <a:noFill/>
          </a:ln>
        </p:spPr>
        <p:txBody>
          <a:bodyPr spcFirstLastPara="1" wrap="square" lIns="91425" tIns="91425" rIns="91425" bIns="91425" anchor="t" anchorCtr="0"/>
          <a:lstStyle>
            <a:lvl1pPr marL="228600" marR="0" lvl="0" indent="-228600" algn="l" rtl="0">
              <a:lnSpc>
                <a:spcPct val="90000"/>
              </a:lnSpc>
              <a:spcBef>
                <a:spcPts val="10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1pPr>
            <a:lvl2pPr marL="457200" marR="0" lvl="1"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2pPr>
            <a:lvl3pPr marL="685800" marR="0" lvl="2"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28" name="Google Shape;28;p4"/>
          <p:cNvSpPr txBox="1">
            <a:spLocks noGrp="1"/>
          </p:cNvSpPr>
          <p:nvPr>
            <p:ph type="body" idx="2"/>
          </p:nvPr>
        </p:nvSpPr>
        <p:spPr>
          <a:xfrm>
            <a:off x="481361" y="1257300"/>
            <a:ext cx="10515253" cy="531744"/>
          </a:xfrm>
          <a:prstGeom prst="rect">
            <a:avLst/>
          </a:prstGeom>
          <a:noFill/>
          <a:ln>
            <a:noFill/>
          </a:ln>
        </p:spPr>
        <p:txBody>
          <a:bodyPr spcFirstLastPara="1" wrap="square" lIns="91425" tIns="91425" rIns="91425" bIns="91425" anchor="t" anchorCtr="0"/>
          <a:lstStyle>
            <a:lvl1pPr marL="228600" marR="0" lvl="0" indent="-114300" algn="l" rtl="0">
              <a:lnSpc>
                <a:spcPct val="90000"/>
              </a:lnSpc>
              <a:spcBef>
                <a:spcPts val="1000"/>
              </a:spcBef>
              <a:spcAft>
                <a:spcPts val="0"/>
              </a:spcAft>
              <a:buClr>
                <a:schemeClr val="dk1"/>
              </a:buClr>
              <a:buSzPts val="1400"/>
              <a:buFont typeface="Arial"/>
              <a:buNone/>
              <a:defRPr sz="2500" b="0" i="0" u="none" strike="noStrike" cap="none">
                <a:solidFill>
                  <a:schemeClr val="dk1"/>
                </a:solidFill>
                <a:latin typeface="Proxima Nova"/>
                <a:ea typeface="Proxima Nova"/>
                <a:cs typeface="Proxima Nova"/>
                <a:sym typeface="Proxima Nova"/>
              </a:defRPr>
            </a:lvl1pPr>
            <a:lvl2pPr marL="457200" marR="0" lvl="1" indent="-266700" algn="l" rtl="0">
              <a:lnSpc>
                <a:spcPct val="90000"/>
              </a:lnSpc>
              <a:spcBef>
                <a:spcPts val="500"/>
              </a:spcBef>
              <a:spcAft>
                <a:spcPts val="0"/>
              </a:spcAft>
              <a:buClr>
                <a:schemeClr val="dk1"/>
              </a:buClr>
              <a:buSzPts val="4800"/>
              <a:buFont typeface="Arial"/>
              <a:buChar char="•"/>
              <a:defRPr sz="2400" b="0" i="0" u="none" strike="noStrike" cap="none">
                <a:solidFill>
                  <a:schemeClr val="dk1"/>
                </a:solidFill>
                <a:latin typeface="Proxima Nova"/>
                <a:ea typeface="Proxima Nova"/>
                <a:cs typeface="Proxima Nova"/>
                <a:sym typeface="Proxima Nova"/>
              </a:defRPr>
            </a:lvl2pPr>
            <a:lvl3pPr marL="685800" marR="0" lvl="2" indent="-241300" algn="l" rtl="0">
              <a:lnSpc>
                <a:spcPct val="90000"/>
              </a:lnSpc>
              <a:spcBef>
                <a:spcPts val="500"/>
              </a:spcBef>
              <a:spcAft>
                <a:spcPts val="0"/>
              </a:spcAft>
              <a:buClr>
                <a:schemeClr val="dk1"/>
              </a:buClr>
              <a:buSzPts val="4000"/>
              <a:buFont typeface="Arial"/>
              <a:buChar char="•"/>
              <a:defRPr sz="20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29" name="Google Shape;29;p4"/>
          <p:cNvSpPr txBox="1">
            <a:spLocks noGrp="1"/>
          </p:cNvSpPr>
          <p:nvPr>
            <p:ph type="body" idx="3"/>
          </p:nvPr>
        </p:nvSpPr>
        <p:spPr>
          <a:xfrm>
            <a:off x="481361" y="2019300"/>
            <a:ext cx="10515253" cy="306456"/>
          </a:xfrm>
          <a:prstGeom prst="rect">
            <a:avLst/>
          </a:prstGeom>
          <a:noFill/>
          <a:ln>
            <a:noFill/>
          </a:ln>
        </p:spPr>
        <p:txBody>
          <a:bodyPr spcFirstLastPara="1" wrap="square" lIns="91425" tIns="91425" rIns="91425" bIns="91425" anchor="t" anchorCtr="0"/>
          <a:lstStyle>
            <a:lvl1pPr marL="228600" marR="0" lvl="0" indent="-114300" algn="l" rtl="0">
              <a:lnSpc>
                <a:spcPct val="90000"/>
              </a:lnSpc>
              <a:spcBef>
                <a:spcPts val="1000"/>
              </a:spcBef>
              <a:spcAft>
                <a:spcPts val="0"/>
              </a:spcAft>
              <a:buClr>
                <a:schemeClr val="dk1"/>
              </a:buClr>
              <a:buSzPts val="1400"/>
              <a:buFont typeface="Arial"/>
              <a:buNone/>
              <a:defRPr sz="1800" b="0" i="0" u="none" strike="noStrike" cap="none">
                <a:solidFill>
                  <a:schemeClr val="dk1"/>
                </a:solidFill>
                <a:latin typeface="Proxima Nova"/>
                <a:ea typeface="Proxima Nova"/>
                <a:cs typeface="Proxima Nova"/>
                <a:sym typeface="Proxima Nova"/>
              </a:defRPr>
            </a:lvl1pPr>
            <a:lvl2pPr marL="457200" marR="0" lvl="1" indent="-266700" algn="l" rtl="0">
              <a:lnSpc>
                <a:spcPct val="90000"/>
              </a:lnSpc>
              <a:spcBef>
                <a:spcPts val="500"/>
              </a:spcBef>
              <a:spcAft>
                <a:spcPts val="0"/>
              </a:spcAft>
              <a:buClr>
                <a:schemeClr val="dk1"/>
              </a:buClr>
              <a:buSzPts val="4800"/>
              <a:buFont typeface="Arial"/>
              <a:buChar char="•"/>
              <a:defRPr sz="2400" b="0" i="0" u="none" strike="noStrike" cap="none">
                <a:solidFill>
                  <a:schemeClr val="dk1"/>
                </a:solidFill>
                <a:latin typeface="Proxima Nova"/>
                <a:ea typeface="Proxima Nova"/>
                <a:cs typeface="Proxima Nova"/>
                <a:sym typeface="Proxima Nova"/>
              </a:defRPr>
            </a:lvl2pPr>
            <a:lvl3pPr marL="685800" marR="0" lvl="2" indent="-241300" algn="l" rtl="0">
              <a:lnSpc>
                <a:spcPct val="90000"/>
              </a:lnSpc>
              <a:spcBef>
                <a:spcPts val="500"/>
              </a:spcBef>
              <a:spcAft>
                <a:spcPts val="0"/>
              </a:spcAft>
              <a:buClr>
                <a:schemeClr val="dk1"/>
              </a:buClr>
              <a:buSzPts val="4000"/>
              <a:buFont typeface="Arial"/>
              <a:buChar char="•"/>
              <a:defRPr sz="20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176173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Shape 76"/>
          <p:cNvSpPr/>
          <p:nvPr userDrawn="1"/>
        </p:nvSpPr>
        <p:spPr>
          <a:xfrm>
            <a:off x="0" y="6273800"/>
            <a:ext cx="12192000" cy="0"/>
          </a:xfrm>
          <a:prstGeom prst="line">
            <a:avLst/>
          </a:prstGeom>
          <a:ln w="25400">
            <a:solidFill>
              <a:srgbClr val="DCDEE0"/>
            </a:solidFill>
            <a:miter lim="400000"/>
          </a:ln>
        </p:spPr>
        <p:txBody>
          <a:bodyPr lIns="0" tIns="0" rIns="0" bIns="0" anchor="ctr"/>
          <a:lstStyle/>
          <a:p>
            <a:pPr lvl="0">
              <a:defRPr sz="3200"/>
            </a:pPr>
            <a:endParaRPr sz="1600"/>
          </a:p>
        </p:txBody>
      </p:sp>
      <p:pic>
        <p:nvPicPr>
          <p:cNvPr id="14" name="cisco-meraki-logo.jpg"/>
          <p:cNvPicPr/>
          <p:nvPr userDrawn="1"/>
        </p:nvPicPr>
        <p:blipFill>
          <a:blip r:embed="rId2" cstate="email">
            <a:extLst>
              <a:ext uri="{28A0092B-C50C-407E-A947-70E740481C1C}">
                <a14:useLocalDpi xmlns:a14="http://schemas.microsoft.com/office/drawing/2010/main"/>
              </a:ext>
            </a:extLst>
          </a:blip>
          <a:stretch>
            <a:fillRect/>
          </a:stretch>
        </p:blipFill>
        <p:spPr>
          <a:xfrm>
            <a:off x="481360" y="6493335"/>
            <a:ext cx="1057873" cy="205915"/>
          </a:xfrm>
          <a:prstGeom prst="rect">
            <a:avLst/>
          </a:prstGeom>
          <a:ln w="12700">
            <a:miter lim="400000"/>
          </a:ln>
        </p:spPr>
      </p:pic>
      <p:sp>
        <p:nvSpPr>
          <p:cNvPr id="10" name="Content Placeholder 3"/>
          <p:cNvSpPr>
            <a:spLocks noGrp="1"/>
          </p:cNvSpPr>
          <p:nvPr>
            <p:ph sz="quarter" idx="13" hasCustomPrompt="1"/>
          </p:nvPr>
        </p:nvSpPr>
        <p:spPr>
          <a:xfrm>
            <a:off x="5943600" y="6475107"/>
            <a:ext cx="5943600" cy="224143"/>
          </a:xfrm>
          <a:prstGeom prst="rect">
            <a:avLst/>
          </a:prstGeom>
        </p:spPr>
        <p:txBody>
          <a:bodyPr/>
          <a:lstStyle>
            <a:lvl1pPr marL="0" indent="0" algn="r">
              <a:buFontTx/>
              <a:buNone/>
              <a:defRPr sz="1800">
                <a:solidFill>
                  <a:schemeClr val="tx1"/>
                </a:solidFill>
                <a:latin typeface="Proxima Nova Rg" panose="02000506030000020004" pitchFamily="2" charset="0"/>
              </a:defRPr>
            </a:lvl1pPr>
          </a:lstStyle>
          <a:p>
            <a:pPr lvl="0"/>
            <a:r>
              <a:rPr lang="en-US" dirty="0"/>
              <a:t>Title of presentation</a:t>
            </a:r>
          </a:p>
        </p:txBody>
      </p:sp>
      <p:sp>
        <p:nvSpPr>
          <p:cNvPr id="5" name="Text Placeholder 4"/>
          <p:cNvSpPr>
            <a:spLocks noGrp="1"/>
          </p:cNvSpPr>
          <p:nvPr>
            <p:ph type="body" sz="quarter" idx="15" hasCustomPrompt="1"/>
          </p:nvPr>
        </p:nvSpPr>
        <p:spPr>
          <a:xfrm>
            <a:off x="1457325" y="2470519"/>
            <a:ext cx="9277350" cy="723900"/>
          </a:xfrm>
          <a:prstGeom prst="rect">
            <a:avLst/>
          </a:prstGeom>
        </p:spPr>
        <p:txBody>
          <a:bodyPr/>
          <a:lstStyle>
            <a:lvl1pPr marL="0" indent="0" algn="ctr">
              <a:buFontTx/>
              <a:buNone/>
              <a:defRPr sz="4000" baseline="0">
                <a:latin typeface="Proxima Nova Th" panose="02000506030000020004" pitchFamily="2" charset="0"/>
              </a:defRPr>
            </a:lvl1pPr>
          </a:lstStyle>
          <a:p>
            <a:pPr lvl="0"/>
            <a:r>
              <a:rPr lang="en-US" dirty="0"/>
              <a:t>“This is where the quote goes.”</a:t>
            </a:r>
          </a:p>
        </p:txBody>
      </p:sp>
      <p:sp>
        <p:nvSpPr>
          <p:cNvPr id="9" name="Text Placeholder 8"/>
          <p:cNvSpPr>
            <a:spLocks noGrp="1"/>
          </p:cNvSpPr>
          <p:nvPr>
            <p:ph type="body" sz="quarter" idx="16" hasCustomPrompt="1"/>
          </p:nvPr>
        </p:nvSpPr>
        <p:spPr>
          <a:xfrm>
            <a:off x="6283428" y="3399321"/>
            <a:ext cx="2971800" cy="400050"/>
          </a:xfrm>
          <a:prstGeom prst="rect">
            <a:avLst/>
          </a:prstGeom>
        </p:spPr>
        <p:txBody>
          <a:bodyPr/>
          <a:lstStyle>
            <a:lvl1pPr marL="0" indent="0">
              <a:buFontTx/>
              <a:buNone/>
              <a:defRPr sz="2500" b="0" i="0" baseline="0">
                <a:solidFill>
                  <a:schemeClr val="accent1"/>
                </a:solidFill>
                <a:latin typeface="Proxima Nova Light" charset="0"/>
                <a:ea typeface="Proxima Nova Light" charset="0"/>
                <a:cs typeface="Proxima Nova Light" charset="0"/>
              </a:defRPr>
            </a:lvl1pPr>
          </a:lstStyle>
          <a:p>
            <a:pPr lvl="0"/>
            <a:r>
              <a:rPr lang="en-US" dirty="0"/>
              <a:t>- Attribution</a:t>
            </a:r>
          </a:p>
        </p:txBody>
      </p:sp>
    </p:spTree>
    <p:extLst>
      <p:ext uri="{BB962C8B-B14F-4D97-AF65-F5344CB8AC3E}">
        <p14:creationId xmlns:p14="http://schemas.microsoft.com/office/powerpoint/2010/main" val="9420408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General copy" userDrawn="1">
  <p:cSld name="2_General copy">
    <p:spTree>
      <p:nvGrpSpPr>
        <p:cNvPr id="1" name="Shape 46"/>
        <p:cNvGrpSpPr/>
        <p:nvPr/>
      </p:nvGrpSpPr>
      <p:grpSpPr>
        <a:xfrm>
          <a:off x="0" y="0"/>
          <a:ext cx="0" cy="0"/>
          <a:chOff x="0" y="0"/>
          <a:chExt cx="0" cy="0"/>
        </a:xfrm>
      </p:grpSpPr>
      <p:cxnSp>
        <p:nvCxnSpPr>
          <p:cNvPr id="48" name="Google Shape;48;p7"/>
          <p:cNvCxnSpPr/>
          <p:nvPr/>
        </p:nvCxnSpPr>
        <p:spPr>
          <a:xfrm>
            <a:off x="1" y="6273800"/>
            <a:ext cx="12191999" cy="0"/>
          </a:xfrm>
          <a:prstGeom prst="straightConnector1">
            <a:avLst/>
          </a:prstGeom>
          <a:noFill/>
          <a:ln w="25400" cap="flat" cmpd="sng">
            <a:solidFill>
              <a:srgbClr val="DCDEE0"/>
            </a:solidFill>
            <a:prstDash val="solid"/>
            <a:miter lim="400000"/>
            <a:headEnd type="none" w="sm" len="sm"/>
            <a:tailEnd type="none" w="sm" len="sm"/>
          </a:ln>
        </p:spPr>
      </p:cxnSp>
      <p:sp>
        <p:nvSpPr>
          <p:cNvPr id="49" name="Google Shape;49;p7"/>
          <p:cNvSpPr txBox="1">
            <a:spLocks noGrp="1"/>
          </p:cNvSpPr>
          <p:nvPr>
            <p:ph type="title"/>
          </p:nvPr>
        </p:nvSpPr>
        <p:spPr>
          <a:xfrm>
            <a:off x="481360" y="464517"/>
            <a:ext cx="10515600" cy="48964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33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50" name="Google Shape;50;p7"/>
          <p:cNvSpPr txBox="1">
            <a:spLocks noGrp="1"/>
          </p:cNvSpPr>
          <p:nvPr>
            <p:ph type="body" idx="1"/>
          </p:nvPr>
        </p:nvSpPr>
        <p:spPr>
          <a:xfrm>
            <a:off x="481360" y="2545291"/>
            <a:ext cx="10515600" cy="1032797"/>
          </a:xfrm>
          <a:prstGeom prst="rect">
            <a:avLst/>
          </a:prstGeom>
          <a:noFill/>
          <a:ln>
            <a:noFill/>
          </a:ln>
        </p:spPr>
        <p:txBody>
          <a:bodyPr spcFirstLastPara="1" wrap="square" lIns="91425" tIns="45700" rIns="91425" bIns="45700" anchor="t" anchorCtr="0"/>
          <a:lstStyle>
            <a:lvl1pPr marL="228600" marR="0" lvl="0" indent="-11430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L="457200" marR="0" lvl="1" indent="-11430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L="685800" marR="0" lvl="2" indent="-11430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L="914400" marR="0" lvl="3"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L="1143000" marR="0" lvl="4"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L="1371600" marR="0" lvl="5"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L="1600200" marR="0" lvl="6"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L="1828800" marR="0" lvl="7"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L="2057400" marR="0" lvl="8"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51" name="Google Shape;51;p7"/>
          <p:cNvSpPr txBox="1">
            <a:spLocks noGrp="1"/>
          </p:cNvSpPr>
          <p:nvPr>
            <p:ph type="body" idx="2"/>
          </p:nvPr>
        </p:nvSpPr>
        <p:spPr>
          <a:xfrm>
            <a:off x="481361" y="1257300"/>
            <a:ext cx="10515253" cy="531744"/>
          </a:xfrm>
          <a:prstGeom prst="rect">
            <a:avLst/>
          </a:prstGeom>
          <a:noFill/>
          <a:ln>
            <a:noFill/>
          </a:ln>
        </p:spPr>
        <p:txBody>
          <a:bodyPr spcFirstLastPara="1" wrap="square" lIns="91425" tIns="45700" rIns="91425" bIns="45700" anchor="t" anchorCtr="0"/>
          <a:lstStyle>
            <a:lvl1pPr marL="228600" marR="0" lvl="0" indent="-114300" algn="l" rtl="0">
              <a:lnSpc>
                <a:spcPct val="100000"/>
              </a:lnSpc>
              <a:spcBef>
                <a:spcPts val="0"/>
              </a:spcBef>
              <a:spcAft>
                <a:spcPts val="0"/>
              </a:spcAft>
              <a:buClr>
                <a:srgbClr val="000000"/>
              </a:buClr>
              <a:buSzPts val="5000"/>
              <a:buFont typeface="Arial"/>
              <a:buNone/>
              <a:defRPr sz="2500" b="0" i="0" u="none" strike="noStrike" cap="none">
                <a:solidFill>
                  <a:srgbClr val="000000"/>
                </a:solidFill>
                <a:latin typeface="Arial"/>
                <a:ea typeface="Arial"/>
                <a:cs typeface="Arial"/>
                <a:sym typeface="Arial"/>
              </a:defRPr>
            </a:lvl1pPr>
            <a:lvl2pPr marL="457200" marR="0" lvl="1"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L="685800" marR="0" lvl="2"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L="914400" marR="0" lvl="3"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L="1143000" marR="0" lvl="4"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L="1371600" marR="0" lvl="5"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L="1600200" marR="0" lvl="6"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L="1828800" marR="0" lvl="7"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L="2057400" marR="0" lvl="8"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52" name="Google Shape;52;p7"/>
          <p:cNvSpPr txBox="1">
            <a:spLocks noGrp="1"/>
          </p:cNvSpPr>
          <p:nvPr>
            <p:ph type="body" idx="3"/>
          </p:nvPr>
        </p:nvSpPr>
        <p:spPr>
          <a:xfrm>
            <a:off x="481361" y="2019300"/>
            <a:ext cx="10515253" cy="306456"/>
          </a:xfrm>
          <a:prstGeom prst="rect">
            <a:avLst/>
          </a:prstGeom>
          <a:noFill/>
          <a:ln>
            <a:noFill/>
          </a:ln>
        </p:spPr>
        <p:txBody>
          <a:bodyPr spcFirstLastPara="1" wrap="square" lIns="91425" tIns="45700" rIns="91425" bIns="45700" anchor="t" anchorCtr="0"/>
          <a:lstStyle>
            <a:lvl1pPr marL="228600" marR="0" lvl="0" indent="-114300" algn="l" rtl="0">
              <a:lnSpc>
                <a:spcPct val="100000"/>
              </a:lnSpc>
              <a:spcBef>
                <a:spcPts val="0"/>
              </a:spcBef>
              <a:spcAft>
                <a:spcPts val="0"/>
              </a:spcAft>
              <a:buClr>
                <a:srgbClr val="000000"/>
              </a:buClr>
              <a:buSzPts val="3600"/>
              <a:buFont typeface="Arial"/>
              <a:buNone/>
              <a:defRPr sz="1800" b="0" i="0" u="none" strike="noStrike" cap="none">
                <a:solidFill>
                  <a:srgbClr val="000000"/>
                </a:solidFill>
                <a:latin typeface="Arial"/>
                <a:ea typeface="Arial"/>
                <a:cs typeface="Arial"/>
                <a:sym typeface="Arial"/>
              </a:defRPr>
            </a:lvl1pPr>
            <a:lvl2pPr marL="457200" marR="0" lvl="1"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L="685800" marR="0" lvl="2"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L="914400" marR="0" lvl="3"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L="1143000" marR="0" lvl="4"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L="1371600" marR="0" lvl="5"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L="1600200" marR="0" lvl="6"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L="1828800" marR="0" lvl="7"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L="2057400" marR="0" lvl="8" indent="-11430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5067213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hart" userDrawn="1">
  <p:cSld name="Chart">
    <p:spTree>
      <p:nvGrpSpPr>
        <p:cNvPr id="1" name="Shape 54"/>
        <p:cNvGrpSpPr/>
        <p:nvPr/>
      </p:nvGrpSpPr>
      <p:grpSpPr>
        <a:xfrm>
          <a:off x="0" y="0"/>
          <a:ext cx="0" cy="0"/>
          <a:chOff x="0" y="0"/>
          <a:chExt cx="0" cy="0"/>
        </a:xfrm>
      </p:grpSpPr>
      <p:cxnSp>
        <p:nvCxnSpPr>
          <p:cNvPr id="55" name="Google Shape;55;p8"/>
          <p:cNvCxnSpPr/>
          <p:nvPr/>
        </p:nvCxnSpPr>
        <p:spPr>
          <a:xfrm>
            <a:off x="1" y="6273800"/>
            <a:ext cx="12191999" cy="0"/>
          </a:xfrm>
          <a:prstGeom prst="straightConnector1">
            <a:avLst/>
          </a:prstGeom>
          <a:noFill/>
          <a:ln w="25400" cap="flat" cmpd="sng">
            <a:solidFill>
              <a:srgbClr val="DCDEE0"/>
            </a:solidFill>
            <a:prstDash val="solid"/>
            <a:miter lim="400000"/>
            <a:headEnd type="none" w="sm" len="sm"/>
            <a:tailEnd type="none" w="sm" len="sm"/>
          </a:ln>
        </p:spPr>
      </p:cxnSp>
      <p:sp>
        <p:nvSpPr>
          <p:cNvPr id="56" name="Google Shape;56;p8"/>
          <p:cNvSpPr txBox="1">
            <a:spLocks noGrp="1"/>
          </p:cNvSpPr>
          <p:nvPr>
            <p:ph type="title"/>
          </p:nvPr>
        </p:nvSpPr>
        <p:spPr>
          <a:xfrm>
            <a:off x="481360" y="464517"/>
            <a:ext cx="10515600" cy="48964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accent1"/>
              </a:buClr>
              <a:buSzPts val="1400"/>
              <a:buFont typeface="Proxima Nova"/>
              <a:buNone/>
              <a:defRPr sz="3300" b="0" i="0" u="none" strike="noStrike" cap="none">
                <a:solidFill>
                  <a:schemeClr val="accent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9pPr>
          </a:lstStyle>
          <a:p>
            <a:endParaRPr/>
          </a:p>
        </p:txBody>
      </p:sp>
      <p:sp>
        <p:nvSpPr>
          <p:cNvPr id="58" name="Google Shape;58;p8"/>
          <p:cNvSpPr>
            <a:spLocks noGrp="1"/>
          </p:cNvSpPr>
          <p:nvPr>
            <p:ph type="chart" idx="2"/>
          </p:nvPr>
        </p:nvSpPr>
        <p:spPr>
          <a:xfrm>
            <a:off x="3238500" y="1524000"/>
            <a:ext cx="5486400" cy="43053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1400"/>
              <a:buFont typeface="Arial"/>
              <a:buNone/>
              <a:defRPr sz="2800" b="0" i="0" u="none" strike="noStrike" cap="none">
                <a:solidFill>
                  <a:schemeClr val="dk1"/>
                </a:solidFill>
                <a:latin typeface="Proxima Nova"/>
                <a:ea typeface="Proxima Nova"/>
                <a:cs typeface="Proxima Nova"/>
                <a:sym typeface="Proxima Nova"/>
              </a:defRPr>
            </a:lvl1pPr>
            <a:lvl2pPr marR="0" lvl="1" algn="l" rtl="0">
              <a:lnSpc>
                <a:spcPct val="90000"/>
              </a:lnSpc>
              <a:spcBef>
                <a:spcPts val="500"/>
              </a:spcBef>
              <a:spcAft>
                <a:spcPts val="0"/>
              </a:spcAft>
              <a:buClr>
                <a:schemeClr val="dk1"/>
              </a:buClr>
              <a:buSzPts val="4800"/>
              <a:buFont typeface="Arial"/>
              <a:buChar char="•"/>
              <a:defRPr sz="2400" b="0" i="0" u="none" strike="noStrike" cap="none">
                <a:solidFill>
                  <a:schemeClr val="dk1"/>
                </a:solidFill>
                <a:latin typeface="Proxima Nova"/>
                <a:ea typeface="Proxima Nova"/>
                <a:cs typeface="Proxima Nova"/>
                <a:sym typeface="Proxima Nova"/>
              </a:defRPr>
            </a:lvl2pPr>
            <a:lvl3pPr marR="0" lvl="2" algn="l" rtl="0">
              <a:lnSpc>
                <a:spcPct val="90000"/>
              </a:lnSpc>
              <a:spcBef>
                <a:spcPts val="500"/>
              </a:spcBef>
              <a:spcAft>
                <a:spcPts val="0"/>
              </a:spcAft>
              <a:buClr>
                <a:schemeClr val="dk1"/>
              </a:buClr>
              <a:buSzPts val="4000"/>
              <a:buFont typeface="Arial"/>
              <a:buChar char="•"/>
              <a:defRPr sz="2000" b="0" i="0" u="none" strike="noStrike" cap="none">
                <a:solidFill>
                  <a:schemeClr val="dk1"/>
                </a:solidFill>
                <a:latin typeface="Proxima Nova"/>
                <a:ea typeface="Proxima Nova"/>
                <a:cs typeface="Proxima Nova"/>
                <a:sym typeface="Proxima Nova"/>
              </a:defRPr>
            </a:lvl3pPr>
            <a:lvl4pPr marR="0" lvl="3"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R="0" lvl="4"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18506088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2">
  <p:cSld name="Title #2">
    <p:bg>
      <p:bgPr>
        <a:blipFill>
          <a:blip r:embed="rId2">
            <a:alphaModFix/>
          </a:blip>
          <a:stretch>
            <a:fillRect/>
          </a:stretch>
        </a:blipFill>
        <a:effectLst/>
      </p:bgPr>
    </p:bg>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32342301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2300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Full Screen Photo">
  <p:cSld name="1_Full Screen Photo">
    <p:spTree>
      <p:nvGrpSpPr>
        <p:cNvPr id="1" name="Shape 37"/>
        <p:cNvGrpSpPr/>
        <p:nvPr/>
      </p:nvGrpSpPr>
      <p:grpSpPr>
        <a:xfrm>
          <a:off x="0" y="0"/>
          <a:ext cx="0" cy="0"/>
          <a:chOff x="0" y="0"/>
          <a:chExt cx="0" cy="0"/>
        </a:xfrm>
      </p:grpSpPr>
      <p:sp>
        <p:nvSpPr>
          <p:cNvPr id="38" name="Google Shape;38;p7"/>
          <p:cNvSpPr txBox="1">
            <a:spLocks noGrp="1"/>
          </p:cNvSpPr>
          <p:nvPr>
            <p:ph type="ftr" idx="11"/>
          </p:nvPr>
        </p:nvSpPr>
        <p:spPr>
          <a:xfrm>
            <a:off x="7628340" y="6356349"/>
            <a:ext cx="41148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867" b="0" i="0" u="none" strike="noStrike" cap="none">
                <a:solidFill>
                  <a:schemeClr val="dk1"/>
                </a:solidFill>
                <a:latin typeface="Arial"/>
                <a:ea typeface="Arial"/>
                <a:cs typeface="Arial"/>
                <a:sym typeface="Arial"/>
              </a:defRPr>
            </a:lvl9pPr>
          </a:lstStyle>
          <a:p>
            <a:endParaRPr/>
          </a:p>
        </p:txBody>
      </p:sp>
      <p:sp>
        <p:nvSpPr>
          <p:cNvPr id="39" name="Google Shape;39;p7"/>
          <p:cNvSpPr txBox="1">
            <a:spLocks noGrp="1"/>
          </p:cNvSpPr>
          <p:nvPr>
            <p:ph type="sldNum" idx="12"/>
          </p:nvPr>
        </p:nvSpPr>
        <p:spPr>
          <a:xfrm>
            <a:off x="11754643" y="6356351"/>
            <a:ext cx="442400" cy="3652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 smtClean="0"/>
              <a:pPr/>
              <a:t>‹#›</a:t>
            </a:fld>
            <a:endParaRPr lang="en"/>
          </a:p>
        </p:txBody>
      </p:sp>
      <p:sp>
        <p:nvSpPr>
          <p:cNvPr id="40" name="Google Shape;40;p7"/>
          <p:cNvSpPr/>
          <p:nvPr/>
        </p:nvSpPr>
        <p:spPr>
          <a:xfrm>
            <a:off x="0" y="6200384"/>
            <a:ext cx="12196800" cy="6576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3048656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General copy">
  <p:cSld name="2_General copy">
    <p:spTree>
      <p:nvGrpSpPr>
        <p:cNvPr id="1" name="Shape 11"/>
        <p:cNvGrpSpPr/>
        <p:nvPr/>
      </p:nvGrpSpPr>
      <p:grpSpPr>
        <a:xfrm>
          <a:off x="0" y="0"/>
          <a:ext cx="0" cy="0"/>
          <a:chOff x="0" y="0"/>
          <a:chExt cx="0" cy="0"/>
        </a:xfrm>
      </p:grpSpPr>
      <p:pic>
        <p:nvPicPr>
          <p:cNvPr id="12" name="Google Shape;12;p32"/>
          <p:cNvPicPr preferRelativeResize="0"/>
          <p:nvPr/>
        </p:nvPicPr>
        <p:blipFill rotWithShape="1">
          <a:blip r:embed="rId2">
            <a:alphaModFix/>
          </a:blip>
          <a:srcRect/>
          <a:stretch/>
        </p:blipFill>
        <p:spPr>
          <a:xfrm>
            <a:off x="481360" y="6493335"/>
            <a:ext cx="1057873" cy="205915"/>
          </a:xfrm>
          <a:prstGeom prst="rect">
            <a:avLst/>
          </a:prstGeom>
          <a:noFill/>
          <a:ln>
            <a:noFill/>
          </a:ln>
        </p:spPr>
      </p:pic>
      <p:cxnSp>
        <p:nvCxnSpPr>
          <p:cNvPr id="13" name="Google Shape;13;p32"/>
          <p:cNvCxnSpPr/>
          <p:nvPr/>
        </p:nvCxnSpPr>
        <p:spPr>
          <a:xfrm>
            <a:off x="0" y="6273800"/>
            <a:ext cx="12191999" cy="0"/>
          </a:xfrm>
          <a:prstGeom prst="straightConnector1">
            <a:avLst/>
          </a:prstGeom>
          <a:noFill/>
          <a:ln w="25400" cap="flat" cmpd="sng">
            <a:solidFill>
              <a:srgbClr val="DCDEE0"/>
            </a:solidFill>
            <a:prstDash val="solid"/>
            <a:miter lim="400000"/>
            <a:headEnd type="none" w="sm" len="sm"/>
            <a:tailEnd type="none" w="sm" len="sm"/>
          </a:ln>
        </p:spPr>
      </p:cxnSp>
      <p:sp>
        <p:nvSpPr>
          <p:cNvPr id="14" name="Google Shape;14;p32"/>
          <p:cNvSpPr txBox="1">
            <a:spLocks noGrp="1"/>
          </p:cNvSpPr>
          <p:nvPr>
            <p:ph type="title"/>
          </p:nvPr>
        </p:nvSpPr>
        <p:spPr>
          <a:xfrm>
            <a:off x="481360" y="464517"/>
            <a:ext cx="10515600" cy="48964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accent1"/>
              </a:buClr>
              <a:buSzPts val="6600"/>
              <a:buFont typeface="Proxima Nova"/>
              <a:buNone/>
              <a:defRPr sz="33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9pPr>
          </a:lstStyle>
          <a:p>
            <a:endParaRPr/>
          </a:p>
        </p:txBody>
      </p:sp>
      <p:sp>
        <p:nvSpPr>
          <p:cNvPr id="15" name="Google Shape;15;p32"/>
          <p:cNvSpPr txBox="1">
            <a:spLocks noGrp="1"/>
          </p:cNvSpPr>
          <p:nvPr>
            <p:ph type="body" idx="1"/>
          </p:nvPr>
        </p:nvSpPr>
        <p:spPr>
          <a:xfrm>
            <a:off x="481360" y="2545290"/>
            <a:ext cx="10515600" cy="1032797"/>
          </a:xfrm>
          <a:prstGeom prst="rect">
            <a:avLst/>
          </a:prstGeom>
          <a:noFill/>
          <a:ln>
            <a:noFill/>
          </a:ln>
        </p:spPr>
        <p:txBody>
          <a:bodyPr spcFirstLastPara="1" wrap="square" lIns="91425" tIns="45700" rIns="91425" bIns="45700" anchor="t" anchorCtr="0"/>
          <a:lstStyle>
            <a:lvl1pPr marL="228600" marR="0" lvl="0" indent="-228600" algn="l" rtl="0">
              <a:lnSpc>
                <a:spcPct val="90000"/>
              </a:lnSpc>
              <a:spcBef>
                <a:spcPts val="1000"/>
              </a:spcBef>
              <a:spcAft>
                <a:spcPts val="0"/>
              </a:spcAft>
              <a:buClr>
                <a:schemeClr val="dk1"/>
              </a:buClr>
              <a:buSzPts val="3600"/>
              <a:buFont typeface="Arial"/>
              <a:buChar char="•"/>
              <a:defRPr sz="1800" b="0" i="0" u="none" strike="noStrike" cap="none">
                <a:solidFill>
                  <a:schemeClr val="dk1"/>
                </a:solidFill>
                <a:latin typeface="Arial"/>
                <a:ea typeface="Arial"/>
                <a:cs typeface="Arial"/>
                <a:sym typeface="Arial"/>
              </a:defRPr>
            </a:lvl1pPr>
            <a:lvl2pPr marL="457200" marR="0" lvl="1"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2pPr>
            <a:lvl3pPr marL="685800" marR="0" lvl="2"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16" name="Google Shape;16;p32"/>
          <p:cNvSpPr txBox="1">
            <a:spLocks noGrp="1"/>
          </p:cNvSpPr>
          <p:nvPr>
            <p:ph type="body" idx="2"/>
          </p:nvPr>
        </p:nvSpPr>
        <p:spPr>
          <a:xfrm>
            <a:off x="481360" y="1257300"/>
            <a:ext cx="10515253" cy="531744"/>
          </a:xfrm>
          <a:prstGeom prst="rect">
            <a:avLst/>
          </a:prstGeom>
          <a:noFill/>
          <a:ln>
            <a:noFill/>
          </a:ln>
        </p:spPr>
        <p:txBody>
          <a:bodyPr spcFirstLastPara="1" wrap="square" lIns="91425" tIns="45700" rIns="91425" bIns="45700" anchor="t" anchorCtr="0"/>
          <a:lstStyle>
            <a:lvl1pPr marL="228600" marR="0" lvl="0" indent="-114300" algn="l" rtl="0">
              <a:lnSpc>
                <a:spcPct val="90000"/>
              </a:lnSpc>
              <a:spcBef>
                <a:spcPts val="1000"/>
              </a:spcBef>
              <a:spcAft>
                <a:spcPts val="0"/>
              </a:spcAft>
              <a:buClr>
                <a:schemeClr val="dk1"/>
              </a:buClr>
              <a:buSzPts val="5000"/>
              <a:buFont typeface="Arial"/>
              <a:buNone/>
              <a:defRPr sz="2500" b="0" i="0" u="none" strike="noStrike" cap="none">
                <a:solidFill>
                  <a:schemeClr val="dk1"/>
                </a:solidFill>
                <a:latin typeface="Arial"/>
                <a:ea typeface="Arial"/>
                <a:cs typeface="Arial"/>
                <a:sym typeface="Arial"/>
              </a:defRPr>
            </a:lvl1pPr>
            <a:lvl2pPr marL="457200" marR="0" lvl="1" indent="-266700" algn="l" rtl="0">
              <a:lnSpc>
                <a:spcPct val="90000"/>
              </a:lnSpc>
              <a:spcBef>
                <a:spcPts val="500"/>
              </a:spcBef>
              <a:spcAft>
                <a:spcPts val="0"/>
              </a:spcAft>
              <a:buClr>
                <a:schemeClr val="dk1"/>
              </a:buClr>
              <a:buSzPts val="4800"/>
              <a:buFont typeface="Arial"/>
              <a:buChar char="•"/>
              <a:defRPr sz="2400" b="0" i="0" u="none" strike="noStrike" cap="none">
                <a:solidFill>
                  <a:schemeClr val="dk1"/>
                </a:solidFill>
                <a:latin typeface="Proxima Nova"/>
                <a:ea typeface="Proxima Nova"/>
                <a:cs typeface="Proxima Nova"/>
                <a:sym typeface="Proxima Nova"/>
              </a:defRPr>
            </a:lvl2pPr>
            <a:lvl3pPr marL="685800" marR="0" lvl="2" indent="-241300" algn="l" rtl="0">
              <a:lnSpc>
                <a:spcPct val="90000"/>
              </a:lnSpc>
              <a:spcBef>
                <a:spcPts val="500"/>
              </a:spcBef>
              <a:spcAft>
                <a:spcPts val="0"/>
              </a:spcAft>
              <a:buClr>
                <a:schemeClr val="dk1"/>
              </a:buClr>
              <a:buSzPts val="4000"/>
              <a:buFont typeface="Arial"/>
              <a:buChar char="•"/>
              <a:defRPr sz="20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17" name="Google Shape;17;p32"/>
          <p:cNvSpPr txBox="1">
            <a:spLocks noGrp="1"/>
          </p:cNvSpPr>
          <p:nvPr>
            <p:ph type="body" idx="3"/>
          </p:nvPr>
        </p:nvSpPr>
        <p:spPr>
          <a:xfrm>
            <a:off x="481360" y="2019300"/>
            <a:ext cx="10515253" cy="306456"/>
          </a:xfrm>
          <a:prstGeom prst="rect">
            <a:avLst/>
          </a:prstGeom>
          <a:noFill/>
          <a:ln>
            <a:noFill/>
          </a:ln>
        </p:spPr>
        <p:txBody>
          <a:bodyPr spcFirstLastPara="1" wrap="square" lIns="91425" tIns="45700" rIns="91425" bIns="45700" anchor="t" anchorCtr="0"/>
          <a:lstStyle>
            <a:lvl1pPr marL="228600" marR="0" lvl="0" indent="-114300" algn="l" rtl="0">
              <a:lnSpc>
                <a:spcPct val="90000"/>
              </a:lnSpc>
              <a:spcBef>
                <a:spcPts val="1000"/>
              </a:spcBef>
              <a:spcAft>
                <a:spcPts val="0"/>
              </a:spcAft>
              <a:buClr>
                <a:schemeClr val="dk1"/>
              </a:buClr>
              <a:buSzPts val="3600"/>
              <a:buFont typeface="Arial"/>
              <a:buNone/>
              <a:defRPr sz="1800" b="0" i="0" u="none" strike="noStrike" cap="none">
                <a:solidFill>
                  <a:schemeClr val="dk1"/>
                </a:solidFill>
                <a:latin typeface="Arial"/>
                <a:ea typeface="Arial"/>
                <a:cs typeface="Arial"/>
                <a:sym typeface="Arial"/>
              </a:defRPr>
            </a:lvl1pPr>
            <a:lvl2pPr marL="457200" marR="0" lvl="1" indent="-266700" algn="l" rtl="0">
              <a:lnSpc>
                <a:spcPct val="90000"/>
              </a:lnSpc>
              <a:spcBef>
                <a:spcPts val="500"/>
              </a:spcBef>
              <a:spcAft>
                <a:spcPts val="0"/>
              </a:spcAft>
              <a:buClr>
                <a:schemeClr val="dk1"/>
              </a:buClr>
              <a:buSzPts val="4800"/>
              <a:buFont typeface="Arial"/>
              <a:buChar char="•"/>
              <a:defRPr sz="2400" b="0" i="0" u="none" strike="noStrike" cap="none">
                <a:solidFill>
                  <a:schemeClr val="dk1"/>
                </a:solidFill>
                <a:latin typeface="Proxima Nova"/>
                <a:ea typeface="Proxima Nova"/>
                <a:cs typeface="Proxima Nova"/>
                <a:sym typeface="Proxima Nova"/>
              </a:defRPr>
            </a:lvl2pPr>
            <a:lvl3pPr marL="685800" marR="0" lvl="2" indent="-241300" algn="l" rtl="0">
              <a:lnSpc>
                <a:spcPct val="90000"/>
              </a:lnSpc>
              <a:spcBef>
                <a:spcPts val="500"/>
              </a:spcBef>
              <a:spcAft>
                <a:spcPts val="0"/>
              </a:spcAft>
              <a:buClr>
                <a:schemeClr val="dk1"/>
              </a:buClr>
              <a:buSzPts val="4000"/>
              <a:buFont typeface="Arial"/>
              <a:buChar char="•"/>
              <a:defRPr sz="20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18" name="Google Shape;18;p32"/>
          <p:cNvSpPr txBox="1">
            <a:spLocks noGrp="1"/>
          </p:cNvSpPr>
          <p:nvPr>
            <p:ph type="body" idx="4"/>
          </p:nvPr>
        </p:nvSpPr>
        <p:spPr>
          <a:xfrm>
            <a:off x="7534275" y="6475107"/>
            <a:ext cx="4352925" cy="224143"/>
          </a:xfrm>
          <a:prstGeom prst="rect">
            <a:avLst/>
          </a:prstGeom>
          <a:noFill/>
          <a:ln>
            <a:noFill/>
          </a:ln>
        </p:spPr>
        <p:txBody>
          <a:bodyPr spcFirstLastPara="1" wrap="square" lIns="91425" tIns="45700" rIns="91425" bIns="45700" anchor="t" anchorCtr="0"/>
          <a:lstStyle>
            <a:lvl1pPr marL="228600" marR="0" lvl="0" indent="-114300" algn="r" rtl="0">
              <a:lnSpc>
                <a:spcPct val="90000"/>
              </a:lnSpc>
              <a:spcBef>
                <a:spcPts val="1000"/>
              </a:spcBef>
              <a:spcAft>
                <a:spcPts val="0"/>
              </a:spcAft>
              <a:buClr>
                <a:schemeClr val="dk1"/>
              </a:buClr>
              <a:buSzPts val="3600"/>
              <a:buFont typeface="Arial"/>
              <a:buNone/>
              <a:defRPr sz="1800" b="0" i="0" u="none" strike="noStrike" cap="none">
                <a:solidFill>
                  <a:schemeClr val="dk1"/>
                </a:solidFill>
                <a:latin typeface="Arial"/>
                <a:ea typeface="Arial"/>
                <a:cs typeface="Arial"/>
                <a:sym typeface="Arial"/>
              </a:defRPr>
            </a:lvl1pPr>
            <a:lvl2pPr marL="457200" marR="0" lvl="1" indent="-266700" algn="l" rtl="0">
              <a:lnSpc>
                <a:spcPct val="90000"/>
              </a:lnSpc>
              <a:spcBef>
                <a:spcPts val="500"/>
              </a:spcBef>
              <a:spcAft>
                <a:spcPts val="0"/>
              </a:spcAft>
              <a:buClr>
                <a:schemeClr val="dk1"/>
              </a:buClr>
              <a:buSzPts val="4800"/>
              <a:buFont typeface="Arial"/>
              <a:buChar char="•"/>
              <a:defRPr sz="2400" b="0" i="0" u="none" strike="noStrike" cap="none">
                <a:solidFill>
                  <a:schemeClr val="dk1"/>
                </a:solidFill>
                <a:latin typeface="Proxima Nova"/>
                <a:ea typeface="Proxima Nova"/>
                <a:cs typeface="Proxima Nova"/>
                <a:sym typeface="Proxima Nova"/>
              </a:defRPr>
            </a:lvl2pPr>
            <a:lvl3pPr marL="685800" marR="0" lvl="2" indent="-241300" algn="l" rtl="0">
              <a:lnSpc>
                <a:spcPct val="90000"/>
              </a:lnSpc>
              <a:spcBef>
                <a:spcPts val="500"/>
              </a:spcBef>
              <a:spcAft>
                <a:spcPts val="0"/>
              </a:spcAft>
              <a:buClr>
                <a:schemeClr val="dk1"/>
              </a:buClr>
              <a:buSzPts val="4000"/>
              <a:buFont typeface="Arial"/>
              <a:buChar char="•"/>
              <a:defRPr sz="2000" b="0" i="0" u="none" strike="noStrike" cap="none">
                <a:solidFill>
                  <a:schemeClr val="dk1"/>
                </a:solidFill>
                <a:latin typeface="Proxima Nova"/>
                <a:ea typeface="Proxima Nova"/>
                <a:cs typeface="Proxima Nova"/>
                <a:sym typeface="Proxima Nova"/>
              </a:defRPr>
            </a:lvl3pPr>
            <a:lvl4pPr marL="914400" marR="0" lvl="3"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4pPr>
            <a:lvl5pPr marL="1143000" marR="0" lvl="4"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42380644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427E-26D3-0345-A3DB-8CC52740427D}"/>
              </a:ext>
            </a:extLst>
          </p:cNvPr>
          <p:cNvSpPr>
            <a:spLocks noGrp="1"/>
          </p:cNvSpPr>
          <p:nvPr>
            <p:ph type="ctrTitle"/>
          </p:nvPr>
        </p:nvSpPr>
        <p:spPr>
          <a:xfrm>
            <a:off x="1524000" y="1122363"/>
            <a:ext cx="9144000" cy="2387600"/>
          </a:xfrm>
        </p:spPr>
        <p:txBody>
          <a:bodyPr anchor="b"/>
          <a:lstStyle>
            <a:lvl1pPr algn="ctr">
              <a:defRPr sz="6000">
                <a:latin typeface="+mn-lt"/>
              </a:defRPr>
            </a:lvl1pPr>
          </a:lstStyle>
          <a:p>
            <a:r>
              <a:rPr lang="ja-JP" altLang="en-US"/>
              <a:t>マスター タイトルの書式設定</a:t>
            </a:r>
            <a:endParaRPr lang="en-US"/>
          </a:p>
        </p:txBody>
      </p:sp>
      <p:sp>
        <p:nvSpPr>
          <p:cNvPr id="3" name="Subtitle 2">
            <a:extLst>
              <a:ext uri="{FF2B5EF4-FFF2-40B4-BE49-F238E27FC236}">
                <a16:creationId xmlns:a16="http://schemas.microsoft.com/office/drawing/2014/main" id="{5B04D677-94CD-D14B-BFE7-91F9B770D221}"/>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8" name="Slide Number Placeholder 7">
            <a:extLst>
              <a:ext uri="{FF2B5EF4-FFF2-40B4-BE49-F238E27FC236}">
                <a16:creationId xmlns:a16="http://schemas.microsoft.com/office/drawing/2014/main" id="{8F2AE81A-9D5A-8843-A702-BE4597D998C0}"/>
              </a:ext>
            </a:extLst>
          </p:cNvPr>
          <p:cNvSpPr>
            <a:spLocks noGrp="1"/>
          </p:cNvSpPr>
          <p:nvPr>
            <p:ph type="sldNum" sz="quarter" idx="11"/>
          </p:nvPr>
        </p:nvSpPr>
        <p:spPr/>
        <p:txBody>
          <a:body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42293216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owerful Statemen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27395FD-D6E7-D242-98DD-23EE32EBEB5C}"/>
              </a:ext>
            </a:extLst>
          </p:cNvPr>
          <p:cNvSpPr>
            <a:spLocks noGrp="1"/>
          </p:cNvSpPr>
          <p:nvPr>
            <p:ph type="body" sz="quarter" idx="10"/>
          </p:nvPr>
        </p:nvSpPr>
        <p:spPr>
          <a:xfrm>
            <a:off x="1951037" y="1882392"/>
            <a:ext cx="8289925" cy="2301422"/>
          </a:xfrm>
        </p:spPr>
        <p:txBody>
          <a:bodyPr anchor="ctr">
            <a:normAutofit/>
          </a:bodyPr>
          <a:lstStyle>
            <a:lvl1pPr marL="0" indent="0" algn="ctr">
              <a:buNone/>
              <a:defRPr sz="3200" b="0" i="0">
                <a:solidFill>
                  <a:schemeClr val="tx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9" name="Text Placeholder 8">
            <a:extLst>
              <a:ext uri="{FF2B5EF4-FFF2-40B4-BE49-F238E27FC236}">
                <a16:creationId xmlns:a16="http://schemas.microsoft.com/office/drawing/2014/main" id="{01FAE9A0-FCCA-9B48-85B6-7D73D8FEEC8F}"/>
              </a:ext>
            </a:extLst>
          </p:cNvPr>
          <p:cNvSpPr>
            <a:spLocks noGrp="1"/>
          </p:cNvSpPr>
          <p:nvPr>
            <p:ph type="body" sz="quarter" idx="11" hasCustomPrompt="1"/>
          </p:nvPr>
        </p:nvSpPr>
        <p:spPr>
          <a:xfrm>
            <a:off x="4311649" y="4445978"/>
            <a:ext cx="3568700" cy="291440"/>
          </a:xfrm>
        </p:spPr>
        <p:txBody>
          <a:bodyPr>
            <a:normAutofit/>
          </a:bodyPr>
          <a:lstStyle>
            <a:lvl1pPr marL="0" indent="0" algn="ctr">
              <a:buNone/>
              <a:defRPr sz="1400" b="1" i="0">
                <a:solidFill>
                  <a:schemeClr val="accent3"/>
                </a:solidFill>
                <a:latin typeface="+mj-lt"/>
              </a:defRPr>
            </a:lvl1pPr>
            <a:lvl2pPr marL="457200" indent="0" algn="ctr">
              <a:buNone/>
              <a:defRPr b="1" i="0">
                <a:latin typeface="Proxima Nova" panose="02000506030000020004" pitchFamily="2" charset="77"/>
              </a:defRPr>
            </a:lvl2pPr>
            <a:lvl3pPr marL="914400" indent="0" algn="ctr">
              <a:buNone/>
              <a:defRPr b="1" i="0">
                <a:latin typeface="Proxima Nova" panose="02000506030000020004" pitchFamily="2" charset="77"/>
              </a:defRPr>
            </a:lvl3pPr>
            <a:lvl4pPr marL="1371600" indent="0" algn="ctr">
              <a:buNone/>
              <a:defRPr b="1" i="0">
                <a:latin typeface="Proxima Nova" panose="02000506030000020004" pitchFamily="2" charset="77"/>
              </a:defRPr>
            </a:lvl4pPr>
            <a:lvl5pPr marL="1828800" indent="0" algn="ctr">
              <a:buNone/>
              <a:defRPr b="1" i="0">
                <a:latin typeface="Proxima Nova" panose="02000506030000020004" pitchFamily="2" charset="77"/>
              </a:defRPr>
            </a:lvl5pPr>
          </a:lstStyle>
          <a:p>
            <a:pPr lvl="0"/>
            <a:r>
              <a:rPr lang="en-US" dirty="0"/>
              <a:t>EDIT MASTER TEXT STYLES</a:t>
            </a:r>
          </a:p>
        </p:txBody>
      </p:sp>
      <p:sp>
        <p:nvSpPr>
          <p:cNvPr id="10" name="Rectangle 9">
            <a:extLst>
              <a:ext uri="{FF2B5EF4-FFF2-40B4-BE49-F238E27FC236}">
                <a16:creationId xmlns:a16="http://schemas.microsoft.com/office/drawing/2014/main" id="{0ED05750-87CF-A645-9E6A-42068BDFA27B}"/>
              </a:ext>
            </a:extLst>
          </p:cNvPr>
          <p:cNvSpPr/>
          <p:nvPr userDrawn="1"/>
        </p:nvSpPr>
        <p:spPr>
          <a:xfrm>
            <a:off x="0" y="6721434"/>
            <a:ext cx="12192000" cy="136566"/>
          </a:xfrm>
          <a:prstGeom prst="rect">
            <a:avLst/>
          </a:prstGeom>
          <a:gradFill>
            <a:gsLst>
              <a:gs pos="0">
                <a:schemeClr val="accent6"/>
              </a:gs>
              <a:gs pos="100000">
                <a:srgbClr val="9BC03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E2C0182-04C6-F249-80B1-48D2EF41FA06}"/>
              </a:ext>
            </a:extLst>
          </p:cNvPr>
          <p:cNvSpPr>
            <a:spLocks noGrp="1"/>
          </p:cNvSpPr>
          <p:nvPr>
            <p:ph type="sldNum" sz="quarter" idx="13"/>
          </p:nvPr>
        </p:nvSpPr>
        <p:spPr/>
        <p:txBody>
          <a:body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17839226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atement +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877B-14D4-4F4F-8F05-C9062BB63F1F}"/>
              </a:ext>
            </a:extLst>
          </p:cNvPr>
          <p:cNvSpPr>
            <a:spLocks noGrp="1"/>
          </p:cNvSpPr>
          <p:nvPr>
            <p:ph type="title"/>
          </p:nvPr>
        </p:nvSpPr>
        <p:spPr>
          <a:xfrm>
            <a:off x="1022304" y="1227385"/>
            <a:ext cx="3930185" cy="2120272"/>
          </a:xfrm>
        </p:spPr>
        <p:txBody>
          <a:bodyPr anchor="b">
            <a:normAutofit/>
          </a:bodyPr>
          <a:lstStyle>
            <a:lvl1pPr>
              <a:lnSpc>
                <a:spcPct val="100000"/>
              </a:lnSpc>
              <a:defRPr sz="3200" b="0" i="0">
                <a:latin typeface="+mj-lt"/>
              </a:defRPr>
            </a:lvl1pPr>
          </a:lstStyle>
          <a:p>
            <a:r>
              <a:rPr lang="ja-JP" altLang="en-US"/>
              <a:t>マスター タイトルの書式設定</a:t>
            </a:r>
            <a:endParaRPr lang="en-US" dirty="0"/>
          </a:p>
        </p:txBody>
      </p:sp>
      <p:sp>
        <p:nvSpPr>
          <p:cNvPr id="4" name="Slide Number Placeholder 3">
            <a:extLst>
              <a:ext uri="{FF2B5EF4-FFF2-40B4-BE49-F238E27FC236}">
                <a16:creationId xmlns:a16="http://schemas.microsoft.com/office/drawing/2014/main" id="{994F71F0-ED90-F145-8AF8-2019AA90FF29}"/>
              </a:ext>
            </a:extLst>
          </p:cNvPr>
          <p:cNvSpPr>
            <a:spLocks noGrp="1"/>
          </p:cNvSpPr>
          <p:nvPr>
            <p:ph type="sldNum" sz="quarter" idx="11"/>
          </p:nvPr>
        </p:nvSpPr>
        <p:spPr>
          <a:xfrm>
            <a:off x="11749668" y="6356350"/>
            <a:ext cx="442332" cy="365125"/>
          </a:xfrm>
        </p:spPr>
        <p:txBody>
          <a:bodyPr/>
          <a:lstStyle/>
          <a:p>
            <a:fld id="{81E515BA-86A2-9F44-B9BC-89396DBF8D21}" type="slidenum">
              <a:rPr lang="en-US" smtClean="0"/>
              <a:pPr/>
              <a:t>‹#›</a:t>
            </a:fld>
            <a:endParaRPr lang="en-US" dirty="0"/>
          </a:p>
        </p:txBody>
      </p:sp>
      <p:sp>
        <p:nvSpPr>
          <p:cNvPr id="8" name="Text Placeholder 7">
            <a:extLst>
              <a:ext uri="{FF2B5EF4-FFF2-40B4-BE49-F238E27FC236}">
                <a16:creationId xmlns:a16="http://schemas.microsoft.com/office/drawing/2014/main" id="{C4BA34F9-A34F-4F47-8EC9-015123AB6A88}"/>
              </a:ext>
            </a:extLst>
          </p:cNvPr>
          <p:cNvSpPr>
            <a:spLocks noGrp="1"/>
          </p:cNvSpPr>
          <p:nvPr>
            <p:ph type="body" sz="quarter" idx="13" hasCustomPrompt="1"/>
          </p:nvPr>
        </p:nvSpPr>
        <p:spPr>
          <a:xfrm>
            <a:off x="1022232" y="3534405"/>
            <a:ext cx="3930205" cy="1896763"/>
          </a:xfrm>
        </p:spPr>
        <p:txBody>
          <a:bodyPr>
            <a:normAutofit/>
          </a:bodyPr>
          <a:lstStyle>
            <a:lvl1pPr marL="0" indent="0">
              <a:lnSpc>
                <a:spcPct val="100000"/>
              </a:lnSpc>
              <a:buNone/>
              <a:defRPr sz="1600">
                <a:solidFill>
                  <a:schemeClr val="tx2"/>
                </a:solidFill>
                <a:latin typeface="+mn-lt"/>
              </a:defRPr>
            </a:lvl1pPr>
          </a:lstStyle>
          <a:p>
            <a:pPr lvl="0"/>
            <a:r>
              <a:rPr lang="en-US" dirty="0"/>
              <a:t>This is another subtitle</a:t>
            </a:r>
          </a:p>
        </p:txBody>
      </p:sp>
      <p:sp>
        <p:nvSpPr>
          <p:cNvPr id="6" name="Picture Placeholder 5">
            <a:extLst>
              <a:ext uri="{FF2B5EF4-FFF2-40B4-BE49-F238E27FC236}">
                <a16:creationId xmlns:a16="http://schemas.microsoft.com/office/drawing/2014/main" id="{CD4C7AB5-6D1B-F847-AEA9-07372067F0EB}"/>
              </a:ext>
            </a:extLst>
          </p:cNvPr>
          <p:cNvSpPr>
            <a:spLocks noGrp="1"/>
          </p:cNvSpPr>
          <p:nvPr>
            <p:ph type="pic" sz="quarter" idx="12"/>
          </p:nvPr>
        </p:nvSpPr>
        <p:spPr>
          <a:xfrm>
            <a:off x="6096000" y="963496"/>
            <a:ext cx="6099048" cy="4774518"/>
          </a:xfrm>
        </p:spPr>
        <p:txBody>
          <a:bodyPr/>
          <a:lstStyle>
            <a:lvl1pPr>
              <a:defRPr>
                <a:latin typeface="+mj-lt"/>
              </a:defRPr>
            </a:lvl1pPr>
          </a:lstStyle>
          <a:p>
            <a:r>
              <a:rPr lang="ja-JP" altLang="en-US"/>
              <a:t>アイコンをクリックして図を追加</a:t>
            </a:r>
            <a:endParaRPr lang="en-US"/>
          </a:p>
        </p:txBody>
      </p:sp>
    </p:spTree>
    <p:extLst>
      <p:ext uri="{BB962C8B-B14F-4D97-AF65-F5344CB8AC3E}">
        <p14:creationId xmlns:p14="http://schemas.microsoft.com/office/powerpoint/2010/main" val="10291321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tatement + Full Bleed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877B-14D4-4F4F-8F05-C9062BB63F1F}"/>
              </a:ext>
            </a:extLst>
          </p:cNvPr>
          <p:cNvSpPr>
            <a:spLocks noGrp="1"/>
          </p:cNvSpPr>
          <p:nvPr>
            <p:ph type="title"/>
          </p:nvPr>
        </p:nvSpPr>
        <p:spPr>
          <a:xfrm>
            <a:off x="652786" y="688765"/>
            <a:ext cx="4583093" cy="1077404"/>
          </a:xfrm>
        </p:spPr>
        <p:txBody>
          <a:bodyPr anchor="b">
            <a:normAutofit/>
          </a:bodyPr>
          <a:lstStyle>
            <a:lvl1pPr>
              <a:lnSpc>
                <a:spcPct val="100000"/>
              </a:lnSpc>
              <a:defRPr sz="3200" b="0" i="0">
                <a:latin typeface="+mj-lt"/>
              </a:defRPr>
            </a:lvl1pPr>
          </a:lstStyle>
          <a:p>
            <a:r>
              <a:rPr lang="ja-JP" altLang="en-US"/>
              <a:t>マスター タイトルの書式設定</a:t>
            </a:r>
            <a:endParaRPr lang="en-US" dirty="0"/>
          </a:p>
        </p:txBody>
      </p:sp>
      <p:sp>
        <p:nvSpPr>
          <p:cNvPr id="4" name="Slide Number Placeholder 3">
            <a:extLst>
              <a:ext uri="{FF2B5EF4-FFF2-40B4-BE49-F238E27FC236}">
                <a16:creationId xmlns:a16="http://schemas.microsoft.com/office/drawing/2014/main" id="{994F71F0-ED90-F145-8AF8-2019AA90FF29}"/>
              </a:ext>
            </a:extLst>
          </p:cNvPr>
          <p:cNvSpPr>
            <a:spLocks noGrp="1"/>
          </p:cNvSpPr>
          <p:nvPr>
            <p:ph type="sldNum" sz="quarter" idx="11"/>
          </p:nvPr>
        </p:nvSpPr>
        <p:spPr>
          <a:xfrm>
            <a:off x="11749668" y="6356350"/>
            <a:ext cx="442332" cy="365125"/>
          </a:xfrm>
        </p:spPr>
        <p:txBody>
          <a:bodyPr/>
          <a:lstStyle/>
          <a:p>
            <a:fld id="{81E515BA-86A2-9F44-B9BC-89396DBF8D21}" type="slidenum">
              <a:rPr lang="en-US" smtClean="0"/>
              <a:pPr/>
              <a:t>‹#›</a:t>
            </a:fld>
            <a:endParaRPr lang="en-US" dirty="0"/>
          </a:p>
        </p:txBody>
      </p:sp>
      <p:sp>
        <p:nvSpPr>
          <p:cNvPr id="6" name="Picture Placeholder 5">
            <a:extLst>
              <a:ext uri="{FF2B5EF4-FFF2-40B4-BE49-F238E27FC236}">
                <a16:creationId xmlns:a16="http://schemas.microsoft.com/office/drawing/2014/main" id="{CD4C7AB5-6D1B-F847-AEA9-07372067F0EB}"/>
              </a:ext>
            </a:extLst>
          </p:cNvPr>
          <p:cNvSpPr>
            <a:spLocks noGrp="1"/>
          </p:cNvSpPr>
          <p:nvPr>
            <p:ph type="pic" sz="quarter" idx="12"/>
          </p:nvPr>
        </p:nvSpPr>
        <p:spPr>
          <a:xfrm>
            <a:off x="6096000" y="-1"/>
            <a:ext cx="6099048" cy="6858001"/>
          </a:xfrm>
        </p:spPr>
        <p:txBody>
          <a:bodyPr/>
          <a:lstStyle>
            <a:lvl1pPr>
              <a:defRPr>
                <a:latin typeface="+mj-lt"/>
              </a:defRPr>
            </a:lvl1pPr>
          </a:lstStyle>
          <a:p>
            <a:r>
              <a:rPr lang="ja-JP" altLang="en-US"/>
              <a:t>アイコンをクリックして図を追加</a:t>
            </a:r>
            <a:endParaRPr lang="en-US"/>
          </a:p>
        </p:txBody>
      </p:sp>
      <p:sp>
        <p:nvSpPr>
          <p:cNvPr id="5" name="Text Placeholder 4">
            <a:extLst>
              <a:ext uri="{FF2B5EF4-FFF2-40B4-BE49-F238E27FC236}">
                <a16:creationId xmlns:a16="http://schemas.microsoft.com/office/drawing/2014/main" id="{6FB5A4CC-29F1-0F47-8BA2-882D53FFFE49}"/>
              </a:ext>
            </a:extLst>
          </p:cNvPr>
          <p:cNvSpPr>
            <a:spLocks noGrp="1"/>
          </p:cNvSpPr>
          <p:nvPr>
            <p:ph type="body" sz="quarter" idx="13"/>
          </p:nvPr>
        </p:nvSpPr>
        <p:spPr>
          <a:xfrm>
            <a:off x="653006" y="1972654"/>
            <a:ext cx="4582873" cy="394589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191655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9" name="Shape 86"/>
          <p:cNvSpPr/>
          <p:nvPr userDrawn="1"/>
        </p:nvSpPr>
        <p:spPr>
          <a:xfrm>
            <a:off x="0" y="6273800"/>
            <a:ext cx="12192000" cy="0"/>
          </a:xfrm>
          <a:prstGeom prst="line">
            <a:avLst/>
          </a:prstGeom>
          <a:ln w="25400">
            <a:solidFill>
              <a:srgbClr val="DCDEE0"/>
            </a:solidFill>
            <a:miter lim="400000"/>
          </a:ln>
        </p:spPr>
        <p:txBody>
          <a:bodyPr lIns="0" tIns="0" rIns="0" bIns="0" anchor="ctr"/>
          <a:lstStyle/>
          <a:p>
            <a:pPr lvl="0">
              <a:defRPr sz="3200"/>
            </a:pPr>
            <a:endParaRPr sz="1600"/>
          </a:p>
        </p:txBody>
      </p:sp>
      <p:pic>
        <p:nvPicPr>
          <p:cNvPr id="7" name="cisco-meraki-logo.jpg"/>
          <p:cNvPicPr/>
          <p:nvPr userDrawn="1"/>
        </p:nvPicPr>
        <p:blipFill>
          <a:blip r:embed="rId2" cstate="email">
            <a:extLst>
              <a:ext uri="{28A0092B-C50C-407E-A947-70E740481C1C}">
                <a14:useLocalDpi xmlns:a14="http://schemas.microsoft.com/office/drawing/2010/main"/>
              </a:ext>
            </a:extLst>
          </a:blip>
          <a:stretch>
            <a:fillRect/>
          </a:stretch>
        </p:blipFill>
        <p:spPr>
          <a:xfrm>
            <a:off x="481360" y="6493335"/>
            <a:ext cx="1057873" cy="205915"/>
          </a:xfrm>
          <a:prstGeom prst="rect">
            <a:avLst/>
          </a:prstGeom>
          <a:ln w="12700">
            <a:miter lim="400000"/>
          </a:ln>
        </p:spPr>
      </p:pic>
      <p:sp>
        <p:nvSpPr>
          <p:cNvPr id="4" name="Title 2"/>
          <p:cNvSpPr>
            <a:spLocks noGrp="1"/>
          </p:cNvSpPr>
          <p:nvPr>
            <p:ph type="title" hasCustomPrompt="1"/>
          </p:nvPr>
        </p:nvSpPr>
        <p:spPr>
          <a:xfrm>
            <a:off x="481360" y="464517"/>
            <a:ext cx="10515600" cy="489640"/>
          </a:xfrm>
          <a:prstGeom prst="rect">
            <a:avLst/>
          </a:prstGeom>
        </p:spPr>
        <p:txBody>
          <a:bodyPr/>
          <a:lstStyle>
            <a:lvl1pPr>
              <a:defRPr sz="3300" b="0" i="0" baseline="0">
                <a:solidFill>
                  <a:schemeClr val="accent1"/>
                </a:solidFill>
                <a:latin typeface="Proxima Nova Light" charset="0"/>
                <a:ea typeface="Proxima Nova Light" charset="0"/>
                <a:cs typeface="Proxima Nova Light" charset="0"/>
              </a:defRPr>
            </a:lvl1pPr>
          </a:lstStyle>
          <a:p>
            <a:r>
              <a:rPr lang="en-US" dirty="0"/>
              <a:t>Title </a:t>
            </a:r>
            <a:r>
              <a:rPr lang="en-US"/>
              <a:t>of slide</a:t>
            </a:r>
            <a:endParaRPr lang="en-US" dirty="0"/>
          </a:p>
        </p:txBody>
      </p:sp>
      <p:sp>
        <p:nvSpPr>
          <p:cNvPr id="5" name="Content Placeholder 3"/>
          <p:cNvSpPr>
            <a:spLocks noGrp="1"/>
          </p:cNvSpPr>
          <p:nvPr>
            <p:ph sz="quarter" idx="10" hasCustomPrompt="1"/>
          </p:nvPr>
        </p:nvSpPr>
        <p:spPr>
          <a:xfrm>
            <a:off x="6327058" y="6475107"/>
            <a:ext cx="5560142" cy="243194"/>
          </a:xfrm>
          <a:prstGeom prst="rect">
            <a:avLst/>
          </a:prstGeom>
        </p:spPr>
        <p:txBody>
          <a:bodyPr/>
          <a:lstStyle>
            <a:lvl1pPr marL="0" indent="0" algn="r">
              <a:buFontTx/>
              <a:buNone/>
              <a:defRPr sz="1800">
                <a:solidFill>
                  <a:schemeClr val="tx1"/>
                </a:solidFill>
                <a:latin typeface="Proxima Nova Rg" panose="02000506030000020004" pitchFamily="2" charset="0"/>
              </a:defRPr>
            </a:lvl1pPr>
          </a:lstStyle>
          <a:p>
            <a:pPr lvl="0"/>
            <a:r>
              <a:rPr lang="en-US" dirty="0"/>
              <a:t>Title of presentation</a:t>
            </a:r>
          </a:p>
        </p:txBody>
      </p:sp>
      <p:sp>
        <p:nvSpPr>
          <p:cNvPr id="3" name="Chart Placeholder 2"/>
          <p:cNvSpPr>
            <a:spLocks noGrp="1"/>
          </p:cNvSpPr>
          <p:nvPr>
            <p:ph type="chart" sz="quarter" idx="11"/>
          </p:nvPr>
        </p:nvSpPr>
        <p:spPr>
          <a:xfrm>
            <a:off x="3238500" y="1524000"/>
            <a:ext cx="5486400" cy="4305300"/>
          </a:xfrm>
          <a:prstGeom prst="rect">
            <a:avLst/>
          </a:prstGeom>
        </p:spPr>
        <p:txBody>
          <a:bodyPr/>
          <a:lstStyle>
            <a:lvl1pPr marL="0" indent="0">
              <a:buNone/>
              <a:defRPr>
                <a:latin typeface="Proxima Nova Rg" panose="02000506030000020004" pitchFamily="2" charset="0"/>
              </a:defRPr>
            </a:lvl1pPr>
          </a:lstStyle>
          <a:p>
            <a:r>
              <a:rPr lang="en-US"/>
              <a:t>Click icon to add chart</a:t>
            </a:r>
            <a:endParaRPr lang="en-US" dirty="0"/>
          </a:p>
        </p:txBody>
      </p:sp>
    </p:spTree>
    <p:extLst>
      <p:ext uri="{BB962C8B-B14F-4D97-AF65-F5344CB8AC3E}">
        <p14:creationId xmlns:p14="http://schemas.microsoft.com/office/powerpoint/2010/main" val="10619040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tatement + 3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877B-14D4-4F4F-8F05-C9062BB63F1F}"/>
              </a:ext>
            </a:extLst>
          </p:cNvPr>
          <p:cNvSpPr>
            <a:spLocks noGrp="1"/>
          </p:cNvSpPr>
          <p:nvPr>
            <p:ph type="title"/>
          </p:nvPr>
        </p:nvSpPr>
        <p:spPr>
          <a:xfrm>
            <a:off x="1022304" y="1227385"/>
            <a:ext cx="3930185" cy="2120272"/>
          </a:xfrm>
        </p:spPr>
        <p:txBody>
          <a:bodyPr anchor="b">
            <a:normAutofit/>
          </a:bodyPr>
          <a:lstStyle>
            <a:lvl1pPr>
              <a:lnSpc>
                <a:spcPct val="100000"/>
              </a:lnSpc>
              <a:defRPr sz="3200" b="0" i="0">
                <a:latin typeface="+mj-lt"/>
              </a:defRPr>
            </a:lvl1pPr>
          </a:lstStyle>
          <a:p>
            <a:r>
              <a:rPr lang="ja-JP" altLang="en-US"/>
              <a:t>マスター タイトルの書式設定</a:t>
            </a:r>
            <a:endParaRPr lang="en-US" dirty="0"/>
          </a:p>
        </p:txBody>
      </p:sp>
      <p:sp>
        <p:nvSpPr>
          <p:cNvPr id="4" name="Slide Number Placeholder 3">
            <a:extLst>
              <a:ext uri="{FF2B5EF4-FFF2-40B4-BE49-F238E27FC236}">
                <a16:creationId xmlns:a16="http://schemas.microsoft.com/office/drawing/2014/main" id="{994F71F0-ED90-F145-8AF8-2019AA90FF29}"/>
              </a:ext>
            </a:extLst>
          </p:cNvPr>
          <p:cNvSpPr>
            <a:spLocks noGrp="1"/>
          </p:cNvSpPr>
          <p:nvPr>
            <p:ph type="sldNum" sz="quarter" idx="11"/>
          </p:nvPr>
        </p:nvSpPr>
        <p:spPr>
          <a:xfrm>
            <a:off x="11749668" y="6356350"/>
            <a:ext cx="442332" cy="365125"/>
          </a:xfrm>
        </p:spPr>
        <p:txBody>
          <a:bodyPr/>
          <a:lstStyle/>
          <a:p>
            <a:fld id="{81E515BA-86A2-9F44-B9BC-89396DBF8D21}" type="slidenum">
              <a:rPr lang="en-US" smtClean="0"/>
              <a:pPr/>
              <a:t>‹#›</a:t>
            </a:fld>
            <a:endParaRPr lang="en-US" dirty="0"/>
          </a:p>
        </p:txBody>
      </p:sp>
      <p:sp>
        <p:nvSpPr>
          <p:cNvPr id="8" name="Text Placeholder 7">
            <a:extLst>
              <a:ext uri="{FF2B5EF4-FFF2-40B4-BE49-F238E27FC236}">
                <a16:creationId xmlns:a16="http://schemas.microsoft.com/office/drawing/2014/main" id="{C4BA34F9-A34F-4F47-8EC9-015123AB6A88}"/>
              </a:ext>
            </a:extLst>
          </p:cNvPr>
          <p:cNvSpPr>
            <a:spLocks noGrp="1"/>
          </p:cNvSpPr>
          <p:nvPr>
            <p:ph type="body" sz="quarter" idx="13" hasCustomPrompt="1"/>
          </p:nvPr>
        </p:nvSpPr>
        <p:spPr>
          <a:xfrm>
            <a:off x="1022232" y="3534405"/>
            <a:ext cx="3930205" cy="1896763"/>
          </a:xfrm>
        </p:spPr>
        <p:txBody>
          <a:bodyPr>
            <a:noAutofit/>
          </a:bodyPr>
          <a:lstStyle>
            <a:lvl1pPr marL="0" indent="0">
              <a:lnSpc>
                <a:spcPct val="120000"/>
              </a:lnSpc>
              <a:buNone/>
              <a:defRPr sz="1600">
                <a:solidFill>
                  <a:schemeClr val="tx2"/>
                </a:solidFill>
                <a:latin typeface="+mn-lt"/>
              </a:defRPr>
            </a:lvl1pPr>
          </a:lstStyle>
          <a:p>
            <a:pPr lvl="0"/>
            <a:r>
              <a:rPr lang="en-US" dirty="0"/>
              <a:t>This is another subtitle</a:t>
            </a:r>
          </a:p>
        </p:txBody>
      </p:sp>
      <p:sp>
        <p:nvSpPr>
          <p:cNvPr id="6" name="Picture Placeholder 5">
            <a:extLst>
              <a:ext uri="{FF2B5EF4-FFF2-40B4-BE49-F238E27FC236}">
                <a16:creationId xmlns:a16="http://schemas.microsoft.com/office/drawing/2014/main" id="{CD4C7AB5-6D1B-F847-AEA9-07372067F0EB}"/>
              </a:ext>
            </a:extLst>
          </p:cNvPr>
          <p:cNvSpPr>
            <a:spLocks noGrp="1"/>
          </p:cNvSpPr>
          <p:nvPr>
            <p:ph type="pic" sz="quarter" idx="12"/>
          </p:nvPr>
        </p:nvSpPr>
        <p:spPr>
          <a:xfrm>
            <a:off x="8381949" y="1320203"/>
            <a:ext cx="3810051" cy="4217593"/>
          </a:xfrm>
        </p:spPr>
        <p:txBody>
          <a:bodyPr/>
          <a:lstStyle/>
          <a:p>
            <a:r>
              <a:rPr lang="ja-JP" altLang="en-US"/>
              <a:t>アイコンをクリックして図を追加</a:t>
            </a:r>
            <a:endParaRPr lang="en-US"/>
          </a:p>
        </p:txBody>
      </p:sp>
      <p:sp>
        <p:nvSpPr>
          <p:cNvPr id="7" name="Picture Placeholder 6">
            <a:extLst>
              <a:ext uri="{FF2B5EF4-FFF2-40B4-BE49-F238E27FC236}">
                <a16:creationId xmlns:a16="http://schemas.microsoft.com/office/drawing/2014/main" id="{2B9851EF-25EA-474F-B5A9-9E367C238423}"/>
              </a:ext>
            </a:extLst>
          </p:cNvPr>
          <p:cNvSpPr>
            <a:spLocks noGrp="1"/>
          </p:cNvSpPr>
          <p:nvPr>
            <p:ph type="pic" sz="quarter" idx="14"/>
          </p:nvPr>
        </p:nvSpPr>
        <p:spPr>
          <a:xfrm>
            <a:off x="6797091" y="3534405"/>
            <a:ext cx="2286000" cy="2286000"/>
          </a:xfrm>
        </p:spPr>
        <p:txBody>
          <a:bodyPr/>
          <a:lstStyle/>
          <a:p>
            <a:r>
              <a:rPr lang="ja-JP" altLang="en-US"/>
              <a:t>アイコンをクリックして図を追加</a:t>
            </a:r>
            <a:endParaRPr lang="en-US"/>
          </a:p>
        </p:txBody>
      </p:sp>
      <p:sp>
        <p:nvSpPr>
          <p:cNvPr id="9" name="Picture Placeholder 6">
            <a:extLst>
              <a:ext uri="{FF2B5EF4-FFF2-40B4-BE49-F238E27FC236}">
                <a16:creationId xmlns:a16="http://schemas.microsoft.com/office/drawing/2014/main" id="{57030724-EC26-3A48-B288-38484F888B0F}"/>
              </a:ext>
            </a:extLst>
          </p:cNvPr>
          <p:cNvSpPr>
            <a:spLocks noGrp="1"/>
          </p:cNvSpPr>
          <p:nvPr>
            <p:ph type="pic" sz="quarter" idx="15"/>
          </p:nvPr>
        </p:nvSpPr>
        <p:spPr>
          <a:xfrm>
            <a:off x="5654091" y="883687"/>
            <a:ext cx="2286000" cy="2286000"/>
          </a:xfrm>
        </p:spPr>
        <p:txBody>
          <a:bodyPr/>
          <a:lstStyle/>
          <a:p>
            <a:r>
              <a:rPr lang="ja-JP" altLang="en-US"/>
              <a:t>アイコンをクリックして図を追加</a:t>
            </a:r>
            <a:endParaRPr lang="en-US"/>
          </a:p>
        </p:txBody>
      </p:sp>
    </p:spTree>
    <p:extLst>
      <p:ext uri="{BB962C8B-B14F-4D97-AF65-F5344CB8AC3E}">
        <p14:creationId xmlns:p14="http://schemas.microsoft.com/office/powerpoint/2010/main" val="17324315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reen Sid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1DE0006-7E94-3B41-8793-AD1750C127BD}"/>
              </a:ext>
            </a:extLst>
          </p:cNvPr>
          <p:cNvSpPr/>
          <p:nvPr userDrawn="1"/>
        </p:nvSpPr>
        <p:spPr>
          <a:xfrm>
            <a:off x="5560043" y="6492875"/>
            <a:ext cx="6631956"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0C5F4A-489D-2947-93D5-C5E035F6FCB6}"/>
              </a:ext>
            </a:extLst>
          </p:cNvPr>
          <p:cNvSpPr/>
          <p:nvPr userDrawn="1"/>
        </p:nvSpPr>
        <p:spPr>
          <a:xfrm>
            <a:off x="-1" y="2"/>
            <a:ext cx="6080760" cy="6857998"/>
          </a:xfrm>
          <a:prstGeom prst="rect">
            <a:avLst/>
          </a:prstGeom>
          <a:gradFill>
            <a:gsLst>
              <a:gs pos="0">
                <a:schemeClr val="accent6"/>
              </a:gs>
              <a:gs pos="100000">
                <a:srgbClr val="9BC03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9" name="Title 1">
            <a:extLst>
              <a:ext uri="{FF2B5EF4-FFF2-40B4-BE49-F238E27FC236}">
                <a16:creationId xmlns:a16="http://schemas.microsoft.com/office/drawing/2014/main" id="{625172AE-371F-C748-ACC8-4AE2BE2AC5B0}"/>
              </a:ext>
            </a:extLst>
          </p:cNvPr>
          <p:cNvSpPr>
            <a:spLocks noGrp="1"/>
          </p:cNvSpPr>
          <p:nvPr>
            <p:ph type="title"/>
          </p:nvPr>
        </p:nvSpPr>
        <p:spPr>
          <a:xfrm>
            <a:off x="776824" y="1227385"/>
            <a:ext cx="3930185" cy="2120272"/>
          </a:xfrm>
        </p:spPr>
        <p:txBody>
          <a:bodyPr anchor="b">
            <a:normAutofit/>
          </a:bodyPr>
          <a:lstStyle>
            <a:lvl1pPr>
              <a:lnSpc>
                <a:spcPct val="100000"/>
              </a:lnSpc>
              <a:defRPr sz="3200" b="0" i="0">
                <a:solidFill>
                  <a:schemeClr val="bg1"/>
                </a:solidFill>
                <a:latin typeface="+mj-lt"/>
              </a:defRPr>
            </a:lvl1pPr>
          </a:lstStyle>
          <a:p>
            <a:r>
              <a:rPr lang="ja-JP" altLang="en-US"/>
              <a:t>マスター タイトルの書式設定</a:t>
            </a:r>
            <a:endParaRPr lang="en-US" dirty="0"/>
          </a:p>
        </p:txBody>
      </p:sp>
      <p:sp>
        <p:nvSpPr>
          <p:cNvPr id="10" name="Text Placeholder 7">
            <a:extLst>
              <a:ext uri="{FF2B5EF4-FFF2-40B4-BE49-F238E27FC236}">
                <a16:creationId xmlns:a16="http://schemas.microsoft.com/office/drawing/2014/main" id="{FCBCC2FA-E88C-1344-BCBB-4E3FD56B05A9}"/>
              </a:ext>
            </a:extLst>
          </p:cNvPr>
          <p:cNvSpPr>
            <a:spLocks noGrp="1"/>
          </p:cNvSpPr>
          <p:nvPr>
            <p:ph type="body" sz="quarter" idx="13" hasCustomPrompt="1"/>
          </p:nvPr>
        </p:nvSpPr>
        <p:spPr>
          <a:xfrm>
            <a:off x="776752" y="3534405"/>
            <a:ext cx="3930205" cy="1896763"/>
          </a:xfrm>
        </p:spPr>
        <p:txBody>
          <a:bodyPr>
            <a:normAutofit/>
          </a:bodyPr>
          <a:lstStyle>
            <a:lvl1pPr marL="0" indent="0">
              <a:lnSpc>
                <a:spcPct val="120000"/>
              </a:lnSpc>
              <a:buNone/>
              <a:defRPr sz="1600">
                <a:solidFill>
                  <a:schemeClr val="bg1"/>
                </a:solidFill>
              </a:defRPr>
            </a:lvl1pPr>
          </a:lstStyle>
          <a:p>
            <a:pPr lvl="0"/>
            <a:r>
              <a:rPr lang="en-US" dirty="0"/>
              <a:t>This is another subtitle</a:t>
            </a:r>
          </a:p>
        </p:txBody>
      </p:sp>
      <p:sp>
        <p:nvSpPr>
          <p:cNvPr id="13" name="Text Placeholder 12">
            <a:extLst>
              <a:ext uri="{FF2B5EF4-FFF2-40B4-BE49-F238E27FC236}">
                <a16:creationId xmlns:a16="http://schemas.microsoft.com/office/drawing/2014/main" id="{20F3B151-B095-1548-9159-9E400EA53059}"/>
              </a:ext>
            </a:extLst>
          </p:cNvPr>
          <p:cNvSpPr>
            <a:spLocks noGrp="1"/>
          </p:cNvSpPr>
          <p:nvPr>
            <p:ph type="body" sz="quarter" idx="14"/>
          </p:nvPr>
        </p:nvSpPr>
        <p:spPr>
          <a:xfrm>
            <a:off x="7102992" y="914399"/>
            <a:ext cx="4114800" cy="4878847"/>
          </a:xfrm>
        </p:spPr>
        <p:txBody>
          <a:bodyPr anchor="ctr"/>
          <a:lstStyle>
            <a:lvl1pPr marL="0" indent="0">
              <a:buFont typeface="Arial" panose="020B0604020202020204" pitchFamily="34" charset="0"/>
              <a:buNone/>
              <a:defRPr>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pic>
        <p:nvPicPr>
          <p:cNvPr id="14" name="Picture 13">
            <a:extLst>
              <a:ext uri="{FF2B5EF4-FFF2-40B4-BE49-F238E27FC236}">
                <a16:creationId xmlns:a16="http://schemas.microsoft.com/office/drawing/2014/main" id="{66D1DF81-D048-DE4A-B456-F472582770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872" y="6356350"/>
            <a:ext cx="1322530" cy="255861"/>
          </a:xfrm>
          <a:prstGeom prst="rect">
            <a:avLst/>
          </a:prstGeom>
        </p:spPr>
      </p:pic>
      <p:sp>
        <p:nvSpPr>
          <p:cNvPr id="19" name="Slide Number Placeholder 18">
            <a:extLst>
              <a:ext uri="{FF2B5EF4-FFF2-40B4-BE49-F238E27FC236}">
                <a16:creationId xmlns:a16="http://schemas.microsoft.com/office/drawing/2014/main" id="{B86DE017-830A-0342-9B5C-450ED5FC8741}"/>
              </a:ext>
            </a:extLst>
          </p:cNvPr>
          <p:cNvSpPr>
            <a:spLocks noGrp="1"/>
          </p:cNvSpPr>
          <p:nvPr>
            <p:ph type="sldNum" sz="quarter" idx="16"/>
          </p:nvPr>
        </p:nvSpPr>
        <p:spPr/>
        <p:txBody>
          <a:body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7868066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eadline + Bullet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25172AE-371F-C748-ACC8-4AE2BE2AC5B0}"/>
              </a:ext>
            </a:extLst>
          </p:cNvPr>
          <p:cNvSpPr>
            <a:spLocks noGrp="1"/>
          </p:cNvSpPr>
          <p:nvPr>
            <p:ph type="title"/>
          </p:nvPr>
        </p:nvSpPr>
        <p:spPr>
          <a:xfrm>
            <a:off x="1096238" y="1977494"/>
            <a:ext cx="4697050" cy="2752655"/>
          </a:xfrm>
        </p:spPr>
        <p:txBody>
          <a:bodyPr anchor="ctr">
            <a:normAutofit/>
          </a:bodyPr>
          <a:lstStyle>
            <a:lvl1pPr>
              <a:lnSpc>
                <a:spcPct val="100000"/>
              </a:lnSpc>
              <a:defRPr sz="4000" b="0" i="0">
                <a:solidFill>
                  <a:schemeClr val="accent6"/>
                </a:solidFill>
                <a:latin typeface="+mj-lt"/>
              </a:defRPr>
            </a:lvl1pPr>
          </a:lstStyle>
          <a:p>
            <a:r>
              <a:rPr lang="ja-JP" altLang="en-US"/>
              <a:t>マスター タイトルの書式設定</a:t>
            </a:r>
            <a:endParaRPr lang="en-US" dirty="0"/>
          </a:p>
        </p:txBody>
      </p:sp>
      <p:sp>
        <p:nvSpPr>
          <p:cNvPr id="19" name="Slide Number Placeholder 18">
            <a:extLst>
              <a:ext uri="{FF2B5EF4-FFF2-40B4-BE49-F238E27FC236}">
                <a16:creationId xmlns:a16="http://schemas.microsoft.com/office/drawing/2014/main" id="{B86DE017-830A-0342-9B5C-450ED5FC8741}"/>
              </a:ext>
            </a:extLst>
          </p:cNvPr>
          <p:cNvSpPr>
            <a:spLocks noGrp="1"/>
          </p:cNvSpPr>
          <p:nvPr>
            <p:ph type="sldNum" sz="quarter" idx="16"/>
          </p:nvPr>
        </p:nvSpPr>
        <p:spPr/>
        <p:txBody>
          <a:bodyPr/>
          <a:lstStyle/>
          <a:p>
            <a:fld id="{81E515BA-86A2-9F44-B9BC-89396DBF8D21}" type="slidenum">
              <a:rPr lang="en-US" smtClean="0"/>
              <a:pPr/>
              <a:t>‹#›</a:t>
            </a:fld>
            <a:endParaRPr lang="en-US" dirty="0"/>
          </a:p>
        </p:txBody>
      </p:sp>
      <p:sp>
        <p:nvSpPr>
          <p:cNvPr id="5" name="Content Placeholder 4">
            <a:extLst>
              <a:ext uri="{FF2B5EF4-FFF2-40B4-BE49-F238E27FC236}">
                <a16:creationId xmlns:a16="http://schemas.microsoft.com/office/drawing/2014/main" id="{B09AD4C5-FB47-CF44-8122-E92E8E5CA6D7}"/>
              </a:ext>
            </a:extLst>
          </p:cNvPr>
          <p:cNvSpPr>
            <a:spLocks noGrp="1"/>
          </p:cNvSpPr>
          <p:nvPr>
            <p:ph sz="quarter" idx="17"/>
          </p:nvPr>
        </p:nvSpPr>
        <p:spPr>
          <a:xfrm>
            <a:off x="6688900" y="888848"/>
            <a:ext cx="4640892" cy="5042226"/>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9189770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reen Headlin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1DE0006-7E94-3B41-8793-AD1750C127BD}"/>
              </a:ext>
            </a:extLst>
          </p:cNvPr>
          <p:cNvSpPr/>
          <p:nvPr userDrawn="1"/>
        </p:nvSpPr>
        <p:spPr>
          <a:xfrm>
            <a:off x="5560043" y="6492875"/>
            <a:ext cx="6631956"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0C5F4A-489D-2947-93D5-C5E035F6FCB6}"/>
              </a:ext>
            </a:extLst>
          </p:cNvPr>
          <p:cNvSpPr/>
          <p:nvPr userDrawn="1"/>
        </p:nvSpPr>
        <p:spPr>
          <a:xfrm>
            <a:off x="-1" y="2"/>
            <a:ext cx="12192000" cy="6857998"/>
          </a:xfrm>
          <a:prstGeom prst="rect">
            <a:avLst/>
          </a:prstGeom>
          <a:gradFill>
            <a:gsLst>
              <a:gs pos="0">
                <a:schemeClr val="accent6"/>
              </a:gs>
              <a:gs pos="100000">
                <a:srgbClr val="9BC03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9" name="Title 1">
            <a:extLst>
              <a:ext uri="{FF2B5EF4-FFF2-40B4-BE49-F238E27FC236}">
                <a16:creationId xmlns:a16="http://schemas.microsoft.com/office/drawing/2014/main" id="{625172AE-371F-C748-ACC8-4AE2BE2AC5B0}"/>
              </a:ext>
            </a:extLst>
          </p:cNvPr>
          <p:cNvSpPr>
            <a:spLocks noGrp="1"/>
          </p:cNvSpPr>
          <p:nvPr>
            <p:ph type="title"/>
          </p:nvPr>
        </p:nvSpPr>
        <p:spPr>
          <a:xfrm>
            <a:off x="2271383" y="1421622"/>
            <a:ext cx="7649232" cy="4014757"/>
          </a:xfrm>
        </p:spPr>
        <p:txBody>
          <a:bodyPr anchor="ctr">
            <a:normAutofit/>
          </a:bodyPr>
          <a:lstStyle>
            <a:lvl1pPr algn="ctr">
              <a:lnSpc>
                <a:spcPct val="100000"/>
              </a:lnSpc>
              <a:defRPr sz="3600" b="0" i="0">
                <a:solidFill>
                  <a:schemeClr val="bg1"/>
                </a:solidFill>
                <a:latin typeface="+mj-lt"/>
              </a:defRPr>
            </a:lvl1pPr>
          </a:lstStyle>
          <a:p>
            <a:r>
              <a:rPr lang="ja-JP" altLang="en-US"/>
              <a:t>マスター タイトルの書式設定</a:t>
            </a:r>
            <a:endParaRPr lang="en-US" dirty="0"/>
          </a:p>
        </p:txBody>
      </p:sp>
      <p:pic>
        <p:nvPicPr>
          <p:cNvPr id="14" name="Picture 13">
            <a:extLst>
              <a:ext uri="{FF2B5EF4-FFF2-40B4-BE49-F238E27FC236}">
                <a16:creationId xmlns:a16="http://schemas.microsoft.com/office/drawing/2014/main" id="{66D1DF81-D048-DE4A-B456-F472582770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872" y="6356350"/>
            <a:ext cx="1322530" cy="255861"/>
          </a:xfrm>
          <a:prstGeom prst="rect">
            <a:avLst/>
          </a:prstGeom>
        </p:spPr>
      </p:pic>
      <p:sp>
        <p:nvSpPr>
          <p:cNvPr id="19" name="Slide Number Placeholder 18">
            <a:extLst>
              <a:ext uri="{FF2B5EF4-FFF2-40B4-BE49-F238E27FC236}">
                <a16:creationId xmlns:a16="http://schemas.microsoft.com/office/drawing/2014/main" id="{B86DE017-830A-0342-9B5C-450ED5FC8741}"/>
              </a:ext>
            </a:extLst>
          </p:cNvPr>
          <p:cNvSpPr>
            <a:spLocks noGrp="1"/>
          </p:cNvSpPr>
          <p:nvPr>
            <p:ph type="sldNum" sz="quarter" idx="16"/>
          </p:nvPr>
        </p:nvSpPr>
        <p:spPr/>
        <p:txBody>
          <a:bodyPr/>
          <a:lstStyle>
            <a:lvl1pPr>
              <a:defRPr>
                <a:solidFill>
                  <a:schemeClr val="bg1"/>
                </a:solidFill>
              </a:defRPr>
            </a:lvl1p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29610105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3F98919-4833-6644-8585-25962ADC0327}"/>
              </a:ext>
            </a:extLst>
          </p:cNvPr>
          <p:cNvSpPr>
            <a:spLocks noGrp="1"/>
          </p:cNvSpPr>
          <p:nvPr>
            <p:ph type="ftr" sz="quarter" idx="10"/>
          </p:nvPr>
        </p:nvSpPr>
        <p:spPr>
          <a:xfrm>
            <a:off x="7628341" y="6356349"/>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FEC1BC6-5A05-024F-8F2A-4BA5FC7D1D44}"/>
              </a:ext>
            </a:extLst>
          </p:cNvPr>
          <p:cNvSpPr>
            <a:spLocks noGrp="1"/>
          </p:cNvSpPr>
          <p:nvPr>
            <p:ph type="sldNum" sz="quarter" idx="11"/>
          </p:nvPr>
        </p:nvSpPr>
        <p:spPr/>
        <p:txBody>
          <a:bodyPr/>
          <a:lstStyle/>
          <a:p>
            <a:fld id="{81E515BA-86A2-9F44-B9BC-89396DBF8D21}" type="slidenum">
              <a:rPr lang="en-US" smtClean="0"/>
              <a:pPr/>
              <a:t>‹#›</a:t>
            </a:fld>
            <a:endParaRPr lang="en-US" dirty="0"/>
          </a:p>
        </p:txBody>
      </p:sp>
      <p:sp>
        <p:nvSpPr>
          <p:cNvPr id="7" name="Rectangle 6">
            <a:extLst>
              <a:ext uri="{FF2B5EF4-FFF2-40B4-BE49-F238E27FC236}">
                <a16:creationId xmlns:a16="http://schemas.microsoft.com/office/drawing/2014/main" id="{57A03E59-96C7-9B4A-A6DD-834F1225A411}"/>
              </a:ext>
            </a:extLst>
          </p:cNvPr>
          <p:cNvSpPr/>
          <p:nvPr userDrawn="1"/>
        </p:nvSpPr>
        <p:spPr>
          <a:xfrm>
            <a:off x="0" y="6200384"/>
            <a:ext cx="12196975" cy="657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72EA03D0-DDD7-C241-A495-93D2FE5B7567}"/>
              </a:ext>
            </a:extLst>
          </p:cNvPr>
          <p:cNvSpPr>
            <a:spLocks noGrp="1"/>
          </p:cNvSpPr>
          <p:nvPr>
            <p:ph type="pic" sz="quarter" idx="12"/>
          </p:nvPr>
        </p:nvSpPr>
        <p:spPr>
          <a:xfrm>
            <a:off x="0" y="0"/>
            <a:ext cx="12192000" cy="6858000"/>
          </a:xfrm>
        </p:spPr>
        <p:txBody>
          <a:bodyPr/>
          <a:lstStyle/>
          <a:p>
            <a:r>
              <a:rPr lang="ja-JP" altLang="en-US"/>
              <a:t>アイコンをクリックして図を追加</a:t>
            </a:r>
            <a:endParaRPr lang="en-US"/>
          </a:p>
        </p:txBody>
      </p:sp>
    </p:spTree>
    <p:extLst>
      <p:ext uri="{BB962C8B-B14F-4D97-AF65-F5344CB8AC3E}">
        <p14:creationId xmlns:p14="http://schemas.microsoft.com/office/powerpoint/2010/main" val="39182226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ix things to S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1F85E-209B-B342-94C9-E6CD0175C972}"/>
              </a:ext>
            </a:extLst>
          </p:cNvPr>
          <p:cNvSpPr>
            <a:spLocks noGrp="1"/>
          </p:cNvSpPr>
          <p:nvPr>
            <p:ph type="title"/>
          </p:nvPr>
        </p:nvSpPr>
        <p:spPr>
          <a:xfrm>
            <a:off x="838200" y="469454"/>
            <a:ext cx="10515600" cy="1325563"/>
          </a:xfrm>
        </p:spPr>
        <p:txBody>
          <a:bodyPr/>
          <a:lstStyle>
            <a:lvl1pPr algn="ctr">
              <a:defRPr>
                <a:solidFill>
                  <a:schemeClr val="tx2"/>
                </a:solidFill>
              </a:defRPr>
            </a:lvl1pPr>
          </a:lstStyle>
          <a:p>
            <a:r>
              <a:rPr lang="ja-JP" altLang="en-US"/>
              <a:t>マスター タイトルの書式設定</a:t>
            </a:r>
            <a:endParaRPr lang="en-US"/>
          </a:p>
        </p:txBody>
      </p:sp>
      <p:sp>
        <p:nvSpPr>
          <p:cNvPr id="4" name="Slide Number Placeholder 3">
            <a:extLst>
              <a:ext uri="{FF2B5EF4-FFF2-40B4-BE49-F238E27FC236}">
                <a16:creationId xmlns:a16="http://schemas.microsoft.com/office/drawing/2014/main" id="{5E4390AD-A2CA-FA45-AE24-0056D7249977}"/>
              </a:ext>
            </a:extLst>
          </p:cNvPr>
          <p:cNvSpPr>
            <a:spLocks noGrp="1"/>
          </p:cNvSpPr>
          <p:nvPr>
            <p:ph type="sldNum" sz="quarter" idx="11"/>
          </p:nvPr>
        </p:nvSpPr>
        <p:spPr/>
        <p:txBody>
          <a:bodyPr/>
          <a:lstStyle/>
          <a:p>
            <a:fld id="{81E515BA-86A2-9F44-B9BC-89396DBF8D21}" type="slidenum">
              <a:rPr lang="en-US" smtClean="0"/>
              <a:pPr/>
              <a:t>‹#›</a:t>
            </a:fld>
            <a:endParaRPr lang="en-US" dirty="0"/>
          </a:p>
        </p:txBody>
      </p:sp>
      <p:sp>
        <p:nvSpPr>
          <p:cNvPr id="6" name="Text Placeholder 5">
            <a:extLst>
              <a:ext uri="{FF2B5EF4-FFF2-40B4-BE49-F238E27FC236}">
                <a16:creationId xmlns:a16="http://schemas.microsoft.com/office/drawing/2014/main" id="{5B5AB187-DD30-BC47-ABCF-61A3AC80B666}"/>
              </a:ext>
            </a:extLst>
          </p:cNvPr>
          <p:cNvSpPr>
            <a:spLocks noGrp="1"/>
          </p:cNvSpPr>
          <p:nvPr>
            <p:ph type="body" sz="quarter" idx="12"/>
          </p:nvPr>
        </p:nvSpPr>
        <p:spPr>
          <a:xfrm>
            <a:off x="1003299" y="2630584"/>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9" name="Text Placeholder 8">
            <a:extLst>
              <a:ext uri="{FF2B5EF4-FFF2-40B4-BE49-F238E27FC236}">
                <a16:creationId xmlns:a16="http://schemas.microsoft.com/office/drawing/2014/main" id="{D8ACE94C-ACC6-8246-9181-3D82F96C8F37}"/>
              </a:ext>
            </a:extLst>
          </p:cNvPr>
          <p:cNvSpPr>
            <a:spLocks noGrp="1"/>
          </p:cNvSpPr>
          <p:nvPr>
            <p:ph type="body" sz="quarter" idx="13"/>
          </p:nvPr>
        </p:nvSpPr>
        <p:spPr>
          <a:xfrm>
            <a:off x="1003299" y="2324442"/>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
        <p:nvSpPr>
          <p:cNvPr id="10" name="Text Placeholder 5">
            <a:extLst>
              <a:ext uri="{FF2B5EF4-FFF2-40B4-BE49-F238E27FC236}">
                <a16:creationId xmlns:a16="http://schemas.microsoft.com/office/drawing/2014/main" id="{ADBB2F1B-4B33-1446-813A-C3818D1E99A0}"/>
              </a:ext>
            </a:extLst>
          </p:cNvPr>
          <p:cNvSpPr>
            <a:spLocks noGrp="1"/>
          </p:cNvSpPr>
          <p:nvPr>
            <p:ph type="body" sz="quarter" idx="14"/>
          </p:nvPr>
        </p:nvSpPr>
        <p:spPr>
          <a:xfrm>
            <a:off x="1003299" y="4654827"/>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1" name="Text Placeholder 8">
            <a:extLst>
              <a:ext uri="{FF2B5EF4-FFF2-40B4-BE49-F238E27FC236}">
                <a16:creationId xmlns:a16="http://schemas.microsoft.com/office/drawing/2014/main" id="{862A7ED4-A692-FC42-857F-BB099FD8291F}"/>
              </a:ext>
            </a:extLst>
          </p:cNvPr>
          <p:cNvSpPr>
            <a:spLocks noGrp="1"/>
          </p:cNvSpPr>
          <p:nvPr>
            <p:ph type="body" sz="quarter" idx="15"/>
          </p:nvPr>
        </p:nvSpPr>
        <p:spPr>
          <a:xfrm>
            <a:off x="1003299" y="4348685"/>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
        <p:nvSpPr>
          <p:cNvPr id="12" name="Text Placeholder 5">
            <a:extLst>
              <a:ext uri="{FF2B5EF4-FFF2-40B4-BE49-F238E27FC236}">
                <a16:creationId xmlns:a16="http://schemas.microsoft.com/office/drawing/2014/main" id="{1D57FE6A-1134-8E4E-900B-BA5109A6D77A}"/>
              </a:ext>
            </a:extLst>
          </p:cNvPr>
          <p:cNvSpPr>
            <a:spLocks noGrp="1"/>
          </p:cNvSpPr>
          <p:nvPr>
            <p:ph type="body" sz="quarter" idx="16"/>
          </p:nvPr>
        </p:nvSpPr>
        <p:spPr>
          <a:xfrm>
            <a:off x="4660899" y="2630584"/>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3" name="Text Placeholder 8">
            <a:extLst>
              <a:ext uri="{FF2B5EF4-FFF2-40B4-BE49-F238E27FC236}">
                <a16:creationId xmlns:a16="http://schemas.microsoft.com/office/drawing/2014/main" id="{135D090F-9407-8E42-B926-BF16AD397D71}"/>
              </a:ext>
            </a:extLst>
          </p:cNvPr>
          <p:cNvSpPr>
            <a:spLocks noGrp="1"/>
          </p:cNvSpPr>
          <p:nvPr>
            <p:ph type="body" sz="quarter" idx="17"/>
          </p:nvPr>
        </p:nvSpPr>
        <p:spPr>
          <a:xfrm>
            <a:off x="4660899" y="2324442"/>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
        <p:nvSpPr>
          <p:cNvPr id="14" name="Text Placeholder 5">
            <a:extLst>
              <a:ext uri="{FF2B5EF4-FFF2-40B4-BE49-F238E27FC236}">
                <a16:creationId xmlns:a16="http://schemas.microsoft.com/office/drawing/2014/main" id="{A800D4C5-8317-7A4A-9369-B2D31B3F38D3}"/>
              </a:ext>
            </a:extLst>
          </p:cNvPr>
          <p:cNvSpPr>
            <a:spLocks noGrp="1"/>
          </p:cNvSpPr>
          <p:nvPr>
            <p:ph type="body" sz="quarter" idx="18"/>
          </p:nvPr>
        </p:nvSpPr>
        <p:spPr>
          <a:xfrm>
            <a:off x="4660899" y="4654827"/>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5" name="Text Placeholder 8">
            <a:extLst>
              <a:ext uri="{FF2B5EF4-FFF2-40B4-BE49-F238E27FC236}">
                <a16:creationId xmlns:a16="http://schemas.microsoft.com/office/drawing/2014/main" id="{C7058FA7-5228-2B4E-AF33-9E4BDE6990D4}"/>
              </a:ext>
            </a:extLst>
          </p:cNvPr>
          <p:cNvSpPr>
            <a:spLocks noGrp="1"/>
          </p:cNvSpPr>
          <p:nvPr>
            <p:ph type="body" sz="quarter" idx="19"/>
          </p:nvPr>
        </p:nvSpPr>
        <p:spPr>
          <a:xfrm>
            <a:off x="4660899" y="4348685"/>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
        <p:nvSpPr>
          <p:cNvPr id="16" name="Text Placeholder 5">
            <a:extLst>
              <a:ext uri="{FF2B5EF4-FFF2-40B4-BE49-F238E27FC236}">
                <a16:creationId xmlns:a16="http://schemas.microsoft.com/office/drawing/2014/main" id="{9DEDD237-0056-CA47-8475-0B1EA07E306A}"/>
              </a:ext>
            </a:extLst>
          </p:cNvPr>
          <p:cNvSpPr>
            <a:spLocks noGrp="1"/>
          </p:cNvSpPr>
          <p:nvPr>
            <p:ph type="body" sz="quarter" idx="20"/>
          </p:nvPr>
        </p:nvSpPr>
        <p:spPr>
          <a:xfrm>
            <a:off x="8316964" y="2630584"/>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7" name="Text Placeholder 8">
            <a:extLst>
              <a:ext uri="{FF2B5EF4-FFF2-40B4-BE49-F238E27FC236}">
                <a16:creationId xmlns:a16="http://schemas.microsoft.com/office/drawing/2014/main" id="{A5054C4F-328D-7147-91D6-414D006EFAED}"/>
              </a:ext>
            </a:extLst>
          </p:cNvPr>
          <p:cNvSpPr>
            <a:spLocks noGrp="1"/>
          </p:cNvSpPr>
          <p:nvPr>
            <p:ph type="body" sz="quarter" idx="21"/>
          </p:nvPr>
        </p:nvSpPr>
        <p:spPr>
          <a:xfrm>
            <a:off x="8316964" y="2324442"/>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
        <p:nvSpPr>
          <p:cNvPr id="18" name="Text Placeholder 5">
            <a:extLst>
              <a:ext uri="{FF2B5EF4-FFF2-40B4-BE49-F238E27FC236}">
                <a16:creationId xmlns:a16="http://schemas.microsoft.com/office/drawing/2014/main" id="{FD5B0638-48C6-7C4C-BF02-A08BC489D00E}"/>
              </a:ext>
            </a:extLst>
          </p:cNvPr>
          <p:cNvSpPr>
            <a:spLocks noGrp="1"/>
          </p:cNvSpPr>
          <p:nvPr>
            <p:ph type="body" sz="quarter" idx="22"/>
          </p:nvPr>
        </p:nvSpPr>
        <p:spPr>
          <a:xfrm>
            <a:off x="8316964" y="4654827"/>
            <a:ext cx="2859035" cy="685800"/>
          </a:xfrm>
        </p:spPr>
        <p:txBody>
          <a:bodyPr>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9" name="Text Placeholder 8">
            <a:extLst>
              <a:ext uri="{FF2B5EF4-FFF2-40B4-BE49-F238E27FC236}">
                <a16:creationId xmlns:a16="http://schemas.microsoft.com/office/drawing/2014/main" id="{01D87827-6464-3A46-AC3C-6039D6AB3A88}"/>
              </a:ext>
            </a:extLst>
          </p:cNvPr>
          <p:cNvSpPr>
            <a:spLocks noGrp="1"/>
          </p:cNvSpPr>
          <p:nvPr>
            <p:ph type="body" sz="quarter" idx="23"/>
          </p:nvPr>
        </p:nvSpPr>
        <p:spPr>
          <a:xfrm>
            <a:off x="8316964" y="4348685"/>
            <a:ext cx="2859035" cy="306142"/>
          </a:xfrm>
        </p:spPr>
        <p:txBody>
          <a:bodyPr>
            <a:noAutofit/>
          </a:bodyPr>
          <a:lstStyle>
            <a:lvl1pPr marL="0" indent="0">
              <a:buNone/>
              <a:defRPr sz="1400" b="1" i="0" spc="100" baseline="0">
                <a:solidFill>
                  <a:schemeClr val="accent6"/>
                </a:solidFill>
                <a:latin typeface="+mj-lt"/>
              </a:defRPr>
            </a:lvl1pPr>
          </a:lstStyle>
          <a:p>
            <a:pPr lvl="0"/>
            <a:r>
              <a:rPr lang="ja-JP" altLang="en-US"/>
              <a:t>マスター テキストの書式設定</a:t>
            </a:r>
          </a:p>
        </p:txBody>
      </p:sp>
    </p:spTree>
    <p:extLst>
      <p:ext uri="{BB962C8B-B14F-4D97-AF65-F5344CB8AC3E}">
        <p14:creationId xmlns:p14="http://schemas.microsoft.com/office/powerpoint/2010/main" val="15088961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ide Picture and Point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4390AD-A2CA-FA45-AE24-0056D7249977}"/>
              </a:ext>
            </a:extLst>
          </p:cNvPr>
          <p:cNvSpPr>
            <a:spLocks noGrp="1"/>
          </p:cNvSpPr>
          <p:nvPr>
            <p:ph type="sldNum" sz="quarter" idx="11"/>
          </p:nvPr>
        </p:nvSpPr>
        <p:spPr/>
        <p:txBody>
          <a:bodyPr/>
          <a:lstStyle/>
          <a:p>
            <a:fld id="{81E515BA-86A2-9F44-B9BC-89396DBF8D21}" type="slidenum">
              <a:rPr lang="en-US" smtClean="0"/>
              <a:pPr/>
              <a:t>‹#›</a:t>
            </a:fld>
            <a:endParaRPr lang="en-US" dirty="0"/>
          </a:p>
        </p:txBody>
      </p:sp>
      <p:sp>
        <p:nvSpPr>
          <p:cNvPr id="10" name="Text Placeholder 5">
            <a:extLst>
              <a:ext uri="{FF2B5EF4-FFF2-40B4-BE49-F238E27FC236}">
                <a16:creationId xmlns:a16="http://schemas.microsoft.com/office/drawing/2014/main" id="{ADBB2F1B-4B33-1446-813A-C3818D1E99A0}"/>
              </a:ext>
            </a:extLst>
          </p:cNvPr>
          <p:cNvSpPr>
            <a:spLocks noGrp="1"/>
          </p:cNvSpPr>
          <p:nvPr>
            <p:ph type="body" sz="quarter" idx="14"/>
          </p:nvPr>
        </p:nvSpPr>
        <p:spPr>
          <a:xfrm>
            <a:off x="944062" y="5218372"/>
            <a:ext cx="3014930" cy="844358"/>
          </a:xfrm>
        </p:spPr>
        <p:txBody>
          <a:bodyPr>
            <a:normAutofit/>
          </a:bodyPr>
          <a:lstStyle>
            <a:lvl1pPr marL="0" indent="0" algn="ctr">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4" name="Text Placeholder 5">
            <a:extLst>
              <a:ext uri="{FF2B5EF4-FFF2-40B4-BE49-F238E27FC236}">
                <a16:creationId xmlns:a16="http://schemas.microsoft.com/office/drawing/2014/main" id="{A800D4C5-8317-7A4A-9369-B2D31B3F38D3}"/>
              </a:ext>
            </a:extLst>
          </p:cNvPr>
          <p:cNvSpPr>
            <a:spLocks noGrp="1"/>
          </p:cNvSpPr>
          <p:nvPr>
            <p:ph type="body" sz="quarter" idx="18"/>
          </p:nvPr>
        </p:nvSpPr>
        <p:spPr>
          <a:xfrm>
            <a:off x="4610100" y="5218372"/>
            <a:ext cx="3014930" cy="844358"/>
          </a:xfrm>
        </p:spPr>
        <p:txBody>
          <a:bodyPr>
            <a:normAutofit/>
          </a:bodyPr>
          <a:lstStyle>
            <a:lvl1pPr marL="0" indent="0" algn="ctr">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8" name="Text Placeholder 5">
            <a:extLst>
              <a:ext uri="{FF2B5EF4-FFF2-40B4-BE49-F238E27FC236}">
                <a16:creationId xmlns:a16="http://schemas.microsoft.com/office/drawing/2014/main" id="{FD5B0638-48C6-7C4C-BF02-A08BC489D00E}"/>
              </a:ext>
            </a:extLst>
          </p:cNvPr>
          <p:cNvSpPr>
            <a:spLocks noGrp="1"/>
          </p:cNvSpPr>
          <p:nvPr>
            <p:ph type="body" sz="quarter" idx="22"/>
          </p:nvPr>
        </p:nvSpPr>
        <p:spPr>
          <a:xfrm>
            <a:off x="8275370" y="5218372"/>
            <a:ext cx="3014930" cy="844358"/>
          </a:xfrm>
        </p:spPr>
        <p:txBody>
          <a:bodyPr>
            <a:normAutofit/>
          </a:bodyPr>
          <a:lstStyle>
            <a:lvl1pPr marL="0" indent="0" algn="ctr">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7" name="Picture Placeholder 6">
            <a:extLst>
              <a:ext uri="{FF2B5EF4-FFF2-40B4-BE49-F238E27FC236}">
                <a16:creationId xmlns:a16="http://schemas.microsoft.com/office/drawing/2014/main" id="{016B7C39-2957-8B47-A123-E35A957BBECA}"/>
              </a:ext>
            </a:extLst>
          </p:cNvPr>
          <p:cNvSpPr>
            <a:spLocks noGrp="1"/>
          </p:cNvSpPr>
          <p:nvPr>
            <p:ph type="pic" sz="quarter" idx="24"/>
          </p:nvPr>
        </p:nvSpPr>
        <p:spPr>
          <a:xfrm>
            <a:off x="0" y="1"/>
            <a:ext cx="12192000" cy="3428999"/>
          </a:xfrm>
        </p:spPr>
        <p:txBody>
          <a:bodyPr/>
          <a:lstStyle/>
          <a:p>
            <a:r>
              <a:rPr lang="ja-JP" altLang="en-US"/>
              <a:t>アイコンをクリックして図を追加</a:t>
            </a:r>
            <a:endParaRPr lang="en-US"/>
          </a:p>
        </p:txBody>
      </p:sp>
      <p:sp>
        <p:nvSpPr>
          <p:cNvPr id="20" name="Rectangle 19">
            <a:extLst>
              <a:ext uri="{FF2B5EF4-FFF2-40B4-BE49-F238E27FC236}">
                <a16:creationId xmlns:a16="http://schemas.microsoft.com/office/drawing/2014/main" id="{DBCEB535-B7E8-4545-8BFF-9DCD4EA5E3C9}"/>
              </a:ext>
            </a:extLst>
          </p:cNvPr>
          <p:cNvSpPr/>
          <p:nvPr userDrawn="1"/>
        </p:nvSpPr>
        <p:spPr>
          <a:xfrm>
            <a:off x="0" y="6721434"/>
            <a:ext cx="12192000" cy="136566"/>
          </a:xfrm>
          <a:prstGeom prst="rect">
            <a:avLst/>
          </a:prstGeom>
          <a:gradFill>
            <a:gsLst>
              <a:gs pos="0">
                <a:schemeClr val="accent6"/>
              </a:gs>
              <a:gs pos="100000">
                <a:srgbClr val="9BC03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633F4B2-C4FE-4449-A54F-EDA6A1CCDBBB}"/>
              </a:ext>
            </a:extLst>
          </p:cNvPr>
          <p:cNvSpPr>
            <a:spLocks noGrp="1"/>
          </p:cNvSpPr>
          <p:nvPr>
            <p:ph type="title"/>
          </p:nvPr>
        </p:nvSpPr>
        <p:spPr>
          <a:xfrm>
            <a:off x="838200" y="3877921"/>
            <a:ext cx="10515600" cy="586782"/>
          </a:xfrm>
        </p:spPr>
        <p:txBody>
          <a:bodyPr>
            <a:normAutofit/>
          </a:bodyPr>
          <a:lstStyle>
            <a:lvl1pPr algn="ctr">
              <a:defRPr sz="2400" b="0" i="0">
                <a:solidFill>
                  <a:schemeClr val="tx2"/>
                </a:solidFill>
                <a:latin typeface="+mj-lt"/>
              </a:defRPr>
            </a:lvl1pPr>
          </a:lstStyle>
          <a:p>
            <a:r>
              <a:rPr lang="ja-JP" altLang="en-US"/>
              <a:t>マスター タイトルの書式設定</a:t>
            </a:r>
            <a:endParaRPr lang="en-US"/>
          </a:p>
        </p:txBody>
      </p:sp>
      <p:sp>
        <p:nvSpPr>
          <p:cNvPr id="22" name="Text Placeholder 8">
            <a:extLst>
              <a:ext uri="{FF2B5EF4-FFF2-40B4-BE49-F238E27FC236}">
                <a16:creationId xmlns:a16="http://schemas.microsoft.com/office/drawing/2014/main" id="{4CA19B24-99E6-A444-AB75-21B313A69936}"/>
              </a:ext>
            </a:extLst>
          </p:cNvPr>
          <p:cNvSpPr>
            <a:spLocks noGrp="1"/>
          </p:cNvSpPr>
          <p:nvPr>
            <p:ph type="body" sz="quarter" idx="15"/>
          </p:nvPr>
        </p:nvSpPr>
        <p:spPr>
          <a:xfrm>
            <a:off x="944062" y="4913624"/>
            <a:ext cx="3014930" cy="306142"/>
          </a:xfrm>
        </p:spPr>
        <p:txBody>
          <a:bodyPr>
            <a:noAutofit/>
          </a:bodyPr>
          <a:lstStyle>
            <a:lvl1pPr marL="0" indent="0" algn="ctr">
              <a:buNone/>
              <a:defRPr sz="1400" b="1" i="0" spc="100" baseline="0">
                <a:solidFill>
                  <a:schemeClr val="accent6"/>
                </a:solidFill>
                <a:latin typeface="+mj-lt"/>
              </a:defRPr>
            </a:lvl1pPr>
          </a:lstStyle>
          <a:p>
            <a:pPr lvl="0"/>
            <a:r>
              <a:rPr lang="ja-JP" altLang="en-US"/>
              <a:t>マスター テキストの書式設定</a:t>
            </a:r>
          </a:p>
        </p:txBody>
      </p:sp>
      <p:sp>
        <p:nvSpPr>
          <p:cNvPr id="23" name="Text Placeholder 8">
            <a:extLst>
              <a:ext uri="{FF2B5EF4-FFF2-40B4-BE49-F238E27FC236}">
                <a16:creationId xmlns:a16="http://schemas.microsoft.com/office/drawing/2014/main" id="{B82DDC20-923E-244F-B8EC-838711504AC6}"/>
              </a:ext>
            </a:extLst>
          </p:cNvPr>
          <p:cNvSpPr>
            <a:spLocks noGrp="1"/>
          </p:cNvSpPr>
          <p:nvPr>
            <p:ph type="body" sz="quarter" idx="19"/>
          </p:nvPr>
        </p:nvSpPr>
        <p:spPr>
          <a:xfrm>
            <a:off x="4610100" y="4913624"/>
            <a:ext cx="3014930" cy="306142"/>
          </a:xfrm>
        </p:spPr>
        <p:txBody>
          <a:bodyPr>
            <a:noAutofit/>
          </a:bodyPr>
          <a:lstStyle>
            <a:lvl1pPr marL="0" indent="0" algn="ctr">
              <a:buNone/>
              <a:defRPr sz="1400" b="1" i="0" spc="100" baseline="0">
                <a:solidFill>
                  <a:schemeClr val="accent6"/>
                </a:solidFill>
                <a:latin typeface="+mj-lt"/>
              </a:defRPr>
            </a:lvl1pPr>
          </a:lstStyle>
          <a:p>
            <a:pPr lvl="0"/>
            <a:r>
              <a:rPr lang="ja-JP" altLang="en-US"/>
              <a:t>マスター テキストの書式設定</a:t>
            </a:r>
          </a:p>
        </p:txBody>
      </p:sp>
      <p:sp>
        <p:nvSpPr>
          <p:cNvPr id="24" name="Text Placeholder 8">
            <a:extLst>
              <a:ext uri="{FF2B5EF4-FFF2-40B4-BE49-F238E27FC236}">
                <a16:creationId xmlns:a16="http://schemas.microsoft.com/office/drawing/2014/main" id="{A69A7639-7785-2D4D-A438-4177AFBC24F5}"/>
              </a:ext>
            </a:extLst>
          </p:cNvPr>
          <p:cNvSpPr>
            <a:spLocks noGrp="1"/>
          </p:cNvSpPr>
          <p:nvPr>
            <p:ph type="body" sz="quarter" idx="23"/>
          </p:nvPr>
        </p:nvSpPr>
        <p:spPr>
          <a:xfrm>
            <a:off x="8275370" y="4913624"/>
            <a:ext cx="3014930" cy="306142"/>
          </a:xfrm>
        </p:spPr>
        <p:txBody>
          <a:bodyPr>
            <a:noAutofit/>
          </a:bodyPr>
          <a:lstStyle>
            <a:lvl1pPr marL="0" indent="0" algn="ctr">
              <a:buNone/>
              <a:defRPr sz="1400" b="1" i="0" spc="100" baseline="0">
                <a:solidFill>
                  <a:schemeClr val="accent6"/>
                </a:solidFill>
                <a:latin typeface="+mj-lt"/>
              </a:defRPr>
            </a:lvl1pPr>
          </a:lstStyle>
          <a:p>
            <a:pPr lvl="0"/>
            <a:r>
              <a:rPr lang="ja-JP" altLang="en-US"/>
              <a:t>マスター テキストの書式設定</a:t>
            </a:r>
          </a:p>
        </p:txBody>
      </p:sp>
    </p:spTree>
    <p:extLst>
      <p:ext uri="{BB962C8B-B14F-4D97-AF65-F5344CB8AC3E}">
        <p14:creationId xmlns:p14="http://schemas.microsoft.com/office/powerpoint/2010/main" val="1704498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1F85E-209B-B342-94C9-E6CD0175C972}"/>
              </a:ext>
            </a:extLst>
          </p:cNvPr>
          <p:cNvSpPr>
            <a:spLocks noGrp="1"/>
          </p:cNvSpPr>
          <p:nvPr>
            <p:ph type="title"/>
          </p:nvPr>
        </p:nvSpPr>
        <p:spPr>
          <a:xfrm>
            <a:off x="838200" y="469454"/>
            <a:ext cx="10515600" cy="1325563"/>
          </a:xfrm>
        </p:spPr>
        <p:txBody>
          <a:bodyPr/>
          <a:lstStyle>
            <a:lvl1pPr algn="ctr">
              <a:defRPr>
                <a:solidFill>
                  <a:schemeClr val="tx2"/>
                </a:solidFill>
                <a:latin typeface="+mj-lt"/>
              </a:defRPr>
            </a:lvl1pPr>
          </a:lstStyle>
          <a:p>
            <a:r>
              <a:rPr lang="ja-JP" altLang="en-US"/>
              <a:t>マスター タイトルの書式設定</a:t>
            </a:r>
            <a:endParaRPr lang="en-US"/>
          </a:p>
        </p:txBody>
      </p:sp>
      <p:sp>
        <p:nvSpPr>
          <p:cNvPr id="4" name="Slide Number Placeholder 3">
            <a:extLst>
              <a:ext uri="{FF2B5EF4-FFF2-40B4-BE49-F238E27FC236}">
                <a16:creationId xmlns:a16="http://schemas.microsoft.com/office/drawing/2014/main" id="{5E4390AD-A2CA-FA45-AE24-0056D7249977}"/>
              </a:ext>
            </a:extLst>
          </p:cNvPr>
          <p:cNvSpPr>
            <a:spLocks noGrp="1"/>
          </p:cNvSpPr>
          <p:nvPr>
            <p:ph type="sldNum" sz="quarter" idx="11"/>
          </p:nvPr>
        </p:nvSpPr>
        <p:spPr/>
        <p:txBody>
          <a:bodyPr/>
          <a:lstStyle/>
          <a:p>
            <a:fld id="{81E515BA-86A2-9F44-B9BC-89396DBF8D21}" type="slidenum">
              <a:rPr lang="en-US" smtClean="0"/>
              <a:pPr/>
              <a:t>‹#›</a:t>
            </a:fld>
            <a:endParaRPr lang="en-US" dirty="0"/>
          </a:p>
        </p:txBody>
      </p:sp>
      <p:sp>
        <p:nvSpPr>
          <p:cNvPr id="6" name="Text Placeholder 5">
            <a:extLst>
              <a:ext uri="{FF2B5EF4-FFF2-40B4-BE49-F238E27FC236}">
                <a16:creationId xmlns:a16="http://schemas.microsoft.com/office/drawing/2014/main" id="{5B5AB187-DD30-BC47-ABCF-61A3AC80B666}"/>
              </a:ext>
            </a:extLst>
          </p:cNvPr>
          <p:cNvSpPr>
            <a:spLocks noGrp="1"/>
          </p:cNvSpPr>
          <p:nvPr>
            <p:ph type="body" sz="quarter" idx="12"/>
          </p:nvPr>
        </p:nvSpPr>
        <p:spPr>
          <a:xfrm>
            <a:off x="1181100" y="4285615"/>
            <a:ext cx="2514600" cy="1476951"/>
          </a:xfrm>
        </p:spPr>
        <p:txBody>
          <a:bodyPr lIns="0">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9" name="Text Placeholder 8">
            <a:extLst>
              <a:ext uri="{FF2B5EF4-FFF2-40B4-BE49-F238E27FC236}">
                <a16:creationId xmlns:a16="http://schemas.microsoft.com/office/drawing/2014/main" id="{D8ACE94C-ACC6-8246-9181-3D82F96C8F37}"/>
              </a:ext>
            </a:extLst>
          </p:cNvPr>
          <p:cNvSpPr>
            <a:spLocks noGrp="1"/>
          </p:cNvSpPr>
          <p:nvPr>
            <p:ph type="body" sz="quarter" idx="13"/>
          </p:nvPr>
        </p:nvSpPr>
        <p:spPr>
          <a:xfrm>
            <a:off x="1181100" y="3484233"/>
            <a:ext cx="2514600" cy="685800"/>
          </a:xfrm>
        </p:spPr>
        <p:txBody>
          <a:bodyPr lIns="0">
            <a:normAutofit/>
          </a:bodyPr>
          <a:lstStyle>
            <a:lvl1pPr marL="0" indent="0">
              <a:lnSpc>
                <a:spcPct val="120000"/>
              </a:lnSpc>
              <a:buNone/>
              <a:defRPr sz="1800" b="0" i="0" spc="0" baseline="0">
                <a:solidFill>
                  <a:schemeClr val="tx2"/>
                </a:solidFill>
                <a:latin typeface="+mn-lt"/>
              </a:defRPr>
            </a:lvl1pPr>
          </a:lstStyle>
          <a:p>
            <a:pPr lvl="0"/>
            <a:r>
              <a:rPr lang="ja-JP" altLang="en-US"/>
              <a:t>マスター テキストの書式設定</a:t>
            </a:r>
          </a:p>
        </p:txBody>
      </p:sp>
      <p:sp>
        <p:nvSpPr>
          <p:cNvPr id="12" name="Text Placeholder 5">
            <a:extLst>
              <a:ext uri="{FF2B5EF4-FFF2-40B4-BE49-F238E27FC236}">
                <a16:creationId xmlns:a16="http://schemas.microsoft.com/office/drawing/2014/main" id="{1D57FE6A-1134-8E4E-900B-BA5109A6D77A}"/>
              </a:ext>
            </a:extLst>
          </p:cNvPr>
          <p:cNvSpPr>
            <a:spLocks noGrp="1"/>
          </p:cNvSpPr>
          <p:nvPr>
            <p:ph type="body" sz="quarter" idx="16"/>
          </p:nvPr>
        </p:nvSpPr>
        <p:spPr>
          <a:xfrm>
            <a:off x="4838700" y="4285615"/>
            <a:ext cx="2514600" cy="1476950"/>
          </a:xfrm>
        </p:spPr>
        <p:txBody>
          <a:bodyPr lIns="0">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3" name="Text Placeholder 8">
            <a:extLst>
              <a:ext uri="{FF2B5EF4-FFF2-40B4-BE49-F238E27FC236}">
                <a16:creationId xmlns:a16="http://schemas.microsoft.com/office/drawing/2014/main" id="{135D090F-9407-8E42-B926-BF16AD397D71}"/>
              </a:ext>
            </a:extLst>
          </p:cNvPr>
          <p:cNvSpPr>
            <a:spLocks noGrp="1"/>
          </p:cNvSpPr>
          <p:nvPr>
            <p:ph type="body" sz="quarter" idx="17"/>
          </p:nvPr>
        </p:nvSpPr>
        <p:spPr>
          <a:xfrm>
            <a:off x="4838700" y="3484231"/>
            <a:ext cx="2514600" cy="685800"/>
          </a:xfrm>
        </p:spPr>
        <p:txBody>
          <a:bodyPr lIns="0">
            <a:normAutofit/>
          </a:bodyPr>
          <a:lstStyle>
            <a:lvl1pPr marL="0" indent="0">
              <a:lnSpc>
                <a:spcPct val="120000"/>
              </a:lnSpc>
              <a:buNone/>
              <a:defRPr sz="1800" b="0" i="0" spc="0" baseline="0">
                <a:solidFill>
                  <a:schemeClr val="tx2"/>
                </a:solidFill>
                <a:latin typeface="+mn-lt"/>
              </a:defRPr>
            </a:lvl1pPr>
          </a:lstStyle>
          <a:p>
            <a:pPr lvl="0"/>
            <a:r>
              <a:rPr lang="ja-JP" altLang="en-US"/>
              <a:t>マスター テキストの書式設定</a:t>
            </a:r>
          </a:p>
        </p:txBody>
      </p:sp>
      <p:sp>
        <p:nvSpPr>
          <p:cNvPr id="16" name="Text Placeholder 5">
            <a:extLst>
              <a:ext uri="{FF2B5EF4-FFF2-40B4-BE49-F238E27FC236}">
                <a16:creationId xmlns:a16="http://schemas.microsoft.com/office/drawing/2014/main" id="{9DEDD237-0056-CA47-8475-0B1EA07E306A}"/>
              </a:ext>
            </a:extLst>
          </p:cNvPr>
          <p:cNvSpPr>
            <a:spLocks noGrp="1"/>
          </p:cNvSpPr>
          <p:nvPr>
            <p:ph type="body" sz="quarter" idx="20"/>
          </p:nvPr>
        </p:nvSpPr>
        <p:spPr>
          <a:xfrm>
            <a:off x="8494765" y="4285615"/>
            <a:ext cx="2514600" cy="1476949"/>
          </a:xfrm>
        </p:spPr>
        <p:txBody>
          <a:bodyPr lIns="0">
            <a:normAutofit/>
          </a:bodyPr>
          <a:lstStyle>
            <a:lvl1pPr marL="0" indent="0">
              <a:lnSpc>
                <a:spcPct val="120000"/>
              </a:lnSpc>
              <a:buNone/>
              <a:defRPr sz="1200" b="0" i="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ja-JP" altLang="en-US"/>
              <a:t>マスター テキストの書式設定</a:t>
            </a:r>
          </a:p>
        </p:txBody>
      </p:sp>
      <p:sp>
        <p:nvSpPr>
          <p:cNvPr id="17" name="Text Placeholder 8">
            <a:extLst>
              <a:ext uri="{FF2B5EF4-FFF2-40B4-BE49-F238E27FC236}">
                <a16:creationId xmlns:a16="http://schemas.microsoft.com/office/drawing/2014/main" id="{A5054C4F-328D-7147-91D6-414D006EFAED}"/>
              </a:ext>
            </a:extLst>
          </p:cNvPr>
          <p:cNvSpPr>
            <a:spLocks noGrp="1"/>
          </p:cNvSpPr>
          <p:nvPr>
            <p:ph type="body" sz="quarter" idx="21"/>
          </p:nvPr>
        </p:nvSpPr>
        <p:spPr>
          <a:xfrm>
            <a:off x="8494765" y="3484233"/>
            <a:ext cx="2514600" cy="685800"/>
          </a:xfrm>
        </p:spPr>
        <p:txBody>
          <a:bodyPr lIns="0">
            <a:normAutofit/>
          </a:bodyPr>
          <a:lstStyle>
            <a:lvl1pPr marL="0" indent="0">
              <a:lnSpc>
                <a:spcPct val="120000"/>
              </a:lnSpc>
              <a:buNone/>
              <a:defRPr sz="1800" b="0" i="0" spc="0" baseline="0">
                <a:solidFill>
                  <a:schemeClr val="tx2"/>
                </a:solidFill>
                <a:latin typeface="+mn-lt"/>
              </a:defRPr>
            </a:lvl1pPr>
          </a:lstStyle>
          <a:p>
            <a:pPr lvl="0"/>
            <a:r>
              <a:rPr lang="ja-JP" altLang="en-US"/>
              <a:t>マスター テキストの書式設定</a:t>
            </a:r>
          </a:p>
        </p:txBody>
      </p:sp>
      <p:sp>
        <p:nvSpPr>
          <p:cNvPr id="7" name="Picture Placeholder 6">
            <a:extLst>
              <a:ext uri="{FF2B5EF4-FFF2-40B4-BE49-F238E27FC236}">
                <a16:creationId xmlns:a16="http://schemas.microsoft.com/office/drawing/2014/main" id="{0A5E9C30-9262-F243-BC6A-3A19157AA226}"/>
              </a:ext>
            </a:extLst>
          </p:cNvPr>
          <p:cNvSpPr>
            <a:spLocks noGrp="1"/>
          </p:cNvSpPr>
          <p:nvPr>
            <p:ph type="pic" sz="quarter" idx="22"/>
          </p:nvPr>
        </p:nvSpPr>
        <p:spPr>
          <a:xfrm>
            <a:off x="1181100" y="2178050"/>
            <a:ext cx="2514600" cy="1031875"/>
          </a:xfrm>
        </p:spPr>
        <p:txBody>
          <a:bodyPr/>
          <a:lstStyle/>
          <a:p>
            <a:r>
              <a:rPr lang="ja-JP" altLang="en-US"/>
              <a:t>アイコンをクリックして図を追加</a:t>
            </a:r>
            <a:endParaRPr lang="en-US"/>
          </a:p>
        </p:txBody>
      </p:sp>
      <p:sp>
        <p:nvSpPr>
          <p:cNvPr id="20" name="Picture Placeholder 6">
            <a:extLst>
              <a:ext uri="{FF2B5EF4-FFF2-40B4-BE49-F238E27FC236}">
                <a16:creationId xmlns:a16="http://schemas.microsoft.com/office/drawing/2014/main" id="{64519EC6-8BC8-8340-BFEC-12CBF8BF007D}"/>
              </a:ext>
            </a:extLst>
          </p:cNvPr>
          <p:cNvSpPr>
            <a:spLocks noGrp="1"/>
          </p:cNvSpPr>
          <p:nvPr>
            <p:ph type="pic" sz="quarter" idx="23"/>
          </p:nvPr>
        </p:nvSpPr>
        <p:spPr>
          <a:xfrm>
            <a:off x="4838700" y="2178049"/>
            <a:ext cx="2514600" cy="1031875"/>
          </a:xfrm>
        </p:spPr>
        <p:txBody>
          <a:bodyPr/>
          <a:lstStyle/>
          <a:p>
            <a:r>
              <a:rPr lang="ja-JP" altLang="en-US"/>
              <a:t>アイコンをクリックして図を追加</a:t>
            </a:r>
            <a:endParaRPr lang="en-US"/>
          </a:p>
        </p:txBody>
      </p:sp>
      <p:sp>
        <p:nvSpPr>
          <p:cNvPr id="21" name="Picture Placeholder 6">
            <a:extLst>
              <a:ext uri="{FF2B5EF4-FFF2-40B4-BE49-F238E27FC236}">
                <a16:creationId xmlns:a16="http://schemas.microsoft.com/office/drawing/2014/main" id="{2EE6D021-4FB3-C445-8ACB-512976891F6A}"/>
              </a:ext>
            </a:extLst>
          </p:cNvPr>
          <p:cNvSpPr>
            <a:spLocks noGrp="1"/>
          </p:cNvSpPr>
          <p:nvPr>
            <p:ph type="pic" sz="quarter" idx="24"/>
          </p:nvPr>
        </p:nvSpPr>
        <p:spPr>
          <a:xfrm>
            <a:off x="8494765" y="2178049"/>
            <a:ext cx="2514600" cy="1031875"/>
          </a:xfrm>
        </p:spPr>
        <p:txBody>
          <a:bodyPr/>
          <a:lstStyle/>
          <a:p>
            <a:r>
              <a:rPr lang="ja-JP" altLang="en-US"/>
              <a:t>アイコンをクリックして図を追加</a:t>
            </a:r>
            <a:endParaRPr lang="en-US"/>
          </a:p>
        </p:txBody>
      </p:sp>
      <p:sp>
        <p:nvSpPr>
          <p:cNvPr id="22" name="Rectangle 21">
            <a:extLst>
              <a:ext uri="{FF2B5EF4-FFF2-40B4-BE49-F238E27FC236}">
                <a16:creationId xmlns:a16="http://schemas.microsoft.com/office/drawing/2014/main" id="{5B48ACEB-E68F-CA4B-AFB2-F8FEDC4408A7}"/>
              </a:ext>
            </a:extLst>
          </p:cNvPr>
          <p:cNvSpPr/>
          <p:nvPr userDrawn="1"/>
        </p:nvSpPr>
        <p:spPr>
          <a:xfrm>
            <a:off x="1181100" y="3209924"/>
            <a:ext cx="2514600" cy="45720"/>
          </a:xfrm>
          <a:prstGeom prst="rect">
            <a:avLst/>
          </a:prstGeom>
          <a:gradFill>
            <a:gsLst>
              <a:gs pos="0">
                <a:schemeClr val="accent6"/>
              </a:gs>
              <a:gs pos="100000">
                <a:srgbClr val="9BC03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2462DC7-6807-CF43-A0FB-E856C977B67B}"/>
              </a:ext>
            </a:extLst>
          </p:cNvPr>
          <p:cNvSpPr/>
          <p:nvPr userDrawn="1"/>
        </p:nvSpPr>
        <p:spPr>
          <a:xfrm>
            <a:off x="4838700" y="3209924"/>
            <a:ext cx="2514600" cy="45720"/>
          </a:xfrm>
          <a:prstGeom prst="rect">
            <a:avLst/>
          </a:prstGeom>
          <a:gradFill>
            <a:gsLst>
              <a:gs pos="0">
                <a:schemeClr val="accent2"/>
              </a:gs>
              <a:gs pos="99000">
                <a:srgbClr val="5890F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C7EA1D5-1D03-6842-A829-A524745A6182}"/>
              </a:ext>
            </a:extLst>
          </p:cNvPr>
          <p:cNvSpPr/>
          <p:nvPr userDrawn="1"/>
        </p:nvSpPr>
        <p:spPr>
          <a:xfrm>
            <a:off x="8494765" y="3208387"/>
            <a:ext cx="2514600" cy="45720"/>
          </a:xfrm>
          <a:prstGeom prst="rect">
            <a:avLst/>
          </a:prstGeom>
          <a:gradFill>
            <a:gsLst>
              <a:gs pos="0">
                <a:schemeClr val="tx2"/>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3600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C7903-EFC9-4E40-9181-52E89E0C58AD}"/>
              </a:ext>
            </a:extLst>
          </p:cNvPr>
          <p:cNvSpPr>
            <a:spLocks noGrp="1"/>
          </p:cNvSpPr>
          <p:nvPr>
            <p:ph type="title"/>
          </p:nvPr>
        </p:nvSpPr>
        <p:spPr>
          <a:xfrm>
            <a:off x="838200" y="739479"/>
            <a:ext cx="10515600" cy="800885"/>
          </a:xfrm>
        </p:spPr>
        <p:txBody>
          <a:bodyPr anchor="t">
            <a:normAutofit/>
          </a:bodyPr>
          <a:lstStyle>
            <a:lvl1pPr>
              <a:defRPr sz="3600"/>
            </a:lvl1pPr>
          </a:lstStyle>
          <a:p>
            <a:r>
              <a:rPr lang="ja-JP" altLang="en-US"/>
              <a:t>マスター タイトルの書式設定</a:t>
            </a:r>
            <a:endParaRPr lang="en-US" dirty="0"/>
          </a:p>
        </p:txBody>
      </p:sp>
      <p:sp>
        <p:nvSpPr>
          <p:cNvPr id="6" name="Slide Number Placeholder 5">
            <a:extLst>
              <a:ext uri="{FF2B5EF4-FFF2-40B4-BE49-F238E27FC236}">
                <a16:creationId xmlns:a16="http://schemas.microsoft.com/office/drawing/2014/main" id="{FD3BD574-6D96-024E-A530-95251A9D20E6}"/>
              </a:ext>
            </a:extLst>
          </p:cNvPr>
          <p:cNvSpPr>
            <a:spLocks noGrp="1"/>
          </p:cNvSpPr>
          <p:nvPr>
            <p:ph type="sldNum" sz="quarter" idx="12"/>
          </p:nvPr>
        </p:nvSpPr>
        <p:spPr/>
        <p:txBody>
          <a:bodyPr/>
          <a:lstStyle/>
          <a:p>
            <a:fld id="{81E515BA-86A2-9F44-B9BC-89396DBF8D21}" type="slidenum">
              <a:rPr lang="en-US" smtClean="0"/>
              <a:t>‹#›</a:t>
            </a:fld>
            <a:endParaRPr lang="en-US"/>
          </a:p>
        </p:txBody>
      </p:sp>
      <p:sp>
        <p:nvSpPr>
          <p:cNvPr id="12" name="Content Placeholder 11">
            <a:extLst>
              <a:ext uri="{FF2B5EF4-FFF2-40B4-BE49-F238E27FC236}">
                <a16:creationId xmlns:a16="http://schemas.microsoft.com/office/drawing/2014/main" id="{E01E711E-B8C9-C145-9046-48E347BACD1B}"/>
              </a:ext>
            </a:extLst>
          </p:cNvPr>
          <p:cNvSpPr>
            <a:spLocks noGrp="1"/>
          </p:cNvSpPr>
          <p:nvPr>
            <p:ph sz="quarter" idx="14"/>
          </p:nvPr>
        </p:nvSpPr>
        <p:spPr>
          <a:xfrm>
            <a:off x="838200" y="1541526"/>
            <a:ext cx="10515600" cy="4364037"/>
          </a:xfrm>
        </p:spPr>
        <p:txBody>
          <a:bodyPr tIns="91440" bIns="0"/>
          <a:lstStyle>
            <a:lvl1pPr>
              <a:lnSpc>
                <a:spcPct val="100000"/>
              </a:lnSpc>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26167712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0F72-C292-3F40-A7A0-D6AA1CD918FF}"/>
              </a:ext>
            </a:extLst>
          </p:cNvPr>
          <p:cNvSpPr>
            <a:spLocks noGrp="1"/>
          </p:cNvSpPr>
          <p:nvPr>
            <p:ph type="title"/>
          </p:nvPr>
        </p:nvSpPr>
        <p:spPr>
          <a:xfrm>
            <a:off x="831850" y="1709738"/>
            <a:ext cx="10515600" cy="2852737"/>
          </a:xfrm>
        </p:spPr>
        <p:txBody>
          <a:bodyPr anchor="b">
            <a:normAutofit/>
          </a:bodyPr>
          <a:lstStyle>
            <a:lvl1pPr>
              <a:defRPr sz="5000"/>
            </a:lvl1pPr>
          </a:lstStyle>
          <a:p>
            <a:r>
              <a:rPr lang="ja-JP" altLang="en-US"/>
              <a:t>マスター タイトルの書式設定</a:t>
            </a:r>
            <a:endParaRPr lang="en-US"/>
          </a:p>
        </p:txBody>
      </p:sp>
      <p:sp>
        <p:nvSpPr>
          <p:cNvPr id="3" name="Text Placeholder 2">
            <a:extLst>
              <a:ext uri="{FF2B5EF4-FFF2-40B4-BE49-F238E27FC236}">
                <a16:creationId xmlns:a16="http://schemas.microsoft.com/office/drawing/2014/main" id="{EC7DDAF4-953B-004E-9ED7-05CB30FA96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8" name="Slide Number Placeholder 7">
            <a:extLst>
              <a:ext uri="{FF2B5EF4-FFF2-40B4-BE49-F238E27FC236}">
                <a16:creationId xmlns:a16="http://schemas.microsoft.com/office/drawing/2014/main" id="{087035D7-985A-9545-B588-77CD0891A204}"/>
              </a:ext>
            </a:extLst>
          </p:cNvPr>
          <p:cNvSpPr>
            <a:spLocks noGrp="1"/>
          </p:cNvSpPr>
          <p:nvPr>
            <p:ph type="sldNum" sz="quarter" idx="11"/>
          </p:nvPr>
        </p:nvSpPr>
        <p:spPr/>
        <p:txBody>
          <a:bodyPr/>
          <a:lstStyle/>
          <a:p>
            <a:fld id="{81E515BA-86A2-9F44-B9BC-89396DBF8D21}" type="slidenum">
              <a:rPr lang="en-US" smtClean="0"/>
              <a:pPr/>
              <a:t>‹#›</a:t>
            </a:fld>
            <a:endParaRPr lang="en-US" dirty="0"/>
          </a:p>
        </p:txBody>
      </p:sp>
    </p:spTree>
    <p:extLst>
      <p:ext uri="{BB962C8B-B14F-4D97-AF65-F5344CB8AC3E}">
        <p14:creationId xmlns:p14="http://schemas.microsoft.com/office/powerpoint/2010/main" val="2917349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15.tiff"/><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34" Type="http://schemas.openxmlformats.org/officeDocument/2006/relationships/theme" Target="../theme/theme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image" Target="../media/image15.tiff"/><Relationship Id="rId8"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image" Target="../media/image15.tiff"/><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theme" Target="../theme/theme4.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8"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220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71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AEF950-B5F9-4A47-AF85-D381E1353A8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a:extLst>
              <a:ext uri="{FF2B5EF4-FFF2-40B4-BE49-F238E27FC236}">
                <a16:creationId xmlns:a16="http://schemas.microsoft.com/office/drawing/2014/main" id="{4FC7F6B1-6880-214A-B141-EEDF93FC6D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FF02792F-804E-A649-8D9E-7F5B8C77C41C}"/>
              </a:ext>
            </a:extLst>
          </p:cNvPr>
          <p:cNvSpPr>
            <a:spLocks noGrp="1"/>
          </p:cNvSpPr>
          <p:nvPr>
            <p:ph type="sldNum" sz="quarter" idx="4"/>
          </p:nvPr>
        </p:nvSpPr>
        <p:spPr>
          <a:xfrm>
            <a:off x="11754643" y="6356351"/>
            <a:ext cx="442332" cy="365125"/>
          </a:xfrm>
          <a:prstGeom prst="rect">
            <a:avLst/>
          </a:prstGeom>
        </p:spPr>
        <p:txBody>
          <a:bodyPr vert="horz" lIns="91440" tIns="45720" rIns="91440" bIns="45720" rtlCol="0" anchor="ctr"/>
          <a:lstStyle>
            <a:lvl1pPr algn="l">
              <a:defRPr sz="1000" b="0" i="0">
                <a:solidFill>
                  <a:schemeClr val="tx1">
                    <a:tint val="75000"/>
                  </a:schemeClr>
                </a:solidFill>
                <a:latin typeface="+mn-lt"/>
              </a:defRPr>
            </a:lvl1pPr>
          </a:lstStyle>
          <a:p>
            <a:fld id="{15EA38EF-59EC-4AEB-9C18-CFF8865BB10A}" type="slidenum">
              <a:rPr kumimoji="1" lang="ja-JP" altLang="en-US" smtClean="0"/>
              <a:t>‹#›</a:t>
            </a:fld>
            <a:endParaRPr kumimoji="1" lang="ja-JP" altLang="en-US"/>
          </a:p>
        </p:txBody>
      </p:sp>
      <p:sp>
        <p:nvSpPr>
          <p:cNvPr id="7" name="Rectangle 6">
            <a:extLst>
              <a:ext uri="{FF2B5EF4-FFF2-40B4-BE49-F238E27FC236}">
                <a16:creationId xmlns:a16="http://schemas.microsoft.com/office/drawing/2014/main" id="{7244502F-DAD9-404F-85EE-1556252DA0FB}"/>
              </a:ext>
            </a:extLst>
          </p:cNvPr>
          <p:cNvSpPr/>
          <p:nvPr/>
        </p:nvSpPr>
        <p:spPr>
          <a:xfrm>
            <a:off x="0" y="6721434"/>
            <a:ext cx="12192000" cy="136566"/>
          </a:xfrm>
          <a:prstGeom prst="rect">
            <a:avLst/>
          </a:prstGeom>
          <a:gradFill>
            <a:gsLst>
              <a:gs pos="0">
                <a:schemeClr val="accent6"/>
              </a:gs>
              <a:gs pos="100000">
                <a:srgbClr val="9BC03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8" name="Picture 7">
            <a:extLst>
              <a:ext uri="{FF2B5EF4-FFF2-40B4-BE49-F238E27FC236}">
                <a16:creationId xmlns:a16="http://schemas.microsoft.com/office/drawing/2014/main" id="{AF11DD8A-796E-9A41-9E13-C372A50AF546}"/>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123091" y="6356350"/>
            <a:ext cx="1325638" cy="257826"/>
          </a:xfrm>
          <a:prstGeom prst="rect">
            <a:avLst/>
          </a:prstGeom>
        </p:spPr>
      </p:pic>
    </p:spTree>
    <p:extLst>
      <p:ext uri="{BB962C8B-B14F-4D97-AF65-F5344CB8AC3E}">
        <p14:creationId xmlns:p14="http://schemas.microsoft.com/office/powerpoint/2010/main" val="93674084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49" r:id="rId24"/>
    <p:sldLayoutId id="2147483750" r:id="rId25"/>
    <p:sldLayoutId id="2147483785" r:id="rId26"/>
  </p:sldLayoutIdLst>
  <p:txStyles>
    <p:titleStyle>
      <a:lvl1pPr algn="l" defTabSz="914400" rtl="0" eaLnBrk="1" latinLnBrk="0" hangingPunct="1">
        <a:lnSpc>
          <a:spcPct val="90000"/>
        </a:lnSpc>
        <a:spcBef>
          <a:spcPct val="0"/>
        </a:spcBef>
        <a:buNone/>
        <a:defRPr kumimoji="1" sz="3600" b="0" i="0"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kumimoji="1" sz="2000" b="0" i="0" kern="1200">
          <a:solidFill>
            <a:schemeClr val="tx2"/>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kumimoji="1" sz="1600" b="0" i="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6"/>
        </a:buClr>
        <a:buFont typeface="System Font Regular"/>
        <a:buChar char="│"/>
        <a:defRPr kumimoji="1"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9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Proxima Nova"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AEF950-B5F9-4A47-AF85-D381E1353A8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a:extLst>
              <a:ext uri="{FF2B5EF4-FFF2-40B4-BE49-F238E27FC236}">
                <a16:creationId xmlns:a16="http://schemas.microsoft.com/office/drawing/2014/main" id="{4FC7F6B1-6880-214A-B141-EEDF93FC6D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FF02792F-804E-A649-8D9E-7F5B8C77C41C}"/>
              </a:ext>
            </a:extLst>
          </p:cNvPr>
          <p:cNvSpPr>
            <a:spLocks noGrp="1"/>
          </p:cNvSpPr>
          <p:nvPr>
            <p:ph type="sldNum" sz="quarter" idx="4"/>
          </p:nvPr>
        </p:nvSpPr>
        <p:spPr>
          <a:xfrm>
            <a:off x="11754643" y="6356351"/>
            <a:ext cx="442332" cy="365125"/>
          </a:xfrm>
          <a:prstGeom prst="rect">
            <a:avLst/>
          </a:prstGeom>
        </p:spPr>
        <p:txBody>
          <a:bodyPr vert="horz" lIns="91440" tIns="45720" rIns="91440" bIns="45720" rtlCol="0" anchor="ctr"/>
          <a:lstStyle>
            <a:lvl1pPr algn="l">
              <a:defRPr sz="1000" b="0" i="0">
                <a:solidFill>
                  <a:schemeClr val="tx1">
                    <a:tint val="75000"/>
                  </a:schemeClr>
                </a:solidFill>
                <a:latin typeface="+mn-lt"/>
              </a:defRPr>
            </a:lvl1pPr>
          </a:lstStyle>
          <a:p>
            <a:fld id="{81E515BA-86A2-9F44-B9BC-89396DBF8D21}" type="slidenum">
              <a:rPr lang="en-US" smtClean="0"/>
              <a:pPr/>
              <a:t>‹#›</a:t>
            </a:fld>
            <a:endParaRPr lang="en-US" dirty="0"/>
          </a:p>
        </p:txBody>
      </p:sp>
      <p:sp>
        <p:nvSpPr>
          <p:cNvPr id="7" name="Rectangle 6">
            <a:extLst>
              <a:ext uri="{FF2B5EF4-FFF2-40B4-BE49-F238E27FC236}">
                <a16:creationId xmlns:a16="http://schemas.microsoft.com/office/drawing/2014/main" id="{7244502F-DAD9-404F-85EE-1556252DA0FB}"/>
              </a:ext>
            </a:extLst>
          </p:cNvPr>
          <p:cNvSpPr/>
          <p:nvPr userDrawn="1"/>
        </p:nvSpPr>
        <p:spPr>
          <a:xfrm>
            <a:off x="0" y="6721434"/>
            <a:ext cx="12192000" cy="136566"/>
          </a:xfrm>
          <a:prstGeom prst="rect">
            <a:avLst/>
          </a:prstGeom>
          <a:gradFill>
            <a:gsLst>
              <a:gs pos="0">
                <a:schemeClr val="accent6"/>
              </a:gs>
              <a:gs pos="100000">
                <a:srgbClr val="9BC03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8" name="Picture 7">
            <a:extLst>
              <a:ext uri="{FF2B5EF4-FFF2-40B4-BE49-F238E27FC236}">
                <a16:creationId xmlns:a16="http://schemas.microsoft.com/office/drawing/2014/main" id="{AF11DD8A-796E-9A41-9E13-C372A50AF546}"/>
              </a:ext>
            </a:extLst>
          </p:cNvPr>
          <p:cNvPicPr>
            <a:picLocks noChangeAspect="1"/>
          </p:cNvPicPr>
          <p:nvPr userDrawn="1"/>
        </p:nvPicPr>
        <p:blipFill>
          <a:blip r:embed="rId35" cstate="print">
            <a:extLst>
              <a:ext uri="{28A0092B-C50C-407E-A947-70E740481C1C}">
                <a14:useLocalDpi xmlns:a14="http://schemas.microsoft.com/office/drawing/2010/main"/>
              </a:ext>
            </a:extLst>
          </a:blip>
          <a:stretch>
            <a:fillRect/>
          </a:stretch>
        </p:blipFill>
        <p:spPr>
          <a:xfrm>
            <a:off x="123091" y="6356350"/>
            <a:ext cx="1325638" cy="257826"/>
          </a:xfrm>
          <a:prstGeom prst="rect">
            <a:avLst/>
          </a:prstGeom>
        </p:spPr>
      </p:pic>
    </p:spTree>
    <p:extLst>
      <p:ext uri="{BB962C8B-B14F-4D97-AF65-F5344CB8AC3E}">
        <p14:creationId xmlns:p14="http://schemas.microsoft.com/office/powerpoint/2010/main" val="183314869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Lst>
  <p:hf hdr="0" ftr="0" dt="0"/>
  <p:txStyles>
    <p:titleStyle>
      <a:lvl1pPr algn="l" defTabSz="914400" rtl="0" eaLnBrk="1" latinLnBrk="0" hangingPunct="1">
        <a:lnSpc>
          <a:spcPct val="90000"/>
        </a:lnSpc>
        <a:spcBef>
          <a:spcPct val="0"/>
        </a:spcBef>
        <a:buNone/>
        <a:defRPr kumimoji="1" sz="3600" b="0" i="0"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kumimoji="1" sz="2000" b="0" i="0" kern="1200">
          <a:solidFill>
            <a:schemeClr val="tx2"/>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kumimoji="1" sz="1600" b="0" i="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6"/>
        </a:buClr>
        <a:buFont typeface="System Font Regular"/>
        <a:buChar char="│"/>
        <a:defRPr kumimoji="1"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9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Proxima Nova"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AEF950-B5F9-4A47-AF85-D381E1353A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a:extLst>
              <a:ext uri="{FF2B5EF4-FFF2-40B4-BE49-F238E27FC236}">
                <a16:creationId xmlns:a16="http://schemas.microsoft.com/office/drawing/2014/main" id="{4FC7F6B1-6880-214A-B141-EEDF93FC6D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FF02792F-804E-A649-8D9E-7F5B8C77C41C}"/>
              </a:ext>
            </a:extLst>
          </p:cNvPr>
          <p:cNvSpPr>
            <a:spLocks noGrp="1"/>
          </p:cNvSpPr>
          <p:nvPr>
            <p:ph type="sldNum" sz="quarter" idx="4"/>
          </p:nvPr>
        </p:nvSpPr>
        <p:spPr>
          <a:xfrm>
            <a:off x="11754643" y="6356350"/>
            <a:ext cx="442332" cy="365125"/>
          </a:xfrm>
          <a:prstGeom prst="rect">
            <a:avLst/>
          </a:prstGeom>
        </p:spPr>
        <p:txBody>
          <a:bodyPr vert="horz" lIns="91440" tIns="45720" rIns="91440" bIns="45720" rtlCol="0" anchor="ctr"/>
          <a:lstStyle>
            <a:lvl1pPr algn="l">
              <a:defRPr sz="1000" b="0" i="0">
                <a:solidFill>
                  <a:schemeClr val="tx1">
                    <a:tint val="75000"/>
                  </a:schemeClr>
                </a:solidFill>
                <a:latin typeface="+mn-lt"/>
              </a:defRPr>
            </a:lvl1pPr>
          </a:lstStyle>
          <a:p>
            <a:fld id="{81E515BA-86A2-9F44-B9BC-89396DBF8D21}" type="slidenum">
              <a:rPr lang="en-US" smtClean="0"/>
              <a:pPr/>
              <a:t>‹#›</a:t>
            </a:fld>
            <a:endParaRPr lang="en-US" dirty="0"/>
          </a:p>
        </p:txBody>
      </p:sp>
      <p:sp>
        <p:nvSpPr>
          <p:cNvPr id="7" name="Rectangle 6">
            <a:extLst>
              <a:ext uri="{FF2B5EF4-FFF2-40B4-BE49-F238E27FC236}">
                <a16:creationId xmlns:a16="http://schemas.microsoft.com/office/drawing/2014/main" id="{7244502F-DAD9-404F-85EE-1556252DA0FB}"/>
              </a:ext>
            </a:extLst>
          </p:cNvPr>
          <p:cNvSpPr/>
          <p:nvPr userDrawn="1"/>
        </p:nvSpPr>
        <p:spPr>
          <a:xfrm>
            <a:off x="0" y="6721434"/>
            <a:ext cx="12192000" cy="136566"/>
          </a:xfrm>
          <a:prstGeom prst="rect">
            <a:avLst/>
          </a:prstGeom>
          <a:gradFill>
            <a:gsLst>
              <a:gs pos="0">
                <a:schemeClr val="accent6"/>
              </a:gs>
              <a:gs pos="100000">
                <a:srgbClr val="9BC03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F11DD8A-796E-9A41-9E13-C372A50AF546}"/>
              </a:ext>
            </a:extLst>
          </p:cNvPr>
          <p:cNvPicPr>
            <a:picLocks noChangeAspect="1"/>
          </p:cNvPicPr>
          <p:nvPr userDrawn="1"/>
        </p:nvPicPr>
        <p:blipFill>
          <a:blip r:embed="rId33" cstate="print">
            <a:extLst>
              <a:ext uri="{28A0092B-C50C-407E-A947-70E740481C1C}">
                <a14:useLocalDpi xmlns:a14="http://schemas.microsoft.com/office/drawing/2010/main"/>
              </a:ext>
            </a:extLst>
          </a:blip>
          <a:stretch>
            <a:fillRect/>
          </a:stretch>
        </p:blipFill>
        <p:spPr>
          <a:xfrm>
            <a:off x="123091" y="6356350"/>
            <a:ext cx="1325638" cy="257826"/>
          </a:xfrm>
          <a:prstGeom prst="rect">
            <a:avLst/>
          </a:prstGeom>
        </p:spPr>
      </p:pic>
    </p:spTree>
    <p:extLst>
      <p:ext uri="{BB962C8B-B14F-4D97-AF65-F5344CB8AC3E}">
        <p14:creationId xmlns:p14="http://schemas.microsoft.com/office/powerpoint/2010/main" val="309297509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9" r:id="rId27"/>
    <p:sldLayoutId id="2147483780" r:id="rId28"/>
    <p:sldLayoutId id="2147483781" r:id="rId29"/>
    <p:sldLayoutId id="2147483783" r:id="rId30"/>
    <p:sldLayoutId id="2147483784" r:id="rId31"/>
  </p:sldLayoutIdLst>
  <p:hf hdr="0" ftr="0" dt="0"/>
  <p:txStyles>
    <p:titleStyle>
      <a:lvl1pPr algn="l" defTabSz="914400" rtl="0" eaLnBrk="1" latinLnBrk="0" hangingPunct="1">
        <a:lnSpc>
          <a:spcPct val="90000"/>
        </a:lnSpc>
        <a:spcBef>
          <a:spcPct val="0"/>
        </a:spcBef>
        <a:buNone/>
        <a:defRPr kumimoji="1" sz="3600" b="0" i="0"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kumimoji="1" sz="2000" b="0" i="0" kern="1200">
          <a:solidFill>
            <a:schemeClr val="tx2"/>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kumimoji="1" sz="1600" b="0" i="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6"/>
        </a:buClr>
        <a:buFont typeface="System Font Regular"/>
        <a:buChar char="│"/>
        <a:defRPr kumimoji="1"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9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Proxima Nova"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tiff"/><Relationship Id="rId3" Type="http://schemas.openxmlformats.org/officeDocument/2006/relationships/image" Target="../media/image27.png"/><Relationship Id="rId7" Type="http://schemas.microsoft.com/office/2007/relationships/hdphoto" Target="../media/hdphoto1.wdp"/><Relationship Id="rId12"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9.jpeg"/><Relationship Id="rId11" Type="http://schemas.openxmlformats.org/officeDocument/2006/relationships/image" Target="../media/image43.tiff"/><Relationship Id="rId5" Type="http://schemas.openxmlformats.org/officeDocument/2006/relationships/image" Target="../media/image38.png"/><Relationship Id="rId15" Type="http://schemas.openxmlformats.org/officeDocument/2006/relationships/image" Target="../media/image47.png"/><Relationship Id="rId10" Type="http://schemas.openxmlformats.org/officeDocument/2006/relationships/image" Target="../media/image42.tiff"/><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83.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tiff"/><Relationship Id="rId4" Type="http://schemas.openxmlformats.org/officeDocument/2006/relationships/image" Target="../media/image75.pn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 Id="rId9" Type="http://schemas.openxmlformats.org/officeDocument/2006/relationships/image" Target="../media/image88.png"/></Relationships>
</file>

<file path=ppt/slides/_rels/slide17.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90.tiff"/></Relationships>
</file>

<file path=ppt/slides/_rels/slide1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tiff"/><Relationship Id="rId2" Type="http://schemas.openxmlformats.org/officeDocument/2006/relationships/notesSlide" Target="../notesSlides/notesSlide17.xml"/><Relationship Id="rId1" Type="http://schemas.openxmlformats.org/officeDocument/2006/relationships/slideLayout" Target="../slideLayouts/slideLayout116.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19.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9.png"/><Relationship Id="rId7" Type="http://schemas.openxmlformats.org/officeDocument/2006/relationships/image" Target="../media/image102.jpeg"/><Relationship Id="rId2" Type="http://schemas.openxmlformats.org/officeDocument/2006/relationships/notesSlide" Target="../notesSlides/notesSlide18.xml"/><Relationship Id="rId1" Type="http://schemas.openxmlformats.org/officeDocument/2006/relationships/slideLayout" Target="../slideLayouts/slideLayout1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22.jpe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8" Type="http://schemas.openxmlformats.org/officeDocument/2006/relationships/image" Target="../media/image109.tiff"/><Relationship Id="rId3" Type="http://schemas.openxmlformats.org/officeDocument/2006/relationships/image" Target="../media/image104.png"/><Relationship Id="rId7" Type="http://schemas.openxmlformats.org/officeDocument/2006/relationships/image" Target="../media/image108.tiff"/><Relationship Id="rId2" Type="http://schemas.openxmlformats.org/officeDocument/2006/relationships/notesSlide" Target="../notesSlides/notesSlide19.xml"/><Relationship Id="rId1" Type="http://schemas.openxmlformats.org/officeDocument/2006/relationships/slideLayout" Target="../slideLayouts/slideLayout83.xml"/><Relationship Id="rId6" Type="http://schemas.openxmlformats.org/officeDocument/2006/relationships/image" Target="../media/image107.tiff"/><Relationship Id="rId5" Type="http://schemas.openxmlformats.org/officeDocument/2006/relationships/image" Target="../media/image106.tiff"/><Relationship Id="rId10" Type="http://schemas.openxmlformats.org/officeDocument/2006/relationships/image" Target="../media/image111.tiff"/><Relationship Id="rId4" Type="http://schemas.openxmlformats.org/officeDocument/2006/relationships/image" Target="../media/image105.png"/><Relationship Id="rId9"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52.xml"/><Relationship Id="rId4" Type="http://schemas.openxmlformats.org/officeDocument/2006/relationships/image" Target="../media/image115.png"/></Relationships>
</file>

<file path=ppt/slides/_rels/slide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3.xml"/><Relationship Id="rId1" Type="http://schemas.openxmlformats.org/officeDocument/2006/relationships/slideLayout" Target="../slideLayouts/slideLayout46.xml"/><Relationship Id="rId5" Type="http://schemas.openxmlformats.org/officeDocument/2006/relationships/image" Target="../media/image118.png"/><Relationship Id="rId4" Type="http://schemas.openxmlformats.org/officeDocument/2006/relationships/image" Target="../media/image117.png"/></Relationships>
</file>

<file path=ppt/slides/_rels/slide25.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notesSlide" Target="../notesSlides/notesSlide24.xml"/><Relationship Id="rId1" Type="http://schemas.openxmlformats.org/officeDocument/2006/relationships/slideLayout" Target="../slideLayouts/slideLayout60.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tiff"/><Relationship Id="rId3" Type="http://schemas.openxmlformats.org/officeDocument/2006/relationships/image" Target="../media/image134.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notesSlide" Target="../notesSlides/notesSlide27.xml"/><Relationship Id="rId1" Type="http://schemas.openxmlformats.org/officeDocument/2006/relationships/slideLayout" Target="../slideLayouts/slideLayout108.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tiff"/><Relationship Id="rId10" Type="http://schemas.openxmlformats.org/officeDocument/2006/relationships/image" Target="../media/image140.png"/><Relationship Id="rId4" Type="http://schemas.openxmlformats.org/officeDocument/2006/relationships/image" Target="../media/image37.png"/><Relationship Id="rId9" Type="http://schemas.openxmlformats.org/officeDocument/2006/relationships/image" Target="../media/image139.png"/><Relationship Id="rId14" Type="http://schemas.openxmlformats.org/officeDocument/2006/relationships/image" Target="../media/image144.tiff"/></Relationships>
</file>

<file path=ppt/slides/_rels/slide29.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43.tiff"/><Relationship Id="rId3" Type="http://schemas.openxmlformats.org/officeDocument/2006/relationships/image" Target="../media/image137.png"/><Relationship Id="rId7" Type="http://schemas.openxmlformats.org/officeDocument/2006/relationships/image" Target="../media/image146.png"/><Relationship Id="rId12" Type="http://schemas.openxmlformats.org/officeDocument/2006/relationships/image" Target="../media/image145.tiff"/><Relationship Id="rId2" Type="http://schemas.openxmlformats.org/officeDocument/2006/relationships/notesSlide" Target="../notesSlides/notesSlide28.xml"/><Relationship Id="rId1" Type="http://schemas.openxmlformats.org/officeDocument/2006/relationships/slideLayout" Target="../slideLayouts/slideLayout109.xml"/><Relationship Id="rId6" Type="http://schemas.openxmlformats.org/officeDocument/2006/relationships/image" Target="../media/image37.png"/><Relationship Id="rId11" Type="http://schemas.openxmlformats.org/officeDocument/2006/relationships/image" Target="../media/image150.png"/><Relationship Id="rId5" Type="http://schemas.openxmlformats.org/officeDocument/2006/relationships/image" Target="../media/image134.png"/><Relationship Id="rId15" Type="http://schemas.openxmlformats.org/officeDocument/2006/relationships/image" Target="../media/image151.tiff"/><Relationship Id="rId10" Type="http://schemas.openxmlformats.org/officeDocument/2006/relationships/image" Target="../media/image149.png"/><Relationship Id="rId4" Type="http://schemas.openxmlformats.org/officeDocument/2006/relationships/image" Target="../media/image138.png"/><Relationship Id="rId9" Type="http://schemas.openxmlformats.org/officeDocument/2006/relationships/image" Target="../media/image148.png"/><Relationship Id="rId14" Type="http://schemas.openxmlformats.org/officeDocument/2006/relationships/image" Target="../media/image144.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43.xml"/><Relationship Id="rId5" Type="http://schemas.openxmlformats.org/officeDocument/2006/relationships/image" Target="../media/image155.png"/><Relationship Id="rId4" Type="http://schemas.openxmlformats.org/officeDocument/2006/relationships/image" Target="../media/image154.png"/></Relationships>
</file>

<file path=ppt/slides/_rels/slide3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s://www.merakipartners.com/" TargetMode="Externa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merakiresources.cisco.com/m-ondemand-jp.html" TargetMode="External"/><Relationship Id="rId1" Type="http://schemas.openxmlformats.org/officeDocument/2006/relationships/slideLayout" Target="../slideLayouts/slideLayout46.xml"/><Relationship Id="rId4" Type="http://schemas.openxmlformats.org/officeDocument/2006/relationships/image" Target="../media/image158.png"/></Relationships>
</file>

<file path=ppt/slides/_rels/slide3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9.xml"/><Relationship Id="rId1" Type="http://schemas.openxmlformats.org/officeDocument/2006/relationships/slideLayout" Target="../slideLayouts/slideLayout46.xml"/><Relationship Id="rId4" Type="http://schemas.openxmlformats.org/officeDocument/2006/relationships/image" Target="../media/image160.png"/></Relationships>
</file>

<file path=ppt/slides/_rels/slide3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s://www.youtube.com/watch?v=6dBPtVV2lsg&amp;feature=youtu.be" TargetMode="External"/><Relationship Id="rId1" Type="http://schemas.openxmlformats.org/officeDocument/2006/relationships/slideLayout" Target="../slideLayouts/slideLayout46.xml"/><Relationship Id="rId4" Type="http://schemas.openxmlformats.org/officeDocument/2006/relationships/image" Target="../media/image162.png"/></Relationships>
</file>

<file path=ppt/slides/_rels/slide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46.xml"/><Relationship Id="rId4" Type="http://schemas.openxmlformats.org/officeDocument/2006/relationships/image" Target="../media/image165.png"/></Relationships>
</file>

<file path=ppt/slides/_rels/slide3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community.meraki.com/t5/Meraki-FIT/ct-p/merakifit" TargetMode="Externa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hyperlink" Target="mailto:Demo-request@meraki.net" TargetMode="External"/><Relationship Id="rId2" Type="http://schemas.openxmlformats.org/officeDocument/2006/relationships/hyperlink" Target="https://dcloud2-sng.cisco.com/content/instantdemo/cloud-secured-wifi-meraki-interface-for-partners-instant-demo?returnPathTitleKey=content-view" TargetMode="External"/><Relationship Id="rId1" Type="http://schemas.openxmlformats.org/officeDocument/2006/relationships/slideLayout" Target="../slideLayouts/slideLayout43.xml"/><Relationship Id="rId5" Type="http://schemas.openxmlformats.org/officeDocument/2006/relationships/image" Target="../media/image168.png"/><Relationship Id="rId4" Type="http://schemas.openxmlformats.org/officeDocument/2006/relationships/image" Target="../media/image16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merakiresources.cisco.com/m-ondemand-jp.html" TargetMode="External"/><Relationship Id="rId7" Type="http://schemas.openxmlformats.org/officeDocument/2006/relationships/image" Target="../media/image169.png"/><Relationship Id="rId2" Type="http://schemas.openxmlformats.org/officeDocument/2006/relationships/notesSlide" Target="../notesSlides/notesSlide30.xml"/><Relationship Id="rId1" Type="http://schemas.openxmlformats.org/officeDocument/2006/relationships/slideLayout" Target="../slideLayouts/slideLayout46.xml"/><Relationship Id="rId6" Type="http://schemas.openxmlformats.org/officeDocument/2006/relationships/image" Target="../media/image158.png"/><Relationship Id="rId5" Type="http://schemas.openxmlformats.org/officeDocument/2006/relationships/hyperlink" Target="https://meraki.cisco.com/webinars" TargetMode="External"/><Relationship Id="rId4" Type="http://schemas.openxmlformats.org/officeDocument/2006/relationships/hyperlink" Target="https://www.cisco.com/c/m/ja_jp/solutions/cisco-start/meraki-webinars.html"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1.xml"/><Relationship Id="rId1" Type="http://schemas.openxmlformats.org/officeDocument/2006/relationships/slideLayout" Target="../slideLayouts/slideLayout43.xml"/><Relationship Id="rId5" Type="http://schemas.openxmlformats.org/officeDocument/2006/relationships/image" Target="../media/image172.png"/><Relationship Id="rId4" Type="http://schemas.openxmlformats.org/officeDocument/2006/relationships/hyperlink" Target="https://ciscomeraki.wixsite.com/suisui"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meraki.cisco.com/ja/form/trial" TargetMode="External"/><Relationship Id="rId2" Type="http://schemas.openxmlformats.org/officeDocument/2006/relationships/hyperlink" Target="mailto:Sales-jp@meraki.net" TargetMode="External"/><Relationship Id="rId1" Type="http://schemas.openxmlformats.org/officeDocument/2006/relationships/slideLayout" Target="../slideLayouts/slideLayout43.xml"/><Relationship Id="rId5" Type="http://schemas.openxmlformats.org/officeDocument/2006/relationships/image" Target="../media/image174.png"/><Relationship Id="rId4" Type="http://schemas.openxmlformats.org/officeDocument/2006/relationships/image" Target="../media/image173.png"/></Relationships>
</file>

<file path=ppt/slides/_rels/slide4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2.xml"/><Relationship Id="rId1" Type="http://schemas.openxmlformats.org/officeDocument/2006/relationships/slideLayout" Target="../slideLayouts/slideLayout49.xml"/><Relationship Id="rId5" Type="http://schemas.openxmlformats.org/officeDocument/2006/relationships/image" Target="../media/image177.png"/><Relationship Id="rId4" Type="http://schemas.openxmlformats.org/officeDocument/2006/relationships/image" Target="../media/image17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2" name="Google Shape;212;p34"/>
          <p:cNvPicPr preferRelativeResize="0"/>
          <p:nvPr/>
        </p:nvPicPr>
        <p:blipFill rotWithShape="1">
          <a:blip r:embed="rId3">
            <a:alphaModFix/>
          </a:blip>
          <a:srcRect t="38506"/>
          <a:stretch/>
        </p:blipFill>
        <p:spPr>
          <a:xfrm>
            <a:off x="0" y="-7888"/>
            <a:ext cx="12192002" cy="5040887"/>
          </a:xfrm>
          <a:prstGeom prst="rect">
            <a:avLst/>
          </a:prstGeom>
          <a:noFill/>
          <a:ln>
            <a:noFill/>
          </a:ln>
        </p:spPr>
      </p:pic>
      <p:sp>
        <p:nvSpPr>
          <p:cNvPr id="4" name="テキスト ボックス 3">
            <a:extLst>
              <a:ext uri="{FF2B5EF4-FFF2-40B4-BE49-F238E27FC236}">
                <a16:creationId xmlns:a16="http://schemas.microsoft.com/office/drawing/2014/main" id="{2936D7B0-2920-4273-A5AE-EF1C7B979B08}"/>
              </a:ext>
            </a:extLst>
          </p:cNvPr>
          <p:cNvSpPr txBox="1"/>
          <p:nvPr/>
        </p:nvSpPr>
        <p:spPr>
          <a:xfrm>
            <a:off x="9158896" y="5217665"/>
            <a:ext cx="2656496" cy="830997"/>
          </a:xfrm>
          <a:prstGeom prst="rect">
            <a:avLst/>
          </a:prstGeom>
          <a:noFill/>
        </p:spPr>
        <p:txBody>
          <a:bodyPr wrap="none" rtlCol="0">
            <a:spAutoFit/>
          </a:bodyPr>
          <a:lstStyle/>
          <a:p>
            <a:r>
              <a:rPr lang="ja-JP" altLang="en-US" sz="1600" dirty="0">
                <a:solidFill>
                  <a:schemeClr val="tx1">
                    <a:lumMod val="75000"/>
                  </a:schemeClr>
                </a:solidFill>
                <a:latin typeface="Proxima Nova"/>
              </a:rPr>
              <a:t>シスコシステムズ合同会社</a:t>
            </a:r>
            <a:endParaRPr lang="en-US" altLang="ja-JP" sz="1600" dirty="0">
              <a:solidFill>
                <a:schemeClr val="tx1">
                  <a:lumMod val="75000"/>
                </a:schemeClr>
              </a:solidFill>
              <a:latin typeface="Proxima Nova"/>
            </a:endParaRPr>
          </a:p>
          <a:p>
            <a:r>
              <a:rPr lang="ja-JP" altLang="en-US" sz="1600" dirty="0">
                <a:solidFill>
                  <a:schemeClr val="tx1">
                    <a:lumMod val="75000"/>
                  </a:schemeClr>
                </a:solidFill>
                <a:latin typeface="Proxima Nova"/>
              </a:rPr>
              <a:t>クラウドネットワーキンググループ</a:t>
            </a:r>
            <a:endParaRPr lang="en-US" altLang="ja-JP" sz="1600" dirty="0">
              <a:solidFill>
                <a:schemeClr val="tx1">
                  <a:lumMod val="75000"/>
                </a:schemeClr>
              </a:solidFill>
              <a:latin typeface="Proxima Nova"/>
            </a:endParaRPr>
          </a:p>
          <a:p>
            <a:r>
              <a:rPr lang="ja-JP" altLang="en-US" sz="1600" dirty="0">
                <a:solidFill>
                  <a:schemeClr val="tx1">
                    <a:lumMod val="75000"/>
                  </a:schemeClr>
                </a:solidFill>
                <a:latin typeface="Proxima Nova"/>
              </a:rPr>
              <a:t>望月　岳史</a:t>
            </a:r>
            <a:endParaRPr lang="en-US" altLang="ja-JP" sz="1600" dirty="0">
              <a:solidFill>
                <a:schemeClr val="tx1">
                  <a:lumMod val="75000"/>
                </a:schemeClr>
              </a:solidFill>
              <a:latin typeface="Proxima Nova"/>
            </a:endParaRPr>
          </a:p>
        </p:txBody>
      </p:sp>
      <p:sp>
        <p:nvSpPr>
          <p:cNvPr id="2" name="正方形/長方形 1">
            <a:extLst>
              <a:ext uri="{FF2B5EF4-FFF2-40B4-BE49-F238E27FC236}">
                <a16:creationId xmlns:a16="http://schemas.microsoft.com/office/drawing/2014/main" id="{703AD486-C29D-472B-934F-FE3151F23BDC}"/>
              </a:ext>
            </a:extLst>
          </p:cNvPr>
          <p:cNvSpPr/>
          <p:nvPr/>
        </p:nvSpPr>
        <p:spPr>
          <a:xfrm>
            <a:off x="210531" y="5127267"/>
            <a:ext cx="7783398" cy="830997"/>
          </a:xfrm>
          <a:prstGeom prst="rect">
            <a:avLst/>
          </a:prstGeom>
        </p:spPr>
        <p:txBody>
          <a:bodyPr wrap="square">
            <a:spAutoFit/>
          </a:bodyPr>
          <a:lstStyle/>
          <a:p>
            <a:pPr lvl="0" defTabSz="685783">
              <a:defRPr/>
            </a:pPr>
            <a:r>
              <a:rPr lang="ja-JP" altLang="en-US" sz="2400" dirty="0">
                <a:solidFill>
                  <a:schemeClr val="tx1">
                    <a:lumMod val="75000"/>
                  </a:schemeClr>
                </a:solidFill>
                <a:latin typeface="Meiryo UI" panose="020B0604030504040204" pitchFamily="34" charset="-128"/>
                <a:ea typeface="Meiryo UI" panose="020B0604030504040204" pitchFamily="34" charset="-128"/>
              </a:rPr>
              <a:t>シンプルかつスピーティ、そしてセキュアにビジネス展開と成果を</a:t>
            </a:r>
            <a:br>
              <a:rPr lang="en-US" altLang="ja-JP" sz="2400" dirty="0">
                <a:solidFill>
                  <a:schemeClr val="tx1">
                    <a:lumMod val="75000"/>
                  </a:schemeClr>
                </a:solidFill>
                <a:latin typeface="Meiryo UI" panose="020B0604030504040204" pitchFamily="34" charset="-128"/>
                <a:ea typeface="Meiryo UI" panose="020B0604030504040204" pitchFamily="34" charset="-128"/>
              </a:rPr>
            </a:br>
            <a:r>
              <a:rPr lang="ja-JP" altLang="en-US" sz="2400" dirty="0">
                <a:solidFill>
                  <a:schemeClr val="tx1">
                    <a:lumMod val="75000"/>
                  </a:schemeClr>
                </a:solidFill>
                <a:latin typeface="Meiryo UI" panose="020B0604030504040204" pitchFamily="34" charset="-128"/>
                <a:ea typeface="Meiryo UI" panose="020B0604030504040204" pitchFamily="34" charset="-128"/>
              </a:rPr>
              <a:t>実現する、クラウド管理ネットワーク　“ </a:t>
            </a:r>
            <a:r>
              <a:rPr lang="en-US" altLang="ja-JP" sz="2400" dirty="0">
                <a:solidFill>
                  <a:schemeClr val="tx1">
                    <a:lumMod val="75000"/>
                  </a:schemeClr>
                </a:solidFill>
                <a:latin typeface="Meiryo UI" panose="020B0604030504040204" pitchFamily="34" charset="-128"/>
                <a:ea typeface="Meiryo UI" panose="020B0604030504040204" pitchFamily="34" charset="-128"/>
              </a:rPr>
              <a:t>Cisco Meraki</a:t>
            </a:r>
            <a:r>
              <a:rPr lang="ja-JP" altLang="en-US" sz="2400" dirty="0">
                <a:solidFill>
                  <a:schemeClr val="tx1">
                    <a:lumMod val="75000"/>
                  </a:schemeClr>
                </a:solidFill>
                <a:latin typeface="Meiryo UI" panose="020B0604030504040204" pitchFamily="34" charset="-128"/>
                <a:ea typeface="Meiryo UI" panose="020B0604030504040204" pitchFamily="34" charset="-128"/>
              </a:rPr>
              <a:t> </a:t>
            </a:r>
            <a:r>
              <a:rPr lang="en-US" altLang="ja-JP" sz="2400" dirty="0">
                <a:solidFill>
                  <a:schemeClr val="tx1">
                    <a:lumMod val="75000"/>
                  </a:schemeClr>
                </a:solidFill>
                <a:latin typeface="Meiryo UI" panose="020B0604030504040204" pitchFamily="34" charset="-128"/>
                <a:ea typeface="Meiryo UI" panose="020B0604030504040204" pitchFamily="34" charset="-128"/>
              </a:rPr>
              <a:t>“ </a:t>
            </a:r>
            <a:endParaRPr lang="ja-JP" altLang="ja-JP" sz="2400" dirty="0">
              <a:solidFill>
                <a:schemeClr val="tx1">
                  <a:lumMod val="75000"/>
                </a:schemeClr>
              </a:solidFill>
              <a:latin typeface="Meiryo UI" panose="020B0604030504040204" pitchFamily="34" charset="-128"/>
              <a:ea typeface="Meiryo UI" panose="020B060403050404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542" y="271956"/>
            <a:ext cx="10515600" cy="489640"/>
          </a:xfrm>
        </p:spPr>
        <p:txBody>
          <a:bodyPr/>
          <a:lstStyle/>
          <a:p>
            <a:r>
              <a:rPr lang="en-US" altLang="ja-JP" dirty="0"/>
              <a:t>Cisco Meraki</a:t>
            </a:r>
            <a:r>
              <a:rPr lang="ja-JP" altLang="en-US" dirty="0"/>
              <a:t> </a:t>
            </a:r>
            <a:r>
              <a:rPr lang="en-US" dirty="0"/>
              <a:t>MR</a:t>
            </a:r>
            <a:r>
              <a:rPr lang="ja-JP" altLang="en-US" dirty="0"/>
              <a:t> シリーズ（アクセスポイント）</a:t>
            </a:r>
            <a:endParaRPr lang="en-US" dirty="0"/>
          </a:p>
        </p:txBody>
      </p:sp>
      <p:sp>
        <p:nvSpPr>
          <p:cNvPr id="7" name="Rectangle 6"/>
          <p:cNvSpPr/>
          <p:nvPr/>
        </p:nvSpPr>
        <p:spPr>
          <a:xfrm>
            <a:off x="497543" y="1559860"/>
            <a:ext cx="3738283" cy="4639235"/>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kumimoji="0" lang="en-US" altLang="ja-JP" dirty="0">
                <a:solidFill>
                  <a:srgbClr val="000000"/>
                </a:solidFill>
                <a:latin typeface="Meiryo" charset="-128"/>
                <a:ea typeface="Meiryo" charset="-128"/>
                <a:cs typeface="Meiryo" charset="-128"/>
              </a:rPr>
              <a:t>1</a:t>
            </a:r>
            <a:r>
              <a:rPr kumimoji="0" lang="ja-JP" altLang="en-US" dirty="0">
                <a:solidFill>
                  <a:srgbClr val="000000"/>
                </a:solidFill>
                <a:latin typeface="Meiryo" charset="-128"/>
                <a:ea typeface="Meiryo" charset="-128"/>
                <a:cs typeface="Meiryo" charset="-128"/>
              </a:rPr>
              <a:t>台でも</a:t>
            </a:r>
            <a:r>
              <a:rPr kumimoji="0" lang="en-US" altLang="ja-JP" dirty="0">
                <a:solidFill>
                  <a:srgbClr val="000000"/>
                </a:solidFill>
                <a:latin typeface="Meiryo" charset="-128"/>
                <a:ea typeface="Meiryo" charset="-128"/>
                <a:cs typeface="Meiryo" charset="-128"/>
              </a:rPr>
              <a:t>100</a:t>
            </a:r>
            <a:r>
              <a:rPr kumimoji="0" lang="ja-JP" altLang="en-US" dirty="0">
                <a:solidFill>
                  <a:srgbClr val="000000"/>
                </a:solidFill>
                <a:latin typeface="Meiryo" charset="-128"/>
                <a:ea typeface="Meiryo" charset="-128"/>
                <a:cs typeface="Meiryo" charset="-128"/>
              </a:rPr>
              <a:t>台でも同じ</a:t>
            </a:r>
            <a:r>
              <a:rPr kumimoji="0" lang="en-US" altLang="ja-JP" dirty="0">
                <a:solidFill>
                  <a:srgbClr val="000000"/>
                </a:solidFill>
                <a:latin typeface="Meiryo" charset="-128"/>
                <a:ea typeface="Meiryo" charset="-128"/>
                <a:cs typeface="Meiryo" charset="-128"/>
              </a:rPr>
              <a:t>Dashboard</a:t>
            </a:r>
            <a:r>
              <a:rPr kumimoji="0" lang="ja-JP" altLang="en-US" dirty="0">
                <a:solidFill>
                  <a:srgbClr val="000000"/>
                </a:solidFill>
                <a:latin typeface="Meiryo" charset="-128"/>
                <a:ea typeface="Meiryo" charset="-128"/>
                <a:cs typeface="Meiryo" charset="-128"/>
              </a:rPr>
              <a:t>で同じ設定！</a:t>
            </a:r>
            <a:endParaRPr kumimoji="0" lang="en-US" altLang="ja-JP" dirty="0">
              <a:solidFill>
                <a:srgbClr val="000000"/>
              </a:solidFill>
              <a:latin typeface="Meiryo" charset="-128"/>
              <a:ea typeface="Meiryo" charset="-128"/>
              <a:cs typeface="Meiryo" charset="-128"/>
            </a:endParaRPr>
          </a:p>
          <a:p>
            <a:pPr algn="just"/>
            <a:r>
              <a:rPr kumimoji="0" lang="ja-JP" altLang="en-US" dirty="0">
                <a:solidFill>
                  <a:srgbClr val="000000"/>
                </a:solidFill>
                <a:latin typeface="Meiryo" charset="-128"/>
                <a:ea typeface="Meiryo" charset="-128"/>
                <a:cs typeface="Meiryo" charset="-128"/>
              </a:rPr>
              <a:t>無線</a:t>
            </a:r>
            <a:r>
              <a:rPr kumimoji="0" lang="en-US" altLang="ja-JP" dirty="0">
                <a:solidFill>
                  <a:srgbClr val="000000"/>
                </a:solidFill>
                <a:latin typeface="Meiryo" charset="-128"/>
                <a:ea typeface="Meiryo" charset="-128"/>
                <a:cs typeface="Meiryo" charset="-128"/>
              </a:rPr>
              <a:t>LAN</a:t>
            </a:r>
            <a:r>
              <a:rPr kumimoji="0" lang="ja-JP" altLang="en-US" dirty="0">
                <a:solidFill>
                  <a:srgbClr val="000000"/>
                </a:solidFill>
                <a:latin typeface="Meiryo" charset="-128"/>
                <a:ea typeface="Meiryo" charset="-128"/>
                <a:cs typeface="Meiryo" charset="-128"/>
              </a:rPr>
              <a:t>拡張時にコントローラや管理サーバの再設計は一切不要</a:t>
            </a:r>
            <a:endParaRPr kumimoji="0" lang="en-US" dirty="0">
              <a:solidFill>
                <a:srgbClr val="000000"/>
              </a:solidFill>
              <a:latin typeface="Meiryo" charset="-128"/>
              <a:ea typeface="Meiryo" charset="-128"/>
              <a:cs typeface="Meiryo" charset="-128"/>
            </a:endParaRPr>
          </a:p>
        </p:txBody>
      </p:sp>
      <p:sp>
        <p:nvSpPr>
          <p:cNvPr id="8" name="Rectangle 7"/>
          <p:cNvSpPr/>
          <p:nvPr/>
        </p:nvSpPr>
        <p:spPr>
          <a:xfrm>
            <a:off x="4346136" y="1559860"/>
            <a:ext cx="3738283" cy="4639235"/>
          </a:xfrm>
          <a:prstGeom prst="rect">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kumimoji="0" lang="ja-JP" altLang="en-US" dirty="0">
                <a:solidFill>
                  <a:srgbClr val="000000"/>
                </a:solidFill>
                <a:latin typeface="Meiryo" charset="-128"/>
                <a:ea typeface="Meiryo" charset="-128"/>
                <a:cs typeface="Meiryo" charset="-128"/>
              </a:rPr>
              <a:t>アプリケーションの可視化とアクセス制御を</a:t>
            </a:r>
            <a:r>
              <a:rPr kumimoji="0" lang="en-US" altLang="ja-JP" dirty="0">
                <a:solidFill>
                  <a:srgbClr val="000000"/>
                </a:solidFill>
                <a:latin typeface="Meiryo" charset="-128"/>
                <a:ea typeface="Meiryo" charset="-128"/>
                <a:cs typeface="Meiryo" charset="-128"/>
              </a:rPr>
              <a:t>AP</a:t>
            </a:r>
            <a:r>
              <a:rPr kumimoji="0" lang="ja-JP" altLang="en-US" dirty="0">
                <a:solidFill>
                  <a:srgbClr val="000000"/>
                </a:solidFill>
                <a:latin typeface="Meiryo" charset="-128"/>
                <a:ea typeface="Meiryo" charset="-128"/>
                <a:cs typeface="Meiryo" charset="-128"/>
              </a:rPr>
              <a:t>の標準機能で提供</a:t>
            </a:r>
            <a:endParaRPr kumimoji="0" lang="en-US" altLang="ja-JP" dirty="0">
              <a:solidFill>
                <a:srgbClr val="000000"/>
              </a:solidFill>
              <a:latin typeface="Meiryo" charset="-128"/>
              <a:ea typeface="Meiryo" charset="-128"/>
              <a:cs typeface="Meiryo" charset="-128"/>
            </a:endParaRPr>
          </a:p>
          <a:p>
            <a:pPr algn="just"/>
            <a:endParaRPr kumimoji="0" lang="en-US" altLang="ja-JP" dirty="0">
              <a:solidFill>
                <a:srgbClr val="000000"/>
              </a:solidFill>
              <a:latin typeface="Meiryo" charset="-128"/>
              <a:ea typeface="Meiryo" charset="-128"/>
              <a:cs typeface="Meiryo" charset="-128"/>
            </a:endParaRPr>
          </a:p>
          <a:p>
            <a:pPr algn="just"/>
            <a:endParaRPr kumimoji="0" lang="en-US" altLang="ja-JP" dirty="0">
              <a:solidFill>
                <a:srgbClr val="000000"/>
              </a:solidFill>
              <a:latin typeface="Meiryo" charset="-128"/>
              <a:ea typeface="Meiryo" charset="-128"/>
              <a:cs typeface="Meiryo" charset="-128"/>
            </a:endParaRPr>
          </a:p>
          <a:p>
            <a:pPr algn="just"/>
            <a:endParaRPr kumimoji="0" lang="en-US" altLang="ja-JP" dirty="0">
              <a:solidFill>
                <a:srgbClr val="000000"/>
              </a:solidFill>
              <a:latin typeface="Meiryo" charset="-128"/>
              <a:ea typeface="Meiryo" charset="-128"/>
              <a:cs typeface="Meiryo" charset="-128"/>
            </a:endParaRPr>
          </a:p>
          <a:p>
            <a:pPr algn="just"/>
            <a:endParaRPr kumimoji="0" lang="en-US" altLang="ja-JP" dirty="0">
              <a:solidFill>
                <a:srgbClr val="000000"/>
              </a:solidFill>
              <a:latin typeface="Meiryo" charset="-128"/>
              <a:ea typeface="Meiryo" charset="-128"/>
              <a:cs typeface="Meiryo" charset="-128"/>
            </a:endParaRPr>
          </a:p>
          <a:p>
            <a:pPr algn="just"/>
            <a:endParaRPr kumimoji="0" lang="en-US" altLang="ja-JP" dirty="0">
              <a:solidFill>
                <a:srgbClr val="000000"/>
              </a:solidFill>
              <a:latin typeface="Meiryo" charset="-128"/>
              <a:ea typeface="Meiryo" charset="-128"/>
              <a:cs typeface="Meiryo" charset="-128"/>
            </a:endParaRPr>
          </a:p>
          <a:p>
            <a:pPr algn="just"/>
            <a:endParaRPr kumimoji="0" lang="en-US" altLang="ja-JP" dirty="0">
              <a:solidFill>
                <a:srgbClr val="000000"/>
              </a:solidFill>
              <a:latin typeface="Meiryo" charset="-128"/>
              <a:ea typeface="Meiryo" charset="-128"/>
              <a:cs typeface="Meiryo" charset="-128"/>
            </a:endParaRPr>
          </a:p>
          <a:p>
            <a:pPr algn="just"/>
            <a:r>
              <a:rPr kumimoji="0" lang="ja-JP" altLang="en-US" dirty="0">
                <a:solidFill>
                  <a:srgbClr val="000000"/>
                </a:solidFill>
                <a:latin typeface="Meiryo" charset="-128"/>
                <a:ea typeface="Meiryo" charset="-128"/>
                <a:cs typeface="Meiryo" charset="-128"/>
              </a:rPr>
              <a:t>クラウド内蔵の認証サーバを使い、無線</a:t>
            </a:r>
            <a:r>
              <a:rPr kumimoji="0" lang="en-US" altLang="ja-JP" dirty="0">
                <a:solidFill>
                  <a:srgbClr val="000000"/>
                </a:solidFill>
                <a:latin typeface="Meiryo" charset="-128"/>
                <a:ea typeface="Meiryo" charset="-128"/>
                <a:cs typeface="Meiryo" charset="-128"/>
              </a:rPr>
              <a:t>LAN</a:t>
            </a:r>
            <a:r>
              <a:rPr kumimoji="0" lang="ja-JP" altLang="en-US" dirty="0">
                <a:solidFill>
                  <a:srgbClr val="000000"/>
                </a:solidFill>
                <a:latin typeface="Meiryo" charset="-128"/>
                <a:ea typeface="Meiryo" charset="-128"/>
                <a:cs typeface="Meiryo" charset="-128"/>
              </a:rPr>
              <a:t>アクセスで最もセキュアな</a:t>
            </a:r>
            <a:r>
              <a:rPr kumimoji="0" lang="en-US" altLang="ja-JP" dirty="0">
                <a:solidFill>
                  <a:srgbClr val="000000"/>
                </a:solidFill>
                <a:latin typeface="Meiryo" charset="-128"/>
                <a:ea typeface="Meiryo" charset="-128"/>
                <a:cs typeface="Meiryo" charset="-128"/>
              </a:rPr>
              <a:t>IEEE802.1x</a:t>
            </a:r>
            <a:r>
              <a:rPr kumimoji="0" lang="ja-JP" altLang="en-US" dirty="0">
                <a:solidFill>
                  <a:srgbClr val="000000"/>
                </a:solidFill>
                <a:latin typeface="Meiryo" charset="-128"/>
                <a:ea typeface="Meiryo" charset="-128"/>
                <a:cs typeface="Meiryo" charset="-128"/>
              </a:rPr>
              <a:t>認証を</a:t>
            </a:r>
            <a:r>
              <a:rPr kumimoji="0" lang="en-US" altLang="ja-JP" dirty="0">
                <a:solidFill>
                  <a:srgbClr val="000000"/>
                </a:solidFill>
                <a:latin typeface="Meiryo" charset="-128"/>
                <a:ea typeface="Meiryo" charset="-128"/>
                <a:cs typeface="Meiryo" charset="-128"/>
              </a:rPr>
              <a:t>AP</a:t>
            </a:r>
            <a:r>
              <a:rPr kumimoji="0" lang="ja-JP" altLang="en-US" dirty="0">
                <a:solidFill>
                  <a:srgbClr val="000000"/>
                </a:solidFill>
                <a:latin typeface="Meiryo" charset="-128"/>
                <a:ea typeface="Meiryo" charset="-128"/>
                <a:cs typeface="Meiryo" charset="-128"/>
              </a:rPr>
              <a:t>だけで提供</a:t>
            </a:r>
            <a:endParaRPr kumimoji="0" lang="en-US" altLang="ja-JP" dirty="0">
              <a:solidFill>
                <a:srgbClr val="000000"/>
              </a:solidFill>
              <a:latin typeface="Meiryo" charset="-128"/>
              <a:ea typeface="Meiryo" charset="-128"/>
              <a:cs typeface="Meiryo" charset="-128"/>
            </a:endParaRPr>
          </a:p>
        </p:txBody>
      </p:sp>
      <p:sp>
        <p:nvSpPr>
          <p:cNvPr id="9" name="Rectangle 8"/>
          <p:cNvSpPr/>
          <p:nvPr/>
        </p:nvSpPr>
        <p:spPr>
          <a:xfrm>
            <a:off x="8194730" y="1559860"/>
            <a:ext cx="3738283" cy="4639235"/>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kumimoji="0" lang="ja-JP" altLang="en-US" dirty="0">
                <a:solidFill>
                  <a:srgbClr val="000000"/>
                </a:solidFill>
                <a:latin typeface="Meiryo" charset="-128"/>
                <a:ea typeface="Meiryo" charset="-128"/>
                <a:cs typeface="Meiryo" charset="-128"/>
              </a:rPr>
              <a:t>フロアマップに端末の位置情報や端末のヒートマップを表示</a:t>
            </a:r>
            <a:endParaRPr kumimoji="0" lang="en-US" altLang="ja-JP" dirty="0">
              <a:solidFill>
                <a:srgbClr val="000000"/>
              </a:solidFill>
              <a:latin typeface="Meiryo" charset="-128"/>
              <a:ea typeface="Meiryo" charset="-128"/>
              <a:cs typeface="Meiryo" charset="-128"/>
            </a:endParaRPr>
          </a:p>
          <a:p>
            <a:pPr algn="just"/>
            <a:endParaRPr kumimoji="0" lang="en-US" dirty="0">
              <a:solidFill>
                <a:srgbClr val="000000"/>
              </a:solidFill>
              <a:latin typeface="Meiryo" charset="-128"/>
              <a:ea typeface="Meiryo" charset="-128"/>
              <a:cs typeface="Meiryo" charset="-128"/>
            </a:endParaRPr>
          </a:p>
          <a:p>
            <a:pPr algn="just"/>
            <a:endParaRPr kumimoji="0" lang="en-US" dirty="0">
              <a:solidFill>
                <a:srgbClr val="000000"/>
              </a:solidFill>
              <a:latin typeface="Meiryo" charset="-128"/>
              <a:ea typeface="Meiryo" charset="-128"/>
              <a:cs typeface="Meiryo" charset="-128"/>
            </a:endParaRPr>
          </a:p>
          <a:p>
            <a:pPr algn="just"/>
            <a:endParaRPr kumimoji="0" lang="en-US" dirty="0">
              <a:solidFill>
                <a:srgbClr val="000000"/>
              </a:solidFill>
              <a:latin typeface="Meiryo" charset="-128"/>
              <a:ea typeface="Meiryo" charset="-128"/>
              <a:cs typeface="Meiryo" charset="-128"/>
            </a:endParaRPr>
          </a:p>
          <a:p>
            <a:pPr algn="just"/>
            <a:endParaRPr kumimoji="0" lang="en-US" dirty="0">
              <a:solidFill>
                <a:srgbClr val="000000"/>
              </a:solidFill>
              <a:latin typeface="Meiryo" charset="-128"/>
              <a:ea typeface="Meiryo" charset="-128"/>
              <a:cs typeface="Meiryo" charset="-128"/>
            </a:endParaRPr>
          </a:p>
          <a:p>
            <a:pPr algn="just"/>
            <a:endParaRPr kumimoji="0" lang="en-US" dirty="0">
              <a:solidFill>
                <a:srgbClr val="000000"/>
              </a:solidFill>
              <a:latin typeface="Meiryo" charset="-128"/>
              <a:ea typeface="Meiryo" charset="-128"/>
              <a:cs typeface="Meiryo" charset="-128"/>
            </a:endParaRPr>
          </a:p>
          <a:p>
            <a:pPr algn="just"/>
            <a:endParaRPr kumimoji="0" lang="en-US" dirty="0">
              <a:solidFill>
                <a:srgbClr val="000000"/>
              </a:solidFill>
              <a:latin typeface="Meiryo" charset="-128"/>
              <a:ea typeface="Meiryo" charset="-128"/>
              <a:cs typeface="Meiryo" charset="-128"/>
            </a:endParaRPr>
          </a:p>
          <a:p>
            <a:pPr algn="just"/>
            <a:r>
              <a:rPr kumimoji="0" lang="en-US" dirty="0">
                <a:solidFill>
                  <a:srgbClr val="000000"/>
                </a:solidFill>
                <a:latin typeface="Meiryo" charset="-128"/>
                <a:ea typeface="Meiryo" charset="-128"/>
                <a:cs typeface="Meiryo" charset="-128"/>
              </a:rPr>
              <a:t>Wi-Fi</a:t>
            </a:r>
            <a:r>
              <a:rPr kumimoji="0" lang="ja-JP" altLang="en-US" dirty="0">
                <a:solidFill>
                  <a:srgbClr val="000000"/>
                </a:solidFill>
                <a:latin typeface="Meiryo" charset="-128"/>
                <a:ea typeface="Meiryo" charset="-128"/>
                <a:cs typeface="Meiryo" charset="-128"/>
              </a:rPr>
              <a:t>端末の位置情報を自動分析し、来店者数、滞在時間などマーケティング情報を提供</a:t>
            </a:r>
            <a:endParaRPr kumimoji="0" lang="en-US" altLang="ja-JP" dirty="0">
              <a:solidFill>
                <a:srgbClr val="000000"/>
              </a:solidFill>
              <a:latin typeface="Meiryo" charset="-128"/>
              <a:ea typeface="Meiryo" charset="-128"/>
              <a:cs typeface="Meiryo" charset="-128"/>
            </a:endParaRPr>
          </a:p>
        </p:txBody>
      </p:sp>
      <p:sp>
        <p:nvSpPr>
          <p:cNvPr id="10" name="Rectangle 9"/>
          <p:cNvSpPr/>
          <p:nvPr/>
        </p:nvSpPr>
        <p:spPr>
          <a:xfrm>
            <a:off x="497543" y="761596"/>
            <a:ext cx="3738282" cy="7310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ja-JP" altLang="en-US" sz="2700" b="1" dirty="0">
                <a:solidFill>
                  <a:srgbClr val="FFFFFF"/>
                </a:solidFill>
                <a:latin typeface="Meiryo" charset="-128"/>
                <a:ea typeface="Meiryo" charset="-128"/>
                <a:cs typeface="Meiryo" charset="-128"/>
              </a:rPr>
              <a:t>柔軟性</a:t>
            </a:r>
            <a:endParaRPr kumimoji="0" lang="en-US" altLang="ja-JP" sz="2700" b="1" dirty="0">
              <a:solidFill>
                <a:srgbClr val="FFFFFF"/>
              </a:solidFill>
              <a:latin typeface="Meiryo" charset="-128"/>
              <a:ea typeface="Meiryo" charset="-128"/>
              <a:cs typeface="Meiryo" charset="-128"/>
            </a:endParaRPr>
          </a:p>
          <a:p>
            <a:pPr algn="ctr"/>
            <a:r>
              <a:rPr kumimoji="0" lang="ja-JP" altLang="en-US" b="1" dirty="0">
                <a:solidFill>
                  <a:srgbClr val="FFFFFF"/>
                </a:solidFill>
                <a:latin typeface="Meiryo" charset="-128"/>
                <a:ea typeface="Meiryo" charset="-128"/>
                <a:cs typeface="Meiryo" charset="-128"/>
              </a:rPr>
              <a:t>スモールスタート</a:t>
            </a:r>
            <a:r>
              <a:rPr kumimoji="0" lang="en-US" altLang="ja-JP" b="1" dirty="0">
                <a:solidFill>
                  <a:srgbClr val="FFFFFF"/>
                </a:solidFill>
                <a:latin typeface="Meiryo" charset="-128"/>
                <a:ea typeface="Meiryo" charset="-128"/>
                <a:cs typeface="Meiryo" charset="-128"/>
              </a:rPr>
              <a:t>〜</a:t>
            </a:r>
            <a:r>
              <a:rPr kumimoji="0" lang="ja-JP" altLang="en-US" b="1" dirty="0">
                <a:solidFill>
                  <a:srgbClr val="FFFFFF"/>
                </a:solidFill>
                <a:latin typeface="Meiryo" charset="-128"/>
                <a:ea typeface="Meiryo" charset="-128"/>
                <a:cs typeface="Meiryo" charset="-128"/>
              </a:rPr>
              <a:t>拡張も容易</a:t>
            </a:r>
            <a:endParaRPr kumimoji="0" lang="en-US" b="1" dirty="0">
              <a:solidFill>
                <a:srgbClr val="FFFFFF"/>
              </a:solidFill>
              <a:latin typeface="Meiryo" charset="-128"/>
              <a:ea typeface="Meiryo" charset="-128"/>
              <a:cs typeface="Meiryo" charset="-128"/>
            </a:endParaRPr>
          </a:p>
        </p:txBody>
      </p:sp>
      <p:sp>
        <p:nvSpPr>
          <p:cNvPr id="11" name="Rectangle 10"/>
          <p:cNvSpPr/>
          <p:nvPr/>
        </p:nvSpPr>
        <p:spPr>
          <a:xfrm>
            <a:off x="4346136" y="761596"/>
            <a:ext cx="3738283" cy="7310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ja-JP" altLang="en-US" sz="2700" b="1" dirty="0">
                <a:solidFill>
                  <a:srgbClr val="FFFFFF"/>
                </a:solidFill>
                <a:latin typeface="Meiryo" charset="-128"/>
                <a:ea typeface="Meiryo" charset="-128"/>
                <a:cs typeface="Meiryo" charset="-128"/>
              </a:rPr>
              <a:t>セキュリティ</a:t>
            </a:r>
            <a:endParaRPr kumimoji="0" lang="en-US" altLang="ja-JP" sz="2700" b="1" dirty="0">
              <a:solidFill>
                <a:srgbClr val="FFFFFF"/>
              </a:solidFill>
              <a:latin typeface="Meiryo" charset="-128"/>
              <a:ea typeface="Meiryo" charset="-128"/>
              <a:cs typeface="Meiryo" charset="-128"/>
            </a:endParaRPr>
          </a:p>
          <a:p>
            <a:pPr algn="ctr"/>
            <a:r>
              <a:rPr kumimoji="0" lang="en-US" sz="2000" b="1" dirty="0">
                <a:solidFill>
                  <a:srgbClr val="FFFFFF"/>
                </a:solidFill>
                <a:latin typeface="Meiryo" charset="-128"/>
                <a:ea typeface="Meiryo" charset="-128"/>
                <a:cs typeface="Meiryo" charset="-128"/>
              </a:rPr>
              <a:t>AP</a:t>
            </a:r>
            <a:r>
              <a:rPr kumimoji="0" lang="ja-JP" altLang="en-US" sz="2000" b="1" dirty="0">
                <a:solidFill>
                  <a:srgbClr val="FFFFFF"/>
                </a:solidFill>
                <a:latin typeface="Meiryo" charset="-128"/>
                <a:ea typeface="Meiryo" charset="-128"/>
                <a:cs typeface="Meiryo" charset="-128"/>
              </a:rPr>
              <a:t>だけでも高セキュア</a:t>
            </a:r>
            <a:endParaRPr kumimoji="0" lang="en-US" sz="2400" b="1" dirty="0">
              <a:solidFill>
                <a:srgbClr val="FFFFFF"/>
              </a:solidFill>
              <a:latin typeface="Meiryo" charset="-128"/>
              <a:ea typeface="Meiryo" charset="-128"/>
              <a:cs typeface="Meiryo" charset="-128"/>
            </a:endParaRPr>
          </a:p>
        </p:txBody>
      </p:sp>
      <p:sp>
        <p:nvSpPr>
          <p:cNvPr id="12" name="Rectangle 11"/>
          <p:cNvSpPr/>
          <p:nvPr/>
        </p:nvSpPr>
        <p:spPr>
          <a:xfrm>
            <a:off x="8194730" y="761596"/>
            <a:ext cx="3738283" cy="7310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ja-JP" altLang="en-US" sz="2700" b="1" dirty="0">
                <a:solidFill>
                  <a:srgbClr val="FFFFFF"/>
                </a:solidFill>
                <a:latin typeface="Meiryo" charset="-128"/>
                <a:ea typeface="Meiryo" charset="-128"/>
                <a:cs typeface="Meiryo" charset="-128"/>
              </a:rPr>
              <a:t>付加価値</a:t>
            </a:r>
            <a:endParaRPr kumimoji="0" lang="en-US" altLang="ja-JP" sz="2700" b="1" dirty="0">
              <a:solidFill>
                <a:srgbClr val="FFFFFF"/>
              </a:solidFill>
              <a:latin typeface="Meiryo" charset="-128"/>
              <a:ea typeface="Meiryo" charset="-128"/>
              <a:cs typeface="Meiryo" charset="-128"/>
            </a:endParaRPr>
          </a:p>
          <a:p>
            <a:pPr algn="ctr"/>
            <a:r>
              <a:rPr kumimoji="0" lang="en-US" sz="2000" b="1" dirty="0">
                <a:solidFill>
                  <a:srgbClr val="FFFFFF"/>
                </a:solidFill>
                <a:latin typeface="Meiryo" charset="-128"/>
                <a:ea typeface="Meiryo" charset="-128"/>
                <a:cs typeface="Meiryo" charset="-128"/>
              </a:rPr>
              <a:t>AP</a:t>
            </a:r>
            <a:r>
              <a:rPr kumimoji="0" lang="ja-JP" altLang="en-US" sz="2000" b="1" dirty="0">
                <a:solidFill>
                  <a:srgbClr val="FFFFFF"/>
                </a:solidFill>
                <a:latin typeface="Meiryo" charset="-128"/>
                <a:ea typeface="Meiryo" charset="-128"/>
                <a:cs typeface="Meiryo" charset="-128"/>
              </a:rPr>
              <a:t>だけでも高機能！</a:t>
            </a:r>
            <a:endParaRPr kumimoji="0" lang="en-US" sz="2000" b="1" dirty="0">
              <a:solidFill>
                <a:srgbClr val="FFFFFF"/>
              </a:solidFill>
              <a:latin typeface="Meiryo" charset="-128"/>
              <a:ea typeface="Meiryo" charset="-128"/>
              <a:cs typeface="Meiryo" charset="-128"/>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0309" y="3631101"/>
            <a:ext cx="888518" cy="172477"/>
          </a:xfrm>
          <a:prstGeom prst="rect">
            <a:avLst/>
          </a:prstGeom>
        </p:spPr>
      </p:pic>
      <p:pic>
        <p:nvPicPr>
          <p:cNvPr id="14" name="Picture 13"/>
          <p:cNvPicPr>
            <a:picLocks noChangeAspect="1"/>
          </p:cNvPicPr>
          <p:nvPr/>
        </p:nvPicPr>
        <p:blipFill>
          <a:blip r:embed="rId4"/>
          <a:stretch>
            <a:fillRect/>
          </a:stretch>
        </p:blipFill>
        <p:spPr>
          <a:xfrm>
            <a:off x="1544022" y="3066459"/>
            <a:ext cx="1562158" cy="968538"/>
          </a:xfrm>
          <a:prstGeom prst="rect">
            <a:avLst/>
          </a:prstGeom>
        </p:spPr>
      </p:pic>
      <p:pic>
        <p:nvPicPr>
          <p:cNvPr id="20" name="Picture 1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29804" y="2161117"/>
            <a:ext cx="3170944" cy="1311505"/>
          </a:xfrm>
          <a:prstGeom prst="rect">
            <a:avLst/>
          </a:prstGeom>
        </p:spPr>
      </p:pic>
      <p:pic>
        <p:nvPicPr>
          <p:cNvPr id="21" name="Picture 20"/>
          <p:cNvPicPr>
            <a:picLocks noChangeAspect="1"/>
          </p:cNvPicPr>
          <p:nvPr/>
        </p:nvPicPr>
        <p:blipFill rotWithShape="1">
          <a:blip r:embed="rId6" cstate="email">
            <a:alphaModFix amt="85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rcRect/>
          <a:stretch/>
        </p:blipFill>
        <p:spPr>
          <a:xfrm>
            <a:off x="8463008" y="2367216"/>
            <a:ext cx="3201724" cy="1309873"/>
          </a:xfrm>
          <a:prstGeom prst="rect">
            <a:avLst/>
          </a:prstGeom>
        </p:spPr>
      </p:pic>
      <p:grpSp>
        <p:nvGrpSpPr>
          <p:cNvPr id="83" name="Group 82"/>
          <p:cNvGrpSpPr/>
          <p:nvPr/>
        </p:nvGrpSpPr>
        <p:grpSpPr>
          <a:xfrm>
            <a:off x="546284" y="3007313"/>
            <a:ext cx="1120721" cy="729082"/>
            <a:chOff x="1067146" y="6198678"/>
            <a:chExt cx="2241441" cy="1458163"/>
          </a:xfrm>
        </p:grpSpPr>
        <p:pic>
          <p:nvPicPr>
            <p:cNvPr id="15" name="Picture 33" descr="C:\Users\akerr\Desktop\PNG\Wireless LAN Controller.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14648" y="6198678"/>
              <a:ext cx="946438" cy="7149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7146" y="7102843"/>
              <a:ext cx="2241441" cy="553998"/>
            </a:xfrm>
            <a:prstGeom prst="rect">
              <a:avLst/>
            </a:prstGeom>
            <a:noFill/>
          </p:spPr>
          <p:txBody>
            <a:bodyPr wrap="square" rtlCol="0">
              <a:spAutoFit/>
            </a:bodyPr>
            <a:lstStyle/>
            <a:p>
              <a:pPr algn="ctr"/>
              <a:r>
                <a:rPr kumimoji="0" lang="ja-JP" altLang="en-US" sz="1200" dirty="0">
                  <a:solidFill>
                    <a:srgbClr val="000000"/>
                  </a:solidFill>
                  <a:latin typeface="Meiryo" charset="-128"/>
                  <a:ea typeface="Meiryo" charset="-128"/>
                  <a:cs typeface="Meiryo" charset="-128"/>
                </a:rPr>
                <a:t>コントローラ</a:t>
              </a:r>
              <a:endParaRPr kumimoji="0" lang="en-US" sz="1200" dirty="0">
                <a:solidFill>
                  <a:srgbClr val="000000"/>
                </a:solidFill>
                <a:latin typeface="Meiryo" charset="-128"/>
                <a:ea typeface="Meiryo" charset="-128"/>
                <a:cs typeface="Meiryo" charset="-128"/>
              </a:endParaRPr>
            </a:p>
          </p:txBody>
        </p:sp>
      </p:grpSp>
      <p:grpSp>
        <p:nvGrpSpPr>
          <p:cNvPr id="82" name="Group 81"/>
          <p:cNvGrpSpPr/>
          <p:nvPr/>
        </p:nvGrpSpPr>
        <p:grpSpPr>
          <a:xfrm>
            <a:off x="3067066" y="2902494"/>
            <a:ext cx="1120721" cy="797325"/>
            <a:chOff x="774461" y="7704895"/>
            <a:chExt cx="2241441" cy="1594647"/>
          </a:xfrm>
        </p:grpSpPr>
        <p:pic>
          <p:nvPicPr>
            <p:cNvPr id="22" name="Picture 27" descr="C:\Users\akerr\Desktop\PNG\Server.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68317" y="7704895"/>
              <a:ext cx="504728" cy="8729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74461" y="8745545"/>
              <a:ext cx="2241441" cy="553997"/>
            </a:xfrm>
            <a:prstGeom prst="rect">
              <a:avLst/>
            </a:prstGeom>
            <a:noFill/>
          </p:spPr>
          <p:txBody>
            <a:bodyPr wrap="square" rtlCol="0">
              <a:spAutoFit/>
            </a:bodyPr>
            <a:lstStyle/>
            <a:p>
              <a:pPr algn="ctr"/>
              <a:r>
                <a:rPr kumimoji="0" lang="ja-JP" altLang="en-US" sz="1200">
                  <a:solidFill>
                    <a:srgbClr val="000000"/>
                  </a:solidFill>
                  <a:latin typeface="Meiryo" charset="-128"/>
                  <a:ea typeface="Meiryo" charset="-128"/>
                  <a:cs typeface="Meiryo" charset="-128"/>
                </a:rPr>
                <a:t>管理サーバ</a:t>
              </a:r>
              <a:endParaRPr kumimoji="0" lang="en-US" sz="1200" dirty="0">
                <a:solidFill>
                  <a:srgbClr val="000000"/>
                </a:solidFill>
                <a:latin typeface="Meiryo" charset="-128"/>
                <a:ea typeface="Meiryo" charset="-128"/>
                <a:cs typeface="Meiryo" charset="-128"/>
              </a:endParaRPr>
            </a:p>
          </p:txBody>
        </p:sp>
      </p:grpSp>
      <p:pic>
        <p:nvPicPr>
          <p:cNvPr id="24" name="Picture 2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9433" y="5197477"/>
            <a:ext cx="719630" cy="484551"/>
          </a:xfrm>
          <a:prstGeom prst="rect">
            <a:avLst/>
          </a:prstGeom>
        </p:spPr>
      </p:pic>
      <p:grpSp>
        <p:nvGrpSpPr>
          <p:cNvPr id="6" name="Group 5"/>
          <p:cNvGrpSpPr/>
          <p:nvPr/>
        </p:nvGrpSpPr>
        <p:grpSpPr>
          <a:xfrm>
            <a:off x="2076463" y="4895511"/>
            <a:ext cx="2018702" cy="969054"/>
            <a:chOff x="3722621" y="9306930"/>
            <a:chExt cx="4037404" cy="1938108"/>
          </a:xfrm>
        </p:grpSpPr>
        <p:grpSp>
          <p:nvGrpSpPr>
            <p:cNvPr id="4" name="Group 3"/>
            <p:cNvGrpSpPr/>
            <p:nvPr/>
          </p:nvGrpSpPr>
          <p:grpSpPr>
            <a:xfrm>
              <a:off x="5560389" y="9315894"/>
              <a:ext cx="2199636" cy="1929144"/>
              <a:chOff x="4565311" y="9289000"/>
              <a:chExt cx="2199636" cy="1929144"/>
            </a:xfrm>
          </p:grpSpPr>
          <p:pic>
            <p:nvPicPr>
              <p:cNvPr id="25" name="Picture 2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565311" y="9289000"/>
                <a:ext cx="828036" cy="557544"/>
              </a:xfrm>
              <a:prstGeom prst="rect">
                <a:avLst/>
              </a:prstGeom>
            </p:spPr>
          </p:pic>
          <p:pic>
            <p:nvPicPr>
              <p:cNvPr id="27" name="Picture 2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17711" y="9441400"/>
                <a:ext cx="828036" cy="557544"/>
              </a:xfrm>
              <a:prstGeom prst="rect">
                <a:avLst/>
              </a:prstGeom>
            </p:spPr>
          </p:pic>
          <p:pic>
            <p:nvPicPr>
              <p:cNvPr id="28" name="Picture 2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70111" y="9593800"/>
                <a:ext cx="828036" cy="557544"/>
              </a:xfrm>
              <a:prstGeom prst="rect">
                <a:avLst/>
              </a:prstGeom>
            </p:spPr>
          </p:pic>
          <p:pic>
            <p:nvPicPr>
              <p:cNvPr id="29" name="Picture 2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22511" y="9746200"/>
                <a:ext cx="828036" cy="557544"/>
              </a:xfrm>
              <a:prstGeom prst="rect">
                <a:avLst/>
              </a:prstGeom>
            </p:spPr>
          </p:pic>
          <p:pic>
            <p:nvPicPr>
              <p:cNvPr id="30" name="Picture 2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74911" y="9898600"/>
                <a:ext cx="828036" cy="557544"/>
              </a:xfrm>
              <a:prstGeom prst="rect">
                <a:avLst/>
              </a:prstGeom>
            </p:spPr>
          </p:pic>
          <p:pic>
            <p:nvPicPr>
              <p:cNvPr id="31" name="Picture 3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27311" y="10051000"/>
                <a:ext cx="828036" cy="557544"/>
              </a:xfrm>
              <a:prstGeom prst="rect">
                <a:avLst/>
              </a:prstGeom>
            </p:spPr>
          </p:pic>
          <p:pic>
            <p:nvPicPr>
              <p:cNvPr id="32" name="Picture 3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479711" y="10203400"/>
                <a:ext cx="828036" cy="557544"/>
              </a:xfrm>
              <a:prstGeom prst="rect">
                <a:avLst/>
              </a:prstGeom>
            </p:spPr>
          </p:pic>
          <p:pic>
            <p:nvPicPr>
              <p:cNvPr id="33" name="Picture 3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32111" y="10355800"/>
                <a:ext cx="828036" cy="557544"/>
              </a:xfrm>
              <a:prstGeom prst="rect">
                <a:avLst/>
              </a:prstGeom>
            </p:spPr>
          </p:pic>
          <p:pic>
            <p:nvPicPr>
              <p:cNvPr id="34" name="Picture 3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84511" y="10508200"/>
                <a:ext cx="828036" cy="557544"/>
              </a:xfrm>
              <a:prstGeom prst="rect">
                <a:avLst/>
              </a:prstGeom>
            </p:spPr>
          </p:pic>
          <p:pic>
            <p:nvPicPr>
              <p:cNvPr id="35" name="Picture 3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936911" y="10660600"/>
                <a:ext cx="828036" cy="557544"/>
              </a:xfrm>
              <a:prstGeom prst="rect">
                <a:avLst/>
              </a:prstGeom>
            </p:spPr>
          </p:pic>
        </p:grpSp>
        <p:grpSp>
          <p:nvGrpSpPr>
            <p:cNvPr id="47" name="Group 46"/>
            <p:cNvGrpSpPr/>
            <p:nvPr/>
          </p:nvGrpSpPr>
          <p:grpSpPr>
            <a:xfrm>
              <a:off x="4637026" y="9306930"/>
              <a:ext cx="2199636" cy="1929144"/>
              <a:chOff x="4565311" y="9289000"/>
              <a:chExt cx="2199636" cy="1929144"/>
            </a:xfrm>
          </p:grpSpPr>
          <p:pic>
            <p:nvPicPr>
              <p:cNvPr id="48" name="Picture 4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565311" y="9289000"/>
                <a:ext cx="828036" cy="557544"/>
              </a:xfrm>
              <a:prstGeom prst="rect">
                <a:avLst/>
              </a:prstGeom>
            </p:spPr>
          </p:pic>
          <p:pic>
            <p:nvPicPr>
              <p:cNvPr id="49" name="Picture 4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17711" y="9441400"/>
                <a:ext cx="828036" cy="557544"/>
              </a:xfrm>
              <a:prstGeom prst="rect">
                <a:avLst/>
              </a:prstGeom>
            </p:spPr>
          </p:pic>
          <p:pic>
            <p:nvPicPr>
              <p:cNvPr id="50" name="Picture 4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70111" y="9593800"/>
                <a:ext cx="828036" cy="557544"/>
              </a:xfrm>
              <a:prstGeom prst="rect">
                <a:avLst/>
              </a:prstGeom>
            </p:spPr>
          </p:pic>
          <p:pic>
            <p:nvPicPr>
              <p:cNvPr id="51" name="Picture 5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22511" y="9746200"/>
                <a:ext cx="828036" cy="557544"/>
              </a:xfrm>
              <a:prstGeom prst="rect">
                <a:avLst/>
              </a:prstGeom>
            </p:spPr>
          </p:pic>
          <p:pic>
            <p:nvPicPr>
              <p:cNvPr id="52" name="Picture 5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74911" y="9898600"/>
                <a:ext cx="828036" cy="557544"/>
              </a:xfrm>
              <a:prstGeom prst="rect">
                <a:avLst/>
              </a:prstGeom>
            </p:spPr>
          </p:pic>
          <p:pic>
            <p:nvPicPr>
              <p:cNvPr id="53" name="Picture 5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27311" y="10051000"/>
                <a:ext cx="828036" cy="557544"/>
              </a:xfrm>
              <a:prstGeom prst="rect">
                <a:avLst/>
              </a:prstGeom>
            </p:spPr>
          </p:pic>
          <p:pic>
            <p:nvPicPr>
              <p:cNvPr id="54" name="Picture 5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479711" y="10203400"/>
                <a:ext cx="828036" cy="557544"/>
              </a:xfrm>
              <a:prstGeom prst="rect">
                <a:avLst/>
              </a:prstGeom>
            </p:spPr>
          </p:pic>
          <p:pic>
            <p:nvPicPr>
              <p:cNvPr id="55" name="Picture 5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32111" y="10355800"/>
                <a:ext cx="828036" cy="557544"/>
              </a:xfrm>
              <a:prstGeom prst="rect">
                <a:avLst/>
              </a:prstGeom>
            </p:spPr>
          </p:pic>
          <p:pic>
            <p:nvPicPr>
              <p:cNvPr id="56" name="Picture 5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84511" y="10508200"/>
                <a:ext cx="828036" cy="557544"/>
              </a:xfrm>
              <a:prstGeom prst="rect">
                <a:avLst/>
              </a:prstGeom>
            </p:spPr>
          </p:pic>
          <p:pic>
            <p:nvPicPr>
              <p:cNvPr id="57" name="Picture 5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936911" y="10660600"/>
                <a:ext cx="828036" cy="557544"/>
              </a:xfrm>
              <a:prstGeom prst="rect">
                <a:avLst/>
              </a:prstGeom>
            </p:spPr>
          </p:pic>
        </p:grpSp>
        <p:grpSp>
          <p:nvGrpSpPr>
            <p:cNvPr id="58" name="Group 57"/>
            <p:cNvGrpSpPr/>
            <p:nvPr/>
          </p:nvGrpSpPr>
          <p:grpSpPr>
            <a:xfrm>
              <a:off x="3722621" y="9306930"/>
              <a:ext cx="2199636" cy="1929144"/>
              <a:chOff x="4565311" y="9289000"/>
              <a:chExt cx="2199636" cy="1929144"/>
            </a:xfrm>
          </p:grpSpPr>
          <p:pic>
            <p:nvPicPr>
              <p:cNvPr id="59" name="Picture 5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565311" y="9289000"/>
                <a:ext cx="828036" cy="557544"/>
              </a:xfrm>
              <a:prstGeom prst="rect">
                <a:avLst/>
              </a:prstGeom>
            </p:spPr>
          </p:pic>
          <p:pic>
            <p:nvPicPr>
              <p:cNvPr id="60" name="Picture 5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17711" y="9441400"/>
                <a:ext cx="828036" cy="557544"/>
              </a:xfrm>
              <a:prstGeom prst="rect">
                <a:avLst/>
              </a:prstGeom>
            </p:spPr>
          </p:pic>
          <p:pic>
            <p:nvPicPr>
              <p:cNvPr id="61" name="Picture 6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70111" y="9593800"/>
                <a:ext cx="828036" cy="557544"/>
              </a:xfrm>
              <a:prstGeom prst="rect">
                <a:avLst/>
              </a:prstGeom>
            </p:spPr>
          </p:pic>
          <p:pic>
            <p:nvPicPr>
              <p:cNvPr id="62" name="Picture 6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22511" y="9746200"/>
                <a:ext cx="828036" cy="557544"/>
              </a:xfrm>
              <a:prstGeom prst="rect">
                <a:avLst/>
              </a:prstGeom>
            </p:spPr>
          </p:pic>
          <p:pic>
            <p:nvPicPr>
              <p:cNvPr id="63" name="Picture 6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74911" y="9898600"/>
                <a:ext cx="828036" cy="557544"/>
              </a:xfrm>
              <a:prstGeom prst="rect">
                <a:avLst/>
              </a:prstGeom>
            </p:spPr>
          </p:pic>
          <p:pic>
            <p:nvPicPr>
              <p:cNvPr id="64" name="Picture 6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27311" y="10051000"/>
                <a:ext cx="828036" cy="557544"/>
              </a:xfrm>
              <a:prstGeom prst="rect">
                <a:avLst/>
              </a:prstGeom>
            </p:spPr>
          </p:pic>
          <p:pic>
            <p:nvPicPr>
              <p:cNvPr id="65" name="Picture 6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479711" y="10203400"/>
                <a:ext cx="828036" cy="557544"/>
              </a:xfrm>
              <a:prstGeom prst="rect">
                <a:avLst/>
              </a:prstGeom>
            </p:spPr>
          </p:pic>
          <p:pic>
            <p:nvPicPr>
              <p:cNvPr id="66" name="Picture 6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32111" y="10355800"/>
                <a:ext cx="828036" cy="557544"/>
              </a:xfrm>
              <a:prstGeom prst="rect">
                <a:avLst/>
              </a:prstGeom>
            </p:spPr>
          </p:pic>
          <p:pic>
            <p:nvPicPr>
              <p:cNvPr id="67" name="Picture 6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84511" y="10508200"/>
                <a:ext cx="828036" cy="557544"/>
              </a:xfrm>
              <a:prstGeom prst="rect">
                <a:avLst/>
              </a:prstGeom>
            </p:spPr>
          </p:pic>
          <p:pic>
            <p:nvPicPr>
              <p:cNvPr id="68" name="Picture 6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936911" y="10660600"/>
                <a:ext cx="828036" cy="557544"/>
              </a:xfrm>
              <a:prstGeom prst="rect">
                <a:avLst/>
              </a:prstGeom>
            </p:spPr>
          </p:pic>
        </p:grpSp>
      </p:grpSp>
      <p:sp>
        <p:nvSpPr>
          <p:cNvPr id="69" name="Right Arrow 68"/>
          <p:cNvSpPr/>
          <p:nvPr/>
        </p:nvSpPr>
        <p:spPr>
          <a:xfrm>
            <a:off x="1637606" y="5246349"/>
            <a:ext cx="305456" cy="3810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solidFill>
                <a:srgbClr val="FFFFFF"/>
              </a:solidFill>
              <a:latin typeface="Meiryo" charset="-128"/>
              <a:ea typeface="Meiryo" charset="-128"/>
              <a:cs typeface="Meiryo" charset="-128"/>
            </a:endParaRPr>
          </a:p>
        </p:txBody>
      </p:sp>
      <p:sp>
        <p:nvSpPr>
          <p:cNvPr id="70" name="TextBox 69"/>
          <p:cNvSpPr txBox="1"/>
          <p:nvPr/>
        </p:nvSpPr>
        <p:spPr>
          <a:xfrm>
            <a:off x="1068549" y="5928091"/>
            <a:ext cx="2745524" cy="276999"/>
          </a:xfrm>
          <a:prstGeom prst="rect">
            <a:avLst/>
          </a:prstGeom>
          <a:noFill/>
        </p:spPr>
        <p:txBody>
          <a:bodyPr wrap="square" rtlCol="0">
            <a:spAutoFit/>
          </a:bodyPr>
          <a:lstStyle/>
          <a:p>
            <a:pPr algn="just"/>
            <a:r>
              <a:rPr kumimoji="0" lang="ja-JP" altLang="en-US" sz="1200" dirty="0">
                <a:solidFill>
                  <a:srgbClr val="000000"/>
                </a:solidFill>
                <a:latin typeface="Meiryo" charset="-128"/>
                <a:ea typeface="Meiryo" charset="-128"/>
                <a:cs typeface="Meiryo" charset="-128"/>
              </a:rPr>
              <a:t>設計に必要なのは</a:t>
            </a:r>
            <a:r>
              <a:rPr kumimoji="0" lang="en-US" altLang="ja-JP" sz="1200" dirty="0">
                <a:solidFill>
                  <a:srgbClr val="000000"/>
                </a:solidFill>
                <a:latin typeface="Meiryo" charset="-128"/>
                <a:ea typeface="Meiryo" charset="-128"/>
                <a:cs typeface="Meiryo" charset="-128"/>
              </a:rPr>
              <a:t>AP</a:t>
            </a:r>
            <a:r>
              <a:rPr kumimoji="0" lang="ja-JP" altLang="en-US" sz="1200" dirty="0">
                <a:solidFill>
                  <a:srgbClr val="000000"/>
                </a:solidFill>
                <a:latin typeface="Meiryo" charset="-128"/>
                <a:ea typeface="Meiryo" charset="-128"/>
                <a:cs typeface="Meiryo" charset="-128"/>
              </a:rPr>
              <a:t>の台数のみ！</a:t>
            </a:r>
            <a:endParaRPr kumimoji="0" lang="en-US" altLang="ja-JP" sz="1200" dirty="0">
              <a:solidFill>
                <a:srgbClr val="000000"/>
              </a:solidFill>
              <a:latin typeface="Meiryo" charset="-128"/>
              <a:ea typeface="Meiryo" charset="-128"/>
              <a:cs typeface="Meiryo" charset="-128"/>
            </a:endParaRPr>
          </a:p>
        </p:txBody>
      </p:sp>
      <p:pic>
        <p:nvPicPr>
          <p:cNvPr id="71" name="Picture 7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463008" y="4620784"/>
            <a:ext cx="3284837" cy="1519850"/>
          </a:xfrm>
          <a:prstGeom prst="rect">
            <a:avLst/>
          </a:prstGeom>
        </p:spPr>
      </p:pic>
      <p:pic>
        <p:nvPicPr>
          <p:cNvPr id="73" name="Picture 72"/>
          <p:cNvPicPr>
            <a:picLocks noChangeAspect="1"/>
          </p:cNvPicPr>
          <p:nvPr/>
        </p:nvPicPr>
        <p:blipFill>
          <a:blip r:embed="rId4"/>
          <a:stretch>
            <a:fillRect/>
          </a:stretch>
        </p:blipFill>
        <p:spPr>
          <a:xfrm>
            <a:off x="6595859" y="4904376"/>
            <a:ext cx="1523431" cy="944527"/>
          </a:xfrm>
          <a:prstGeom prst="rect">
            <a:avLst/>
          </a:prstGeom>
        </p:spPr>
      </p:pic>
      <p:pic>
        <p:nvPicPr>
          <p:cNvPr id="74" name="Picture 7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590924" y="5292259"/>
            <a:ext cx="687506" cy="462921"/>
          </a:xfrm>
          <a:prstGeom prst="rect">
            <a:avLst/>
          </a:prstGeom>
        </p:spPr>
      </p:pic>
      <p:pic>
        <p:nvPicPr>
          <p:cNvPr id="75" name="Picture 23" descr="C:\Users\akerr\Desktop\PNG\Laptop.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549894" y="5336649"/>
            <a:ext cx="446795" cy="369326"/>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Arrow Connector 76"/>
          <p:cNvCxnSpPr/>
          <p:nvPr/>
        </p:nvCxnSpPr>
        <p:spPr>
          <a:xfrm>
            <a:off x="4796502" y="5908882"/>
            <a:ext cx="2518699" cy="921"/>
          </a:xfrm>
          <a:prstGeom prst="straightConnector1">
            <a:avLst/>
          </a:prstGeom>
          <a:ln w="50800">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881567" y="5961875"/>
            <a:ext cx="2354815" cy="307777"/>
          </a:xfrm>
          <a:prstGeom prst="rect">
            <a:avLst/>
          </a:prstGeom>
          <a:noFill/>
        </p:spPr>
        <p:txBody>
          <a:bodyPr wrap="square" rtlCol="0">
            <a:spAutoFit/>
          </a:bodyPr>
          <a:lstStyle/>
          <a:p>
            <a:pPr algn="ctr"/>
            <a:r>
              <a:rPr kumimoji="0" lang="ja-JP" altLang="en-US" sz="1400" dirty="0">
                <a:solidFill>
                  <a:srgbClr val="000000"/>
                </a:solidFill>
                <a:latin typeface="Meiryo" charset="-128"/>
                <a:ea typeface="Meiryo" charset="-128"/>
                <a:cs typeface="Meiryo" charset="-128"/>
              </a:rPr>
              <a:t>セキュアな</a:t>
            </a:r>
            <a:r>
              <a:rPr kumimoji="0" lang="en-US" altLang="ja-JP" sz="1400" dirty="0">
                <a:solidFill>
                  <a:srgbClr val="000000"/>
                </a:solidFill>
                <a:latin typeface="Meiryo" charset="-128"/>
                <a:ea typeface="Meiryo" charset="-128"/>
                <a:cs typeface="Meiryo" charset="-128"/>
              </a:rPr>
              <a:t>802.1x</a:t>
            </a:r>
            <a:r>
              <a:rPr kumimoji="0" lang="ja-JP" altLang="en-US" sz="1400" dirty="0">
                <a:solidFill>
                  <a:srgbClr val="000000"/>
                </a:solidFill>
                <a:latin typeface="Meiryo" charset="-128"/>
                <a:ea typeface="Meiryo" charset="-128"/>
                <a:cs typeface="Meiryo" charset="-128"/>
              </a:rPr>
              <a:t>認証</a:t>
            </a:r>
            <a:endParaRPr kumimoji="0" lang="en-US" sz="1400" dirty="0">
              <a:solidFill>
                <a:srgbClr val="000000"/>
              </a:solidFill>
              <a:latin typeface="Meiryo" charset="-128"/>
              <a:ea typeface="Meiryo" charset="-128"/>
              <a:cs typeface="Meiryo" charset="-128"/>
            </a:endParaRPr>
          </a:p>
        </p:txBody>
      </p:sp>
      <p:pic>
        <p:nvPicPr>
          <p:cNvPr id="80" name="Picture 22" descr="C:\Users\akerr\Desktop\PNG\Database Relational.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194588" y="5235586"/>
            <a:ext cx="360756" cy="360756"/>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5588006" y="4625406"/>
            <a:ext cx="1478567" cy="523220"/>
          </a:xfrm>
          <a:prstGeom prst="borderCallout1">
            <a:avLst>
              <a:gd name="adj1" fmla="val 41752"/>
              <a:gd name="adj2" fmla="val 101964"/>
              <a:gd name="adj3" fmla="val 116333"/>
              <a:gd name="adj4" fmla="val 112959"/>
            </a:avLst>
          </a:prstGeom>
          <a:solidFill>
            <a:schemeClr val="accent1">
              <a:lumMod val="60000"/>
              <a:lumOff val="40000"/>
            </a:schemeClr>
          </a:solidFill>
          <a:ln>
            <a:solidFill>
              <a:schemeClr val="tx1">
                <a:lumMod val="50000"/>
              </a:schemeClr>
            </a:solidFill>
          </a:ln>
        </p:spPr>
        <p:txBody>
          <a:bodyPr wrap="square" rtlCol="0" anchor="ctr">
            <a:spAutoFit/>
          </a:bodyPr>
          <a:lstStyle/>
          <a:p>
            <a:pPr algn="ctr"/>
            <a:r>
              <a:rPr kumimoji="0" lang="ja-JP" altLang="en-US" sz="1400" dirty="0">
                <a:solidFill>
                  <a:srgbClr val="A5A5A5">
                    <a:lumMod val="50000"/>
                  </a:srgbClr>
                </a:solidFill>
                <a:latin typeface="Meiryo" charset="-128"/>
                <a:ea typeface="Meiryo" charset="-128"/>
                <a:cs typeface="Meiryo" charset="-128"/>
              </a:rPr>
              <a:t>クラウド内蔵の</a:t>
            </a:r>
            <a:endParaRPr kumimoji="0" lang="en-US" altLang="ja-JP" sz="1400" dirty="0">
              <a:solidFill>
                <a:srgbClr val="A5A5A5">
                  <a:lumMod val="50000"/>
                </a:srgbClr>
              </a:solidFill>
              <a:latin typeface="Meiryo" charset="-128"/>
              <a:ea typeface="Meiryo" charset="-128"/>
              <a:cs typeface="Meiryo" charset="-128"/>
            </a:endParaRPr>
          </a:p>
          <a:p>
            <a:pPr algn="ctr"/>
            <a:r>
              <a:rPr kumimoji="0" lang="ja-JP" altLang="en-US" sz="1400" dirty="0">
                <a:solidFill>
                  <a:srgbClr val="A5A5A5">
                    <a:lumMod val="50000"/>
                  </a:srgbClr>
                </a:solidFill>
                <a:latin typeface="Meiryo" charset="-128"/>
                <a:ea typeface="Meiryo" charset="-128"/>
                <a:cs typeface="Meiryo" charset="-128"/>
              </a:rPr>
              <a:t>認証サーバ</a:t>
            </a:r>
            <a:endParaRPr kumimoji="0" lang="en-US" sz="1400" dirty="0">
              <a:solidFill>
                <a:srgbClr val="A5A5A5">
                  <a:lumMod val="50000"/>
                </a:srgbClr>
              </a:solidFill>
              <a:latin typeface="Meiryo" charset="-128"/>
              <a:ea typeface="Meiryo" charset="-128"/>
              <a:cs typeface="Meiryo" charset="-128"/>
            </a:endParaRPr>
          </a:p>
        </p:txBody>
      </p:sp>
      <p:sp>
        <p:nvSpPr>
          <p:cNvPr id="84" name="Multiply 83"/>
          <p:cNvSpPr/>
          <p:nvPr/>
        </p:nvSpPr>
        <p:spPr>
          <a:xfrm>
            <a:off x="3248650" y="2777262"/>
            <a:ext cx="720000" cy="72000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solidFill>
                <a:srgbClr val="FFFFFF"/>
              </a:solidFill>
              <a:latin typeface="Meiryo" charset="-128"/>
              <a:ea typeface="Meiryo" charset="-128"/>
              <a:cs typeface="Meiryo" charset="-128"/>
            </a:endParaRPr>
          </a:p>
        </p:txBody>
      </p:sp>
      <p:sp>
        <p:nvSpPr>
          <p:cNvPr id="85" name="Multiply 84"/>
          <p:cNvSpPr/>
          <p:nvPr/>
        </p:nvSpPr>
        <p:spPr>
          <a:xfrm>
            <a:off x="728838" y="2798692"/>
            <a:ext cx="720000" cy="72000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solidFill>
                <a:srgbClr val="FFFFFF"/>
              </a:solidFill>
              <a:latin typeface="Meiryo" charset="-128"/>
              <a:ea typeface="Meiryo" charset="-128"/>
              <a:cs typeface="Meiryo" charset="-128"/>
            </a:endParaRPr>
          </a:p>
        </p:txBody>
      </p:sp>
      <p:cxnSp>
        <p:nvCxnSpPr>
          <p:cNvPr id="87" name="Straight Connector 86"/>
          <p:cNvCxnSpPr/>
          <p:nvPr/>
        </p:nvCxnSpPr>
        <p:spPr>
          <a:xfrm flipH="1">
            <a:off x="1106643" y="4034998"/>
            <a:ext cx="969820" cy="852019"/>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sp>
        <p:nvSpPr>
          <p:cNvPr id="88" name="Left Brace 87"/>
          <p:cNvSpPr/>
          <p:nvPr/>
        </p:nvSpPr>
        <p:spPr>
          <a:xfrm rot="5400000">
            <a:off x="2935310" y="3740139"/>
            <a:ext cx="251504" cy="2068206"/>
          </a:xfrm>
          <a:prstGeom prst="leftBrace">
            <a:avLst>
              <a:gd name="adj1" fmla="val 5566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srgbClr val="A5A5A5"/>
              </a:solidFill>
              <a:latin typeface="Proxima Nova"/>
            </a:endParaRPr>
          </a:p>
        </p:txBody>
      </p:sp>
      <p:cxnSp>
        <p:nvCxnSpPr>
          <p:cNvPr id="89" name="Straight Connector 88"/>
          <p:cNvCxnSpPr>
            <a:endCxn id="88" idx="1"/>
          </p:cNvCxnSpPr>
          <p:nvPr/>
        </p:nvCxnSpPr>
        <p:spPr>
          <a:xfrm>
            <a:off x="2486002" y="4034997"/>
            <a:ext cx="575060" cy="613494"/>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1399063" y="4101452"/>
            <a:ext cx="1701018" cy="461665"/>
          </a:xfrm>
          <a:prstGeom prst="rect">
            <a:avLst/>
          </a:prstGeom>
          <a:noFill/>
        </p:spPr>
        <p:txBody>
          <a:bodyPr wrap="square" rtlCol="0">
            <a:spAutoFit/>
          </a:bodyPr>
          <a:lstStyle/>
          <a:p>
            <a:pPr algn="ctr"/>
            <a:r>
              <a:rPr kumimoji="0" lang="en-US" altLang="ja-JP" sz="1200" dirty="0">
                <a:solidFill>
                  <a:srgbClr val="000000"/>
                </a:solidFill>
                <a:latin typeface="Meiryo" charset="-128"/>
                <a:ea typeface="Meiryo" charset="-128"/>
                <a:cs typeface="Meiryo" charset="-128"/>
              </a:rPr>
              <a:t>AP</a:t>
            </a:r>
            <a:r>
              <a:rPr kumimoji="0" lang="ja-JP" altLang="en-US" sz="1200" dirty="0">
                <a:solidFill>
                  <a:srgbClr val="000000"/>
                </a:solidFill>
                <a:latin typeface="Meiryo" charset="-128"/>
                <a:ea typeface="Meiryo" charset="-128"/>
                <a:cs typeface="Meiryo" charset="-128"/>
              </a:rPr>
              <a:t>の台数に関係なく</a:t>
            </a:r>
            <a:endParaRPr kumimoji="0" lang="en-US" altLang="ja-JP" sz="1200" dirty="0">
              <a:solidFill>
                <a:srgbClr val="000000"/>
              </a:solidFill>
              <a:latin typeface="Meiryo" charset="-128"/>
              <a:ea typeface="Meiryo" charset="-128"/>
              <a:cs typeface="Meiryo" charset="-128"/>
            </a:endParaRPr>
          </a:p>
          <a:p>
            <a:pPr algn="ctr"/>
            <a:r>
              <a:rPr kumimoji="0" lang="ja-JP" altLang="en-US" sz="1200" dirty="0">
                <a:solidFill>
                  <a:srgbClr val="000000"/>
                </a:solidFill>
                <a:latin typeface="Meiryo" charset="-128"/>
                <a:ea typeface="Meiryo" charset="-128"/>
                <a:cs typeface="Meiryo" charset="-128"/>
              </a:rPr>
              <a:t>同じクラウドで管理</a:t>
            </a:r>
            <a:endParaRPr kumimoji="0" lang="en-US" altLang="ja-JP" sz="1200" dirty="0">
              <a:solidFill>
                <a:srgbClr val="000000"/>
              </a:solidFill>
              <a:latin typeface="Meiryo" charset="-128"/>
              <a:ea typeface="Meiryo" charset="-128"/>
              <a:cs typeface="Meiryo" charset="-128"/>
            </a:endParaRPr>
          </a:p>
        </p:txBody>
      </p:sp>
    </p:spTree>
    <p:extLst>
      <p:ext uri="{BB962C8B-B14F-4D97-AF65-F5344CB8AC3E}">
        <p14:creationId xmlns:p14="http://schemas.microsoft.com/office/powerpoint/2010/main" val="331161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782" y="256806"/>
            <a:ext cx="10515600" cy="489640"/>
          </a:xfrm>
        </p:spPr>
        <p:txBody>
          <a:bodyPr/>
          <a:lstStyle/>
          <a:p>
            <a:r>
              <a:rPr lang="en-US" dirty="0">
                <a:latin typeface="Arial" panose="020B0604020202020204" pitchFamily="34" charset="0"/>
                <a:cs typeface="Arial" panose="020B0604020202020204" pitchFamily="34" charset="0"/>
              </a:rPr>
              <a:t>Meraki MR Wireless Access Point Models</a:t>
            </a:r>
          </a:p>
        </p:txBody>
      </p:sp>
      <p:cxnSp>
        <p:nvCxnSpPr>
          <p:cNvPr id="9" name="Straight Connector 8"/>
          <p:cNvCxnSpPr/>
          <p:nvPr/>
        </p:nvCxnSpPr>
        <p:spPr>
          <a:xfrm>
            <a:off x="186267" y="1593120"/>
            <a:ext cx="11717867" cy="0"/>
          </a:xfrm>
          <a:prstGeom prst="line">
            <a:avLst/>
          </a:prstGeom>
          <a:ln w="381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86267" y="3814763"/>
            <a:ext cx="11717867" cy="0"/>
          </a:xfrm>
          <a:prstGeom prst="line">
            <a:avLst/>
          </a:prstGeom>
          <a:ln w="381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92426" y="2363199"/>
            <a:ext cx="780315" cy="338554"/>
          </a:xfrm>
          <a:prstGeom prst="rect">
            <a:avLst/>
          </a:prstGeom>
          <a:noFill/>
        </p:spPr>
        <p:txBody>
          <a:bodyPr wrap="square" rtlCol="0">
            <a:spAutoFit/>
          </a:bodyPr>
          <a:lstStyle/>
          <a:p>
            <a:pPr algn="r" defTabSz="914412"/>
            <a:r>
              <a:rPr kumimoji="0" lang="ja-JP" altLang="en-US" sz="1600" b="1" dirty="0">
                <a:solidFill>
                  <a:srgbClr val="595959"/>
                </a:solidFill>
                <a:latin typeface="Proxima Nova Light" charset="0"/>
                <a:ea typeface="Proxima Nova Light" charset="0"/>
                <a:cs typeface="Proxima Nova Light" charset="0"/>
              </a:rPr>
              <a:t>屋内</a:t>
            </a:r>
            <a:endParaRPr kumimoji="0" lang="en-US" sz="1600" b="1" dirty="0">
              <a:solidFill>
                <a:srgbClr val="595959"/>
              </a:solidFill>
              <a:latin typeface="Proxima Nova Light" charset="0"/>
              <a:ea typeface="Proxima Nova Light" charset="0"/>
              <a:cs typeface="Proxima Nova Light" charset="0"/>
            </a:endParaRPr>
          </a:p>
        </p:txBody>
      </p:sp>
      <p:sp>
        <p:nvSpPr>
          <p:cNvPr id="12" name="TextBox 11"/>
          <p:cNvSpPr txBox="1"/>
          <p:nvPr/>
        </p:nvSpPr>
        <p:spPr>
          <a:xfrm>
            <a:off x="106300" y="4491131"/>
            <a:ext cx="966440" cy="338554"/>
          </a:xfrm>
          <a:prstGeom prst="rect">
            <a:avLst/>
          </a:prstGeom>
          <a:noFill/>
        </p:spPr>
        <p:txBody>
          <a:bodyPr wrap="square" rtlCol="0">
            <a:spAutoFit/>
          </a:bodyPr>
          <a:lstStyle/>
          <a:p>
            <a:pPr algn="r" defTabSz="914412"/>
            <a:r>
              <a:rPr kumimoji="0" lang="ja-JP" altLang="en-US" sz="1600" b="1" dirty="0">
                <a:solidFill>
                  <a:srgbClr val="595959"/>
                </a:solidFill>
                <a:latin typeface="Proxima Nova Light" charset="0"/>
                <a:ea typeface="Proxima Nova Light" charset="0"/>
                <a:cs typeface="Proxima Nova Light" charset="0"/>
              </a:rPr>
              <a:t>屋外</a:t>
            </a:r>
            <a:endParaRPr kumimoji="0" lang="en-US" sz="1600" b="1" dirty="0">
              <a:solidFill>
                <a:srgbClr val="595959"/>
              </a:solidFill>
              <a:latin typeface="Proxima Nova Light" charset="0"/>
              <a:ea typeface="Proxima Nova Light" charset="0"/>
              <a:cs typeface="Proxima Nova Light" charset="0"/>
            </a:endParaRPr>
          </a:p>
        </p:txBody>
      </p:sp>
      <p:sp>
        <p:nvSpPr>
          <p:cNvPr id="18" name="TextBox 17"/>
          <p:cNvSpPr txBox="1"/>
          <p:nvPr/>
        </p:nvSpPr>
        <p:spPr>
          <a:xfrm>
            <a:off x="1096689" y="2529460"/>
            <a:ext cx="1760863" cy="1169551"/>
          </a:xfrm>
          <a:prstGeom prst="rect">
            <a:avLst/>
          </a:prstGeom>
          <a:noFill/>
        </p:spPr>
        <p:txBody>
          <a:bodyPr wrap="square" rtlCol="0">
            <a:spAutoFit/>
          </a:bodyPr>
          <a:lstStyle/>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MR30H</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2 Stream, 4-Radio</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802.11ac Wave 2</a:t>
            </a:r>
          </a:p>
          <a:p>
            <a:pPr algn="ctr" defTabSz="914412">
              <a:spcAft>
                <a:spcPts val="300"/>
              </a:spcAft>
            </a:pPr>
            <a:r>
              <a:rPr kumimoji="0" lang="ja-JP" altLang="en-US" sz="1200" dirty="0">
                <a:solidFill>
                  <a:srgbClr val="505153"/>
                </a:solidFill>
                <a:latin typeface="Arial" panose="020B0604020202020204" pitchFamily="34" charset="0"/>
                <a:ea typeface="Proxima Nova Light" charset="0"/>
                <a:cs typeface="Arial" panose="020B0604020202020204" pitchFamily="34" charset="0"/>
              </a:rPr>
              <a:t>内臓</a:t>
            </a:r>
            <a:r>
              <a:rPr kumimoji="0" lang="en-US" sz="1200" dirty="0">
                <a:solidFill>
                  <a:srgbClr val="505153"/>
                </a:solidFill>
                <a:latin typeface="Arial" panose="020B0604020202020204" pitchFamily="34" charset="0"/>
                <a:ea typeface="Proxima Nova Light" charset="0"/>
                <a:cs typeface="Arial" panose="020B0604020202020204" pitchFamily="34" charset="0"/>
              </a:rPr>
              <a:t>4</a:t>
            </a:r>
            <a:r>
              <a:rPr kumimoji="0" lang="ja-JP" altLang="en-US" sz="1200" dirty="0">
                <a:solidFill>
                  <a:srgbClr val="505153"/>
                </a:solidFill>
                <a:latin typeface="Arial" panose="020B0604020202020204" pitchFamily="34" charset="0"/>
                <a:ea typeface="Proxima Nova Light" charset="0"/>
                <a:cs typeface="Arial" panose="020B0604020202020204" pitchFamily="34" charset="0"/>
              </a:rPr>
              <a:t>ポートスイッチ</a:t>
            </a:r>
            <a:endParaRPr kumimoji="0" lang="en-US" sz="1200" dirty="0">
              <a:solidFill>
                <a:srgbClr val="505153"/>
              </a:solidFill>
              <a:latin typeface="Arial" panose="020B0604020202020204" pitchFamily="34" charset="0"/>
              <a:ea typeface="Proxima Nova Light" charset="0"/>
              <a:cs typeface="Arial" panose="020B0604020202020204" pitchFamily="34" charset="0"/>
            </a:endParaRP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1</a:t>
            </a:r>
            <a:r>
              <a:rPr kumimoji="0" lang="ja-JP" altLang="en-US" sz="1200" dirty="0">
                <a:solidFill>
                  <a:srgbClr val="505153"/>
                </a:solidFill>
                <a:latin typeface="Arial" panose="020B0604020202020204" pitchFamily="34" charset="0"/>
                <a:ea typeface="Proxima Nova Light" charset="0"/>
                <a:cs typeface="Arial" panose="020B0604020202020204" pitchFamily="34" charset="0"/>
              </a:rPr>
              <a:t>ポート</a:t>
            </a:r>
            <a:r>
              <a:rPr kumimoji="0" lang="en-US" sz="1200" dirty="0" err="1">
                <a:solidFill>
                  <a:srgbClr val="505153"/>
                </a:solidFill>
                <a:latin typeface="Arial" panose="020B0604020202020204" pitchFamily="34" charset="0"/>
                <a:ea typeface="Proxima Nova Light" charset="0"/>
                <a:cs typeface="Arial" panose="020B0604020202020204" pitchFamily="34" charset="0"/>
              </a:rPr>
              <a:t>PoE</a:t>
            </a:r>
            <a:r>
              <a:rPr kumimoji="0" lang="en-US" sz="1200" dirty="0">
                <a:solidFill>
                  <a:srgbClr val="505153"/>
                </a:solidFill>
                <a:latin typeface="Arial" panose="020B0604020202020204" pitchFamily="34" charset="0"/>
                <a:ea typeface="Proxima Nova Light" charset="0"/>
                <a:cs typeface="Arial" panose="020B0604020202020204" pitchFamily="34" charset="0"/>
              </a:rPr>
              <a:t> </a:t>
            </a:r>
            <a:r>
              <a:rPr kumimoji="0" lang="ja-JP" altLang="en-US" sz="1200" dirty="0">
                <a:solidFill>
                  <a:srgbClr val="505153"/>
                </a:solidFill>
                <a:latin typeface="Arial" panose="020B0604020202020204" pitchFamily="34" charset="0"/>
                <a:ea typeface="Proxima Nova Light" charset="0"/>
                <a:cs typeface="Arial" panose="020B0604020202020204" pitchFamily="34" charset="0"/>
              </a:rPr>
              <a:t>提供可能</a:t>
            </a:r>
            <a:endParaRPr kumimoji="0" lang="en-US" sz="1200" dirty="0">
              <a:solidFill>
                <a:srgbClr val="505153"/>
              </a:solidFill>
              <a:latin typeface="Arial" panose="020B0604020202020204" pitchFamily="34" charset="0"/>
              <a:ea typeface="Proxima Nova Light" charset="0"/>
              <a:cs typeface="Arial" panose="020B0604020202020204" pitchFamily="34" charset="0"/>
            </a:endParaRPr>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5380" y="1892476"/>
            <a:ext cx="990016" cy="552147"/>
          </a:xfrm>
          <a:prstGeom prst="rect">
            <a:avLst/>
          </a:prstGeom>
        </p:spPr>
      </p:pic>
      <p:sp>
        <p:nvSpPr>
          <p:cNvPr id="20" name="TextBox 19"/>
          <p:cNvSpPr txBox="1"/>
          <p:nvPr/>
        </p:nvSpPr>
        <p:spPr>
          <a:xfrm>
            <a:off x="4428957" y="2529460"/>
            <a:ext cx="1502863" cy="723275"/>
          </a:xfrm>
          <a:prstGeom prst="rect">
            <a:avLst/>
          </a:prstGeom>
          <a:noFill/>
        </p:spPr>
        <p:txBody>
          <a:bodyPr wrap="square" rtlCol="0">
            <a:spAutoFit/>
          </a:bodyPr>
          <a:lstStyle/>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MR33</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2 Stream, 4-Radio</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802.11ac Wave 2</a:t>
            </a:r>
          </a:p>
        </p:txBody>
      </p:sp>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2193" y="1804543"/>
            <a:ext cx="1147684" cy="640080"/>
          </a:xfrm>
          <a:prstGeom prst="rect">
            <a:avLst/>
          </a:prstGeom>
        </p:spPr>
      </p:pic>
      <p:sp>
        <p:nvSpPr>
          <p:cNvPr id="22" name="TextBox 21"/>
          <p:cNvSpPr txBox="1"/>
          <p:nvPr/>
        </p:nvSpPr>
        <p:spPr>
          <a:xfrm>
            <a:off x="5840688" y="2529460"/>
            <a:ext cx="1570695" cy="946413"/>
          </a:xfrm>
          <a:prstGeom prst="rect">
            <a:avLst/>
          </a:prstGeom>
          <a:noFill/>
        </p:spPr>
        <p:txBody>
          <a:bodyPr wrap="square" rtlCol="0">
            <a:spAutoFit/>
          </a:bodyPr>
          <a:lstStyle/>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MR42</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3 Stream, 4-Radio</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802.11ac Wave 2</a:t>
            </a:r>
          </a:p>
          <a:p>
            <a:pPr algn="ctr" defTabSz="914412">
              <a:spcAft>
                <a:spcPts val="300"/>
              </a:spcAft>
            </a:pPr>
            <a:endParaRPr kumimoji="0" lang="en-US" sz="1200" dirty="0">
              <a:solidFill>
                <a:srgbClr val="505153"/>
              </a:solidFill>
              <a:latin typeface="Arial" panose="020B0604020202020204" pitchFamily="34" charset="0"/>
              <a:ea typeface="Proxima Nova Light" charset="0"/>
              <a:cs typeface="Arial" panose="020B0604020202020204" pitchFamily="34" charset="0"/>
            </a:endParaRP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8750" y="1804199"/>
            <a:ext cx="1147684" cy="640080"/>
          </a:xfrm>
          <a:prstGeom prst="rect">
            <a:avLst/>
          </a:prstGeom>
        </p:spPr>
      </p:pic>
      <p:sp>
        <p:nvSpPr>
          <p:cNvPr id="24" name="TextBox 23"/>
          <p:cNvSpPr txBox="1"/>
          <p:nvPr/>
        </p:nvSpPr>
        <p:spPr>
          <a:xfrm>
            <a:off x="8747612" y="2529460"/>
            <a:ext cx="1769960" cy="1169551"/>
          </a:xfrm>
          <a:prstGeom prst="rect">
            <a:avLst/>
          </a:prstGeom>
          <a:noFill/>
        </p:spPr>
        <p:txBody>
          <a:bodyPr wrap="square" rtlCol="0">
            <a:spAutoFit/>
          </a:bodyPr>
          <a:lstStyle/>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MR52</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MR53</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4 Stream, 4-Radio</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802.11ac Wave 2</a:t>
            </a:r>
          </a:p>
          <a:p>
            <a:pPr algn="ctr" defTabSz="914412">
              <a:spcAft>
                <a:spcPts val="300"/>
              </a:spcAft>
            </a:pPr>
            <a:r>
              <a:rPr kumimoji="0" lang="en-US" sz="1200" dirty="0" err="1">
                <a:solidFill>
                  <a:srgbClr val="505153"/>
                </a:solidFill>
                <a:latin typeface="Arial" panose="020B0604020202020204" pitchFamily="34" charset="0"/>
                <a:ea typeface="Proxima Nova Light" charset="0"/>
                <a:cs typeface="Arial" panose="020B0604020202020204" pitchFamily="34" charset="0"/>
              </a:rPr>
              <a:t>Multigigabit</a:t>
            </a:r>
            <a:r>
              <a:rPr kumimoji="0" lang="en-US" sz="1200" dirty="0">
                <a:solidFill>
                  <a:srgbClr val="505153"/>
                </a:solidFill>
                <a:latin typeface="Arial" panose="020B0604020202020204" pitchFamily="34" charset="0"/>
                <a:ea typeface="Proxima Nova Light" charset="0"/>
                <a:cs typeface="Arial" panose="020B0604020202020204" pitchFamily="34" charset="0"/>
              </a:rPr>
              <a:t> (MR53)</a:t>
            </a:r>
          </a:p>
        </p:txBody>
      </p:sp>
      <p:grpSp>
        <p:nvGrpSpPr>
          <p:cNvPr id="33" name="Group 32"/>
          <p:cNvGrpSpPr>
            <a:grpSpLocks noChangeAspect="1"/>
          </p:cNvGrpSpPr>
          <p:nvPr/>
        </p:nvGrpSpPr>
        <p:grpSpPr>
          <a:xfrm>
            <a:off x="6596098" y="3926116"/>
            <a:ext cx="1210723" cy="1051560"/>
            <a:chOff x="6665636" y="3697163"/>
            <a:chExt cx="1308711" cy="1136666"/>
          </a:xfrm>
        </p:grpSpPr>
        <p:pic>
          <p:nvPicPr>
            <p:cNvPr id="34" name="Picture 3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65636" y="3706827"/>
              <a:ext cx="1308711" cy="1092850"/>
            </a:xfrm>
            <a:prstGeom prst="rect">
              <a:avLst/>
            </a:prstGeom>
          </p:spPr>
        </p:pic>
        <p:sp>
          <p:nvSpPr>
            <p:cNvPr id="35" name="Rectangle 34"/>
            <p:cNvSpPr/>
            <p:nvPr/>
          </p:nvSpPr>
          <p:spPr>
            <a:xfrm rot="10800000">
              <a:off x="6911243" y="3697163"/>
              <a:ext cx="886057" cy="127808"/>
            </a:xfrm>
            <a:prstGeom prst="rect">
              <a:avLst/>
            </a:prstGeom>
            <a:gradFill flip="none" rotWithShape="1">
              <a:gsLst>
                <a:gs pos="0">
                  <a:schemeClr val="bg1"/>
                </a:gs>
                <a:gs pos="100000">
                  <a:srgbClr val="FFFFFF">
                    <a:alpha val="0"/>
                  </a:srgbClr>
                </a:gs>
                <a:gs pos="3100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2"/>
              <a:endParaRPr kumimoji="0" lang="en-US" dirty="0">
                <a:solidFill>
                  <a:srgbClr val="FFFFFF"/>
                </a:solidFill>
                <a:latin typeface="Proxima Nova Light" charset="0"/>
                <a:ea typeface="Proxima Nova Light" charset="0"/>
                <a:cs typeface="Proxima Nova Light" charset="0"/>
              </a:endParaRPr>
            </a:p>
          </p:txBody>
        </p:sp>
        <p:sp>
          <p:nvSpPr>
            <p:cNvPr id="36" name="Rectangle 35"/>
            <p:cNvSpPr/>
            <p:nvPr/>
          </p:nvSpPr>
          <p:spPr>
            <a:xfrm>
              <a:off x="6911243" y="4706021"/>
              <a:ext cx="886057" cy="127808"/>
            </a:xfrm>
            <a:prstGeom prst="rect">
              <a:avLst/>
            </a:prstGeom>
            <a:gradFill flip="none" rotWithShape="1">
              <a:gsLst>
                <a:gs pos="0">
                  <a:schemeClr val="bg1"/>
                </a:gs>
                <a:gs pos="100000">
                  <a:srgbClr val="FFFFFF">
                    <a:alpha val="0"/>
                  </a:srgbClr>
                </a:gs>
                <a:gs pos="3100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2"/>
              <a:endParaRPr kumimoji="0" lang="en-US" dirty="0">
                <a:solidFill>
                  <a:srgbClr val="FFFFFF"/>
                </a:solidFill>
                <a:latin typeface="Proxima Nova Light" charset="0"/>
                <a:ea typeface="Proxima Nova Light" charset="0"/>
                <a:cs typeface="Proxima Nova Light" charset="0"/>
              </a:endParaRPr>
            </a:p>
          </p:txBody>
        </p:sp>
      </p:grpSp>
      <p:sp>
        <p:nvSpPr>
          <p:cNvPr id="37" name="TextBox 36"/>
          <p:cNvSpPr txBox="1"/>
          <p:nvPr/>
        </p:nvSpPr>
        <p:spPr>
          <a:xfrm>
            <a:off x="6477643" y="5010087"/>
            <a:ext cx="1447632" cy="723275"/>
          </a:xfrm>
          <a:prstGeom prst="rect">
            <a:avLst/>
          </a:prstGeom>
          <a:noFill/>
        </p:spPr>
        <p:txBody>
          <a:bodyPr wrap="square" rtlCol="0">
            <a:spAutoFit/>
          </a:bodyPr>
          <a:lstStyle/>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MR74</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2 Stream, 4-Radio</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802.11ac Wave 2</a:t>
            </a:r>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5967" y="2532718"/>
            <a:ext cx="135803" cy="182880"/>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0975" y="2532718"/>
            <a:ext cx="135803" cy="182880"/>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7718" y="2532718"/>
            <a:ext cx="135803" cy="182880"/>
          </a:xfrm>
          <a:prstGeom prst="rect">
            <a:avLst/>
          </a:prstGeom>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7718" y="2772727"/>
            <a:ext cx="135803" cy="182880"/>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1763" y="5037808"/>
            <a:ext cx="135803" cy="182880"/>
          </a:xfrm>
          <a:prstGeom prst="rect">
            <a:avLst/>
          </a:prstGeom>
        </p:spPr>
      </p:pic>
      <p:grpSp>
        <p:nvGrpSpPr>
          <p:cNvPr id="44" name="Group 43"/>
          <p:cNvGrpSpPr>
            <a:grpSpLocks noChangeAspect="1"/>
          </p:cNvGrpSpPr>
          <p:nvPr/>
        </p:nvGrpSpPr>
        <p:grpSpPr>
          <a:xfrm>
            <a:off x="9722811" y="3924666"/>
            <a:ext cx="1210723" cy="1051560"/>
            <a:chOff x="6665636" y="3697163"/>
            <a:chExt cx="1308711" cy="1136666"/>
          </a:xfrm>
        </p:grpSpPr>
        <p:pic>
          <p:nvPicPr>
            <p:cNvPr id="45" name="Picture 4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65636" y="3706827"/>
              <a:ext cx="1308711" cy="1092850"/>
            </a:xfrm>
            <a:prstGeom prst="rect">
              <a:avLst/>
            </a:prstGeom>
          </p:spPr>
        </p:pic>
        <p:sp>
          <p:nvSpPr>
            <p:cNvPr id="46" name="Rectangle 45"/>
            <p:cNvSpPr/>
            <p:nvPr/>
          </p:nvSpPr>
          <p:spPr>
            <a:xfrm rot="10800000">
              <a:off x="6911243" y="3697163"/>
              <a:ext cx="886057" cy="127808"/>
            </a:xfrm>
            <a:prstGeom prst="rect">
              <a:avLst/>
            </a:prstGeom>
            <a:gradFill flip="none" rotWithShape="1">
              <a:gsLst>
                <a:gs pos="0">
                  <a:schemeClr val="bg1"/>
                </a:gs>
                <a:gs pos="100000">
                  <a:srgbClr val="FFFFFF">
                    <a:alpha val="0"/>
                  </a:srgbClr>
                </a:gs>
                <a:gs pos="3100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2"/>
              <a:endParaRPr kumimoji="0" lang="en-US" dirty="0">
                <a:solidFill>
                  <a:srgbClr val="FFFFFF"/>
                </a:solidFill>
                <a:latin typeface="Proxima Nova Light" charset="0"/>
                <a:ea typeface="Proxima Nova Light" charset="0"/>
                <a:cs typeface="Proxima Nova Light" charset="0"/>
              </a:endParaRPr>
            </a:p>
          </p:txBody>
        </p:sp>
        <p:sp>
          <p:nvSpPr>
            <p:cNvPr id="47" name="Rectangle 46"/>
            <p:cNvSpPr/>
            <p:nvPr/>
          </p:nvSpPr>
          <p:spPr>
            <a:xfrm>
              <a:off x="6911243" y="4706021"/>
              <a:ext cx="886057" cy="127808"/>
            </a:xfrm>
            <a:prstGeom prst="rect">
              <a:avLst/>
            </a:prstGeom>
            <a:gradFill flip="none" rotWithShape="1">
              <a:gsLst>
                <a:gs pos="0">
                  <a:schemeClr val="bg1"/>
                </a:gs>
                <a:gs pos="100000">
                  <a:srgbClr val="FFFFFF">
                    <a:alpha val="0"/>
                  </a:srgbClr>
                </a:gs>
                <a:gs pos="3100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2"/>
              <a:endParaRPr kumimoji="0" lang="en-US" dirty="0">
                <a:solidFill>
                  <a:srgbClr val="FFFFFF"/>
                </a:solidFill>
                <a:latin typeface="Proxima Nova Light" charset="0"/>
                <a:ea typeface="Proxima Nova Light" charset="0"/>
                <a:cs typeface="Proxima Nova Light" charset="0"/>
              </a:endParaRPr>
            </a:p>
          </p:txBody>
        </p:sp>
      </p:grpSp>
      <p:sp>
        <p:nvSpPr>
          <p:cNvPr id="48" name="TextBox 47"/>
          <p:cNvSpPr txBox="1"/>
          <p:nvPr/>
        </p:nvSpPr>
        <p:spPr>
          <a:xfrm>
            <a:off x="9604356" y="4979127"/>
            <a:ext cx="1447632" cy="1169551"/>
          </a:xfrm>
          <a:prstGeom prst="rect">
            <a:avLst/>
          </a:prstGeom>
          <a:noFill/>
        </p:spPr>
        <p:txBody>
          <a:bodyPr wrap="square" rtlCol="0">
            <a:spAutoFit/>
          </a:bodyPr>
          <a:lstStyle/>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MR84</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4 Stream, </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4-Radio</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802.11ac Wave 2</a:t>
            </a:r>
          </a:p>
          <a:p>
            <a:pPr algn="ctr" defTabSz="914412">
              <a:spcAft>
                <a:spcPts val="300"/>
              </a:spcAft>
            </a:pPr>
            <a:r>
              <a:rPr kumimoji="0" lang="en-US" sz="1200" dirty="0" err="1">
                <a:solidFill>
                  <a:srgbClr val="505153"/>
                </a:solidFill>
                <a:latin typeface="Arial" panose="020B0604020202020204" pitchFamily="34" charset="0"/>
                <a:ea typeface="Proxima Nova Light" charset="0"/>
                <a:cs typeface="Arial" panose="020B0604020202020204" pitchFamily="34" charset="0"/>
              </a:rPr>
              <a:t>Multigigabit</a:t>
            </a:r>
            <a:endParaRPr kumimoji="0" lang="en-US" sz="1200" dirty="0">
              <a:solidFill>
                <a:srgbClr val="505153"/>
              </a:solidFill>
              <a:latin typeface="Arial" panose="020B0604020202020204" pitchFamily="34" charset="0"/>
              <a:ea typeface="Proxima Nova Light" charset="0"/>
              <a:cs typeface="Arial" panose="020B0604020202020204" pitchFamily="34" charset="0"/>
            </a:endParaRPr>
          </a:p>
        </p:txBody>
      </p:sp>
      <p:pic>
        <p:nvPicPr>
          <p:cNvPr id="43" name="Picture 42"/>
          <p:cNvPicPr>
            <a:picLocks noChangeAspect="1"/>
          </p:cNvPicPr>
          <p:nvPr/>
        </p:nvPicPr>
        <p:blipFill rotWithShape="1">
          <a:blip r:embed="rId6">
            <a:extLst>
              <a:ext uri="{28A0092B-C50C-407E-A947-70E740481C1C}">
                <a14:useLocalDpi xmlns:a14="http://schemas.microsoft.com/office/drawing/2010/main"/>
              </a:ext>
            </a:extLst>
          </a:blip>
          <a:srcRect l="23233" t="18471" r="18587"/>
          <a:stretch/>
        </p:blipFill>
        <p:spPr>
          <a:xfrm>
            <a:off x="1430070" y="1803240"/>
            <a:ext cx="1239019" cy="784508"/>
          </a:xfrm>
          <a:prstGeom prst="rect">
            <a:avLst/>
          </a:prstGeom>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3942" y="4999026"/>
            <a:ext cx="135803" cy="182880"/>
          </a:xfrm>
          <a:prstGeom prst="rect">
            <a:avLst/>
          </a:prstGeom>
        </p:spPr>
      </p:pic>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9582" y="2532718"/>
            <a:ext cx="135803" cy="182880"/>
          </a:xfrm>
          <a:prstGeom prst="rect">
            <a:avLst/>
          </a:prstGeom>
        </p:spPr>
      </p:pic>
      <p:sp>
        <p:nvSpPr>
          <p:cNvPr id="51" name="TextBox 50"/>
          <p:cNvSpPr txBox="1"/>
          <p:nvPr/>
        </p:nvSpPr>
        <p:spPr>
          <a:xfrm>
            <a:off x="2262730" y="6290734"/>
            <a:ext cx="9321063" cy="307777"/>
          </a:xfrm>
          <a:prstGeom prst="rect">
            <a:avLst/>
          </a:prstGeom>
          <a:noFill/>
        </p:spPr>
        <p:txBody>
          <a:bodyPr wrap="square" rtlCol="0">
            <a:spAutoFit/>
          </a:bodyPr>
          <a:lstStyle/>
          <a:p>
            <a:pPr defTabSz="914412"/>
            <a:r>
              <a:rPr kumimoji="0" lang="en-US" sz="1400" b="1" dirty="0">
                <a:solidFill>
                  <a:srgbClr val="595959"/>
                </a:solidFill>
                <a:latin typeface="Proxima Nova Light" charset="0"/>
                <a:ea typeface="Proxima Nova Light" charset="0"/>
                <a:cs typeface="Proxima Nova Light" charset="0"/>
              </a:rPr>
              <a:t>* 4-Radio = 2.4GHz, 5GHz </a:t>
            </a:r>
            <a:r>
              <a:rPr kumimoji="0" lang="ja-JP" altLang="en-US" sz="1400" b="1" dirty="0">
                <a:solidFill>
                  <a:srgbClr val="595959"/>
                </a:solidFill>
                <a:latin typeface="Proxima Nova Light" charset="0"/>
                <a:ea typeface="Proxima Nova Light" charset="0"/>
                <a:cs typeface="Proxima Nova Light" charset="0"/>
              </a:rPr>
              <a:t>クライアント向け無線、環境測定用専用無線、</a:t>
            </a:r>
            <a:r>
              <a:rPr kumimoji="0" lang="en-US" sz="1400" b="1" dirty="0">
                <a:solidFill>
                  <a:srgbClr val="595959"/>
                </a:solidFill>
                <a:latin typeface="Proxima Nova Light" charset="0"/>
                <a:ea typeface="Proxima Nova Light" charset="0"/>
                <a:cs typeface="Proxima Nova Light" charset="0"/>
              </a:rPr>
              <a:t> BLE radio</a:t>
            </a:r>
          </a:p>
        </p:txBody>
      </p:sp>
      <p:sp>
        <p:nvSpPr>
          <p:cNvPr id="52" name="TextBox 51"/>
          <p:cNvSpPr txBox="1"/>
          <p:nvPr/>
        </p:nvSpPr>
        <p:spPr>
          <a:xfrm>
            <a:off x="2858342" y="1050873"/>
            <a:ext cx="1575688" cy="338554"/>
          </a:xfrm>
          <a:prstGeom prst="rect">
            <a:avLst/>
          </a:prstGeom>
          <a:noFill/>
        </p:spPr>
        <p:txBody>
          <a:bodyPr wrap="square" rtlCol="0" anchor="b">
            <a:spAutoFit/>
          </a:bodyPr>
          <a:lstStyle/>
          <a:p>
            <a:pPr algn="ctr" defTabSz="914412"/>
            <a:r>
              <a:rPr kumimoji="0" lang="ja-JP" altLang="en-US" sz="1600" b="1" dirty="0">
                <a:solidFill>
                  <a:srgbClr val="505153"/>
                </a:solidFill>
                <a:latin typeface="Proxima Nova Light" charset="0"/>
                <a:ea typeface="Proxima Nova Light" charset="0"/>
                <a:cs typeface="Proxima Nova Light" charset="0"/>
              </a:rPr>
              <a:t>エントリー</a:t>
            </a:r>
            <a:endParaRPr kumimoji="0" lang="en-US" sz="1600" b="1" dirty="0">
              <a:solidFill>
                <a:srgbClr val="505153"/>
              </a:solidFill>
              <a:latin typeface="Proxima Nova Light" charset="0"/>
              <a:ea typeface="Proxima Nova Light" charset="0"/>
              <a:cs typeface="Proxima Nova Light" charset="0"/>
            </a:endParaRPr>
          </a:p>
        </p:txBody>
      </p:sp>
      <p:sp>
        <p:nvSpPr>
          <p:cNvPr id="54" name="TextBox 53"/>
          <p:cNvSpPr txBox="1"/>
          <p:nvPr/>
        </p:nvSpPr>
        <p:spPr>
          <a:xfrm>
            <a:off x="2858342" y="2529460"/>
            <a:ext cx="1575688" cy="723275"/>
          </a:xfrm>
          <a:prstGeom prst="rect">
            <a:avLst/>
          </a:prstGeom>
          <a:noFill/>
        </p:spPr>
        <p:txBody>
          <a:bodyPr wrap="square" rtlCol="0">
            <a:spAutoFit/>
          </a:bodyPr>
          <a:lstStyle/>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MR20</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2 Stream, 2-Radio</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802.11ac Wave 2</a:t>
            </a:r>
          </a:p>
        </p:txBody>
      </p:sp>
      <p:pic>
        <p:nvPicPr>
          <p:cNvPr id="3" name="Picture 2"/>
          <p:cNvPicPr>
            <a:picLocks noChangeAspect="1"/>
          </p:cNvPicPr>
          <p:nvPr/>
        </p:nvPicPr>
        <p:blipFill>
          <a:blip r:embed="rId7"/>
          <a:stretch>
            <a:fillRect/>
          </a:stretch>
        </p:blipFill>
        <p:spPr>
          <a:xfrm>
            <a:off x="3229467" y="1857266"/>
            <a:ext cx="833438" cy="585788"/>
          </a:xfrm>
          <a:prstGeom prst="rect">
            <a:avLst/>
          </a:prstGeom>
        </p:spPr>
      </p:pic>
      <p:sp>
        <p:nvSpPr>
          <p:cNvPr id="56" name="TextBox 55"/>
          <p:cNvSpPr txBox="1"/>
          <p:nvPr/>
        </p:nvSpPr>
        <p:spPr>
          <a:xfrm>
            <a:off x="2858342" y="4931859"/>
            <a:ext cx="1575688" cy="723275"/>
          </a:xfrm>
          <a:prstGeom prst="rect">
            <a:avLst/>
          </a:prstGeom>
          <a:noFill/>
        </p:spPr>
        <p:txBody>
          <a:bodyPr wrap="square" rtlCol="0">
            <a:spAutoFit/>
          </a:bodyPr>
          <a:lstStyle/>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MR70</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2 Stream, 2-Radio</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802.11ac Wave 2</a:t>
            </a:r>
          </a:p>
        </p:txBody>
      </p:sp>
      <p:pic>
        <p:nvPicPr>
          <p:cNvPr id="5" name="Picture 4"/>
          <p:cNvPicPr>
            <a:picLocks noChangeAspect="1"/>
          </p:cNvPicPr>
          <p:nvPr/>
        </p:nvPicPr>
        <p:blipFill>
          <a:blip r:embed="rId8"/>
          <a:stretch>
            <a:fillRect/>
          </a:stretch>
        </p:blipFill>
        <p:spPr>
          <a:xfrm>
            <a:off x="3162793" y="4231068"/>
            <a:ext cx="966788" cy="552451"/>
          </a:xfrm>
          <a:prstGeom prst="rect">
            <a:avLst/>
          </a:prstGeom>
        </p:spPr>
      </p:pic>
      <p:cxnSp>
        <p:nvCxnSpPr>
          <p:cNvPr id="7" name="Straight Connector 6"/>
          <p:cNvCxnSpPr/>
          <p:nvPr/>
        </p:nvCxnSpPr>
        <p:spPr>
          <a:xfrm>
            <a:off x="1113832" y="1026301"/>
            <a:ext cx="0" cy="5264434"/>
          </a:xfrm>
          <a:prstGeom prst="line">
            <a:avLst/>
          </a:prstGeom>
          <a:ln w="381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2855208" y="1034250"/>
            <a:ext cx="0" cy="5264434"/>
          </a:xfrm>
          <a:prstGeom prst="line">
            <a:avLst/>
          </a:prstGeom>
          <a:ln w="381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444616" y="1034250"/>
            <a:ext cx="0" cy="5264434"/>
          </a:xfrm>
          <a:prstGeom prst="line">
            <a:avLst/>
          </a:prstGeom>
          <a:ln w="381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912543" y="1034250"/>
            <a:ext cx="0" cy="5264434"/>
          </a:xfrm>
          <a:prstGeom prst="line">
            <a:avLst/>
          </a:prstGeom>
          <a:ln w="381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8818067" y="1034250"/>
            <a:ext cx="0" cy="5264434"/>
          </a:xfrm>
          <a:prstGeom prst="line">
            <a:avLst/>
          </a:prstGeom>
          <a:ln w="381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9"/>
          <a:stretch>
            <a:fillRect/>
          </a:stretch>
        </p:blipFill>
        <p:spPr>
          <a:xfrm>
            <a:off x="7268435" y="1757712"/>
            <a:ext cx="1346432" cy="633775"/>
          </a:xfrm>
          <a:prstGeom prst="rect">
            <a:avLst/>
          </a:prstGeom>
        </p:spPr>
      </p:pic>
      <p:sp>
        <p:nvSpPr>
          <p:cNvPr id="63" name="TextBox 62"/>
          <p:cNvSpPr txBox="1"/>
          <p:nvPr/>
        </p:nvSpPr>
        <p:spPr>
          <a:xfrm>
            <a:off x="7222264" y="2529460"/>
            <a:ext cx="1570695" cy="946413"/>
          </a:xfrm>
          <a:prstGeom prst="rect">
            <a:avLst/>
          </a:prstGeom>
          <a:noFill/>
        </p:spPr>
        <p:txBody>
          <a:bodyPr wrap="square" rtlCol="0">
            <a:spAutoFit/>
          </a:bodyPr>
          <a:lstStyle/>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MR42E</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3 Stream, 4-Radio</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802.11ac Wave 2</a:t>
            </a:r>
          </a:p>
          <a:p>
            <a:pPr algn="ctr" defTabSz="914412">
              <a:spcAft>
                <a:spcPts val="300"/>
              </a:spcAft>
            </a:pPr>
            <a:endParaRPr kumimoji="0" lang="en-US" sz="1200" dirty="0">
              <a:solidFill>
                <a:srgbClr val="505153"/>
              </a:solidFill>
              <a:latin typeface="Arial" panose="020B0604020202020204" pitchFamily="34" charset="0"/>
              <a:ea typeface="Proxima Nova Light" charset="0"/>
              <a:cs typeface="Arial" panose="020B0604020202020204" pitchFamily="34" charset="0"/>
            </a:endParaRPr>
          </a:p>
        </p:txBody>
      </p:sp>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1954" y="2532718"/>
            <a:ext cx="135803" cy="182880"/>
          </a:xfrm>
          <a:prstGeom prst="rect">
            <a:avLst/>
          </a:prstGeom>
        </p:spPr>
      </p:pic>
      <p:sp>
        <p:nvSpPr>
          <p:cNvPr id="66" name="TextBox 65"/>
          <p:cNvSpPr txBox="1"/>
          <p:nvPr/>
        </p:nvSpPr>
        <p:spPr>
          <a:xfrm>
            <a:off x="10247884" y="2529460"/>
            <a:ext cx="1769960" cy="946413"/>
          </a:xfrm>
          <a:prstGeom prst="rect">
            <a:avLst/>
          </a:prstGeom>
          <a:noFill/>
        </p:spPr>
        <p:txBody>
          <a:bodyPr wrap="square" rtlCol="0">
            <a:spAutoFit/>
          </a:bodyPr>
          <a:lstStyle/>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MR53E</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4 Stream, 4-Radio</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802.11ac Wave 2</a:t>
            </a:r>
          </a:p>
          <a:p>
            <a:pPr algn="ctr" defTabSz="914412">
              <a:spcAft>
                <a:spcPts val="300"/>
              </a:spcAft>
            </a:pPr>
            <a:r>
              <a:rPr kumimoji="0" lang="en-US" sz="1200" dirty="0">
                <a:solidFill>
                  <a:srgbClr val="505153"/>
                </a:solidFill>
                <a:latin typeface="Arial" panose="020B0604020202020204" pitchFamily="34" charset="0"/>
                <a:ea typeface="Proxima Nova Light" charset="0"/>
                <a:cs typeface="Arial" panose="020B0604020202020204" pitchFamily="34" charset="0"/>
              </a:rPr>
              <a:t>Multigigabit</a:t>
            </a:r>
          </a:p>
        </p:txBody>
      </p:sp>
      <p:pic>
        <p:nvPicPr>
          <p:cNvPr id="67" name="Picture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7990" y="2532718"/>
            <a:ext cx="135803" cy="182880"/>
          </a:xfrm>
          <a:prstGeom prst="rect">
            <a:avLst/>
          </a:prstGeom>
        </p:spPr>
      </p:pic>
      <p:pic>
        <p:nvPicPr>
          <p:cNvPr id="17" name="Picture 16"/>
          <p:cNvPicPr>
            <a:picLocks noChangeAspect="1"/>
          </p:cNvPicPr>
          <p:nvPr/>
        </p:nvPicPr>
        <p:blipFill>
          <a:blip r:embed="rId10"/>
          <a:stretch>
            <a:fillRect/>
          </a:stretch>
        </p:blipFill>
        <p:spPr>
          <a:xfrm>
            <a:off x="10614777" y="1635923"/>
            <a:ext cx="1036175" cy="775059"/>
          </a:xfrm>
          <a:prstGeom prst="rect">
            <a:avLst/>
          </a:prstGeom>
        </p:spPr>
      </p:pic>
      <p:sp>
        <p:nvSpPr>
          <p:cNvPr id="57" name="TextBox 56">
            <a:extLst>
              <a:ext uri="{FF2B5EF4-FFF2-40B4-BE49-F238E27FC236}">
                <a16:creationId xmlns:a16="http://schemas.microsoft.com/office/drawing/2014/main" id="{3F5CF70C-76EC-7B4D-97EC-555CAD0490CF}"/>
              </a:ext>
            </a:extLst>
          </p:cNvPr>
          <p:cNvSpPr txBox="1"/>
          <p:nvPr/>
        </p:nvSpPr>
        <p:spPr>
          <a:xfrm>
            <a:off x="1298318" y="988580"/>
            <a:ext cx="859531" cy="379656"/>
          </a:xfrm>
          <a:prstGeom prst="rect">
            <a:avLst/>
          </a:prstGeom>
          <a:noFill/>
        </p:spPr>
        <p:txBody>
          <a:bodyPr wrap="none" rtlCol="0">
            <a:spAutoFit/>
          </a:bodyPr>
          <a:lstStyle>
            <a:defPPr>
              <a:defRPr lang="en-US"/>
            </a:defPPr>
            <a:lvl1pPr>
              <a:defRPr sz="4400" b="1">
                <a:solidFill>
                  <a:srgbClr val="435153"/>
                </a:solidFill>
              </a:defRPr>
            </a:lvl1pPr>
          </a:lstStyle>
          <a:p>
            <a:r>
              <a:rPr kumimoji="0" lang="ja-JP" altLang="en-US" sz="1867" dirty="0">
                <a:solidFill>
                  <a:srgbClr val="595959"/>
                </a:solidFill>
                <a:latin typeface="MS PGothic" charset="-128"/>
                <a:ea typeface="MS PGothic" charset="-128"/>
                <a:cs typeface="MS PGothic" charset="-128"/>
              </a:rPr>
              <a:t>ホテル</a:t>
            </a:r>
            <a:endParaRPr kumimoji="0" lang="en-US" sz="1867" dirty="0">
              <a:solidFill>
                <a:srgbClr val="595959"/>
              </a:solidFill>
              <a:latin typeface="MS PGothic" charset="-128"/>
              <a:ea typeface="MS PGothic" charset="-128"/>
              <a:cs typeface="MS PGothic" charset="-128"/>
            </a:endParaRPr>
          </a:p>
        </p:txBody>
      </p:sp>
      <p:sp>
        <p:nvSpPr>
          <p:cNvPr id="58" name="TextBox 57">
            <a:extLst>
              <a:ext uri="{FF2B5EF4-FFF2-40B4-BE49-F238E27FC236}">
                <a16:creationId xmlns:a16="http://schemas.microsoft.com/office/drawing/2014/main" id="{D657837F-0632-084F-B2BD-DA0536BFCFA2}"/>
              </a:ext>
            </a:extLst>
          </p:cNvPr>
          <p:cNvSpPr txBox="1"/>
          <p:nvPr/>
        </p:nvSpPr>
        <p:spPr>
          <a:xfrm>
            <a:off x="4773340" y="981950"/>
            <a:ext cx="748923" cy="430759"/>
          </a:xfrm>
          <a:prstGeom prst="rect">
            <a:avLst/>
          </a:prstGeom>
          <a:noFill/>
        </p:spPr>
        <p:txBody>
          <a:bodyPr wrap="none" rtlCol="0">
            <a:spAutoFit/>
          </a:bodyPr>
          <a:lstStyle>
            <a:defPPr>
              <a:defRPr lang="en-US"/>
            </a:defPPr>
            <a:lvl1pPr>
              <a:defRPr sz="4400" b="1">
                <a:solidFill>
                  <a:srgbClr val="435153"/>
                </a:solidFill>
              </a:defRPr>
            </a:lvl1pPr>
          </a:lstStyle>
          <a:p>
            <a:r>
              <a:rPr kumimoji="0" lang="ja-JP" altLang="en-US" sz="2199" b="0" dirty="0">
                <a:latin typeface="MS PGothic" charset="-128"/>
                <a:ea typeface="MS PGothic" charset="-128"/>
                <a:cs typeface="MS PGothic" charset="-128"/>
              </a:rPr>
              <a:t>一般</a:t>
            </a:r>
            <a:endParaRPr kumimoji="0" lang="en-US" sz="2199" b="0" dirty="0">
              <a:latin typeface="MS PGothic" charset="-128"/>
              <a:ea typeface="MS PGothic" charset="-128"/>
              <a:cs typeface="MS PGothic" charset="-128"/>
            </a:endParaRPr>
          </a:p>
        </p:txBody>
      </p:sp>
      <p:sp>
        <p:nvSpPr>
          <p:cNvPr id="65" name="TextBox 64">
            <a:extLst>
              <a:ext uri="{FF2B5EF4-FFF2-40B4-BE49-F238E27FC236}">
                <a16:creationId xmlns:a16="http://schemas.microsoft.com/office/drawing/2014/main" id="{5E9D86AE-8BF7-5F45-8214-3803E538028D}"/>
              </a:ext>
            </a:extLst>
          </p:cNvPr>
          <p:cNvSpPr txBox="1"/>
          <p:nvPr/>
        </p:nvSpPr>
        <p:spPr>
          <a:xfrm>
            <a:off x="6822574" y="988580"/>
            <a:ext cx="1031051" cy="430759"/>
          </a:xfrm>
          <a:prstGeom prst="rect">
            <a:avLst/>
          </a:prstGeom>
          <a:noFill/>
        </p:spPr>
        <p:txBody>
          <a:bodyPr wrap="none" rtlCol="0">
            <a:spAutoFit/>
          </a:bodyPr>
          <a:lstStyle>
            <a:defPPr>
              <a:defRPr lang="en-US"/>
            </a:defPPr>
            <a:lvl1pPr>
              <a:defRPr sz="4400" b="1">
                <a:solidFill>
                  <a:srgbClr val="435153"/>
                </a:solidFill>
              </a:defRPr>
            </a:lvl1pPr>
          </a:lstStyle>
          <a:p>
            <a:r>
              <a:rPr kumimoji="0" lang="ja-JP" altLang="en-US" sz="2199" b="0" dirty="0">
                <a:latin typeface="MS PGothic" charset="-128"/>
                <a:ea typeface="MS PGothic" charset="-128"/>
                <a:cs typeface="MS PGothic" charset="-128"/>
              </a:rPr>
              <a:t>高性能</a:t>
            </a:r>
            <a:endParaRPr kumimoji="0" lang="en-US" sz="2199" b="0" dirty="0">
              <a:latin typeface="MS PGothic" charset="-128"/>
              <a:ea typeface="MS PGothic" charset="-128"/>
              <a:cs typeface="MS PGothic" charset="-128"/>
            </a:endParaRPr>
          </a:p>
        </p:txBody>
      </p:sp>
      <p:sp>
        <p:nvSpPr>
          <p:cNvPr id="68" name="TextBox 67">
            <a:extLst>
              <a:ext uri="{FF2B5EF4-FFF2-40B4-BE49-F238E27FC236}">
                <a16:creationId xmlns:a16="http://schemas.microsoft.com/office/drawing/2014/main" id="{9D850A10-45C9-6044-9B21-DE95EC8B9C92}"/>
              </a:ext>
            </a:extLst>
          </p:cNvPr>
          <p:cNvSpPr txBox="1"/>
          <p:nvPr/>
        </p:nvSpPr>
        <p:spPr>
          <a:xfrm>
            <a:off x="9866776" y="988580"/>
            <a:ext cx="1031051" cy="430759"/>
          </a:xfrm>
          <a:prstGeom prst="rect">
            <a:avLst/>
          </a:prstGeom>
          <a:noFill/>
        </p:spPr>
        <p:txBody>
          <a:bodyPr wrap="none" rtlCol="0">
            <a:spAutoFit/>
          </a:bodyPr>
          <a:lstStyle>
            <a:defPPr>
              <a:defRPr lang="en-US"/>
            </a:defPPr>
            <a:lvl1pPr>
              <a:defRPr sz="4400" b="1">
                <a:solidFill>
                  <a:srgbClr val="435153"/>
                </a:solidFill>
              </a:defRPr>
            </a:lvl1pPr>
          </a:lstStyle>
          <a:p>
            <a:r>
              <a:rPr kumimoji="0" lang="ja-JP" altLang="en-US" sz="2199" b="0" dirty="0">
                <a:latin typeface="MS PGothic" charset="-128"/>
                <a:ea typeface="MS PGothic" charset="-128"/>
                <a:cs typeface="MS PGothic" charset="-128"/>
              </a:rPr>
              <a:t>将来性</a:t>
            </a:r>
            <a:endParaRPr kumimoji="0" lang="en-US" sz="2199" b="0" dirty="0">
              <a:latin typeface="MS PGothic" charset="-128"/>
              <a:ea typeface="MS PGothic" charset="-128"/>
              <a:cs typeface="MS PGothic" charset="-128"/>
            </a:endParaRPr>
          </a:p>
        </p:txBody>
      </p:sp>
    </p:spTree>
    <p:extLst>
      <p:ext uri="{BB962C8B-B14F-4D97-AF65-F5344CB8AC3E}">
        <p14:creationId xmlns:p14="http://schemas.microsoft.com/office/powerpoint/2010/main" val="2151189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573C-9E91-8F47-8FA0-C8F66BFC726C}"/>
              </a:ext>
            </a:extLst>
          </p:cNvPr>
          <p:cNvSpPr>
            <a:spLocks noGrp="1"/>
          </p:cNvSpPr>
          <p:nvPr>
            <p:ph type="title"/>
          </p:nvPr>
        </p:nvSpPr>
        <p:spPr>
          <a:xfrm>
            <a:off x="200083" y="47321"/>
            <a:ext cx="10515600" cy="1325563"/>
          </a:xfrm>
        </p:spPr>
        <p:txBody>
          <a:bodyPr/>
          <a:lstStyle/>
          <a:p>
            <a:r>
              <a:rPr lang="ja-JP" altLang="ja-JP" dirty="0">
                <a:solidFill>
                  <a:schemeClr val="accent6"/>
                </a:solidFill>
              </a:rPr>
              <a:t>次世代のMeraki APの</a:t>
            </a:r>
            <a:r>
              <a:rPr lang="ja-JP" altLang="en-US" dirty="0">
                <a:solidFill>
                  <a:schemeClr val="accent6"/>
                </a:solidFill>
              </a:rPr>
              <a:t>ご</a:t>
            </a:r>
            <a:r>
              <a:rPr lang="ja-JP" altLang="ja-JP" dirty="0">
                <a:solidFill>
                  <a:schemeClr val="accent6"/>
                </a:solidFill>
              </a:rPr>
              <a:t>紹介</a:t>
            </a:r>
            <a:endParaRPr lang="en-US" dirty="0">
              <a:solidFill>
                <a:schemeClr val="accent6"/>
              </a:solidFill>
            </a:endParaRPr>
          </a:p>
        </p:txBody>
      </p:sp>
      <p:sp>
        <p:nvSpPr>
          <p:cNvPr id="8" name="TextBox 7">
            <a:extLst>
              <a:ext uri="{FF2B5EF4-FFF2-40B4-BE49-F238E27FC236}">
                <a16:creationId xmlns:a16="http://schemas.microsoft.com/office/drawing/2014/main" id="{37BC8334-8FC7-234A-AEF4-85E64766AED9}"/>
              </a:ext>
            </a:extLst>
          </p:cNvPr>
          <p:cNvSpPr txBox="1"/>
          <p:nvPr/>
        </p:nvSpPr>
        <p:spPr>
          <a:xfrm>
            <a:off x="200083" y="2235363"/>
            <a:ext cx="5029755" cy="3704604"/>
          </a:xfrm>
          <a:prstGeom prst="rect">
            <a:avLst/>
          </a:prstGeom>
          <a:noFill/>
        </p:spPr>
        <p:txBody>
          <a:bodyPr wrap="square" rtlCol="0">
            <a:spAutoFit/>
          </a:bodyPr>
          <a:lstStyle/>
          <a:p>
            <a:pPr defTabSz="914412"/>
            <a:r>
              <a:rPr kumimoji="0" lang="en-US" sz="2134" b="1" dirty="0">
                <a:solidFill>
                  <a:srgbClr val="646669"/>
                </a:solidFill>
                <a:latin typeface="Arial" panose="020B0604020202020204"/>
              </a:rPr>
              <a:t>MR55</a:t>
            </a:r>
          </a:p>
          <a:p>
            <a:pPr marL="285748" indent="-285748" defTabSz="914412">
              <a:buFont typeface="Arial" panose="020B0604020202020204" pitchFamily="34" charset="0"/>
              <a:buChar char="•"/>
            </a:pPr>
            <a:r>
              <a:rPr kumimoji="0" lang="en-US" sz="1867" dirty="0">
                <a:solidFill>
                  <a:srgbClr val="646669"/>
                </a:solidFill>
                <a:latin typeface="Arial" panose="020B0604020202020204"/>
              </a:rPr>
              <a:t>Support for up to 8x8:8</a:t>
            </a:r>
          </a:p>
          <a:p>
            <a:pPr marL="285748" indent="-285748" defTabSz="914412">
              <a:buFont typeface="Arial" panose="020B0604020202020204" pitchFamily="34" charset="0"/>
              <a:buChar char="•"/>
            </a:pPr>
            <a:r>
              <a:rPr kumimoji="0" lang="ja-JP" altLang="en-US" sz="1867" dirty="0">
                <a:solidFill>
                  <a:srgbClr val="646669"/>
                </a:solidFill>
                <a:latin typeface="Arial" panose="020B0604020202020204"/>
                <a:ea typeface="ＭＳ Ｐゴシック" panose="020B0600070205080204" pitchFamily="50" charset="-128"/>
              </a:rPr>
              <a:t>ダウンストリーム</a:t>
            </a:r>
            <a:r>
              <a:rPr kumimoji="0" lang="en-US" sz="1867" dirty="0">
                <a:solidFill>
                  <a:srgbClr val="646669"/>
                </a:solidFill>
                <a:latin typeface="Arial" panose="020B0604020202020204"/>
              </a:rPr>
              <a:t> OFDMA &amp; MU-MIMO</a:t>
            </a:r>
          </a:p>
          <a:p>
            <a:pPr marL="285748" indent="-285748" defTabSz="914412">
              <a:buFont typeface="Arial" panose="020B0604020202020204" pitchFamily="34" charset="0"/>
              <a:buChar char="•"/>
            </a:pPr>
            <a:r>
              <a:rPr kumimoji="0" lang="en-US" sz="1867" dirty="0">
                <a:solidFill>
                  <a:srgbClr val="646669"/>
                </a:solidFill>
                <a:latin typeface="Arial" panose="020B0604020202020204"/>
              </a:rPr>
              <a:t>5Gbps </a:t>
            </a:r>
            <a:r>
              <a:rPr kumimoji="0" lang="en-US" sz="1867" dirty="0" err="1">
                <a:solidFill>
                  <a:srgbClr val="646669"/>
                </a:solidFill>
                <a:latin typeface="Arial" panose="020B0604020202020204"/>
              </a:rPr>
              <a:t>mGig</a:t>
            </a:r>
            <a:r>
              <a:rPr kumimoji="0" lang="en-US" sz="1867" dirty="0">
                <a:solidFill>
                  <a:srgbClr val="646669"/>
                </a:solidFill>
                <a:latin typeface="Arial" panose="020B0604020202020204"/>
              </a:rPr>
              <a:t> Ethernet</a:t>
            </a:r>
          </a:p>
          <a:p>
            <a:pPr marL="285748" indent="-285748" defTabSz="914412">
              <a:buFont typeface="Arial" panose="020B0604020202020204" pitchFamily="34" charset="0"/>
              <a:buChar char="•"/>
            </a:pPr>
            <a:r>
              <a:rPr kumimoji="0" lang="en-US" sz="1867" dirty="0">
                <a:solidFill>
                  <a:srgbClr val="646669"/>
                </a:solidFill>
                <a:latin typeface="Arial" panose="020B0604020202020204"/>
              </a:rPr>
              <a:t>802.3at PoE+</a:t>
            </a:r>
          </a:p>
          <a:p>
            <a:pPr marL="285748" indent="-285748" defTabSz="914412">
              <a:buFont typeface="Arial" panose="020B0604020202020204" pitchFamily="34" charset="0"/>
              <a:buChar char="•"/>
            </a:pPr>
            <a:endParaRPr kumimoji="0" lang="en-US" sz="2134" dirty="0">
              <a:solidFill>
                <a:srgbClr val="646669"/>
              </a:solidFill>
              <a:latin typeface="Arial" panose="020B0604020202020204"/>
            </a:endParaRPr>
          </a:p>
          <a:p>
            <a:pPr defTabSz="914412"/>
            <a:r>
              <a:rPr kumimoji="0" lang="en-US" sz="2134" b="1" dirty="0">
                <a:solidFill>
                  <a:srgbClr val="646669"/>
                </a:solidFill>
                <a:latin typeface="Arial" panose="020B0604020202020204"/>
              </a:rPr>
              <a:t>MR45</a:t>
            </a:r>
          </a:p>
          <a:p>
            <a:pPr marL="285748" indent="-285748" defTabSz="914412">
              <a:buFont typeface="Arial" panose="020B0604020202020204" pitchFamily="34" charset="0"/>
              <a:buChar char="•"/>
            </a:pPr>
            <a:r>
              <a:rPr kumimoji="0" lang="en-US" sz="1867" dirty="0">
                <a:solidFill>
                  <a:srgbClr val="646669"/>
                </a:solidFill>
                <a:latin typeface="Arial" panose="020B0604020202020204"/>
              </a:rPr>
              <a:t>Support for up to 4x4:4</a:t>
            </a:r>
          </a:p>
          <a:p>
            <a:pPr marL="285748" indent="-285748" defTabSz="914412">
              <a:buFont typeface="Arial" panose="020B0604020202020204" pitchFamily="34" charset="0"/>
              <a:buChar char="•"/>
            </a:pPr>
            <a:r>
              <a:rPr kumimoji="0" lang="ja-JP" altLang="en-US" sz="1867" dirty="0">
                <a:solidFill>
                  <a:srgbClr val="646669"/>
                </a:solidFill>
                <a:latin typeface="Arial" panose="020B0604020202020204"/>
                <a:ea typeface="ＭＳ Ｐゴシック" panose="020B0600070205080204" pitchFamily="50" charset="-128"/>
              </a:rPr>
              <a:t>ダウンストリーム</a:t>
            </a:r>
            <a:r>
              <a:rPr kumimoji="0" lang="en-US" sz="1867" dirty="0">
                <a:solidFill>
                  <a:srgbClr val="646669"/>
                </a:solidFill>
                <a:latin typeface="Arial" panose="020B0604020202020204"/>
              </a:rPr>
              <a:t> OFDMA &amp; MU-MIMO</a:t>
            </a:r>
          </a:p>
          <a:p>
            <a:pPr marL="285748" indent="-285748" defTabSz="914412">
              <a:buFont typeface="Arial" panose="020B0604020202020204" pitchFamily="34" charset="0"/>
              <a:buChar char="•"/>
            </a:pPr>
            <a:r>
              <a:rPr kumimoji="0" lang="en-US" sz="1867" dirty="0">
                <a:solidFill>
                  <a:srgbClr val="646669"/>
                </a:solidFill>
                <a:latin typeface="Arial" panose="020B0604020202020204"/>
              </a:rPr>
              <a:t>2.5Gbps </a:t>
            </a:r>
            <a:r>
              <a:rPr kumimoji="0" lang="en-US" sz="1867" dirty="0" err="1">
                <a:solidFill>
                  <a:srgbClr val="646669"/>
                </a:solidFill>
                <a:latin typeface="Arial" panose="020B0604020202020204"/>
              </a:rPr>
              <a:t>mGig</a:t>
            </a:r>
            <a:r>
              <a:rPr kumimoji="0" lang="en-US" sz="1867" dirty="0">
                <a:solidFill>
                  <a:srgbClr val="646669"/>
                </a:solidFill>
                <a:latin typeface="Arial" panose="020B0604020202020204"/>
              </a:rPr>
              <a:t> Ethernet</a:t>
            </a:r>
          </a:p>
          <a:p>
            <a:pPr marL="285748" indent="-285748" defTabSz="914412">
              <a:buFont typeface="Arial" panose="020B0604020202020204" pitchFamily="34" charset="0"/>
              <a:buChar char="•"/>
            </a:pPr>
            <a:r>
              <a:rPr kumimoji="0" lang="en-US" sz="1867" dirty="0">
                <a:solidFill>
                  <a:srgbClr val="646669"/>
                </a:solidFill>
                <a:latin typeface="Arial" panose="020B0604020202020204"/>
              </a:rPr>
              <a:t>802.3at PoE+</a:t>
            </a:r>
          </a:p>
          <a:p>
            <a:pPr defTabSz="914412"/>
            <a:endParaRPr kumimoji="0" lang="en-US" sz="2134" dirty="0">
              <a:solidFill>
                <a:srgbClr val="646669"/>
              </a:solidFill>
              <a:latin typeface="Arial" panose="020B0604020202020204"/>
            </a:endParaRPr>
          </a:p>
        </p:txBody>
      </p:sp>
      <p:pic>
        <p:nvPicPr>
          <p:cNvPr id="5" name="Picture 4">
            <a:extLst>
              <a:ext uri="{FF2B5EF4-FFF2-40B4-BE49-F238E27FC236}">
                <a16:creationId xmlns:a16="http://schemas.microsoft.com/office/drawing/2014/main" id="{0A23D716-4A54-4D1A-836A-2DDA8C17DFE1}"/>
              </a:ext>
            </a:extLst>
          </p:cNvPr>
          <p:cNvPicPr>
            <a:picLocks noChangeAspect="1"/>
          </p:cNvPicPr>
          <p:nvPr/>
        </p:nvPicPr>
        <p:blipFill rotWithShape="1">
          <a:blip r:embed="rId2"/>
          <a:srcRect l="21243" t="30527" r="25227" b="29801"/>
          <a:stretch/>
        </p:blipFill>
        <p:spPr>
          <a:xfrm>
            <a:off x="5229838" y="2522451"/>
            <a:ext cx="6526255" cy="2458720"/>
          </a:xfrm>
          <a:prstGeom prst="rect">
            <a:avLst/>
          </a:prstGeom>
          <a:effectLst>
            <a:reflection blurRad="6350" stA="52000" endA="300" endPos="35000" dir="5400000" sy="-100000" algn="bl" rotWithShape="0"/>
          </a:effectLst>
        </p:spPr>
      </p:pic>
      <p:sp>
        <p:nvSpPr>
          <p:cNvPr id="4" name="テキスト ボックス 3">
            <a:extLst>
              <a:ext uri="{FF2B5EF4-FFF2-40B4-BE49-F238E27FC236}">
                <a16:creationId xmlns:a16="http://schemas.microsoft.com/office/drawing/2014/main" id="{5D7EEA09-90B5-4E8D-98D0-16BF4CFCF16D}"/>
              </a:ext>
            </a:extLst>
          </p:cNvPr>
          <p:cNvSpPr txBox="1"/>
          <p:nvPr/>
        </p:nvSpPr>
        <p:spPr>
          <a:xfrm>
            <a:off x="665020" y="1511736"/>
            <a:ext cx="10409901" cy="584775"/>
          </a:xfrm>
          <a:prstGeom prst="rect">
            <a:avLst/>
          </a:prstGeom>
          <a:noFill/>
        </p:spPr>
        <p:txBody>
          <a:bodyPr wrap="none" rtlCol="0">
            <a:spAutoFit/>
          </a:bodyPr>
          <a:lstStyle/>
          <a:p>
            <a:r>
              <a:rPr lang="en-US" altLang="ja-JP" sz="1600" dirty="0">
                <a:solidFill>
                  <a:srgbClr val="A5A5A5"/>
                </a:solidFill>
                <a:latin typeface="Meiryo UI" panose="020B0604030504040204" pitchFamily="50" charset="-128"/>
                <a:ea typeface="Meiryo UI" panose="020B0604030504040204" pitchFamily="50" charset="-128"/>
              </a:rPr>
              <a:t>802.11ax</a:t>
            </a:r>
            <a:r>
              <a:rPr lang="ja-JP" altLang="en-US" sz="1600" dirty="0">
                <a:solidFill>
                  <a:srgbClr val="A5A5A5"/>
                </a:solidFill>
                <a:latin typeface="Meiryo UI" panose="020B0604030504040204" pitchFamily="50" charset="-128"/>
                <a:ea typeface="Meiryo UI" panose="020B0604030504040204" pitchFamily="50" charset="-128"/>
              </a:rPr>
              <a:t>（</a:t>
            </a:r>
            <a:r>
              <a:rPr lang="en-US" altLang="ja-JP" sz="1600" dirty="0">
                <a:solidFill>
                  <a:srgbClr val="A5A5A5"/>
                </a:solidFill>
                <a:latin typeface="Meiryo UI" panose="020B0604030504040204" pitchFamily="50" charset="-128"/>
                <a:ea typeface="Meiryo UI" panose="020B0604030504040204" pitchFamily="50" charset="-128"/>
              </a:rPr>
              <a:t> WiFi6</a:t>
            </a:r>
            <a:r>
              <a:rPr lang="ja-JP" altLang="en-US" sz="1600" dirty="0">
                <a:solidFill>
                  <a:srgbClr val="A5A5A5"/>
                </a:solidFill>
                <a:latin typeface="Meiryo UI" panose="020B0604030504040204" pitchFamily="50" charset="-128"/>
                <a:ea typeface="Meiryo UI" panose="020B0604030504040204" pitchFamily="50" charset="-128"/>
              </a:rPr>
              <a:t> ）に対応した</a:t>
            </a:r>
            <a:r>
              <a:rPr lang="en-US" altLang="ja-JP" sz="1600" dirty="0">
                <a:solidFill>
                  <a:srgbClr val="A5A5A5"/>
                </a:solidFill>
                <a:latin typeface="Meiryo UI" panose="020B0604030504040204" pitchFamily="50" charset="-128"/>
                <a:ea typeface="Meiryo UI" panose="020B0604030504040204" pitchFamily="50" charset="-128"/>
              </a:rPr>
              <a:t>AP</a:t>
            </a:r>
            <a:r>
              <a:rPr lang="ja-JP" altLang="en-US" sz="1600" dirty="0">
                <a:solidFill>
                  <a:srgbClr val="A5A5A5"/>
                </a:solidFill>
                <a:latin typeface="Meiryo UI" panose="020B0604030504040204" pitchFamily="50" charset="-128"/>
                <a:ea typeface="Meiryo UI" panose="020B0604030504040204" pitchFamily="50" charset="-128"/>
              </a:rPr>
              <a:t>が発売されます。より高いスループット（最大</a:t>
            </a:r>
            <a:r>
              <a:rPr lang="en-US" altLang="ja-JP" sz="1600" dirty="0">
                <a:solidFill>
                  <a:srgbClr val="A5A5A5"/>
                </a:solidFill>
                <a:latin typeface="Meiryo UI" panose="020B0604030504040204" pitchFamily="50" charset="-128"/>
                <a:ea typeface="Meiryo UI" panose="020B0604030504040204" pitchFamily="50" charset="-128"/>
              </a:rPr>
              <a:t>25%</a:t>
            </a:r>
            <a:r>
              <a:rPr lang="ja-JP" altLang="en-US" sz="1600" dirty="0">
                <a:solidFill>
                  <a:srgbClr val="A5A5A5"/>
                </a:solidFill>
                <a:latin typeface="Meiryo UI" panose="020B0604030504040204" pitchFamily="50" charset="-128"/>
                <a:ea typeface="Meiryo UI" panose="020B0604030504040204" pitchFamily="50" charset="-128"/>
              </a:rPr>
              <a:t>）効率性、バッテリーの持続性を実現</a:t>
            </a:r>
            <a:endParaRPr lang="en-US" altLang="ja-JP" sz="1600" dirty="0">
              <a:solidFill>
                <a:srgbClr val="A5A5A5"/>
              </a:solidFill>
              <a:latin typeface="Meiryo UI" panose="020B0604030504040204" pitchFamily="50" charset="-128"/>
              <a:ea typeface="Meiryo UI" panose="020B0604030504040204" pitchFamily="50" charset="-128"/>
            </a:endParaRPr>
          </a:p>
          <a:p>
            <a:r>
              <a:rPr lang="ja-JP" altLang="en-US" sz="1600" dirty="0">
                <a:solidFill>
                  <a:srgbClr val="A5A5A5"/>
                </a:solidFill>
                <a:latin typeface="Meiryo UI" panose="020B0604030504040204" pitchFamily="50" charset="-128"/>
                <a:ea typeface="Meiryo UI" panose="020B0604030504040204" pitchFamily="50" charset="-128"/>
              </a:rPr>
              <a:t>大規模オフィス、高密度環境において需要が見込まれます。</a:t>
            </a:r>
          </a:p>
        </p:txBody>
      </p:sp>
    </p:spTree>
    <p:extLst>
      <p:ext uri="{BB962C8B-B14F-4D97-AF65-F5344CB8AC3E}">
        <p14:creationId xmlns:p14="http://schemas.microsoft.com/office/powerpoint/2010/main" val="3430872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Cisco Meraki MS</a:t>
            </a:r>
            <a:r>
              <a:rPr lang="ja-JP" altLang="en-US" dirty="0"/>
              <a:t>シリーズ（スイッチ）</a:t>
            </a:r>
            <a:endParaRPr lang="en-US" dirty="0"/>
          </a:p>
        </p:txBody>
      </p:sp>
      <p:sp>
        <p:nvSpPr>
          <p:cNvPr id="4" name="Rectangle 3"/>
          <p:cNvSpPr/>
          <p:nvPr/>
        </p:nvSpPr>
        <p:spPr>
          <a:xfrm>
            <a:off x="497543" y="1559860"/>
            <a:ext cx="3738283" cy="4639235"/>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kumimoji="0" lang="ja-JP" altLang="en-US" dirty="0">
                <a:solidFill>
                  <a:srgbClr val="000000"/>
                </a:solidFill>
                <a:latin typeface="Meiryo" charset="-128"/>
                <a:ea typeface="Meiryo" charset="-128"/>
                <a:cs typeface="Meiryo" charset="-128"/>
              </a:rPr>
              <a:t>バーチャルスタッキングでネットワーク内の</a:t>
            </a:r>
            <a:r>
              <a:rPr kumimoji="0" lang="ja-JP" altLang="en-US" sz="2200" b="1" dirty="0">
                <a:solidFill>
                  <a:srgbClr val="000000"/>
                </a:solidFill>
                <a:latin typeface="Meiryo" charset="-128"/>
                <a:ea typeface="Meiryo" charset="-128"/>
                <a:cs typeface="Meiryo" charset="-128"/>
              </a:rPr>
              <a:t>全てのスイッチの全てのポート</a:t>
            </a:r>
            <a:r>
              <a:rPr kumimoji="0" lang="ja-JP" altLang="en-US" dirty="0">
                <a:solidFill>
                  <a:srgbClr val="000000"/>
                </a:solidFill>
                <a:latin typeface="Meiryo" charset="-128"/>
                <a:ea typeface="Meiryo" charset="-128"/>
                <a:cs typeface="Meiryo" charset="-128"/>
              </a:rPr>
              <a:t>を一元管理</a:t>
            </a:r>
            <a:endParaRPr kumimoji="0" lang="en-US" altLang="ja-JP" dirty="0">
              <a:solidFill>
                <a:srgbClr val="000000"/>
              </a:solidFill>
              <a:latin typeface="Meiryo" charset="-128"/>
              <a:ea typeface="Meiryo" charset="-128"/>
              <a:cs typeface="Meiryo" charset="-128"/>
            </a:endParaRPr>
          </a:p>
          <a:p>
            <a:pPr algn="just"/>
            <a:r>
              <a:rPr kumimoji="0" lang="ja-JP" altLang="en-US" dirty="0">
                <a:solidFill>
                  <a:srgbClr val="000000"/>
                </a:solidFill>
                <a:latin typeface="Meiryo" charset="-128"/>
                <a:ea typeface="Meiryo" charset="-128"/>
                <a:cs typeface="Meiryo" charset="-128"/>
              </a:rPr>
              <a:t>設定コストの大幅削減と設定ミスによるセキュリティ問題を一掃</a:t>
            </a:r>
            <a:endParaRPr kumimoji="0" lang="en-US" dirty="0">
              <a:solidFill>
                <a:srgbClr val="000000"/>
              </a:solidFill>
              <a:latin typeface="Meiryo" charset="-128"/>
              <a:ea typeface="Meiryo" charset="-128"/>
              <a:cs typeface="Meiryo" charset="-128"/>
            </a:endParaRPr>
          </a:p>
        </p:txBody>
      </p:sp>
      <p:sp>
        <p:nvSpPr>
          <p:cNvPr id="5" name="Rectangle 4"/>
          <p:cNvSpPr/>
          <p:nvPr/>
        </p:nvSpPr>
        <p:spPr>
          <a:xfrm>
            <a:off x="4346136" y="1559860"/>
            <a:ext cx="3738283" cy="4639235"/>
          </a:xfrm>
          <a:prstGeom prst="rect">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kumimoji="0" lang="ja-JP" altLang="en-US" dirty="0">
                <a:solidFill>
                  <a:srgbClr val="000000"/>
                </a:solidFill>
                <a:latin typeface="Meiryo" charset="-128"/>
                <a:ea typeface="Meiryo" charset="-128"/>
                <a:cs typeface="Meiryo" charset="-128"/>
              </a:rPr>
              <a:t>ネットワークトポロジーを自動的に識別して表示</a:t>
            </a:r>
            <a:endParaRPr kumimoji="0" lang="en-US" altLang="ja-JP" dirty="0">
              <a:solidFill>
                <a:srgbClr val="000000"/>
              </a:solidFill>
              <a:latin typeface="Meiryo" charset="-128"/>
              <a:ea typeface="Meiryo" charset="-128"/>
              <a:cs typeface="Meiryo" charset="-128"/>
            </a:endParaRPr>
          </a:p>
          <a:p>
            <a:pPr algn="just"/>
            <a:endParaRPr kumimoji="0" lang="en-US" altLang="ja-JP" dirty="0">
              <a:solidFill>
                <a:srgbClr val="000000"/>
              </a:solidFill>
              <a:latin typeface="Meiryo" charset="-128"/>
              <a:ea typeface="Meiryo" charset="-128"/>
              <a:cs typeface="Meiryo" charset="-128"/>
            </a:endParaRPr>
          </a:p>
          <a:p>
            <a:pPr algn="just"/>
            <a:endParaRPr kumimoji="0" lang="en-US" altLang="ja-JP" dirty="0">
              <a:solidFill>
                <a:srgbClr val="000000"/>
              </a:solidFill>
              <a:latin typeface="Meiryo" charset="-128"/>
              <a:ea typeface="Meiryo" charset="-128"/>
              <a:cs typeface="Meiryo" charset="-128"/>
            </a:endParaRPr>
          </a:p>
          <a:p>
            <a:pPr algn="just"/>
            <a:endParaRPr kumimoji="0" lang="en-US" altLang="ja-JP" dirty="0">
              <a:solidFill>
                <a:srgbClr val="000000"/>
              </a:solidFill>
              <a:latin typeface="Meiryo" charset="-128"/>
              <a:ea typeface="Meiryo" charset="-128"/>
              <a:cs typeface="Meiryo" charset="-128"/>
            </a:endParaRPr>
          </a:p>
          <a:p>
            <a:pPr algn="just"/>
            <a:endParaRPr kumimoji="0" lang="en-US" altLang="ja-JP" dirty="0">
              <a:solidFill>
                <a:srgbClr val="000000"/>
              </a:solidFill>
              <a:latin typeface="Meiryo" charset="-128"/>
              <a:ea typeface="Meiryo" charset="-128"/>
              <a:cs typeface="Meiryo" charset="-128"/>
            </a:endParaRPr>
          </a:p>
          <a:p>
            <a:pPr algn="just"/>
            <a:endParaRPr kumimoji="0" lang="en-US" altLang="ja-JP" dirty="0">
              <a:solidFill>
                <a:srgbClr val="000000"/>
              </a:solidFill>
              <a:latin typeface="Meiryo" charset="-128"/>
              <a:ea typeface="Meiryo" charset="-128"/>
              <a:cs typeface="Meiryo" charset="-128"/>
            </a:endParaRPr>
          </a:p>
          <a:p>
            <a:pPr algn="just"/>
            <a:endParaRPr kumimoji="0" lang="en-US" altLang="ja-JP" dirty="0">
              <a:solidFill>
                <a:srgbClr val="000000"/>
              </a:solidFill>
              <a:latin typeface="Meiryo" charset="-128"/>
              <a:ea typeface="Meiryo" charset="-128"/>
              <a:cs typeface="Meiryo" charset="-128"/>
            </a:endParaRPr>
          </a:p>
          <a:p>
            <a:pPr algn="just"/>
            <a:endParaRPr kumimoji="0" lang="en-US" altLang="ja-JP" dirty="0">
              <a:solidFill>
                <a:srgbClr val="000000"/>
              </a:solidFill>
              <a:latin typeface="Meiryo" charset="-128"/>
              <a:ea typeface="Meiryo" charset="-128"/>
              <a:cs typeface="Meiryo" charset="-128"/>
            </a:endParaRPr>
          </a:p>
          <a:p>
            <a:pPr algn="just"/>
            <a:endParaRPr kumimoji="0" lang="en-US" altLang="ja-JP" dirty="0">
              <a:solidFill>
                <a:srgbClr val="000000"/>
              </a:solidFill>
              <a:latin typeface="Meiryo" charset="-128"/>
              <a:ea typeface="Meiryo" charset="-128"/>
              <a:cs typeface="Meiryo" charset="-128"/>
            </a:endParaRPr>
          </a:p>
          <a:p>
            <a:pPr algn="just"/>
            <a:r>
              <a:rPr kumimoji="0" lang="ja-JP" altLang="en-US" dirty="0">
                <a:solidFill>
                  <a:srgbClr val="000000"/>
                </a:solidFill>
                <a:latin typeface="Meiryo" charset="-128"/>
                <a:ea typeface="Meiryo" charset="-128"/>
                <a:cs typeface="Meiryo" charset="-128"/>
              </a:rPr>
              <a:t>有線端末のアプリケーション通信を可視化</a:t>
            </a:r>
            <a:endParaRPr kumimoji="0" lang="en-US" altLang="ja-JP" dirty="0">
              <a:solidFill>
                <a:srgbClr val="000000"/>
              </a:solidFill>
              <a:latin typeface="Meiryo" charset="-128"/>
              <a:ea typeface="Meiryo" charset="-128"/>
              <a:cs typeface="Meiryo" charset="-128"/>
            </a:endParaRPr>
          </a:p>
        </p:txBody>
      </p:sp>
      <p:sp>
        <p:nvSpPr>
          <p:cNvPr id="6" name="Rectangle 5"/>
          <p:cNvSpPr/>
          <p:nvPr/>
        </p:nvSpPr>
        <p:spPr>
          <a:xfrm>
            <a:off x="8194730" y="1559860"/>
            <a:ext cx="3738283" cy="4639235"/>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kumimoji="0" lang="ja-JP" altLang="en-US" dirty="0">
                <a:solidFill>
                  <a:srgbClr val="000000"/>
                </a:solidFill>
                <a:latin typeface="Meiryo" charset="-128"/>
                <a:ea typeface="Meiryo" charset="-128"/>
                <a:cs typeface="Meiryo" charset="-128"/>
              </a:rPr>
              <a:t>時間帯に応じて</a:t>
            </a:r>
            <a:r>
              <a:rPr kumimoji="0" lang="en-US" dirty="0" err="1">
                <a:solidFill>
                  <a:srgbClr val="000000"/>
                </a:solidFill>
                <a:latin typeface="Meiryo" charset="-128"/>
                <a:ea typeface="Meiryo" charset="-128"/>
                <a:cs typeface="Meiryo" charset="-128"/>
              </a:rPr>
              <a:t>PoE</a:t>
            </a:r>
            <a:r>
              <a:rPr kumimoji="0" lang="ja-JP" altLang="en-US" dirty="0">
                <a:solidFill>
                  <a:srgbClr val="000000"/>
                </a:solidFill>
                <a:latin typeface="Meiryo" charset="-128"/>
                <a:ea typeface="Meiryo" charset="-128"/>
                <a:cs typeface="Meiryo" charset="-128"/>
              </a:rPr>
              <a:t>ポートのオン・オフを自動化することで消費電力を削減</a:t>
            </a:r>
            <a:endParaRPr kumimoji="0" lang="en-US" dirty="0">
              <a:solidFill>
                <a:srgbClr val="000000"/>
              </a:solidFill>
              <a:latin typeface="Meiryo" charset="-128"/>
              <a:ea typeface="Meiryo" charset="-128"/>
              <a:cs typeface="Meiryo" charset="-128"/>
            </a:endParaRPr>
          </a:p>
          <a:p>
            <a:pPr algn="just"/>
            <a:endParaRPr kumimoji="0" lang="en-US" dirty="0">
              <a:solidFill>
                <a:srgbClr val="000000"/>
              </a:solidFill>
              <a:latin typeface="Meiryo" charset="-128"/>
              <a:ea typeface="Meiryo" charset="-128"/>
              <a:cs typeface="Meiryo" charset="-128"/>
            </a:endParaRPr>
          </a:p>
          <a:p>
            <a:pPr algn="just"/>
            <a:endParaRPr kumimoji="0" lang="en-US" dirty="0">
              <a:solidFill>
                <a:srgbClr val="000000"/>
              </a:solidFill>
              <a:latin typeface="Meiryo" charset="-128"/>
              <a:ea typeface="Meiryo" charset="-128"/>
              <a:cs typeface="Meiryo" charset="-128"/>
            </a:endParaRPr>
          </a:p>
          <a:p>
            <a:pPr algn="just"/>
            <a:endParaRPr kumimoji="0" lang="en-US" dirty="0">
              <a:solidFill>
                <a:srgbClr val="000000"/>
              </a:solidFill>
              <a:latin typeface="Meiryo" charset="-128"/>
              <a:ea typeface="Meiryo" charset="-128"/>
              <a:cs typeface="Meiryo" charset="-128"/>
            </a:endParaRPr>
          </a:p>
          <a:p>
            <a:pPr algn="just"/>
            <a:endParaRPr kumimoji="0" lang="en-US" dirty="0">
              <a:solidFill>
                <a:srgbClr val="000000"/>
              </a:solidFill>
              <a:latin typeface="Meiryo" charset="-128"/>
              <a:ea typeface="Meiryo" charset="-128"/>
              <a:cs typeface="Meiryo" charset="-128"/>
            </a:endParaRPr>
          </a:p>
          <a:p>
            <a:pPr algn="just"/>
            <a:endParaRPr kumimoji="0" lang="en-US" dirty="0">
              <a:solidFill>
                <a:srgbClr val="000000"/>
              </a:solidFill>
              <a:latin typeface="Meiryo" charset="-128"/>
              <a:ea typeface="Meiryo" charset="-128"/>
              <a:cs typeface="Meiryo" charset="-128"/>
            </a:endParaRPr>
          </a:p>
          <a:p>
            <a:pPr algn="just"/>
            <a:r>
              <a:rPr kumimoji="0" lang="ja-JP" altLang="en-US" dirty="0">
                <a:solidFill>
                  <a:srgbClr val="000000"/>
                </a:solidFill>
                <a:latin typeface="Meiryo" charset="-128"/>
                <a:ea typeface="Meiryo" charset="-128"/>
                <a:cs typeface="Meiryo" charset="-128"/>
              </a:rPr>
              <a:t>リモートから任意のポートのパケットキャプチャの取得やケーブルテストを実施。障害時の迅速な対応と現地スタッフ派遣コストを大幅削減</a:t>
            </a:r>
            <a:endParaRPr kumimoji="0" lang="en-US" altLang="ja-JP" dirty="0">
              <a:solidFill>
                <a:srgbClr val="000000"/>
              </a:solidFill>
              <a:latin typeface="Meiryo" charset="-128"/>
              <a:ea typeface="Meiryo" charset="-128"/>
              <a:cs typeface="Meiryo" charset="-128"/>
            </a:endParaRPr>
          </a:p>
        </p:txBody>
      </p:sp>
      <p:sp>
        <p:nvSpPr>
          <p:cNvPr id="7" name="Rectangle 6"/>
          <p:cNvSpPr/>
          <p:nvPr/>
        </p:nvSpPr>
        <p:spPr>
          <a:xfrm>
            <a:off x="497543" y="752989"/>
            <a:ext cx="3738283" cy="7396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ja-JP" altLang="en-US" sz="2700" b="1" dirty="0">
                <a:solidFill>
                  <a:srgbClr val="FFFFFF"/>
                </a:solidFill>
                <a:latin typeface="Meiryo" charset="-128"/>
                <a:ea typeface="Meiryo" charset="-128"/>
                <a:cs typeface="Meiryo" charset="-128"/>
              </a:rPr>
              <a:t>管理性</a:t>
            </a:r>
            <a:endParaRPr kumimoji="0" lang="en-US" altLang="ja-JP" sz="2700" b="1" dirty="0">
              <a:solidFill>
                <a:srgbClr val="FFFFFF"/>
              </a:solidFill>
              <a:latin typeface="Meiryo" charset="-128"/>
              <a:ea typeface="Meiryo" charset="-128"/>
              <a:cs typeface="Meiryo" charset="-128"/>
            </a:endParaRPr>
          </a:p>
          <a:p>
            <a:pPr algn="ctr"/>
            <a:r>
              <a:rPr kumimoji="0" lang="ja-JP" altLang="en-US" sz="2000" b="1" dirty="0">
                <a:solidFill>
                  <a:srgbClr val="FFFFFF"/>
                </a:solidFill>
                <a:latin typeface="Meiryo" charset="-128"/>
                <a:ea typeface="Meiryo" charset="-128"/>
                <a:cs typeface="Meiryo" charset="-128"/>
              </a:rPr>
              <a:t>とにかく設定が簡単！</a:t>
            </a:r>
            <a:endParaRPr kumimoji="0" lang="en-US" sz="2000" b="1" dirty="0">
              <a:solidFill>
                <a:srgbClr val="FFFFFF"/>
              </a:solidFill>
              <a:latin typeface="Meiryo" charset="-128"/>
              <a:ea typeface="Meiryo" charset="-128"/>
              <a:cs typeface="Meiryo" charset="-128"/>
            </a:endParaRPr>
          </a:p>
        </p:txBody>
      </p:sp>
      <p:sp>
        <p:nvSpPr>
          <p:cNvPr id="8" name="Rectangle 7"/>
          <p:cNvSpPr/>
          <p:nvPr/>
        </p:nvSpPr>
        <p:spPr>
          <a:xfrm>
            <a:off x="4346136" y="752989"/>
            <a:ext cx="3738283" cy="7396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ja-JP" altLang="en-US" sz="2700" b="1" dirty="0">
                <a:solidFill>
                  <a:srgbClr val="FFFFFF"/>
                </a:solidFill>
                <a:latin typeface="Meiryo" charset="-128"/>
                <a:ea typeface="Meiryo" charset="-128"/>
                <a:cs typeface="Meiryo" charset="-128"/>
              </a:rPr>
              <a:t>可視化</a:t>
            </a:r>
            <a:endParaRPr kumimoji="0" lang="en-US" altLang="ja-JP" sz="2700" b="1" dirty="0">
              <a:solidFill>
                <a:srgbClr val="FFFFFF"/>
              </a:solidFill>
              <a:latin typeface="Meiryo" charset="-128"/>
              <a:ea typeface="Meiryo" charset="-128"/>
              <a:cs typeface="Meiryo" charset="-128"/>
            </a:endParaRPr>
          </a:p>
          <a:p>
            <a:pPr algn="ctr"/>
            <a:r>
              <a:rPr kumimoji="0" lang="ja-JP" altLang="en-US" sz="2000" b="1" dirty="0">
                <a:solidFill>
                  <a:srgbClr val="FFFFFF"/>
                </a:solidFill>
                <a:latin typeface="Meiryo" charset="-128"/>
                <a:ea typeface="Meiryo" charset="-128"/>
                <a:cs typeface="Meiryo" charset="-128"/>
              </a:rPr>
              <a:t>自動的にネットワークを可視化</a:t>
            </a:r>
            <a:endParaRPr kumimoji="0" lang="en-US" sz="2000" b="1" dirty="0">
              <a:solidFill>
                <a:srgbClr val="FFFFFF"/>
              </a:solidFill>
              <a:latin typeface="Meiryo" charset="-128"/>
              <a:ea typeface="Meiryo" charset="-128"/>
              <a:cs typeface="Meiryo" charset="-128"/>
            </a:endParaRPr>
          </a:p>
        </p:txBody>
      </p:sp>
      <p:sp>
        <p:nvSpPr>
          <p:cNvPr id="9" name="Rectangle 8"/>
          <p:cNvSpPr/>
          <p:nvPr/>
        </p:nvSpPr>
        <p:spPr>
          <a:xfrm>
            <a:off x="8194730" y="752989"/>
            <a:ext cx="3738283" cy="739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ja-JP" altLang="en-US" sz="2700" b="1" dirty="0">
                <a:solidFill>
                  <a:srgbClr val="FFFFFF"/>
                </a:solidFill>
                <a:latin typeface="Meiryo" charset="-128"/>
                <a:ea typeface="Meiryo" charset="-128"/>
                <a:cs typeface="Meiryo" charset="-128"/>
              </a:rPr>
              <a:t>付加価値</a:t>
            </a:r>
            <a:endParaRPr kumimoji="0" lang="en-US" altLang="ja-JP" sz="2700" b="1" dirty="0">
              <a:solidFill>
                <a:srgbClr val="FFFFFF"/>
              </a:solidFill>
              <a:latin typeface="Meiryo" charset="-128"/>
              <a:ea typeface="Meiryo" charset="-128"/>
              <a:cs typeface="Meiryo" charset="-128"/>
            </a:endParaRPr>
          </a:p>
          <a:p>
            <a:pPr algn="ctr"/>
            <a:r>
              <a:rPr kumimoji="0" lang="ja-JP" altLang="en-US" sz="2000" b="1" dirty="0">
                <a:solidFill>
                  <a:srgbClr val="FFFFFF"/>
                </a:solidFill>
                <a:latin typeface="Meiryo" charset="-128"/>
                <a:ea typeface="Meiryo" charset="-128"/>
                <a:cs typeface="Meiryo" charset="-128"/>
              </a:rPr>
              <a:t>エコ</a:t>
            </a:r>
            <a:r>
              <a:rPr kumimoji="0" lang="en-US" altLang="ja-JP" sz="2000" b="1" dirty="0">
                <a:solidFill>
                  <a:srgbClr val="FFFFFF"/>
                </a:solidFill>
                <a:latin typeface="Meiryo" charset="-128"/>
                <a:ea typeface="Meiryo" charset="-128"/>
                <a:cs typeface="Meiryo" charset="-128"/>
              </a:rPr>
              <a:t>+OPEX</a:t>
            </a:r>
            <a:r>
              <a:rPr kumimoji="0" lang="ja-JP" altLang="en-US" sz="2000" b="1" dirty="0">
                <a:solidFill>
                  <a:srgbClr val="FFFFFF"/>
                </a:solidFill>
                <a:latin typeface="Meiryo" charset="-128"/>
                <a:ea typeface="Meiryo" charset="-128"/>
                <a:cs typeface="Meiryo" charset="-128"/>
              </a:rPr>
              <a:t>を削減</a:t>
            </a:r>
            <a:endParaRPr kumimoji="0" lang="en-US" sz="2000" b="1" dirty="0">
              <a:solidFill>
                <a:srgbClr val="FFFFFF"/>
              </a:solidFill>
              <a:latin typeface="Meiryo" charset="-128"/>
              <a:ea typeface="Meiryo" charset="-128"/>
              <a:cs typeface="Meiryo" charset="-128"/>
            </a:endParaRPr>
          </a:p>
        </p:txBody>
      </p:sp>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5269" y="3260068"/>
            <a:ext cx="2452356" cy="1330221"/>
          </a:xfrm>
          <a:prstGeom prst="rect">
            <a:avLst/>
          </a:prstGeom>
        </p:spPr>
      </p:pic>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5270" y="4853906"/>
            <a:ext cx="2239899" cy="1252286"/>
          </a:xfrm>
          <a:prstGeom prst="rect">
            <a:avLst/>
          </a:prstGeom>
        </p:spPr>
      </p:pic>
      <p:sp>
        <p:nvSpPr>
          <p:cNvPr id="18" name="TextBox 17"/>
          <p:cNvSpPr txBox="1"/>
          <p:nvPr/>
        </p:nvSpPr>
        <p:spPr>
          <a:xfrm>
            <a:off x="2067340" y="5133801"/>
            <a:ext cx="2168485" cy="535481"/>
          </a:xfrm>
          <a:prstGeom prst="borderCallout1">
            <a:avLst>
              <a:gd name="adj1" fmla="val -8571"/>
              <a:gd name="adj2" fmla="val 6059"/>
              <a:gd name="adj3" fmla="val -36190"/>
              <a:gd name="adj4" fmla="val -37656"/>
            </a:avLst>
          </a:prstGeom>
          <a:solidFill>
            <a:schemeClr val="accent1">
              <a:lumMod val="60000"/>
              <a:lumOff val="40000"/>
            </a:schemeClr>
          </a:solidFill>
          <a:ln>
            <a:solidFill>
              <a:schemeClr val="tx1">
                <a:lumMod val="50000"/>
              </a:schemeClr>
            </a:solidFill>
          </a:ln>
        </p:spPr>
        <p:txBody>
          <a:bodyPr wrap="square" rtlCol="0" anchor="ctr">
            <a:noAutofit/>
          </a:bodyPr>
          <a:lstStyle/>
          <a:p>
            <a:pPr algn="ctr"/>
            <a:r>
              <a:rPr kumimoji="0" lang="en-US" altLang="ja-JP" sz="1400" dirty="0">
                <a:solidFill>
                  <a:srgbClr val="A5A5A5">
                    <a:lumMod val="50000"/>
                  </a:srgbClr>
                </a:solidFill>
                <a:latin typeface="Meiryo" charset="-128"/>
                <a:ea typeface="Meiryo" charset="-128"/>
                <a:cs typeface="Meiryo" charset="-128"/>
              </a:rPr>
              <a:t>IP</a:t>
            </a:r>
            <a:r>
              <a:rPr kumimoji="0" lang="ja-JP" altLang="en-US" sz="1400" dirty="0">
                <a:solidFill>
                  <a:srgbClr val="A5A5A5">
                    <a:lumMod val="50000"/>
                  </a:srgbClr>
                </a:solidFill>
                <a:latin typeface="Meiryo" charset="-128"/>
                <a:ea typeface="Meiryo" charset="-128"/>
                <a:cs typeface="Meiryo" charset="-128"/>
              </a:rPr>
              <a:t>電話が接続しているポートだけ抽出して設定</a:t>
            </a:r>
            <a:endParaRPr kumimoji="0" lang="en-US" altLang="ja-JP" sz="1400" dirty="0">
              <a:solidFill>
                <a:srgbClr val="A5A5A5">
                  <a:lumMod val="50000"/>
                </a:srgbClr>
              </a:solidFill>
              <a:latin typeface="Meiryo" charset="-128"/>
              <a:ea typeface="Meiryo" charset="-128"/>
              <a:cs typeface="Meiryo" charset="-128"/>
            </a:endParaRPr>
          </a:p>
        </p:txBody>
      </p:sp>
      <p:sp>
        <p:nvSpPr>
          <p:cNvPr id="19" name="TextBox 18"/>
          <p:cNvSpPr txBox="1"/>
          <p:nvPr/>
        </p:nvSpPr>
        <p:spPr>
          <a:xfrm>
            <a:off x="2358571" y="3749042"/>
            <a:ext cx="1877255" cy="575053"/>
          </a:xfrm>
          <a:prstGeom prst="borderCallout1">
            <a:avLst>
              <a:gd name="adj1" fmla="val -6290"/>
              <a:gd name="adj2" fmla="val 20847"/>
              <a:gd name="adj3" fmla="val -28511"/>
              <a:gd name="adj4" fmla="val 1931"/>
            </a:avLst>
          </a:prstGeom>
          <a:solidFill>
            <a:schemeClr val="accent1">
              <a:lumMod val="60000"/>
              <a:lumOff val="40000"/>
            </a:schemeClr>
          </a:solidFill>
          <a:ln>
            <a:solidFill>
              <a:schemeClr val="tx1">
                <a:lumMod val="50000"/>
              </a:schemeClr>
            </a:solidFill>
          </a:ln>
        </p:spPr>
        <p:txBody>
          <a:bodyPr wrap="square" rtlCol="0" anchor="ctr">
            <a:noAutofit/>
          </a:bodyPr>
          <a:lstStyle/>
          <a:p>
            <a:pPr algn="just"/>
            <a:r>
              <a:rPr kumimoji="0" lang="ja-JP" altLang="en-US" sz="1400">
                <a:solidFill>
                  <a:srgbClr val="A5A5A5">
                    <a:lumMod val="50000"/>
                  </a:srgbClr>
                </a:solidFill>
                <a:latin typeface="Meiryo" charset="-128"/>
                <a:ea typeface="Meiryo" charset="-128"/>
                <a:cs typeface="Meiryo" charset="-128"/>
              </a:rPr>
              <a:t>ネットワーク上全てのポートを</a:t>
            </a:r>
            <a:r>
              <a:rPr kumimoji="0" lang="ja-JP" altLang="en-US" sz="1400" dirty="0">
                <a:solidFill>
                  <a:srgbClr val="A5A5A5">
                    <a:lumMod val="50000"/>
                  </a:srgbClr>
                </a:solidFill>
                <a:latin typeface="Meiryo" charset="-128"/>
                <a:ea typeface="Meiryo" charset="-128"/>
                <a:cs typeface="Meiryo" charset="-128"/>
              </a:rPr>
              <a:t>一元管理</a:t>
            </a:r>
            <a:endParaRPr kumimoji="0" lang="en-US" altLang="ja-JP" sz="1400" dirty="0">
              <a:solidFill>
                <a:srgbClr val="A5A5A5">
                  <a:lumMod val="50000"/>
                </a:srgbClr>
              </a:solidFill>
              <a:latin typeface="Meiryo" charset="-128"/>
              <a:ea typeface="Meiryo" charset="-128"/>
              <a:cs typeface="Meiryo" charset="-128"/>
            </a:endParaRPr>
          </a:p>
        </p:txBody>
      </p:sp>
      <p:sp>
        <p:nvSpPr>
          <p:cNvPr id="20" name="Rectangle 19"/>
          <p:cNvSpPr/>
          <p:nvPr/>
        </p:nvSpPr>
        <p:spPr>
          <a:xfrm flipV="1">
            <a:off x="1883666" y="3485422"/>
            <a:ext cx="474905" cy="11731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solidFill>
                <a:srgbClr val="FFFFFF"/>
              </a:solidFill>
              <a:latin typeface="Meiryo" charset="-128"/>
              <a:ea typeface="Meiryo" charset="-128"/>
              <a:cs typeface="Meiryo" charset="-128"/>
            </a:endParaRPr>
          </a:p>
        </p:txBody>
      </p:sp>
      <p:sp>
        <p:nvSpPr>
          <p:cNvPr id="21" name="Rectangle 20"/>
          <p:cNvSpPr/>
          <p:nvPr/>
        </p:nvSpPr>
        <p:spPr>
          <a:xfrm flipV="1">
            <a:off x="734570" y="4841782"/>
            <a:ext cx="474905" cy="11731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solidFill>
                <a:srgbClr val="FFFFFF"/>
              </a:solidFill>
              <a:latin typeface="Meiryo" charset="-128"/>
              <a:ea typeface="Meiryo" charset="-128"/>
              <a:cs typeface="Meiryo" charset="-128"/>
            </a:endParaRPr>
          </a:p>
        </p:txBody>
      </p:sp>
      <p:pic>
        <p:nvPicPr>
          <p:cNvPr id="22" name="Picture 2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32644" y="2909807"/>
            <a:ext cx="3167452" cy="1351298"/>
          </a:xfrm>
          <a:prstGeom prst="rect">
            <a:avLst/>
          </a:prstGeom>
        </p:spPr>
      </p:pic>
      <p:pic>
        <p:nvPicPr>
          <p:cNvPr id="23" name="Picture 2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773168" y="4928022"/>
            <a:ext cx="2862988" cy="1184134"/>
          </a:xfrm>
          <a:prstGeom prst="rect">
            <a:avLst/>
          </a:prstGeom>
        </p:spPr>
      </p:pic>
      <p:sp>
        <p:nvSpPr>
          <p:cNvPr id="24" name="TextBox 23"/>
          <p:cNvSpPr txBox="1"/>
          <p:nvPr/>
        </p:nvSpPr>
        <p:spPr>
          <a:xfrm>
            <a:off x="5449825" y="2183608"/>
            <a:ext cx="2503160" cy="639263"/>
          </a:xfrm>
          <a:prstGeom prst="borderCallout1">
            <a:avLst>
              <a:gd name="adj1" fmla="val 110723"/>
              <a:gd name="adj2" fmla="val 70771"/>
              <a:gd name="adj3" fmla="val 165295"/>
              <a:gd name="adj4" fmla="val 53074"/>
            </a:avLst>
          </a:prstGeom>
          <a:solidFill>
            <a:schemeClr val="accent1">
              <a:lumMod val="60000"/>
              <a:lumOff val="40000"/>
            </a:schemeClr>
          </a:solidFill>
          <a:ln>
            <a:solidFill>
              <a:schemeClr val="tx1">
                <a:lumMod val="50000"/>
              </a:schemeClr>
            </a:solidFill>
          </a:ln>
        </p:spPr>
        <p:txBody>
          <a:bodyPr wrap="square" rtlCol="0" anchor="ctr">
            <a:noAutofit/>
          </a:bodyPr>
          <a:lstStyle/>
          <a:p>
            <a:pPr algn="just"/>
            <a:r>
              <a:rPr kumimoji="0" lang="en-US" altLang="ja-JP" sz="1400" dirty="0">
                <a:solidFill>
                  <a:srgbClr val="A5A5A5">
                    <a:lumMod val="50000"/>
                  </a:srgbClr>
                </a:solidFill>
                <a:latin typeface="Meiryo" charset="-128"/>
                <a:ea typeface="Meiryo" charset="-128"/>
                <a:cs typeface="Meiryo" charset="-128"/>
              </a:rPr>
              <a:t>LLDP/CDP</a:t>
            </a:r>
            <a:r>
              <a:rPr kumimoji="0" lang="ja-JP" altLang="en-US" sz="1400" dirty="0">
                <a:solidFill>
                  <a:srgbClr val="A5A5A5">
                    <a:lumMod val="50000"/>
                  </a:srgbClr>
                </a:solidFill>
                <a:latin typeface="Meiryo" charset="-128"/>
                <a:ea typeface="Meiryo" charset="-128"/>
                <a:cs typeface="Meiryo" charset="-128"/>
              </a:rPr>
              <a:t>を使ってスイッチ、</a:t>
            </a:r>
            <a:r>
              <a:rPr kumimoji="0" lang="en-US" altLang="ja-JP" sz="1400" dirty="0">
                <a:solidFill>
                  <a:srgbClr val="A5A5A5">
                    <a:lumMod val="50000"/>
                  </a:srgbClr>
                </a:solidFill>
                <a:latin typeface="Meiryo" charset="-128"/>
                <a:ea typeface="Meiryo" charset="-128"/>
                <a:cs typeface="Meiryo" charset="-128"/>
              </a:rPr>
              <a:t>AP</a:t>
            </a:r>
            <a:r>
              <a:rPr kumimoji="0" lang="ja-JP" altLang="en-US" sz="1400" dirty="0">
                <a:solidFill>
                  <a:srgbClr val="A5A5A5">
                    <a:lumMod val="50000"/>
                  </a:srgbClr>
                </a:solidFill>
                <a:latin typeface="Meiryo" charset="-128"/>
                <a:ea typeface="Meiryo" charset="-128"/>
                <a:cs typeface="Meiryo" charset="-128"/>
              </a:rPr>
              <a:t>、カメラなどを自動識別</a:t>
            </a:r>
            <a:endParaRPr kumimoji="0" lang="en-US" altLang="ja-JP" sz="1400" dirty="0">
              <a:solidFill>
                <a:srgbClr val="A5A5A5">
                  <a:lumMod val="50000"/>
                </a:srgbClr>
              </a:solidFill>
              <a:latin typeface="Meiryo" charset="-128"/>
              <a:ea typeface="Meiryo" charset="-128"/>
              <a:cs typeface="Meiryo" charset="-128"/>
            </a:endParaRPr>
          </a:p>
        </p:txBody>
      </p:sp>
      <p:pic>
        <p:nvPicPr>
          <p:cNvPr id="25" name="Picture 2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88108" y="2358964"/>
            <a:ext cx="2171975" cy="1226493"/>
          </a:xfrm>
          <a:prstGeom prst="rect">
            <a:avLst/>
          </a:prstGeom>
        </p:spPr>
      </p:pic>
      <p:pic>
        <p:nvPicPr>
          <p:cNvPr id="26" name="Picture 2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81833" y="5017861"/>
            <a:ext cx="1450505" cy="1041032"/>
          </a:xfrm>
          <a:prstGeom prst="rect">
            <a:avLst/>
          </a:prstGeom>
        </p:spPr>
      </p:pic>
      <p:pic>
        <p:nvPicPr>
          <p:cNvPr id="27" name="Picture 2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91255" y="5306716"/>
            <a:ext cx="1961471" cy="648212"/>
          </a:xfrm>
          <a:prstGeom prst="rect">
            <a:avLst/>
          </a:prstGeom>
        </p:spPr>
      </p:pic>
    </p:spTree>
    <p:extLst>
      <p:ext uri="{BB962C8B-B14F-4D97-AF65-F5344CB8AC3E}">
        <p14:creationId xmlns:p14="http://schemas.microsoft.com/office/powerpoint/2010/main" val="1381087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graphicFrame>
        <p:nvGraphicFramePr>
          <p:cNvPr id="668" name="Shape 668"/>
          <p:cNvGraphicFramePr/>
          <p:nvPr>
            <p:extLst/>
          </p:nvPr>
        </p:nvGraphicFramePr>
        <p:xfrm>
          <a:off x="-1" y="1237801"/>
          <a:ext cx="12081057" cy="5116428"/>
        </p:xfrm>
        <a:graphic>
          <a:graphicData uri="http://schemas.openxmlformats.org/drawingml/2006/table">
            <a:tbl>
              <a:tblPr bandRow="1">
                <a:tableStyleId>{2D5ABB26-0587-4C30-8999-92F81FD0307C}</a:tableStyleId>
              </a:tblPr>
              <a:tblGrid>
                <a:gridCol w="1269951">
                  <a:extLst>
                    <a:ext uri="{9D8B030D-6E8A-4147-A177-3AD203B41FA5}">
                      <a16:colId xmlns:a16="http://schemas.microsoft.com/office/drawing/2014/main" val="20000"/>
                    </a:ext>
                  </a:extLst>
                </a:gridCol>
                <a:gridCol w="1373324">
                  <a:extLst>
                    <a:ext uri="{9D8B030D-6E8A-4147-A177-3AD203B41FA5}">
                      <a16:colId xmlns:a16="http://schemas.microsoft.com/office/drawing/2014/main" val="20001"/>
                    </a:ext>
                  </a:extLst>
                </a:gridCol>
                <a:gridCol w="1492131">
                  <a:extLst>
                    <a:ext uri="{9D8B030D-6E8A-4147-A177-3AD203B41FA5}">
                      <a16:colId xmlns:a16="http://schemas.microsoft.com/office/drawing/2014/main" val="20002"/>
                    </a:ext>
                  </a:extLst>
                </a:gridCol>
                <a:gridCol w="1594170">
                  <a:extLst>
                    <a:ext uri="{9D8B030D-6E8A-4147-A177-3AD203B41FA5}">
                      <a16:colId xmlns:a16="http://schemas.microsoft.com/office/drawing/2014/main" val="20003"/>
                    </a:ext>
                  </a:extLst>
                </a:gridCol>
                <a:gridCol w="1593419">
                  <a:extLst>
                    <a:ext uri="{9D8B030D-6E8A-4147-A177-3AD203B41FA5}">
                      <a16:colId xmlns:a16="http://schemas.microsoft.com/office/drawing/2014/main" val="20004"/>
                    </a:ext>
                  </a:extLst>
                </a:gridCol>
                <a:gridCol w="1518016">
                  <a:extLst>
                    <a:ext uri="{9D8B030D-6E8A-4147-A177-3AD203B41FA5}">
                      <a16:colId xmlns:a16="http://schemas.microsoft.com/office/drawing/2014/main" val="20005"/>
                    </a:ext>
                  </a:extLst>
                </a:gridCol>
                <a:gridCol w="1620023">
                  <a:extLst>
                    <a:ext uri="{9D8B030D-6E8A-4147-A177-3AD203B41FA5}">
                      <a16:colId xmlns:a16="http://schemas.microsoft.com/office/drawing/2014/main" val="20006"/>
                    </a:ext>
                  </a:extLst>
                </a:gridCol>
                <a:gridCol w="1620023">
                  <a:extLst>
                    <a:ext uri="{9D8B030D-6E8A-4147-A177-3AD203B41FA5}">
                      <a16:colId xmlns:a16="http://schemas.microsoft.com/office/drawing/2014/main" val="1316099563"/>
                    </a:ext>
                  </a:extLst>
                </a:gridCol>
              </a:tblGrid>
              <a:tr h="1054663">
                <a:tc>
                  <a:txBody>
                    <a:bodyPr/>
                    <a:lstStyle/>
                    <a:p>
                      <a:pPr marL="0" marR="0" lvl="0" indent="0" algn="l" rtl="0">
                        <a:spcBef>
                          <a:spcPts val="0"/>
                        </a:spcBef>
                        <a:buSzPct val="25000"/>
                        <a:buNone/>
                      </a:pPr>
                      <a:endParaRPr sz="1900" dirty="0"/>
                    </a:p>
                  </a:txBody>
                  <a:tcPr marL="45734" marR="45734" marT="22867" marB="22867"/>
                </a:tc>
                <a:tc>
                  <a:txBody>
                    <a:bodyPr/>
                    <a:lstStyle/>
                    <a:p>
                      <a:pPr marL="0" marR="0" lvl="0" indent="0" algn="ctr" defTabSz="685777" rtl="0" eaLnBrk="1" fontAlgn="auto" latinLnBrk="0" hangingPunct="1">
                        <a:lnSpc>
                          <a:spcPct val="100000"/>
                        </a:lnSpc>
                        <a:spcBef>
                          <a:spcPts val="0"/>
                        </a:spcBef>
                        <a:spcAft>
                          <a:spcPts val="0"/>
                        </a:spcAft>
                        <a:buClrTx/>
                        <a:buSzPct val="25000"/>
                        <a:buFontTx/>
                        <a:buNone/>
                        <a:tabLst/>
                        <a:defRPr/>
                      </a:pPr>
                      <a:r>
                        <a:rPr lang="en-US" sz="1600" b="1" kern="0" dirty="0">
                          <a:solidFill>
                            <a:schemeClr val="tx2"/>
                          </a:solidFill>
                          <a:latin typeface="Arial" panose="020B0604020202020204" pitchFamily="34" charset="0"/>
                          <a:ea typeface="Arial"/>
                          <a:cs typeface="Arial" panose="020B0604020202020204" pitchFamily="34" charset="0"/>
                          <a:sym typeface="Arial"/>
                        </a:rPr>
                        <a:t>MS120-8</a:t>
                      </a:r>
                    </a:p>
                  </a:txBody>
                  <a:tcPr marL="45734" marR="45734" marT="22867" marB="22867"/>
                </a:tc>
                <a:tc>
                  <a:txBody>
                    <a:bodyPr/>
                    <a:lstStyle/>
                    <a:p>
                      <a:pPr marL="0" marR="0" lvl="0" indent="0" algn="ctr" rtl="0">
                        <a:spcBef>
                          <a:spcPts val="0"/>
                        </a:spcBef>
                        <a:buSzPct val="25000"/>
                        <a:buNone/>
                      </a:pPr>
                      <a:r>
                        <a:rPr lang="en-US" sz="1600" b="1" kern="0" dirty="0">
                          <a:solidFill>
                            <a:schemeClr val="tx2"/>
                          </a:solidFill>
                          <a:latin typeface="Arial" panose="020B0604020202020204" pitchFamily="34" charset="0"/>
                          <a:ea typeface="Arial"/>
                          <a:cs typeface="Arial" panose="020B0604020202020204" pitchFamily="34" charset="0"/>
                          <a:sym typeface="Arial"/>
                        </a:rPr>
                        <a:t>MS120-24/48</a:t>
                      </a:r>
                      <a:endParaRPr sz="1600" b="1" dirty="0">
                        <a:solidFill>
                          <a:schemeClr val="tx2"/>
                        </a:solidFill>
                        <a:latin typeface="Arial" panose="020B0604020202020204" pitchFamily="34" charset="0"/>
                        <a:cs typeface="Arial" panose="020B0604020202020204" pitchFamily="34" charset="0"/>
                      </a:endParaRPr>
                    </a:p>
                  </a:txBody>
                  <a:tcPr marL="45734" marR="45734" marT="22867" marB="22867">
                    <a:lnB>
                      <a:noFill/>
                    </a:lnB>
                  </a:tcPr>
                </a:tc>
                <a:tc>
                  <a:txBody>
                    <a:bodyPr/>
                    <a:lstStyle/>
                    <a:p>
                      <a:pPr marL="0" marR="0" lvl="0" indent="0" algn="ctr" rtl="0">
                        <a:spcBef>
                          <a:spcPts val="0"/>
                        </a:spcBef>
                        <a:buSzPct val="25000"/>
                        <a:buNone/>
                      </a:pPr>
                      <a:r>
                        <a:rPr lang="en-US" sz="1600" b="1" dirty="0">
                          <a:solidFill>
                            <a:schemeClr val="tx2"/>
                          </a:solidFill>
                          <a:latin typeface="Arial" panose="020B0604020202020204" pitchFamily="34" charset="0"/>
                          <a:cs typeface="Arial" panose="020B0604020202020204" pitchFamily="34" charset="0"/>
                        </a:rPr>
                        <a:t>MS210</a:t>
                      </a:r>
                      <a:endParaRPr sz="1600" b="1" dirty="0">
                        <a:solidFill>
                          <a:schemeClr val="tx2"/>
                        </a:solidFill>
                        <a:latin typeface="Arial" panose="020B0604020202020204" pitchFamily="34" charset="0"/>
                        <a:cs typeface="Arial" panose="020B0604020202020204" pitchFamily="34" charset="0"/>
                      </a:endParaRPr>
                    </a:p>
                  </a:txBody>
                  <a:tcPr marL="45734" marR="45734" marT="22867" marB="22867">
                    <a:lnB>
                      <a:noFill/>
                    </a:lnB>
                  </a:tcPr>
                </a:tc>
                <a:tc>
                  <a:txBody>
                    <a:bodyPr/>
                    <a:lstStyle/>
                    <a:p>
                      <a:pPr marL="0" marR="0" lvl="0" indent="0" algn="ctr" rtl="0">
                        <a:spcBef>
                          <a:spcPts val="0"/>
                        </a:spcBef>
                        <a:buSzPct val="25000"/>
                        <a:buNone/>
                      </a:pPr>
                      <a:r>
                        <a:rPr lang="en-US" sz="1600" b="1" dirty="0">
                          <a:solidFill>
                            <a:schemeClr val="tx2"/>
                          </a:solidFill>
                          <a:latin typeface="Arial" panose="020B0604020202020204" pitchFamily="34" charset="0"/>
                          <a:cs typeface="Arial" panose="020B0604020202020204" pitchFamily="34" charset="0"/>
                        </a:rPr>
                        <a:t>MS225</a:t>
                      </a:r>
                      <a:endParaRPr sz="1600" b="1" dirty="0">
                        <a:solidFill>
                          <a:schemeClr val="tx2"/>
                        </a:solidFill>
                        <a:latin typeface="Arial" panose="020B0604020202020204" pitchFamily="34" charset="0"/>
                        <a:cs typeface="Arial" panose="020B0604020202020204" pitchFamily="34" charset="0"/>
                      </a:endParaRPr>
                    </a:p>
                  </a:txBody>
                  <a:tcPr marL="45734" marR="45734" marT="22867" marB="22867"/>
                </a:tc>
                <a:tc>
                  <a:txBody>
                    <a:bodyPr/>
                    <a:lstStyle/>
                    <a:p>
                      <a:pPr marL="0" marR="0" lvl="0" indent="0" algn="ctr" rtl="0">
                        <a:spcBef>
                          <a:spcPts val="0"/>
                        </a:spcBef>
                        <a:buSzPct val="25000"/>
                        <a:buNone/>
                      </a:pPr>
                      <a:r>
                        <a:rPr lang="en-US" sz="1600" b="1" dirty="0">
                          <a:solidFill>
                            <a:schemeClr val="tx2"/>
                          </a:solidFill>
                          <a:latin typeface="Arial" panose="020B0604020202020204" pitchFamily="34" charset="0"/>
                          <a:cs typeface="Arial" panose="020B0604020202020204" pitchFamily="34" charset="0"/>
                        </a:rPr>
                        <a:t>MS250</a:t>
                      </a:r>
                      <a:endParaRPr sz="1600" b="1" dirty="0">
                        <a:solidFill>
                          <a:schemeClr val="tx2"/>
                        </a:solidFill>
                        <a:latin typeface="Arial" panose="020B0604020202020204" pitchFamily="34" charset="0"/>
                        <a:cs typeface="Arial" panose="020B0604020202020204" pitchFamily="34" charset="0"/>
                      </a:endParaRPr>
                    </a:p>
                  </a:txBody>
                  <a:tcPr marL="45734" marR="45734" marT="22867" marB="22867"/>
                </a:tc>
                <a:tc>
                  <a:txBody>
                    <a:bodyPr/>
                    <a:lstStyle/>
                    <a:p>
                      <a:pPr marL="0" marR="0" lvl="0" indent="0" algn="ctr" rtl="0">
                        <a:spcBef>
                          <a:spcPts val="0"/>
                        </a:spcBef>
                        <a:buSzPct val="25000"/>
                        <a:buNone/>
                      </a:pPr>
                      <a:r>
                        <a:rPr lang="en-US" sz="1600" b="1" dirty="0">
                          <a:solidFill>
                            <a:schemeClr val="tx2"/>
                          </a:solidFill>
                          <a:latin typeface="Arial" panose="020B0604020202020204" pitchFamily="34" charset="0"/>
                          <a:cs typeface="Arial" panose="020B0604020202020204" pitchFamily="34" charset="0"/>
                        </a:rPr>
                        <a:t>MS350</a:t>
                      </a:r>
                      <a:endParaRPr sz="1600" b="1" dirty="0">
                        <a:solidFill>
                          <a:schemeClr val="tx2"/>
                        </a:solidFill>
                        <a:latin typeface="Arial" panose="020B0604020202020204" pitchFamily="34" charset="0"/>
                        <a:cs typeface="Arial" panose="020B0604020202020204" pitchFamily="34" charset="0"/>
                      </a:endParaRPr>
                    </a:p>
                  </a:txBody>
                  <a:tcPr marL="45734" marR="45734" marT="22867" marB="22867"/>
                </a:tc>
                <a:tc>
                  <a:txBody>
                    <a:bodyPr/>
                    <a:lstStyle/>
                    <a:p>
                      <a:pPr marL="0" marR="0" lvl="0" indent="0" algn="ctr" rtl="0">
                        <a:spcBef>
                          <a:spcPts val="0"/>
                        </a:spcBef>
                        <a:buSzPct val="25000"/>
                        <a:buNone/>
                      </a:pPr>
                      <a:r>
                        <a:rPr lang="en-US" sz="1600" b="1" dirty="0">
                          <a:solidFill>
                            <a:schemeClr val="tx2"/>
                          </a:solidFill>
                          <a:latin typeface="Arial" panose="020B0604020202020204" pitchFamily="34" charset="0"/>
                          <a:cs typeface="Arial" panose="020B0604020202020204" pitchFamily="34" charset="0"/>
                        </a:rPr>
                        <a:t>MS355</a:t>
                      </a:r>
                      <a:endParaRPr sz="1600" b="1" dirty="0">
                        <a:solidFill>
                          <a:schemeClr val="tx2"/>
                        </a:solidFill>
                        <a:latin typeface="Arial" panose="020B0604020202020204" pitchFamily="34" charset="0"/>
                        <a:cs typeface="Arial" panose="020B0604020202020204" pitchFamily="34" charset="0"/>
                      </a:endParaRPr>
                    </a:p>
                  </a:txBody>
                  <a:tcPr marL="45734" marR="45734" marT="22867" marB="22867">
                    <a:solidFill>
                      <a:schemeClr val="accent2">
                        <a:lumMod val="40000"/>
                        <a:lumOff val="60000"/>
                      </a:schemeClr>
                    </a:solidFill>
                  </a:tcPr>
                </a:tc>
                <a:extLst>
                  <a:ext uri="{0D108BD9-81ED-4DB2-BD59-A6C34878D82A}">
                    <a16:rowId xmlns:a16="http://schemas.microsoft.com/office/drawing/2014/main" val="10000"/>
                  </a:ext>
                </a:extLst>
              </a:tr>
              <a:tr h="556904">
                <a:tc>
                  <a:txBody>
                    <a:bodyPr/>
                    <a:lstStyle/>
                    <a:p>
                      <a:pPr marL="0" marR="0" lvl="1" indent="0" algn="l" rtl="0">
                        <a:spcBef>
                          <a:spcPts val="0"/>
                        </a:spcBef>
                        <a:buSzPct val="25000"/>
                        <a:buNone/>
                      </a:pPr>
                      <a:endParaRPr sz="1200" u="none" strike="noStrike" cap="none" dirty="0">
                        <a:solidFill>
                          <a:schemeClr val="tx1"/>
                        </a:solidFill>
                        <a:latin typeface="Arial"/>
                        <a:ea typeface="Arial"/>
                        <a:cs typeface="Arial"/>
                        <a:sym typeface="Arial"/>
                      </a:endParaRPr>
                    </a:p>
                  </a:txBody>
                  <a:tcPr marL="45734" marR="45734" marT="22867" marB="22867" anchor="ctr">
                    <a:solidFill>
                      <a:schemeClr val="bg2"/>
                    </a:solidFill>
                  </a:tcPr>
                </a:tc>
                <a:tc>
                  <a:txBody>
                    <a:bodyPr/>
                    <a:lstStyle/>
                    <a:p>
                      <a:pPr marL="12700" marR="0" lvl="1" indent="0" algn="ctr" rtl="0">
                        <a:lnSpc>
                          <a:spcPct val="100000"/>
                        </a:lnSpc>
                        <a:spcBef>
                          <a:spcPts val="0"/>
                        </a:spcBef>
                        <a:spcAft>
                          <a:spcPts val="0"/>
                        </a:spcAft>
                        <a:buSzPct val="25000"/>
                        <a:buNone/>
                      </a:pPr>
                      <a:r>
                        <a:rPr lang="ja-JP" altLang="en-US" sz="1100" u="none" strike="noStrike" cap="none">
                          <a:solidFill>
                            <a:schemeClr val="tx1"/>
                          </a:solidFill>
                          <a:latin typeface="Arial" panose="020B0604020202020204" pitchFamily="34" charset="0"/>
                          <a:cs typeface="Arial" panose="020B0604020202020204" pitchFamily="34" charset="0"/>
                          <a:sym typeface="Arial"/>
                        </a:rPr>
                        <a:t>コンパクト</a:t>
                      </a:r>
                    </a:p>
                  </a:txBody>
                  <a:tcPr marL="91434" marR="22867" marT="68567" marB="68567" anchor="ctr">
                    <a:lnR>
                      <a:noFill/>
                    </a:lnR>
                    <a:solidFill>
                      <a:schemeClr val="bg1">
                        <a:lumMod val="20000"/>
                        <a:lumOff val="80000"/>
                      </a:schemeClr>
                    </a:solidFill>
                  </a:tcPr>
                </a:tc>
                <a:tc>
                  <a:txBody>
                    <a:bodyPr/>
                    <a:lstStyle/>
                    <a:p>
                      <a:pPr marL="0" marR="0" lvl="0" indent="0" algn="ctr" rtl="0">
                        <a:lnSpc>
                          <a:spcPct val="100000"/>
                        </a:lnSpc>
                        <a:spcBef>
                          <a:spcPts val="0"/>
                        </a:spcBef>
                        <a:spcAft>
                          <a:spcPts val="0"/>
                        </a:spcAft>
                        <a:buSzPct val="25000"/>
                        <a:buNone/>
                      </a:pPr>
                      <a:r>
                        <a:rPr lang="ja-JP" altLang="en-US" sz="1100">
                          <a:solidFill>
                            <a:schemeClr val="tx1"/>
                          </a:solidFill>
                          <a:latin typeface="Arial" panose="020B0604020202020204" pitchFamily="34" charset="0"/>
                          <a:cs typeface="Arial" panose="020B0604020202020204" pitchFamily="34" charset="0"/>
                          <a:sym typeface="Arial"/>
                        </a:rPr>
                        <a:t>小規模拠点・</a:t>
                      </a:r>
                      <a:r>
                        <a:rPr lang="en-US" sz="1100" dirty="0">
                          <a:solidFill>
                            <a:schemeClr val="tx1"/>
                          </a:solidFill>
                          <a:latin typeface="Arial" panose="020B0604020202020204" pitchFamily="34" charset="0"/>
                          <a:cs typeface="Arial" panose="020B0604020202020204" pitchFamily="34" charset="0"/>
                          <a:sym typeface="Arial"/>
                        </a:rPr>
                        <a:t>SOHO</a:t>
                      </a:r>
                    </a:p>
                  </a:txBody>
                  <a:tcPr marL="91434" marR="22867" marT="68567" marB="68567" anchor="ctr">
                    <a:lnL>
                      <a:noFill/>
                    </a:lnL>
                    <a:lnR>
                      <a:noFill/>
                    </a:lnR>
                    <a:lnT>
                      <a:noFill/>
                    </a:lnT>
                    <a:lnB>
                      <a:noFill/>
                    </a:lnB>
                    <a:lnTlToBr w="12700" cmpd="sng">
                      <a:noFill/>
                      <a:prstDash val="solid"/>
                    </a:lnTlToBr>
                    <a:lnBlToTr w="12700" cmpd="sng">
                      <a:noFill/>
                      <a:prstDash val="solid"/>
                    </a:lnBlToTr>
                    <a:solidFill>
                      <a:schemeClr val="bg1">
                        <a:lumMod val="20000"/>
                        <a:lumOff val="80000"/>
                      </a:schemeClr>
                    </a:solidFill>
                  </a:tcPr>
                </a:tc>
                <a:tc>
                  <a:txBody>
                    <a:bodyPr/>
                    <a:lstStyle/>
                    <a:p>
                      <a:pPr marL="0" marR="0" lvl="0" indent="0" algn="ctr" rtl="0">
                        <a:lnSpc>
                          <a:spcPct val="100000"/>
                        </a:lnSpc>
                        <a:spcBef>
                          <a:spcPts val="0"/>
                        </a:spcBef>
                        <a:spcAft>
                          <a:spcPts val="0"/>
                        </a:spcAft>
                        <a:buSzPct val="25000"/>
                        <a:buNone/>
                      </a:pPr>
                      <a:r>
                        <a:rPr lang="ja-JP" altLang="en-US" sz="1100">
                          <a:solidFill>
                            <a:schemeClr val="tx1"/>
                          </a:solidFill>
                          <a:latin typeface="Arial" panose="020B0604020202020204" pitchFamily="34" charset="0"/>
                          <a:cs typeface="Arial" panose="020B0604020202020204" pitchFamily="34" charset="0"/>
                          <a:sym typeface="Arial"/>
                        </a:rPr>
                        <a:t>小拠点・小キャンパス</a:t>
                      </a:r>
                      <a:endParaRPr lang="en-US" sz="1100" dirty="0">
                        <a:solidFill>
                          <a:schemeClr val="tx1"/>
                        </a:solidFill>
                        <a:latin typeface="Arial" panose="020B0604020202020204" pitchFamily="34" charset="0"/>
                        <a:cs typeface="Arial" panose="020B0604020202020204" pitchFamily="34" charset="0"/>
                        <a:sym typeface="Arial"/>
                      </a:endParaRPr>
                    </a:p>
                  </a:txBody>
                  <a:tcPr marL="91434" marR="22867" marT="68567" marB="68567" anchor="ctr">
                    <a:lnL>
                      <a:noFill/>
                    </a:lnL>
                    <a:lnR>
                      <a:noFill/>
                    </a:lnR>
                    <a:lnT>
                      <a:noFill/>
                    </a:lnT>
                    <a:lnB>
                      <a:noFill/>
                    </a:lnB>
                    <a:lnTlToBr w="12700" cmpd="sng">
                      <a:noFill/>
                      <a:prstDash val="solid"/>
                    </a:lnTlToBr>
                    <a:lnBlToTr w="12700" cmpd="sng">
                      <a:noFill/>
                      <a:prstDash val="solid"/>
                    </a:lnBlToTr>
                    <a:solidFill>
                      <a:schemeClr val="bg1">
                        <a:lumMod val="20000"/>
                        <a:lumOff val="80000"/>
                      </a:schemeClr>
                    </a:solidFill>
                  </a:tcPr>
                </a:tc>
                <a:tc>
                  <a:txBody>
                    <a:bodyPr/>
                    <a:lstStyle/>
                    <a:p>
                      <a:pPr marL="0" marR="0" lvl="0" indent="0" algn="ctr" rtl="0">
                        <a:lnSpc>
                          <a:spcPct val="100000"/>
                        </a:lnSpc>
                        <a:spcBef>
                          <a:spcPts val="0"/>
                        </a:spcBef>
                        <a:spcAft>
                          <a:spcPts val="0"/>
                        </a:spcAft>
                        <a:buSzPct val="25000"/>
                        <a:buNone/>
                      </a:pPr>
                      <a:r>
                        <a:rPr lang="ja-JP" altLang="en-US" sz="1100">
                          <a:solidFill>
                            <a:schemeClr val="tx1"/>
                          </a:solidFill>
                          <a:latin typeface="Arial" panose="020B0604020202020204" pitchFamily="34" charset="0"/>
                          <a:cs typeface="Arial" panose="020B0604020202020204" pitchFamily="34" charset="0"/>
                          <a:sym typeface="Arial"/>
                        </a:rPr>
                        <a:t>拠点</a:t>
                      </a:r>
                      <a:r>
                        <a:rPr lang="en-US" sz="1100" dirty="0">
                          <a:solidFill>
                            <a:schemeClr val="tx1"/>
                          </a:solidFill>
                          <a:latin typeface="Arial" panose="020B0604020202020204" pitchFamily="34" charset="0"/>
                          <a:cs typeface="Arial" panose="020B0604020202020204" pitchFamily="34" charset="0"/>
                          <a:sym typeface="Arial"/>
                        </a:rPr>
                        <a:t> &amp; </a:t>
                      </a:r>
                      <a:r>
                        <a:rPr lang="ja-JP" altLang="en-US" sz="1100">
                          <a:solidFill>
                            <a:schemeClr val="tx1"/>
                          </a:solidFill>
                          <a:latin typeface="Arial" panose="020B0604020202020204" pitchFamily="34" charset="0"/>
                          <a:cs typeface="Arial" panose="020B0604020202020204" pitchFamily="34" charset="0"/>
                          <a:sym typeface="Arial"/>
                        </a:rPr>
                        <a:t>小キャンパス</a:t>
                      </a:r>
                      <a:endParaRPr lang="en-US" sz="1100" b="1"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L>
                      <a:noFill/>
                    </a:lnL>
                    <a:solidFill>
                      <a:schemeClr val="bg1">
                        <a:lumMod val="20000"/>
                        <a:lumOff val="80000"/>
                      </a:schemeClr>
                    </a:solidFill>
                  </a:tcPr>
                </a:tc>
                <a:tc>
                  <a:txBody>
                    <a:bodyPr/>
                    <a:lstStyle/>
                    <a:p>
                      <a:pPr marL="0" marR="0" lvl="0" indent="0" algn="ctr" rtl="0">
                        <a:lnSpc>
                          <a:spcPct val="100000"/>
                        </a:lnSpc>
                        <a:spcBef>
                          <a:spcPts val="0"/>
                        </a:spcBef>
                        <a:spcAft>
                          <a:spcPts val="0"/>
                        </a:spcAft>
                        <a:buSzPct val="25000"/>
                        <a:buNone/>
                      </a:pPr>
                      <a:r>
                        <a:rPr lang="ja-JP" altLang="en-US" sz="1100">
                          <a:solidFill>
                            <a:schemeClr val="tx1"/>
                          </a:solidFill>
                          <a:latin typeface="Arial" panose="020B0604020202020204" pitchFamily="34" charset="0"/>
                          <a:cs typeface="Arial" panose="020B0604020202020204" pitchFamily="34" charset="0"/>
                          <a:sym typeface="Arial"/>
                        </a:rPr>
                        <a:t>拠点</a:t>
                      </a:r>
                      <a:r>
                        <a:rPr lang="en-US" sz="1100" dirty="0">
                          <a:solidFill>
                            <a:schemeClr val="tx1"/>
                          </a:solidFill>
                          <a:latin typeface="Arial" panose="020B0604020202020204" pitchFamily="34" charset="0"/>
                          <a:cs typeface="Arial" panose="020B0604020202020204" pitchFamily="34" charset="0"/>
                          <a:sym typeface="Arial"/>
                        </a:rPr>
                        <a:t> &amp; </a:t>
                      </a:r>
                      <a:r>
                        <a:rPr lang="ja-JP" altLang="en-US" sz="1100">
                          <a:solidFill>
                            <a:schemeClr val="tx1"/>
                          </a:solidFill>
                          <a:latin typeface="Arial" panose="020B0604020202020204" pitchFamily="34" charset="0"/>
                          <a:cs typeface="Arial" panose="020B0604020202020204" pitchFamily="34" charset="0"/>
                          <a:sym typeface="Arial"/>
                        </a:rPr>
                        <a:t>キャンパス</a:t>
                      </a:r>
                      <a:endParaRPr lang="en-US" sz="1100" b="1"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solidFill>
                      <a:schemeClr val="bg1">
                        <a:lumMod val="20000"/>
                        <a:lumOff val="80000"/>
                      </a:schemeClr>
                    </a:solidFill>
                  </a:tcPr>
                </a:tc>
                <a:tc>
                  <a:txBody>
                    <a:bodyPr/>
                    <a:lstStyle/>
                    <a:p>
                      <a:pPr marL="0" marR="0" lvl="0" indent="0" algn="ctr" rtl="0">
                        <a:lnSpc>
                          <a:spcPct val="100000"/>
                        </a:lnSpc>
                        <a:spcBef>
                          <a:spcPts val="0"/>
                        </a:spcBef>
                        <a:spcAft>
                          <a:spcPts val="0"/>
                        </a:spcAft>
                        <a:buSzPct val="25000"/>
                        <a:buNone/>
                      </a:pPr>
                      <a:r>
                        <a:rPr lang="ja-JP" altLang="en-US" sz="1100">
                          <a:solidFill>
                            <a:schemeClr val="tx1"/>
                          </a:solidFill>
                          <a:latin typeface="Arial" panose="020B0604020202020204" pitchFamily="34" charset="0"/>
                          <a:cs typeface="Arial" panose="020B0604020202020204" pitchFamily="34" charset="0"/>
                          <a:sym typeface="Arial"/>
                        </a:rPr>
                        <a:t>キャンパス、</a:t>
                      </a:r>
                      <a:r>
                        <a:rPr lang="en-US" sz="1100" dirty="0">
                          <a:solidFill>
                            <a:schemeClr val="tx1"/>
                          </a:solidFill>
                          <a:latin typeface="Arial" panose="020B0604020202020204" pitchFamily="34" charset="0"/>
                          <a:cs typeface="Arial" panose="020B0604020202020204" pitchFamily="34" charset="0"/>
                          <a:sym typeface="Arial"/>
                        </a:rPr>
                        <a:t>Multigigabit</a:t>
                      </a:r>
                    </a:p>
                  </a:txBody>
                  <a:tcPr marL="91434" marR="22867" marT="68567" marB="68567" anchor="ctr">
                    <a:solidFill>
                      <a:schemeClr val="bg1">
                        <a:lumMod val="20000"/>
                        <a:lumOff val="80000"/>
                      </a:schemeClr>
                    </a:solidFill>
                  </a:tcPr>
                </a:tc>
                <a:tc>
                  <a:txBody>
                    <a:bodyPr/>
                    <a:lstStyle/>
                    <a:p>
                      <a:pPr marL="0" marR="0" lvl="0" indent="0" algn="ctr" defTabSz="685777" rtl="0" eaLnBrk="1" fontAlgn="auto" latinLnBrk="0" hangingPunct="1">
                        <a:lnSpc>
                          <a:spcPct val="100000"/>
                        </a:lnSpc>
                        <a:spcBef>
                          <a:spcPts val="200"/>
                        </a:spcBef>
                        <a:spcAft>
                          <a:spcPts val="0"/>
                        </a:spcAft>
                        <a:buClrTx/>
                        <a:buSzPct val="25000"/>
                        <a:buFontTx/>
                        <a:buNone/>
                        <a:tabLst/>
                        <a:defRPr/>
                      </a:pPr>
                      <a:r>
                        <a:rPr lang="ja-JP" altLang="en-US" sz="1100">
                          <a:solidFill>
                            <a:schemeClr val="tx1"/>
                          </a:solidFill>
                          <a:latin typeface="Arial" panose="020B0604020202020204" pitchFamily="34" charset="0"/>
                          <a:cs typeface="Arial" panose="020B0604020202020204" pitchFamily="34" charset="0"/>
                          <a:sym typeface="Arial"/>
                        </a:rPr>
                        <a:t>キャンパス</a:t>
                      </a:r>
                      <a:r>
                        <a:rPr lang="en-US" sz="1100" dirty="0">
                          <a:solidFill>
                            <a:schemeClr val="tx1"/>
                          </a:solidFill>
                          <a:latin typeface="Arial" panose="020B0604020202020204" pitchFamily="34" charset="0"/>
                          <a:cs typeface="Arial" panose="020B0604020202020204" pitchFamily="34" charset="0"/>
                          <a:sym typeface="Arial"/>
                        </a:rPr>
                        <a:t>, Multigigabit,</a:t>
                      </a:r>
                    </a:p>
                    <a:p>
                      <a:pPr marL="0" marR="0" lvl="0" indent="0" algn="ctr" rtl="0">
                        <a:lnSpc>
                          <a:spcPct val="100000"/>
                        </a:lnSpc>
                        <a:spcBef>
                          <a:spcPts val="200"/>
                        </a:spcBef>
                        <a:spcAft>
                          <a:spcPts val="0"/>
                        </a:spcAft>
                        <a:buSzPct val="25000"/>
                        <a:buNone/>
                      </a:pPr>
                      <a:r>
                        <a:rPr lang="en-US" sz="1100" b="0" dirty="0">
                          <a:solidFill>
                            <a:schemeClr val="tx1"/>
                          </a:solidFill>
                          <a:latin typeface="Arial" panose="020B0604020202020204" pitchFamily="34" charset="0"/>
                          <a:ea typeface="Arial"/>
                          <a:cs typeface="Arial" panose="020B0604020202020204" pitchFamily="34" charset="0"/>
                          <a:sym typeface="Arial"/>
                        </a:rPr>
                        <a:t>802.11ax </a:t>
                      </a:r>
                      <a:r>
                        <a:rPr lang="ja-JP" altLang="en-US" sz="1100" b="0">
                          <a:solidFill>
                            <a:schemeClr val="tx1"/>
                          </a:solidFill>
                          <a:latin typeface="Arial" panose="020B0604020202020204" pitchFamily="34" charset="0"/>
                          <a:ea typeface="Arial"/>
                          <a:cs typeface="Arial" panose="020B0604020202020204" pitchFamily="34" charset="0"/>
                          <a:sym typeface="Arial"/>
                        </a:rPr>
                        <a:t>対応</a:t>
                      </a:r>
                      <a:r>
                        <a:rPr lang="en-US" sz="1100" b="0" dirty="0">
                          <a:solidFill>
                            <a:schemeClr val="tx1"/>
                          </a:solidFill>
                          <a:latin typeface="Arial" panose="020B0604020202020204" pitchFamily="34" charset="0"/>
                          <a:ea typeface="Arial"/>
                          <a:cs typeface="Arial" panose="020B0604020202020204" pitchFamily="34" charset="0"/>
                          <a:sym typeface="Arial"/>
                        </a:rPr>
                        <a:t> Access</a:t>
                      </a:r>
                    </a:p>
                  </a:txBody>
                  <a:tcPr marL="91434" marR="22867" marT="68567" marB="68567" anchor="ctr">
                    <a:solidFill>
                      <a:schemeClr val="accent2">
                        <a:lumMod val="40000"/>
                        <a:lumOff val="60000"/>
                      </a:schemeClr>
                    </a:solidFill>
                  </a:tcPr>
                </a:tc>
                <a:extLst>
                  <a:ext uri="{0D108BD9-81ED-4DB2-BD59-A6C34878D82A}">
                    <a16:rowId xmlns:a16="http://schemas.microsoft.com/office/drawing/2014/main" val="10001"/>
                  </a:ext>
                </a:extLst>
              </a:tr>
              <a:tr h="682091">
                <a:tc>
                  <a:txBody>
                    <a:bodyPr/>
                    <a:lstStyle/>
                    <a:p>
                      <a:pPr marL="0" marR="0" lvl="1" indent="0" algn="l" rtl="0">
                        <a:spcBef>
                          <a:spcPts val="0"/>
                        </a:spcBef>
                        <a:buSzPct val="25000"/>
                        <a:buNone/>
                      </a:pPr>
                      <a:r>
                        <a:rPr lang="ja-JP" altLang="en-US" sz="1000" u="none" strike="noStrike" cap="none">
                          <a:solidFill>
                            <a:schemeClr val="tx1"/>
                          </a:solidFill>
                          <a:latin typeface="Arial"/>
                          <a:ea typeface="Arial"/>
                          <a:cs typeface="Arial"/>
                          <a:sym typeface="Arial"/>
                        </a:rPr>
                        <a:t>アップリンク</a:t>
                      </a:r>
                      <a:endParaRPr sz="1000" u="none" strike="noStrike" cap="none" dirty="0">
                        <a:solidFill>
                          <a:schemeClr val="tx1"/>
                        </a:solidFill>
                        <a:latin typeface="Arial"/>
                        <a:ea typeface="Arial"/>
                        <a:cs typeface="Arial"/>
                        <a:sym typeface="Arial"/>
                      </a:endParaRPr>
                    </a:p>
                  </a:txBody>
                  <a:tcPr marL="45734" marR="45734" marT="22867" marB="22867" anchor="ctr"/>
                </a:tc>
                <a:tc>
                  <a:txBody>
                    <a:bodyPr/>
                    <a:lstStyle/>
                    <a:p>
                      <a:pPr marL="12700" marR="0" lvl="1" indent="0" algn="ctr" rtl="0">
                        <a:lnSpc>
                          <a:spcPct val="100000"/>
                        </a:lnSpc>
                        <a:spcBef>
                          <a:spcPts val="0"/>
                        </a:spcBef>
                        <a:spcAft>
                          <a:spcPts val="0"/>
                        </a:spcAft>
                        <a:buClr>
                          <a:srgbClr val="525252"/>
                        </a:buClr>
                        <a:buSzPct val="25000"/>
                        <a:buFont typeface="Arial"/>
                        <a:buNone/>
                      </a:pPr>
                      <a:r>
                        <a:rPr lang="en-US" sz="1100" u="none" strike="noStrike" cap="none" dirty="0">
                          <a:solidFill>
                            <a:schemeClr val="tx1"/>
                          </a:solidFill>
                          <a:latin typeface="Arial" panose="020B0604020202020204" pitchFamily="34" charset="0"/>
                          <a:cs typeface="Arial" panose="020B0604020202020204" pitchFamily="34" charset="0"/>
                          <a:sym typeface="Arial"/>
                        </a:rPr>
                        <a:t>1G SFP x 2</a:t>
                      </a:r>
                      <a:endParaRPr lang="en-US" sz="1100" u="none" strike="noStrike" cap="none"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spcBef>
                          <a:spcPts val="0"/>
                        </a:spcBef>
                        <a:buSzPct val="25000"/>
                        <a:buNone/>
                      </a:pPr>
                      <a:r>
                        <a:rPr lang="en-US" sz="1100" dirty="0">
                          <a:solidFill>
                            <a:schemeClr val="tx1"/>
                          </a:solidFill>
                          <a:latin typeface="Arial" panose="020B0604020202020204" pitchFamily="34" charset="0"/>
                          <a:cs typeface="Arial" panose="020B0604020202020204" pitchFamily="34" charset="0"/>
                          <a:sym typeface="Arial"/>
                        </a:rPr>
                        <a:t>1G SFP x 4</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a:noFill/>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lnSpc>
                          <a:spcPct val="100000"/>
                        </a:lnSpc>
                        <a:spcBef>
                          <a:spcPts val="0"/>
                        </a:spcBef>
                        <a:spcAft>
                          <a:spcPts val="0"/>
                        </a:spcAft>
                        <a:buClr>
                          <a:srgbClr val="525252"/>
                        </a:buClr>
                        <a:buSzPct val="25000"/>
                        <a:buFont typeface="Arial"/>
                        <a:buNone/>
                      </a:pPr>
                      <a:r>
                        <a:rPr lang="en-US" sz="1100" dirty="0">
                          <a:solidFill>
                            <a:schemeClr val="tx1"/>
                          </a:solidFill>
                          <a:latin typeface="Arial" panose="020B0604020202020204" pitchFamily="34" charset="0"/>
                          <a:cs typeface="Arial" panose="020B0604020202020204" pitchFamily="34" charset="0"/>
                          <a:sym typeface="Arial"/>
                        </a:rPr>
                        <a:t>1G SFP x 4</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a:noFill/>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lnSpc>
                          <a:spcPct val="100000"/>
                        </a:lnSpc>
                        <a:spcBef>
                          <a:spcPts val="0"/>
                        </a:spcBef>
                        <a:spcAft>
                          <a:spcPts val="0"/>
                        </a:spcAft>
                        <a:buClr>
                          <a:srgbClr val="525252"/>
                        </a:buClr>
                        <a:buSzPct val="25000"/>
                        <a:buFont typeface="Arial"/>
                        <a:buNone/>
                      </a:pPr>
                      <a:r>
                        <a:rPr lang="en-US" sz="1100" dirty="0">
                          <a:solidFill>
                            <a:schemeClr val="tx1"/>
                          </a:solidFill>
                          <a:latin typeface="Arial" panose="020B0604020202020204" pitchFamily="34" charset="0"/>
                          <a:cs typeface="Arial" panose="020B0604020202020204" pitchFamily="34" charset="0"/>
                          <a:sym typeface="Arial"/>
                        </a:rPr>
                        <a:t>10G SFP+ x 4</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lnSpc>
                          <a:spcPct val="100000"/>
                        </a:lnSpc>
                        <a:spcBef>
                          <a:spcPts val="0"/>
                        </a:spcBef>
                        <a:spcAft>
                          <a:spcPts val="0"/>
                        </a:spcAft>
                        <a:buClr>
                          <a:srgbClr val="525252"/>
                        </a:buClr>
                        <a:buSzPct val="25000"/>
                        <a:buFont typeface="Arial"/>
                        <a:buNone/>
                      </a:pPr>
                      <a:r>
                        <a:rPr lang="en-US" sz="1100" dirty="0">
                          <a:solidFill>
                            <a:schemeClr val="tx1"/>
                          </a:solidFill>
                          <a:latin typeface="Arial" panose="020B0604020202020204" pitchFamily="34" charset="0"/>
                          <a:cs typeface="Arial" panose="020B0604020202020204" pitchFamily="34" charset="0"/>
                          <a:sym typeface="Arial"/>
                        </a:rPr>
                        <a:t>10G SFP+ x 4</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lnSpc>
                          <a:spcPct val="100000"/>
                        </a:lnSpc>
                        <a:spcBef>
                          <a:spcPts val="0"/>
                        </a:spcBef>
                        <a:spcAft>
                          <a:spcPts val="0"/>
                        </a:spcAft>
                        <a:buClr>
                          <a:srgbClr val="525252"/>
                        </a:buClr>
                        <a:buSzPct val="25000"/>
                        <a:buFont typeface="Arial"/>
                        <a:buNone/>
                      </a:pPr>
                      <a:r>
                        <a:rPr lang="en-US" sz="1100" dirty="0">
                          <a:solidFill>
                            <a:schemeClr val="tx1"/>
                          </a:solidFill>
                          <a:latin typeface="Arial" panose="020B0604020202020204" pitchFamily="34" charset="0"/>
                          <a:cs typeface="Arial" panose="020B0604020202020204" pitchFamily="34" charset="0"/>
                          <a:sym typeface="Arial"/>
                        </a:rPr>
                        <a:t>10G SFP+ x 4</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defTabSz="685777" rtl="0" eaLnBrk="1" fontAlgn="auto" latinLnBrk="0" hangingPunct="1">
                        <a:lnSpc>
                          <a:spcPct val="100000"/>
                        </a:lnSpc>
                        <a:spcBef>
                          <a:spcPts val="0"/>
                        </a:spcBef>
                        <a:spcAft>
                          <a:spcPts val="0"/>
                        </a:spcAft>
                        <a:buClr>
                          <a:srgbClr val="525252"/>
                        </a:buClr>
                        <a:buSzPct val="25000"/>
                        <a:buFont typeface="Arial"/>
                        <a:buNone/>
                        <a:tabLst/>
                        <a:defRPr/>
                      </a:pPr>
                      <a:r>
                        <a:rPr lang="en-US" sz="1100" dirty="0">
                          <a:solidFill>
                            <a:schemeClr val="tx1"/>
                          </a:solidFill>
                          <a:latin typeface="Arial" panose="020B0604020202020204" pitchFamily="34" charset="0"/>
                          <a:cs typeface="Arial" panose="020B0604020202020204" pitchFamily="34" charset="0"/>
                          <a:sym typeface="Arial"/>
                        </a:rPr>
                        <a:t>10G SFP+ x 4</a:t>
                      </a:r>
                      <a:endParaRPr lang="en-US" sz="1100" dirty="0">
                        <a:solidFill>
                          <a:schemeClr val="tx1"/>
                        </a:solidFill>
                        <a:latin typeface="Arial" panose="020B0604020202020204" pitchFamily="34" charset="0"/>
                        <a:ea typeface="Arial"/>
                        <a:cs typeface="Arial" panose="020B0604020202020204" pitchFamily="34" charset="0"/>
                        <a:sym typeface="Arial"/>
                      </a:endParaRPr>
                    </a:p>
                    <a:p>
                      <a:pPr marL="0" marR="0" lvl="0" indent="0" algn="ctr" rtl="0">
                        <a:lnSpc>
                          <a:spcPct val="100000"/>
                        </a:lnSpc>
                        <a:spcBef>
                          <a:spcPts val="0"/>
                        </a:spcBef>
                        <a:spcAft>
                          <a:spcPts val="0"/>
                        </a:spcAft>
                        <a:buClr>
                          <a:srgbClr val="525252"/>
                        </a:buClr>
                        <a:buSzPct val="25000"/>
                        <a:buFont typeface="Arial"/>
                        <a:buNone/>
                      </a:pPr>
                      <a:r>
                        <a:rPr lang="en-US" sz="1100" dirty="0">
                          <a:solidFill>
                            <a:schemeClr val="tx1"/>
                          </a:solidFill>
                          <a:latin typeface="Arial" panose="020B0604020202020204" pitchFamily="34" charset="0"/>
                          <a:ea typeface="Arial"/>
                          <a:cs typeface="Arial" panose="020B0604020202020204" pitchFamily="34" charset="0"/>
                          <a:sym typeface="Arial"/>
                        </a:rPr>
                        <a:t>40G QSFP+ x 2</a:t>
                      </a:r>
                    </a:p>
                  </a:txBody>
                  <a:tcPr marL="91434" marR="22867" marT="68567" marB="68567" anchor="ctr">
                    <a:lnB w="12700" cap="flat" cmpd="sng" algn="ctr">
                      <a:solidFill>
                        <a:schemeClr val="tx1">
                          <a:lumMod val="50000"/>
                          <a:lumOff val="50000"/>
                        </a:schemeClr>
                      </a:solidFill>
                      <a:prstDash val="dash"/>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r h="880343">
                <a:tc>
                  <a:txBody>
                    <a:bodyPr/>
                    <a:lstStyle/>
                    <a:p>
                      <a:pPr marL="0" marR="0" lvl="1" indent="0" algn="l" defTabSz="685777" rtl="0" eaLnBrk="1" fontAlgn="auto" latinLnBrk="0" hangingPunct="1">
                        <a:lnSpc>
                          <a:spcPct val="100000"/>
                        </a:lnSpc>
                        <a:spcBef>
                          <a:spcPts val="0"/>
                        </a:spcBef>
                        <a:spcAft>
                          <a:spcPts val="0"/>
                        </a:spcAft>
                        <a:buClrTx/>
                        <a:buSzPct val="25000"/>
                        <a:buFontTx/>
                        <a:buNone/>
                        <a:tabLst/>
                        <a:defRPr/>
                      </a:pPr>
                      <a:r>
                        <a:rPr lang="en-US" sz="1200" kern="0" dirty="0">
                          <a:solidFill>
                            <a:schemeClr val="tx1"/>
                          </a:solidFill>
                          <a:latin typeface="Arial" panose="020B0604020202020204" pitchFamily="34" charset="0"/>
                          <a:ea typeface="Arial"/>
                          <a:cs typeface="Arial" panose="020B0604020202020204" pitchFamily="34" charset="0"/>
                          <a:sym typeface="Arial"/>
                        </a:rPr>
                        <a:t>PoE</a:t>
                      </a:r>
                    </a:p>
                    <a:p>
                      <a:pPr marL="0" marR="0" lvl="1" indent="0" algn="l" rtl="0">
                        <a:spcBef>
                          <a:spcPts val="0"/>
                        </a:spcBef>
                        <a:buSzPct val="25000"/>
                        <a:buNone/>
                      </a:pPr>
                      <a:endParaRPr sz="1200" u="none" strike="noStrike" cap="none" dirty="0">
                        <a:solidFill>
                          <a:schemeClr val="tx1"/>
                        </a:solidFill>
                        <a:latin typeface="Arial"/>
                        <a:ea typeface="Arial"/>
                        <a:cs typeface="Arial"/>
                        <a:sym typeface="Arial"/>
                      </a:endParaRPr>
                    </a:p>
                  </a:txBody>
                  <a:tcPr marL="45734" marR="45734" marT="22867" marB="22867" anchor="ctr"/>
                </a:tc>
                <a:tc>
                  <a:txBody>
                    <a:bodyPr/>
                    <a:lstStyle/>
                    <a:p>
                      <a:pPr marL="12700" marR="0" lvl="1" indent="0" algn="ctr" rtl="0">
                        <a:spcBef>
                          <a:spcPts val="0"/>
                        </a:spcBef>
                        <a:buSzPct val="25000"/>
                        <a:buNone/>
                      </a:pPr>
                      <a:r>
                        <a:rPr lang="en-US" sz="1100" u="none" strike="noStrike" cap="none" dirty="0">
                          <a:solidFill>
                            <a:schemeClr val="tx1"/>
                          </a:solidFill>
                          <a:latin typeface="Arial" panose="020B0604020202020204" pitchFamily="34" charset="0"/>
                          <a:cs typeface="Arial" panose="020B0604020202020204" pitchFamily="34" charset="0"/>
                          <a:sym typeface="Arial"/>
                        </a:rPr>
                        <a:t>PoE/PoE+</a:t>
                      </a:r>
                    </a:p>
                    <a:p>
                      <a:pPr marL="12700" marR="0" lvl="1" indent="0" algn="ctr" rtl="0">
                        <a:spcBef>
                          <a:spcPts val="0"/>
                        </a:spcBef>
                        <a:buSzPct val="25000"/>
                        <a:buNone/>
                      </a:pPr>
                      <a:r>
                        <a:rPr lang="en-US" sz="1100" u="none" strike="noStrike" cap="none" dirty="0">
                          <a:solidFill>
                            <a:schemeClr val="tx1"/>
                          </a:solidFill>
                          <a:latin typeface="Arial" panose="020B0604020202020204" pitchFamily="34" charset="0"/>
                          <a:cs typeface="Arial" panose="020B0604020202020204" pitchFamily="34" charset="0"/>
                          <a:sym typeface="Arial"/>
                        </a:rPr>
                        <a:t>124W (P model)</a:t>
                      </a:r>
                    </a:p>
                    <a:p>
                      <a:pPr marL="12700" marR="0" lvl="1" indent="0" algn="ctr" rtl="0">
                        <a:spcBef>
                          <a:spcPts val="0"/>
                        </a:spcBef>
                        <a:buSzPct val="25000"/>
                        <a:buNone/>
                      </a:pPr>
                      <a:endParaRPr sz="1100" u="none" strike="noStrike" cap="none"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1" indent="0" algn="ctr" rtl="0">
                        <a:lnSpc>
                          <a:spcPct val="100000"/>
                        </a:lnSpc>
                        <a:spcBef>
                          <a:spcPts val="0"/>
                        </a:spcBef>
                        <a:spcAft>
                          <a:spcPts val="0"/>
                        </a:spcAft>
                        <a:buClr>
                          <a:srgbClr val="525252"/>
                        </a:buClr>
                        <a:buSzPct val="25000"/>
                        <a:buFont typeface="Arial"/>
                        <a:buNone/>
                      </a:pPr>
                      <a:r>
                        <a:rPr lang="en-US" sz="1100" u="none" strike="noStrike" cap="none" dirty="0">
                          <a:solidFill>
                            <a:schemeClr val="tx1"/>
                          </a:solidFill>
                          <a:latin typeface="Arial" panose="020B0604020202020204" pitchFamily="34" charset="0"/>
                          <a:cs typeface="Arial" panose="020B0604020202020204" pitchFamily="34" charset="0"/>
                          <a:sym typeface="Arial"/>
                        </a:rPr>
                        <a:t>PoE/PoE+</a:t>
                      </a:r>
                    </a:p>
                    <a:p>
                      <a:pPr marL="0" marR="0" lvl="1" indent="0" algn="ctr" rtl="0">
                        <a:lnSpc>
                          <a:spcPct val="100000"/>
                        </a:lnSpc>
                        <a:spcBef>
                          <a:spcPts val="0"/>
                        </a:spcBef>
                        <a:spcAft>
                          <a:spcPts val="0"/>
                        </a:spcAft>
                        <a:buClr>
                          <a:srgbClr val="525252"/>
                        </a:buClr>
                        <a:buSzPct val="25000"/>
                        <a:buFont typeface="Arial"/>
                        <a:buNone/>
                      </a:pPr>
                      <a:r>
                        <a:rPr lang="en-US" sz="1100" u="none" strike="noStrike" cap="none" dirty="0">
                          <a:solidFill>
                            <a:schemeClr val="tx1"/>
                          </a:solidFill>
                          <a:latin typeface="Arial" panose="020B0604020202020204" pitchFamily="34" charset="0"/>
                          <a:cs typeface="Arial" panose="020B0604020202020204" pitchFamily="34" charset="0"/>
                          <a:sym typeface="Arial"/>
                        </a:rPr>
                        <a:t>370W (P models)</a:t>
                      </a:r>
                    </a:p>
                    <a:p>
                      <a:pPr marL="0" marR="0" lvl="0" indent="0" algn="ctr" rtl="0">
                        <a:spcBef>
                          <a:spcPts val="0"/>
                        </a:spcBef>
                        <a:buSzPct val="25000"/>
                        <a:buNone/>
                      </a:pPr>
                      <a:endParaRPr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1" indent="0" algn="ctr" rtl="0">
                        <a:lnSpc>
                          <a:spcPct val="100000"/>
                        </a:lnSpc>
                        <a:spcBef>
                          <a:spcPts val="0"/>
                        </a:spcBef>
                        <a:spcAft>
                          <a:spcPts val="0"/>
                        </a:spcAft>
                        <a:buClr>
                          <a:srgbClr val="525252"/>
                        </a:buClr>
                        <a:buSzPct val="25000"/>
                        <a:buFont typeface="Arial"/>
                        <a:buNone/>
                      </a:pPr>
                      <a:r>
                        <a:rPr lang="en-US" sz="1100" u="none" strike="noStrike" cap="none" dirty="0">
                          <a:solidFill>
                            <a:schemeClr val="tx1"/>
                          </a:solidFill>
                          <a:latin typeface="Arial" panose="020B0604020202020204" pitchFamily="34" charset="0"/>
                          <a:cs typeface="Arial" panose="020B0604020202020204" pitchFamily="34" charset="0"/>
                          <a:sym typeface="Arial"/>
                        </a:rPr>
                        <a:t>PoE/PoE+</a:t>
                      </a:r>
                    </a:p>
                    <a:p>
                      <a:pPr marL="0" marR="0" lvl="0" indent="0" algn="ctr" rtl="0">
                        <a:spcBef>
                          <a:spcPts val="0"/>
                        </a:spcBef>
                        <a:buSzPct val="25000"/>
                        <a:buNone/>
                      </a:pPr>
                      <a:r>
                        <a:rPr lang="en-US" sz="1100" dirty="0">
                          <a:solidFill>
                            <a:schemeClr val="tx1"/>
                          </a:solidFill>
                          <a:latin typeface="Arial" panose="020B0604020202020204" pitchFamily="34" charset="0"/>
                          <a:cs typeface="Arial" panose="020B0604020202020204" pitchFamily="34" charset="0"/>
                          <a:sym typeface="Arial"/>
                        </a:rPr>
                        <a:t>370W (P,LP models)</a:t>
                      </a:r>
                    </a:p>
                    <a:p>
                      <a:pPr marL="0" marR="0" lvl="0" indent="0" algn="ctr" rtl="0">
                        <a:spcBef>
                          <a:spcPts val="0"/>
                        </a:spcBef>
                        <a:buSzPct val="25000"/>
                        <a:buNone/>
                      </a:pPr>
                      <a:r>
                        <a:rPr lang="en-US" sz="1100" dirty="0">
                          <a:solidFill>
                            <a:schemeClr val="tx1"/>
                          </a:solidFill>
                          <a:latin typeface="Arial" panose="020B0604020202020204" pitchFamily="34" charset="0"/>
                          <a:cs typeface="Arial" panose="020B0604020202020204" pitchFamily="34" charset="0"/>
                          <a:sym typeface="Arial"/>
                        </a:rPr>
                        <a:t>740W (FP models)</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1" indent="0" algn="ctr" rtl="0">
                        <a:lnSpc>
                          <a:spcPct val="100000"/>
                        </a:lnSpc>
                        <a:spcBef>
                          <a:spcPts val="0"/>
                        </a:spcBef>
                        <a:spcAft>
                          <a:spcPts val="0"/>
                        </a:spcAft>
                        <a:buClr>
                          <a:srgbClr val="525252"/>
                        </a:buClr>
                        <a:buSzPct val="25000"/>
                        <a:buFont typeface="Arial"/>
                        <a:buNone/>
                      </a:pPr>
                      <a:r>
                        <a:rPr lang="en-US" sz="1100" u="none" strike="noStrike" cap="none" dirty="0">
                          <a:solidFill>
                            <a:schemeClr val="tx1"/>
                          </a:solidFill>
                          <a:latin typeface="Arial" panose="020B0604020202020204" pitchFamily="34" charset="0"/>
                          <a:cs typeface="Arial" panose="020B0604020202020204" pitchFamily="34" charset="0"/>
                          <a:sym typeface="Arial"/>
                        </a:rPr>
                        <a:t>PoE/PoE+</a:t>
                      </a:r>
                    </a:p>
                    <a:p>
                      <a:pPr marL="0" marR="0" lvl="0" indent="0" algn="ctr" rtl="0">
                        <a:spcBef>
                          <a:spcPts val="0"/>
                        </a:spcBef>
                        <a:buSzPct val="25000"/>
                        <a:buNone/>
                      </a:pPr>
                      <a:r>
                        <a:rPr lang="en-US" sz="1100" dirty="0">
                          <a:solidFill>
                            <a:schemeClr val="tx1"/>
                          </a:solidFill>
                          <a:latin typeface="Arial" panose="020B0604020202020204" pitchFamily="34" charset="0"/>
                          <a:cs typeface="Arial" panose="020B0604020202020204" pitchFamily="34" charset="0"/>
                          <a:sym typeface="Arial"/>
                        </a:rPr>
                        <a:t>370W (P,LP models)</a:t>
                      </a:r>
                    </a:p>
                    <a:p>
                      <a:pPr marL="0" marR="0" lvl="0" indent="0" algn="ctr" rtl="0">
                        <a:spcBef>
                          <a:spcPts val="0"/>
                        </a:spcBef>
                        <a:buSzPct val="25000"/>
                        <a:buNone/>
                      </a:pPr>
                      <a:r>
                        <a:rPr lang="en-US" sz="1100" dirty="0">
                          <a:solidFill>
                            <a:schemeClr val="tx1"/>
                          </a:solidFill>
                          <a:latin typeface="Arial" panose="020B0604020202020204" pitchFamily="34" charset="0"/>
                          <a:cs typeface="Arial" panose="020B0604020202020204" pitchFamily="34" charset="0"/>
                          <a:sym typeface="Arial"/>
                        </a:rPr>
                        <a:t>740W (FP models)</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1" indent="0" algn="ctr" rtl="0">
                        <a:lnSpc>
                          <a:spcPct val="100000"/>
                        </a:lnSpc>
                        <a:spcBef>
                          <a:spcPts val="0"/>
                        </a:spcBef>
                        <a:spcAft>
                          <a:spcPts val="0"/>
                        </a:spcAft>
                        <a:buClr>
                          <a:srgbClr val="525252"/>
                        </a:buClr>
                        <a:buSzPct val="25000"/>
                        <a:buFont typeface="Arial"/>
                        <a:buNone/>
                      </a:pPr>
                      <a:r>
                        <a:rPr lang="en-US" sz="1100" u="none" strike="noStrike" cap="none" dirty="0">
                          <a:solidFill>
                            <a:schemeClr val="tx1"/>
                          </a:solidFill>
                          <a:latin typeface="Arial" panose="020B0604020202020204" pitchFamily="34" charset="0"/>
                          <a:cs typeface="Arial" panose="020B0604020202020204" pitchFamily="34" charset="0"/>
                          <a:sym typeface="Arial"/>
                        </a:rPr>
                        <a:t>PoE/PoE+</a:t>
                      </a:r>
                    </a:p>
                    <a:p>
                      <a:pPr marL="0" marR="0" lvl="0" indent="0" algn="ctr" rtl="0">
                        <a:spcBef>
                          <a:spcPts val="0"/>
                        </a:spcBef>
                        <a:buSzPct val="25000"/>
                        <a:buNone/>
                      </a:pPr>
                      <a:r>
                        <a:rPr lang="en-US" sz="1100" dirty="0">
                          <a:solidFill>
                            <a:schemeClr val="tx1"/>
                          </a:solidFill>
                          <a:latin typeface="Arial" panose="020B0604020202020204" pitchFamily="34" charset="0"/>
                          <a:cs typeface="Arial" panose="020B0604020202020204" pitchFamily="34" charset="0"/>
                          <a:sym typeface="Arial"/>
                        </a:rPr>
                        <a:t>370W (P, LP models)</a:t>
                      </a:r>
                    </a:p>
                    <a:p>
                      <a:pPr marL="0" marR="0" lvl="0" indent="0" algn="ctr" rtl="0">
                        <a:spcBef>
                          <a:spcPts val="0"/>
                        </a:spcBef>
                        <a:buSzPct val="25000"/>
                        <a:buNone/>
                      </a:pPr>
                      <a:r>
                        <a:rPr lang="en-US" sz="1100" dirty="0">
                          <a:solidFill>
                            <a:schemeClr val="tx1"/>
                          </a:solidFill>
                          <a:latin typeface="Arial" panose="020B0604020202020204" pitchFamily="34" charset="0"/>
                          <a:cs typeface="Arial" panose="020B0604020202020204" pitchFamily="34" charset="0"/>
                          <a:sym typeface="Arial"/>
                        </a:rPr>
                        <a:t>740W (FP models)</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1" indent="0" algn="ctr" rtl="0">
                        <a:lnSpc>
                          <a:spcPct val="100000"/>
                        </a:lnSpc>
                        <a:spcBef>
                          <a:spcPts val="0"/>
                        </a:spcBef>
                        <a:spcAft>
                          <a:spcPts val="0"/>
                        </a:spcAft>
                        <a:buClr>
                          <a:srgbClr val="525252"/>
                        </a:buClr>
                        <a:buSzPct val="25000"/>
                        <a:buFont typeface="Arial"/>
                        <a:buNone/>
                      </a:pPr>
                      <a:r>
                        <a:rPr lang="en-US" sz="1100" u="none" strike="noStrike" cap="none" dirty="0">
                          <a:solidFill>
                            <a:schemeClr val="tx1"/>
                          </a:solidFill>
                          <a:latin typeface="Arial" panose="020B0604020202020204" pitchFamily="34" charset="0"/>
                          <a:cs typeface="Arial" panose="020B0604020202020204" pitchFamily="34" charset="0"/>
                          <a:sym typeface="Arial"/>
                        </a:rPr>
                        <a:t>PoE/PoE+/UPoE</a:t>
                      </a:r>
                    </a:p>
                    <a:p>
                      <a:pPr marL="0" marR="0" lvl="1" indent="0" algn="ctr" rtl="0">
                        <a:lnSpc>
                          <a:spcPct val="100000"/>
                        </a:lnSpc>
                        <a:spcBef>
                          <a:spcPts val="0"/>
                        </a:spcBef>
                        <a:spcAft>
                          <a:spcPts val="0"/>
                        </a:spcAft>
                        <a:buClr>
                          <a:srgbClr val="525252"/>
                        </a:buClr>
                        <a:buSzPct val="25000"/>
                        <a:buFont typeface="Arial"/>
                        <a:buNone/>
                      </a:pPr>
                      <a:r>
                        <a:rPr lang="en-US" sz="1100" u="none" strike="noStrike" cap="none" dirty="0">
                          <a:solidFill>
                            <a:schemeClr val="tx1"/>
                          </a:solidFill>
                          <a:latin typeface="Arial" panose="020B0604020202020204" pitchFamily="34" charset="0"/>
                          <a:cs typeface="Arial" panose="020B0604020202020204" pitchFamily="34" charset="0"/>
                          <a:sym typeface="Arial"/>
                        </a:rPr>
                        <a:t>370W (P, LP models)</a:t>
                      </a:r>
                    </a:p>
                    <a:p>
                      <a:pPr marL="0" marR="0" lvl="0" indent="0" algn="ctr" rtl="0">
                        <a:spcBef>
                          <a:spcPts val="0"/>
                        </a:spcBef>
                        <a:buSzPct val="25000"/>
                        <a:buNone/>
                      </a:pPr>
                      <a:r>
                        <a:rPr lang="en-US" sz="1100" dirty="0">
                          <a:solidFill>
                            <a:schemeClr val="tx1"/>
                          </a:solidFill>
                          <a:latin typeface="Arial" panose="020B0604020202020204" pitchFamily="34" charset="0"/>
                          <a:cs typeface="Arial" panose="020B0604020202020204" pitchFamily="34" charset="0"/>
                          <a:sym typeface="Arial"/>
                        </a:rPr>
                        <a:t>740W (24X, FP models)</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1" indent="0" algn="ctr" rtl="0">
                        <a:lnSpc>
                          <a:spcPct val="100000"/>
                        </a:lnSpc>
                        <a:spcBef>
                          <a:spcPts val="0"/>
                        </a:spcBef>
                        <a:spcAft>
                          <a:spcPts val="0"/>
                        </a:spcAft>
                        <a:buClr>
                          <a:srgbClr val="525252"/>
                        </a:buClr>
                        <a:buSzPct val="25000"/>
                        <a:buFont typeface="Arial"/>
                        <a:buNone/>
                      </a:pPr>
                      <a:r>
                        <a:rPr lang="en-US" sz="1100" u="none" strike="noStrike" cap="none" dirty="0">
                          <a:solidFill>
                            <a:schemeClr val="tx1"/>
                          </a:solidFill>
                          <a:latin typeface="Arial" panose="020B0604020202020204" pitchFamily="34" charset="0"/>
                          <a:cs typeface="Arial" panose="020B0604020202020204" pitchFamily="34" charset="0"/>
                          <a:sym typeface="Arial"/>
                        </a:rPr>
                        <a:t>PoE/PoE+/</a:t>
                      </a:r>
                      <a:r>
                        <a:rPr lang="en-US" sz="1100" u="none" strike="noStrike" cap="none" dirty="0" err="1">
                          <a:solidFill>
                            <a:schemeClr val="tx1"/>
                          </a:solidFill>
                          <a:latin typeface="Arial" panose="020B0604020202020204" pitchFamily="34" charset="0"/>
                          <a:cs typeface="Arial" panose="020B0604020202020204" pitchFamily="34" charset="0"/>
                          <a:sym typeface="Arial"/>
                        </a:rPr>
                        <a:t>UPoE</a:t>
                      </a:r>
                      <a:endParaRPr lang="en-US" sz="1100" u="none" strike="noStrike" cap="none" dirty="0">
                        <a:solidFill>
                          <a:schemeClr val="tx1"/>
                        </a:solidFill>
                        <a:latin typeface="Arial" panose="020B0604020202020204" pitchFamily="34" charset="0"/>
                        <a:cs typeface="Arial" panose="020B0604020202020204" pitchFamily="34" charset="0"/>
                        <a:sym typeface="Arial"/>
                      </a:endParaRPr>
                    </a:p>
                    <a:p>
                      <a:pPr marL="0" marR="0" lvl="0" indent="0" algn="ctr" rtl="0">
                        <a:spcBef>
                          <a:spcPts val="0"/>
                        </a:spcBef>
                        <a:buSzPct val="25000"/>
                        <a:buNone/>
                      </a:pPr>
                      <a:r>
                        <a:rPr lang="en-US" sz="1100" dirty="0">
                          <a:solidFill>
                            <a:schemeClr val="tx1"/>
                          </a:solidFill>
                          <a:latin typeface="Arial" panose="020B0604020202020204" pitchFamily="34" charset="0"/>
                          <a:cs typeface="Arial" panose="020B0604020202020204" pitchFamily="34" charset="0"/>
                          <a:sym typeface="Arial"/>
                        </a:rPr>
                        <a:t>740W</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682091">
                <a:tc>
                  <a:txBody>
                    <a:bodyPr/>
                    <a:lstStyle/>
                    <a:p>
                      <a:pPr marL="0" marR="0" lvl="0" indent="0" algn="l" defTabSz="685777" rtl="0" eaLnBrk="1" fontAlgn="auto" latinLnBrk="0" hangingPunct="1">
                        <a:lnSpc>
                          <a:spcPct val="100000"/>
                        </a:lnSpc>
                        <a:spcBef>
                          <a:spcPts val="0"/>
                        </a:spcBef>
                        <a:spcAft>
                          <a:spcPts val="0"/>
                        </a:spcAft>
                        <a:buClrTx/>
                        <a:buSzPct val="25000"/>
                        <a:buFontTx/>
                        <a:buNone/>
                        <a:tabLst/>
                        <a:defRPr/>
                      </a:pPr>
                      <a:r>
                        <a:rPr lang="ja-JP" altLang="en-US" sz="1200" kern="0">
                          <a:solidFill>
                            <a:schemeClr val="tx1"/>
                          </a:solidFill>
                          <a:latin typeface="Arial" panose="020B0604020202020204" pitchFamily="34" charset="0"/>
                          <a:ea typeface="Arial"/>
                          <a:cs typeface="Arial" panose="020B0604020202020204" pitchFamily="34" charset="0"/>
                          <a:sym typeface="Arial"/>
                        </a:rPr>
                        <a:t>スタック</a:t>
                      </a:r>
                      <a:endParaRPr lang="en-US" sz="1200" kern="0" dirty="0">
                        <a:solidFill>
                          <a:schemeClr val="tx1"/>
                        </a:solidFill>
                        <a:latin typeface="Arial" panose="020B0604020202020204" pitchFamily="34" charset="0"/>
                        <a:ea typeface="Arial"/>
                        <a:cs typeface="Arial" panose="020B0604020202020204" pitchFamily="34" charset="0"/>
                        <a:sym typeface="Arial"/>
                      </a:endParaRPr>
                    </a:p>
                    <a:p>
                      <a:pPr marL="0" marR="0" lvl="0" indent="0" algn="l" rtl="0">
                        <a:spcBef>
                          <a:spcPts val="0"/>
                        </a:spcBef>
                        <a:buSzPct val="25000"/>
                        <a:buNone/>
                      </a:pPr>
                      <a:endParaRPr sz="1200" dirty="0">
                        <a:solidFill>
                          <a:schemeClr val="tx1"/>
                        </a:solidFill>
                        <a:latin typeface="Arial"/>
                        <a:ea typeface="Arial"/>
                        <a:cs typeface="Arial"/>
                        <a:sym typeface="Arial"/>
                      </a:endParaRPr>
                    </a:p>
                  </a:txBody>
                  <a:tcPr marL="45734" marR="45734" marT="22867" marB="22867" anchor="ctr"/>
                </a:tc>
                <a:tc>
                  <a:txBody>
                    <a:bodyPr/>
                    <a:lstStyle/>
                    <a:p>
                      <a:pPr marL="0" marR="0" lvl="0" indent="0" algn="ctr" rtl="0">
                        <a:spcBef>
                          <a:spcPts val="0"/>
                        </a:spcBef>
                        <a:buSzPct val="25000"/>
                        <a:buNone/>
                      </a:pPr>
                      <a:r>
                        <a:rPr lang="ja-JP" altLang="en-US" sz="1100">
                          <a:solidFill>
                            <a:schemeClr val="tx1"/>
                          </a:solidFill>
                          <a:latin typeface="Arial" panose="020B0604020202020204" pitchFamily="34" charset="0"/>
                          <a:ea typeface="Arial"/>
                          <a:cs typeface="Arial" panose="020B0604020202020204" pitchFamily="34" charset="0"/>
                          <a:sym typeface="Arial"/>
                        </a:rPr>
                        <a:t>仮想</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spcBef>
                          <a:spcPts val="0"/>
                        </a:spcBef>
                        <a:buSzPct val="25000"/>
                        <a:buNone/>
                      </a:pPr>
                      <a:r>
                        <a:rPr lang="ja-JP" altLang="en-US" sz="1100">
                          <a:solidFill>
                            <a:schemeClr val="tx1"/>
                          </a:solidFill>
                          <a:latin typeface="Arial" panose="020B0604020202020204" pitchFamily="34" charset="0"/>
                          <a:ea typeface="Arial"/>
                          <a:cs typeface="Arial" panose="020B0604020202020204" pitchFamily="34" charset="0"/>
                          <a:sym typeface="Arial"/>
                        </a:rPr>
                        <a:t>仮想</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lnSpc>
                          <a:spcPct val="100000"/>
                        </a:lnSpc>
                        <a:spcBef>
                          <a:spcPts val="0"/>
                        </a:spcBef>
                        <a:spcAft>
                          <a:spcPts val="0"/>
                        </a:spcAft>
                        <a:buClr>
                          <a:srgbClr val="525252"/>
                        </a:buClr>
                        <a:buSzPct val="25000"/>
                        <a:buFont typeface="Arial"/>
                        <a:buNone/>
                      </a:pPr>
                      <a:r>
                        <a:rPr lang="ja-JP" altLang="en-US" sz="1100">
                          <a:solidFill>
                            <a:schemeClr val="tx1"/>
                          </a:solidFill>
                          <a:latin typeface="Arial" panose="020B0604020202020204" pitchFamily="34" charset="0"/>
                          <a:cs typeface="Arial" panose="020B0604020202020204" pitchFamily="34" charset="0"/>
                          <a:sym typeface="Arial"/>
                        </a:rPr>
                        <a:t>仮想</a:t>
                      </a:r>
                      <a:r>
                        <a:rPr lang="en-US" sz="1100" dirty="0">
                          <a:solidFill>
                            <a:schemeClr val="tx1"/>
                          </a:solidFill>
                          <a:latin typeface="Arial" panose="020B0604020202020204" pitchFamily="34" charset="0"/>
                          <a:cs typeface="Arial" panose="020B0604020202020204" pitchFamily="34" charset="0"/>
                          <a:sym typeface="Arial"/>
                        </a:rPr>
                        <a:t>,</a:t>
                      </a:r>
                    </a:p>
                    <a:p>
                      <a:pPr marL="0" marR="0" lvl="0" indent="0" algn="ctr" rtl="0">
                        <a:spcBef>
                          <a:spcPts val="0"/>
                        </a:spcBef>
                        <a:buSzPct val="25000"/>
                        <a:buNone/>
                      </a:pPr>
                      <a:r>
                        <a:rPr lang="en-US" sz="1100" dirty="0">
                          <a:solidFill>
                            <a:schemeClr val="tx1"/>
                          </a:solidFill>
                          <a:latin typeface="Arial" panose="020B0604020202020204" pitchFamily="34" charset="0"/>
                          <a:cs typeface="Arial" panose="020B0604020202020204" pitchFamily="34" charset="0"/>
                          <a:sym typeface="Arial"/>
                        </a:rPr>
                        <a:t>80G </a:t>
                      </a:r>
                      <a:r>
                        <a:rPr lang="ja-JP" altLang="en-US" sz="1100">
                          <a:solidFill>
                            <a:schemeClr val="tx1"/>
                          </a:solidFill>
                          <a:latin typeface="Arial" panose="020B0604020202020204" pitchFamily="34" charset="0"/>
                          <a:cs typeface="Arial" panose="020B0604020202020204" pitchFamily="34" charset="0"/>
                          <a:sym typeface="Arial"/>
                        </a:rPr>
                        <a:t>物理</a:t>
                      </a:r>
                      <a:r>
                        <a:rPr lang="en-US" sz="1100" dirty="0">
                          <a:solidFill>
                            <a:schemeClr val="tx1"/>
                          </a:solidFill>
                          <a:latin typeface="Arial" panose="020B0604020202020204" pitchFamily="34" charset="0"/>
                          <a:cs typeface="Arial" panose="020B0604020202020204" pitchFamily="34" charset="0"/>
                          <a:sym typeface="Arial"/>
                        </a:rPr>
                        <a:t>l</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lnSpc>
                          <a:spcPct val="100000"/>
                        </a:lnSpc>
                        <a:spcBef>
                          <a:spcPts val="0"/>
                        </a:spcBef>
                        <a:spcAft>
                          <a:spcPts val="0"/>
                        </a:spcAft>
                        <a:buClr>
                          <a:srgbClr val="525252"/>
                        </a:buClr>
                        <a:buSzPct val="25000"/>
                        <a:buFont typeface="Arial"/>
                        <a:buNone/>
                      </a:pPr>
                      <a:r>
                        <a:rPr lang="ja-JP" altLang="en-US" sz="1100">
                          <a:solidFill>
                            <a:schemeClr val="tx1"/>
                          </a:solidFill>
                          <a:latin typeface="Arial" panose="020B0604020202020204" pitchFamily="34" charset="0"/>
                          <a:cs typeface="Arial" panose="020B0604020202020204" pitchFamily="34" charset="0"/>
                          <a:sym typeface="Arial"/>
                        </a:rPr>
                        <a:t>仮想</a:t>
                      </a:r>
                      <a:r>
                        <a:rPr lang="en-US" sz="1100" dirty="0">
                          <a:solidFill>
                            <a:schemeClr val="tx1"/>
                          </a:solidFill>
                          <a:latin typeface="Arial" panose="020B0604020202020204" pitchFamily="34" charset="0"/>
                          <a:cs typeface="Arial" panose="020B0604020202020204" pitchFamily="34" charset="0"/>
                          <a:sym typeface="Arial"/>
                        </a:rPr>
                        <a:t>,</a:t>
                      </a:r>
                    </a:p>
                    <a:p>
                      <a:pPr marL="0" marR="0" lvl="0" indent="0" algn="ctr" rtl="0">
                        <a:spcBef>
                          <a:spcPts val="0"/>
                        </a:spcBef>
                        <a:buSzPct val="25000"/>
                        <a:buNone/>
                      </a:pPr>
                      <a:r>
                        <a:rPr lang="en-US" sz="1100" dirty="0">
                          <a:solidFill>
                            <a:schemeClr val="tx1"/>
                          </a:solidFill>
                          <a:latin typeface="Arial" panose="020B0604020202020204" pitchFamily="34" charset="0"/>
                          <a:cs typeface="Arial" panose="020B0604020202020204" pitchFamily="34" charset="0"/>
                          <a:sym typeface="Arial"/>
                        </a:rPr>
                        <a:t>80G </a:t>
                      </a:r>
                      <a:r>
                        <a:rPr lang="ja-JP" altLang="en-US" sz="1100">
                          <a:solidFill>
                            <a:schemeClr val="tx1"/>
                          </a:solidFill>
                          <a:latin typeface="Arial" panose="020B0604020202020204" pitchFamily="34" charset="0"/>
                          <a:cs typeface="Arial" panose="020B0604020202020204" pitchFamily="34" charset="0"/>
                          <a:sym typeface="Arial"/>
                        </a:rPr>
                        <a:t>物理</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仮想</a:t>
                      </a:r>
                      <a:r>
                        <a:rPr lang="en-US" sz="1100" dirty="0">
                          <a:solidFill>
                            <a:schemeClr val="tx1"/>
                          </a:solidFill>
                          <a:latin typeface="Arial" panose="020B0604020202020204" pitchFamily="34" charset="0"/>
                          <a:cs typeface="Arial" panose="020B0604020202020204" pitchFamily="34" charset="0"/>
                          <a:sym typeface="Arial"/>
                        </a:rPr>
                        <a:t>,</a:t>
                      </a:r>
                    </a:p>
                    <a:p>
                      <a:pPr marL="0" marR="0" lvl="0" indent="0" algn="ctr" rtl="0">
                        <a:spcBef>
                          <a:spcPts val="0"/>
                        </a:spcBef>
                        <a:buSzPct val="25000"/>
                        <a:buNone/>
                      </a:pPr>
                      <a:r>
                        <a:rPr lang="en-US" sz="1100" dirty="0">
                          <a:solidFill>
                            <a:schemeClr val="tx1"/>
                          </a:solidFill>
                          <a:latin typeface="Arial" panose="020B0604020202020204" pitchFamily="34" charset="0"/>
                          <a:cs typeface="Arial" panose="020B0604020202020204" pitchFamily="34" charset="0"/>
                          <a:sym typeface="Arial"/>
                        </a:rPr>
                        <a:t>80G </a:t>
                      </a:r>
                      <a:r>
                        <a:rPr lang="ja-JP" altLang="en-US" sz="1100">
                          <a:solidFill>
                            <a:schemeClr val="tx1"/>
                          </a:solidFill>
                          <a:latin typeface="Arial" panose="020B0604020202020204" pitchFamily="34" charset="0"/>
                          <a:cs typeface="Arial" panose="020B0604020202020204" pitchFamily="34" charset="0"/>
                          <a:sym typeface="Arial"/>
                        </a:rPr>
                        <a:t>物理</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仮想</a:t>
                      </a:r>
                      <a:r>
                        <a:rPr lang="en-US" sz="1100" dirty="0">
                          <a:solidFill>
                            <a:schemeClr val="tx1"/>
                          </a:solidFill>
                          <a:latin typeface="Arial" panose="020B0604020202020204" pitchFamily="34" charset="0"/>
                          <a:cs typeface="Arial" panose="020B0604020202020204" pitchFamily="34" charset="0"/>
                          <a:sym typeface="Arial"/>
                        </a:rPr>
                        <a:t>,</a:t>
                      </a:r>
                    </a:p>
                    <a:p>
                      <a:pPr marL="0" marR="0" lvl="0" indent="0" algn="ctr" rtl="0">
                        <a:spcBef>
                          <a:spcPts val="0"/>
                        </a:spcBef>
                        <a:buSzPct val="25000"/>
                        <a:buNone/>
                      </a:pPr>
                      <a:r>
                        <a:rPr lang="en-US" sz="1100" dirty="0">
                          <a:solidFill>
                            <a:schemeClr val="tx1"/>
                          </a:solidFill>
                          <a:latin typeface="Arial" panose="020B0604020202020204" pitchFamily="34" charset="0"/>
                          <a:cs typeface="Arial" panose="020B0604020202020204" pitchFamily="34" charset="0"/>
                          <a:sym typeface="Arial"/>
                        </a:rPr>
                        <a:t>160G </a:t>
                      </a:r>
                      <a:r>
                        <a:rPr lang="ja-JP" altLang="en-US" sz="1100">
                          <a:solidFill>
                            <a:schemeClr val="tx1"/>
                          </a:solidFill>
                          <a:latin typeface="Arial" panose="020B0604020202020204" pitchFamily="34" charset="0"/>
                          <a:cs typeface="Arial" panose="020B0604020202020204" pitchFamily="34" charset="0"/>
                          <a:sym typeface="Arial"/>
                        </a:rPr>
                        <a:t>物理</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仮想</a:t>
                      </a:r>
                      <a:r>
                        <a:rPr lang="en-US" sz="1100" dirty="0">
                          <a:solidFill>
                            <a:schemeClr val="tx1"/>
                          </a:solidFill>
                          <a:latin typeface="Arial" panose="020B0604020202020204" pitchFamily="34" charset="0"/>
                          <a:cs typeface="Arial" panose="020B0604020202020204" pitchFamily="34" charset="0"/>
                          <a:sym typeface="Arial"/>
                        </a:rPr>
                        <a:t>,</a:t>
                      </a:r>
                    </a:p>
                    <a:p>
                      <a:pPr marL="0" marR="0" lvl="0" indent="0" algn="ctr" rtl="0">
                        <a:spcBef>
                          <a:spcPts val="0"/>
                        </a:spcBef>
                        <a:buSzPct val="25000"/>
                        <a:buNone/>
                      </a:pPr>
                      <a:r>
                        <a:rPr lang="en-US" sz="1100" dirty="0">
                          <a:solidFill>
                            <a:schemeClr val="tx1"/>
                          </a:solidFill>
                          <a:latin typeface="Arial" panose="020B0604020202020204" pitchFamily="34" charset="0"/>
                          <a:cs typeface="Arial" panose="020B0604020202020204" pitchFamily="34" charset="0"/>
                          <a:sym typeface="Arial"/>
                        </a:rPr>
                        <a:t>400G </a:t>
                      </a:r>
                      <a:r>
                        <a:rPr lang="ja-JP" altLang="en-US" sz="1100">
                          <a:solidFill>
                            <a:schemeClr val="tx1"/>
                          </a:solidFill>
                          <a:latin typeface="Arial" panose="020B0604020202020204" pitchFamily="34" charset="0"/>
                          <a:cs typeface="Arial" panose="020B0604020202020204" pitchFamily="34" charset="0"/>
                          <a:sym typeface="Arial"/>
                        </a:rPr>
                        <a:t>物理</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560970">
                <a:tc>
                  <a:txBody>
                    <a:bodyPr/>
                    <a:lstStyle/>
                    <a:p>
                      <a:pPr marL="0" marR="0" lvl="0" indent="0" algn="l" defTabSz="685777" rtl="0" eaLnBrk="1" fontAlgn="auto" latinLnBrk="0" hangingPunct="1">
                        <a:lnSpc>
                          <a:spcPct val="100000"/>
                        </a:lnSpc>
                        <a:spcBef>
                          <a:spcPts val="0"/>
                        </a:spcBef>
                        <a:spcAft>
                          <a:spcPts val="0"/>
                        </a:spcAft>
                        <a:buClrTx/>
                        <a:buSzPct val="25000"/>
                        <a:buFontTx/>
                        <a:buNone/>
                        <a:tabLst/>
                        <a:defRPr/>
                      </a:pPr>
                      <a:r>
                        <a:rPr lang="ja-JP" altLang="en-US" sz="1000" kern="0">
                          <a:solidFill>
                            <a:schemeClr val="tx1"/>
                          </a:solidFill>
                          <a:latin typeface="Arial" panose="020B0604020202020204" pitchFamily="34" charset="0"/>
                          <a:ea typeface="Arial"/>
                          <a:cs typeface="Arial" panose="020B0604020202020204" pitchFamily="34" charset="0"/>
                          <a:sym typeface="Arial"/>
                        </a:rPr>
                        <a:t>ルーティング</a:t>
                      </a:r>
                      <a:endParaRPr lang="en-US" sz="1200" kern="0" dirty="0">
                        <a:solidFill>
                          <a:schemeClr val="tx1"/>
                        </a:solidFill>
                        <a:latin typeface="Arial" panose="020B0604020202020204" pitchFamily="34" charset="0"/>
                        <a:ea typeface="Arial"/>
                        <a:cs typeface="Arial" panose="020B0604020202020204" pitchFamily="34" charset="0"/>
                        <a:sym typeface="Arial"/>
                      </a:endParaRPr>
                    </a:p>
                    <a:p>
                      <a:pPr marL="0" marR="0" lvl="0" indent="0" algn="l" rtl="0">
                        <a:spcBef>
                          <a:spcPts val="0"/>
                        </a:spcBef>
                        <a:buSzPct val="25000"/>
                        <a:buNone/>
                      </a:pPr>
                      <a:endParaRPr sz="1200" dirty="0">
                        <a:solidFill>
                          <a:schemeClr val="tx1"/>
                        </a:solidFill>
                        <a:latin typeface="Arial"/>
                        <a:ea typeface="Arial"/>
                        <a:cs typeface="Arial"/>
                        <a:sym typeface="Arial"/>
                      </a:endParaRPr>
                    </a:p>
                  </a:txBody>
                  <a:tcPr marL="45734" marR="45734" marT="22867" marB="22867" anchor="ctr"/>
                </a:tc>
                <a:tc>
                  <a:txBody>
                    <a:bodyPr/>
                    <a:lstStyle/>
                    <a:p>
                      <a:pPr marL="0" marR="0" lvl="0" indent="0" algn="ctr" rtl="0">
                        <a:spcBef>
                          <a:spcPts val="0"/>
                        </a:spcBef>
                        <a:buSzPct val="25000"/>
                        <a:buNone/>
                      </a:pPr>
                      <a:r>
                        <a:rPr lang="en-US" sz="1100" dirty="0">
                          <a:solidFill>
                            <a:schemeClr val="tx1"/>
                          </a:solidFill>
                          <a:latin typeface="Arial" panose="020B0604020202020204" pitchFamily="34" charset="0"/>
                          <a:cs typeface="Arial" panose="020B0604020202020204" pitchFamily="34" charset="0"/>
                          <a:sym typeface="Arial"/>
                        </a:rPr>
                        <a:t>–</a:t>
                      </a:r>
                    </a:p>
                    <a:p>
                      <a:pPr marL="0" marR="0" lvl="0" indent="0" algn="ctr" rtl="0">
                        <a:spcBef>
                          <a:spcPts val="0"/>
                        </a:spcBef>
                        <a:buSzPct val="25000"/>
                        <a:buNone/>
                      </a:pPr>
                      <a:endParaRPr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spcBef>
                          <a:spcPts val="0"/>
                        </a:spcBef>
                        <a:buSzPct val="25000"/>
                        <a:buNone/>
                      </a:pPr>
                      <a:r>
                        <a:rPr lang="en-US" sz="1100" dirty="0">
                          <a:solidFill>
                            <a:schemeClr val="tx1"/>
                          </a:solidFill>
                          <a:latin typeface="Arial" panose="020B0604020202020204" pitchFamily="34" charset="0"/>
                          <a:cs typeface="Arial" panose="020B0604020202020204" pitchFamily="34" charset="0"/>
                          <a:sym typeface="Arial"/>
                        </a:rPr>
                        <a:t>-</a:t>
                      </a:r>
                    </a:p>
                    <a:p>
                      <a:pPr marL="0" marR="0" lvl="0" indent="0" algn="ctr" rtl="0">
                        <a:spcBef>
                          <a:spcPts val="0"/>
                        </a:spcBef>
                        <a:buSzPct val="25000"/>
                        <a:buNone/>
                      </a:pPr>
                      <a:endParaRPr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スタティックのみ</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スタティックのみ</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スタティック・ダイナミック</a:t>
                      </a:r>
                      <a:endParaRPr lang="en-US" sz="1100" dirty="0">
                        <a:solidFill>
                          <a:schemeClr val="tx1"/>
                        </a:solidFill>
                        <a:latin typeface="Arial" panose="020B0604020202020204" pitchFamily="34" charset="0"/>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スタティック・ダイナミック</a:t>
                      </a:r>
                      <a:endParaRPr lang="en-US" sz="1100" dirty="0">
                        <a:solidFill>
                          <a:schemeClr val="tx1"/>
                        </a:solidFill>
                        <a:latin typeface="Arial" panose="020B0604020202020204" pitchFamily="34" charset="0"/>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tcPr>
                </a:tc>
                <a:tc>
                  <a:txBody>
                    <a:bodyPr/>
                    <a:lstStyle/>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スタティック・ダイナミック</a:t>
                      </a:r>
                      <a:endParaRPr lang="en-US" sz="1100" dirty="0">
                        <a:solidFill>
                          <a:schemeClr val="tx1"/>
                        </a:solidFill>
                        <a:latin typeface="Arial" panose="020B0604020202020204" pitchFamily="34" charset="0"/>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lnB w="12700" cap="flat" cmpd="sng" algn="ctr">
                      <a:solidFill>
                        <a:schemeClr val="tx1">
                          <a:lumMod val="50000"/>
                          <a:lumOff val="50000"/>
                        </a:schemeClr>
                      </a:solidFill>
                      <a:prstDash val="dash"/>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5"/>
                  </a:ext>
                </a:extLst>
              </a:tr>
              <a:tr h="699366">
                <a:tc>
                  <a:txBody>
                    <a:bodyPr/>
                    <a:lstStyle/>
                    <a:p>
                      <a:pPr marL="12700" lvl="1" algn="l" defTabSz="914377">
                        <a:buSzPct val="25000"/>
                      </a:pPr>
                      <a:r>
                        <a:rPr lang="en-US" sz="1200" kern="0" dirty="0">
                          <a:solidFill>
                            <a:schemeClr val="tx1"/>
                          </a:solidFill>
                          <a:latin typeface="Arial" panose="020B0604020202020204" pitchFamily="34" charset="0"/>
                          <a:ea typeface="Arial"/>
                          <a:cs typeface="Arial" panose="020B0604020202020204" pitchFamily="34" charset="0"/>
                          <a:sym typeface="Arial"/>
                        </a:rPr>
                        <a:t>PSU/</a:t>
                      </a:r>
                    </a:p>
                    <a:p>
                      <a:pPr marL="12700" lvl="1" algn="l" defTabSz="914377">
                        <a:buSzPct val="25000"/>
                      </a:pPr>
                      <a:r>
                        <a:rPr lang="en-US" sz="1200" kern="0" dirty="0">
                          <a:solidFill>
                            <a:schemeClr val="tx1"/>
                          </a:solidFill>
                          <a:latin typeface="Arial" panose="020B0604020202020204" pitchFamily="34" charset="0"/>
                          <a:ea typeface="Arial"/>
                          <a:cs typeface="Arial" panose="020B0604020202020204" pitchFamily="34" charset="0"/>
                          <a:sym typeface="Arial"/>
                        </a:rPr>
                        <a:t>FAN</a:t>
                      </a:r>
                    </a:p>
                    <a:p>
                      <a:pPr marL="0" marR="0" lvl="0" indent="0" algn="l" rtl="0">
                        <a:spcBef>
                          <a:spcPts val="0"/>
                        </a:spcBef>
                        <a:buSzPct val="25000"/>
                        <a:buNone/>
                      </a:pPr>
                      <a:endParaRPr sz="1200" dirty="0">
                        <a:solidFill>
                          <a:schemeClr val="tx1"/>
                        </a:solidFill>
                        <a:latin typeface="Arial"/>
                        <a:ea typeface="Arial"/>
                        <a:cs typeface="Arial"/>
                        <a:sym typeface="Arial"/>
                      </a:endParaRPr>
                    </a:p>
                  </a:txBody>
                  <a:tcPr marL="45734" marR="45734" marT="22867" marB="22867" anchor="ctr">
                    <a:solidFill>
                      <a:schemeClr val="bg2"/>
                    </a:solidFill>
                  </a:tcPr>
                </a:tc>
                <a:tc>
                  <a:txBody>
                    <a:bodyPr/>
                    <a:lstStyle/>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内臓</a:t>
                      </a:r>
                      <a:r>
                        <a:rPr lang="en-US" sz="1100" dirty="0">
                          <a:solidFill>
                            <a:schemeClr val="tx1"/>
                          </a:solidFill>
                          <a:latin typeface="Arial" panose="020B0604020202020204" pitchFamily="34" charset="0"/>
                          <a:cs typeface="Arial" panose="020B0604020202020204" pitchFamily="34" charset="0"/>
                          <a:sym typeface="Arial"/>
                        </a:rPr>
                        <a:t>, </a:t>
                      </a:r>
                    </a:p>
                    <a:p>
                      <a:pPr marL="0" marR="0" lvl="0" indent="0" algn="ctr" rtl="0">
                        <a:spcBef>
                          <a:spcPts val="0"/>
                        </a:spcBef>
                        <a:buSzPct val="25000"/>
                        <a:buNone/>
                      </a:pPr>
                      <a:r>
                        <a:rPr lang="ja-JP" altLang="en-US" sz="1100">
                          <a:solidFill>
                            <a:schemeClr val="tx1"/>
                          </a:solidFill>
                          <a:latin typeface="Arial" panose="020B0604020202020204" pitchFamily="34" charset="0"/>
                          <a:ea typeface="Arial"/>
                          <a:cs typeface="Arial" panose="020B0604020202020204" pitchFamily="34" charset="0"/>
                          <a:sym typeface="Arial"/>
                        </a:rPr>
                        <a:t>ファンレス</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solidFill>
                      <a:schemeClr val="bg2"/>
                    </a:solidFill>
                  </a:tcPr>
                </a:tc>
                <a:tc>
                  <a:txBody>
                    <a:bodyPr/>
                    <a:lstStyle/>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内臓</a:t>
                      </a:r>
                      <a:endParaRPr lang="en-US" sz="1100" dirty="0">
                        <a:solidFill>
                          <a:schemeClr val="tx1"/>
                        </a:solidFill>
                        <a:latin typeface="Arial" panose="020B0604020202020204" pitchFamily="34" charset="0"/>
                        <a:cs typeface="Arial" panose="020B0604020202020204" pitchFamily="34" charset="0"/>
                        <a:sym typeface="Arial"/>
                      </a:endParaRPr>
                    </a:p>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オプション</a:t>
                      </a:r>
                      <a:r>
                        <a:rPr lang="en-US" sz="1100" dirty="0">
                          <a:solidFill>
                            <a:schemeClr val="tx1"/>
                          </a:solidFill>
                          <a:latin typeface="Arial" panose="020B0604020202020204" pitchFamily="34" charset="0"/>
                          <a:cs typeface="Arial" panose="020B0604020202020204" pitchFamily="34" charset="0"/>
                          <a:sym typeface="Arial"/>
                        </a:rPr>
                        <a:t>RPS</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solidFill>
                      <a:schemeClr val="bg2"/>
                    </a:solidFill>
                  </a:tcPr>
                </a:tc>
                <a:tc>
                  <a:txBody>
                    <a:bodyPr/>
                    <a:lstStyle/>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内臓</a:t>
                      </a:r>
                      <a:endParaRPr lang="en-US" sz="1100" dirty="0">
                        <a:solidFill>
                          <a:schemeClr val="tx1"/>
                        </a:solidFill>
                        <a:latin typeface="Arial" panose="020B0604020202020204" pitchFamily="34" charset="0"/>
                        <a:cs typeface="Arial" panose="020B0604020202020204" pitchFamily="34" charset="0"/>
                        <a:sym typeface="Arial"/>
                      </a:endParaRPr>
                    </a:p>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オプショナル</a:t>
                      </a:r>
                      <a:r>
                        <a:rPr lang="en-US" sz="1100" dirty="0">
                          <a:solidFill>
                            <a:schemeClr val="tx1"/>
                          </a:solidFill>
                          <a:latin typeface="Arial" panose="020B0604020202020204" pitchFamily="34" charset="0"/>
                          <a:cs typeface="Arial" panose="020B0604020202020204" pitchFamily="34" charset="0"/>
                          <a:sym typeface="Arial"/>
                        </a:rPr>
                        <a:t>RPS</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solidFill>
                      <a:schemeClr val="bg2"/>
                    </a:solidFill>
                  </a:tcPr>
                </a:tc>
                <a:tc>
                  <a:txBody>
                    <a:bodyPr/>
                    <a:lstStyle/>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内臓</a:t>
                      </a:r>
                      <a:endParaRPr lang="en-US" altLang="ja-JP" sz="1100" dirty="0">
                        <a:solidFill>
                          <a:schemeClr val="tx1"/>
                        </a:solidFill>
                        <a:latin typeface="Arial" panose="020B0604020202020204" pitchFamily="34" charset="0"/>
                        <a:cs typeface="Arial" panose="020B0604020202020204" pitchFamily="34" charset="0"/>
                        <a:sym typeface="Arial"/>
                      </a:endParaRPr>
                    </a:p>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オプション</a:t>
                      </a:r>
                      <a:r>
                        <a:rPr lang="en-US" sz="1100" dirty="0">
                          <a:solidFill>
                            <a:schemeClr val="tx1"/>
                          </a:solidFill>
                          <a:latin typeface="Arial" panose="020B0604020202020204" pitchFamily="34" charset="0"/>
                          <a:cs typeface="Arial" panose="020B0604020202020204" pitchFamily="34" charset="0"/>
                          <a:sym typeface="Arial"/>
                        </a:rPr>
                        <a:t>RPS</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solidFill>
                      <a:schemeClr val="bg2"/>
                    </a:solidFill>
                  </a:tcPr>
                </a:tc>
                <a:tc>
                  <a:txBody>
                    <a:bodyPr/>
                    <a:lstStyle/>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交換可能かつ冗長</a:t>
                      </a:r>
                      <a:r>
                        <a:rPr lang="en-US" sz="1100" dirty="0">
                          <a:solidFill>
                            <a:schemeClr val="tx1"/>
                          </a:solidFill>
                          <a:latin typeface="Arial" panose="020B0604020202020204" pitchFamily="34" charset="0"/>
                          <a:cs typeface="Arial" panose="020B0604020202020204" pitchFamily="34" charset="0"/>
                          <a:sym typeface="Arial"/>
                        </a:rPr>
                        <a:t>PSU</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solidFill>
                      <a:schemeClr val="bg2"/>
                    </a:solidFill>
                  </a:tcPr>
                </a:tc>
                <a:tc>
                  <a:txBody>
                    <a:bodyPr/>
                    <a:lstStyle/>
                    <a:p>
                      <a:pPr marL="0" marR="0" lvl="0" indent="0" algn="ctr" rtl="0">
                        <a:spcBef>
                          <a:spcPts val="0"/>
                        </a:spcBef>
                        <a:buSzPct val="25000"/>
                        <a:buNone/>
                      </a:pPr>
                      <a:r>
                        <a:rPr lang="ja-JP" altLang="en-US" sz="1100">
                          <a:solidFill>
                            <a:schemeClr val="tx1"/>
                          </a:solidFill>
                          <a:latin typeface="Arial" panose="020B0604020202020204" pitchFamily="34" charset="0"/>
                          <a:cs typeface="Arial" panose="020B0604020202020204" pitchFamily="34" charset="0"/>
                          <a:sym typeface="Arial"/>
                        </a:rPr>
                        <a:t>交換可能かつ冗長</a:t>
                      </a:r>
                      <a:r>
                        <a:rPr lang="en-US" sz="1100" dirty="0">
                          <a:solidFill>
                            <a:schemeClr val="tx1"/>
                          </a:solidFill>
                          <a:latin typeface="Arial" panose="020B0604020202020204" pitchFamily="34" charset="0"/>
                          <a:cs typeface="Arial" panose="020B0604020202020204" pitchFamily="34" charset="0"/>
                          <a:sym typeface="Arial"/>
                        </a:rPr>
                        <a:t>PSU</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solidFill>
                      <a:schemeClr val="bg2"/>
                    </a:solidFill>
                  </a:tcPr>
                </a:tc>
                <a:tc>
                  <a:txBody>
                    <a:bodyPr/>
                    <a:lstStyle/>
                    <a:p>
                      <a:pPr marL="0" marR="0" lvl="0" indent="0" algn="ctr" rtl="0">
                        <a:spcBef>
                          <a:spcPts val="0"/>
                        </a:spcBef>
                        <a:buSzPct val="25000"/>
                        <a:buNone/>
                      </a:pPr>
                      <a:r>
                        <a:rPr lang="ja-JP" altLang="en-US" sz="1100" dirty="0">
                          <a:solidFill>
                            <a:schemeClr val="tx1"/>
                          </a:solidFill>
                          <a:latin typeface="Arial" panose="020B0604020202020204" pitchFamily="34" charset="0"/>
                          <a:cs typeface="Arial" panose="020B0604020202020204" pitchFamily="34" charset="0"/>
                          <a:sym typeface="Arial"/>
                        </a:rPr>
                        <a:t>交換可能かつ冗長</a:t>
                      </a:r>
                      <a:r>
                        <a:rPr lang="en-US" sz="1100" dirty="0">
                          <a:solidFill>
                            <a:schemeClr val="tx1"/>
                          </a:solidFill>
                          <a:latin typeface="Arial" panose="020B0604020202020204" pitchFamily="34" charset="0"/>
                          <a:cs typeface="Arial" panose="020B0604020202020204" pitchFamily="34" charset="0"/>
                          <a:sym typeface="Arial"/>
                        </a:rPr>
                        <a:t>PSU</a:t>
                      </a:r>
                      <a:endParaRPr lang="en-US" sz="1100" dirty="0">
                        <a:solidFill>
                          <a:schemeClr val="tx1"/>
                        </a:solidFill>
                        <a:latin typeface="Arial" panose="020B0604020202020204" pitchFamily="34" charset="0"/>
                        <a:ea typeface="Arial"/>
                        <a:cs typeface="Arial" panose="020B0604020202020204" pitchFamily="34" charset="0"/>
                        <a:sym typeface="Arial"/>
                      </a:endParaRPr>
                    </a:p>
                  </a:txBody>
                  <a:tcPr marL="91434" marR="22867" marT="68567" marB="68567" anchor="ctr">
                    <a:lnT w="12700" cap="flat" cmpd="sng" algn="ctr">
                      <a:solidFill>
                        <a:schemeClr val="tx1">
                          <a:lumMod val="50000"/>
                          <a:lumOff val="50000"/>
                        </a:schemeClr>
                      </a:solidFill>
                      <a:prstDash val="dash"/>
                      <a:round/>
                      <a:headEnd type="none" w="med" len="med"/>
                      <a:tailEnd type="none" w="med" len="med"/>
                    </a:lnT>
                    <a:solidFill>
                      <a:schemeClr val="accent2">
                        <a:lumMod val="40000"/>
                        <a:lumOff val="60000"/>
                      </a:schemeClr>
                    </a:solidFill>
                  </a:tcPr>
                </a:tc>
                <a:extLst>
                  <a:ext uri="{0D108BD9-81ED-4DB2-BD59-A6C34878D82A}">
                    <a16:rowId xmlns:a16="http://schemas.microsoft.com/office/drawing/2014/main" val="10006"/>
                  </a:ext>
                </a:extLst>
              </a:tr>
            </a:tbl>
          </a:graphicData>
        </a:graphic>
      </p:graphicFrame>
      <p:grpSp>
        <p:nvGrpSpPr>
          <p:cNvPr id="670" name="Shape 670"/>
          <p:cNvGrpSpPr>
            <a:grpSpLocks noChangeAspect="1"/>
          </p:cNvGrpSpPr>
          <p:nvPr/>
        </p:nvGrpSpPr>
        <p:grpSpPr>
          <a:xfrm>
            <a:off x="2748463" y="1585811"/>
            <a:ext cx="1155654" cy="609600"/>
            <a:chOff x="9505332" y="2047051"/>
            <a:chExt cx="5238899" cy="2763482"/>
          </a:xfrm>
        </p:grpSpPr>
        <p:pic>
          <p:nvPicPr>
            <p:cNvPr id="671" name="Shape 671"/>
            <p:cNvPicPr preferRelativeResize="0"/>
            <p:nvPr/>
          </p:nvPicPr>
          <p:blipFill rotWithShape="1">
            <a:blip r:embed="rId3">
              <a:alphaModFix/>
            </a:blip>
            <a:srcRect/>
            <a:stretch/>
          </p:blipFill>
          <p:spPr>
            <a:xfrm>
              <a:off x="9505332" y="2400633"/>
              <a:ext cx="5238899" cy="2409900"/>
            </a:xfrm>
            <a:prstGeom prst="rect">
              <a:avLst/>
            </a:prstGeom>
            <a:noFill/>
            <a:ln>
              <a:noFill/>
            </a:ln>
          </p:spPr>
        </p:pic>
        <p:pic>
          <p:nvPicPr>
            <p:cNvPr id="672" name="Shape 672"/>
            <p:cNvPicPr preferRelativeResize="0"/>
            <p:nvPr/>
          </p:nvPicPr>
          <p:blipFill rotWithShape="1">
            <a:blip r:embed="rId4">
              <a:alphaModFix/>
            </a:blip>
            <a:srcRect/>
            <a:stretch/>
          </p:blipFill>
          <p:spPr>
            <a:xfrm>
              <a:off x="9505332" y="2047051"/>
              <a:ext cx="5238899" cy="2409899"/>
            </a:xfrm>
            <a:prstGeom prst="rect">
              <a:avLst/>
            </a:prstGeom>
            <a:noFill/>
            <a:ln>
              <a:noFill/>
            </a:ln>
          </p:spPr>
        </p:pic>
      </p:grpSp>
      <p:grpSp>
        <p:nvGrpSpPr>
          <p:cNvPr id="674" name="Shape 674"/>
          <p:cNvGrpSpPr>
            <a:grpSpLocks noChangeAspect="1"/>
          </p:cNvGrpSpPr>
          <p:nvPr/>
        </p:nvGrpSpPr>
        <p:grpSpPr>
          <a:xfrm>
            <a:off x="5962122" y="1579460"/>
            <a:ext cx="1155654" cy="609600"/>
            <a:chOff x="9505332" y="2047050"/>
            <a:chExt cx="5238899" cy="2763483"/>
          </a:xfrm>
        </p:grpSpPr>
        <p:pic>
          <p:nvPicPr>
            <p:cNvPr id="675" name="Shape 675"/>
            <p:cNvPicPr preferRelativeResize="0"/>
            <p:nvPr/>
          </p:nvPicPr>
          <p:blipFill rotWithShape="1">
            <a:blip r:embed="rId3">
              <a:alphaModFix/>
            </a:blip>
            <a:srcRect/>
            <a:stretch/>
          </p:blipFill>
          <p:spPr>
            <a:xfrm>
              <a:off x="9505332" y="2400633"/>
              <a:ext cx="5238899" cy="2409900"/>
            </a:xfrm>
            <a:prstGeom prst="rect">
              <a:avLst/>
            </a:prstGeom>
            <a:noFill/>
            <a:ln>
              <a:noFill/>
            </a:ln>
          </p:spPr>
        </p:pic>
        <p:pic>
          <p:nvPicPr>
            <p:cNvPr id="676" name="Shape 676"/>
            <p:cNvPicPr preferRelativeResize="0"/>
            <p:nvPr/>
          </p:nvPicPr>
          <p:blipFill rotWithShape="1">
            <a:blip r:embed="rId4">
              <a:alphaModFix/>
            </a:blip>
            <a:srcRect/>
            <a:stretch/>
          </p:blipFill>
          <p:spPr>
            <a:xfrm>
              <a:off x="9505332" y="2047050"/>
              <a:ext cx="5238899" cy="2409900"/>
            </a:xfrm>
            <a:prstGeom prst="rect">
              <a:avLst/>
            </a:prstGeom>
            <a:noFill/>
            <a:ln>
              <a:noFill/>
            </a:ln>
          </p:spPr>
        </p:pic>
      </p:grpSp>
      <p:sp>
        <p:nvSpPr>
          <p:cNvPr id="678" name="Shape 678"/>
          <p:cNvSpPr/>
          <p:nvPr/>
        </p:nvSpPr>
        <p:spPr>
          <a:xfrm>
            <a:off x="56267" y="2965719"/>
            <a:ext cx="622000" cy="415600"/>
          </a:xfrm>
          <a:prstGeom prst="rect">
            <a:avLst/>
          </a:prstGeom>
          <a:noFill/>
          <a:ln>
            <a:noFill/>
          </a:ln>
        </p:spPr>
        <p:txBody>
          <a:bodyPr lIns="45698" tIns="22867" rIns="45698" bIns="22867" anchor="ctr" anchorCtr="0">
            <a:noAutofit/>
          </a:bodyPr>
          <a:lstStyle/>
          <a:p>
            <a:pPr marL="16934" lvl="1" algn="r" defTabSz="1219185">
              <a:buSzPct val="25000"/>
            </a:pPr>
            <a:endParaRPr kumimoji="0" lang="en-US" sz="1200" kern="0" dirty="0">
              <a:solidFill>
                <a:srgbClr val="7B7B7B"/>
              </a:solidFill>
              <a:latin typeface="Arial" panose="020B0604020202020204" pitchFamily="34" charset="0"/>
              <a:ea typeface="Arial"/>
              <a:cs typeface="Arial" panose="020B0604020202020204" pitchFamily="34" charset="0"/>
              <a:sym typeface="Arial"/>
            </a:endParaRPr>
          </a:p>
        </p:txBody>
      </p:sp>
      <p:pic>
        <p:nvPicPr>
          <p:cNvPr id="679" name="Shape 679"/>
          <p:cNvPicPr preferRelativeResize="0"/>
          <p:nvPr/>
        </p:nvPicPr>
        <p:blipFill rotWithShape="1">
          <a:blip r:embed="rId5">
            <a:alphaModFix/>
          </a:blip>
          <a:srcRect/>
          <a:stretch/>
        </p:blipFill>
        <p:spPr>
          <a:xfrm>
            <a:off x="743409" y="2965963"/>
            <a:ext cx="388399" cy="388400"/>
          </a:xfrm>
          <a:prstGeom prst="rect">
            <a:avLst/>
          </a:prstGeom>
          <a:noFill/>
          <a:ln>
            <a:noFill/>
          </a:ln>
        </p:spPr>
      </p:pic>
      <p:grpSp>
        <p:nvGrpSpPr>
          <p:cNvPr id="680" name="Shape 680"/>
          <p:cNvGrpSpPr>
            <a:grpSpLocks noChangeAspect="1"/>
          </p:cNvGrpSpPr>
          <p:nvPr/>
        </p:nvGrpSpPr>
        <p:grpSpPr>
          <a:xfrm>
            <a:off x="7470178" y="1575226"/>
            <a:ext cx="1155654" cy="609600"/>
            <a:chOff x="9505332" y="2047050"/>
            <a:chExt cx="5238899" cy="2763483"/>
          </a:xfrm>
        </p:grpSpPr>
        <p:pic>
          <p:nvPicPr>
            <p:cNvPr id="681" name="Shape 681"/>
            <p:cNvPicPr preferRelativeResize="0"/>
            <p:nvPr/>
          </p:nvPicPr>
          <p:blipFill rotWithShape="1">
            <a:blip r:embed="rId3">
              <a:alphaModFix/>
            </a:blip>
            <a:srcRect/>
            <a:stretch/>
          </p:blipFill>
          <p:spPr>
            <a:xfrm>
              <a:off x="9505332" y="2400633"/>
              <a:ext cx="5238899" cy="2409900"/>
            </a:xfrm>
            <a:prstGeom prst="rect">
              <a:avLst/>
            </a:prstGeom>
            <a:noFill/>
            <a:ln>
              <a:noFill/>
            </a:ln>
          </p:spPr>
        </p:pic>
        <p:pic>
          <p:nvPicPr>
            <p:cNvPr id="682" name="Shape 682"/>
            <p:cNvPicPr preferRelativeResize="0"/>
            <p:nvPr/>
          </p:nvPicPr>
          <p:blipFill rotWithShape="1">
            <a:blip r:embed="rId4">
              <a:alphaModFix/>
            </a:blip>
            <a:srcRect/>
            <a:stretch/>
          </p:blipFill>
          <p:spPr>
            <a:xfrm>
              <a:off x="9505332" y="2047050"/>
              <a:ext cx="5238899" cy="2409900"/>
            </a:xfrm>
            <a:prstGeom prst="rect">
              <a:avLst/>
            </a:prstGeom>
            <a:noFill/>
            <a:ln>
              <a:noFill/>
            </a:ln>
          </p:spPr>
        </p:pic>
      </p:grpSp>
      <p:grpSp>
        <p:nvGrpSpPr>
          <p:cNvPr id="683" name="Shape 683"/>
          <p:cNvGrpSpPr>
            <a:grpSpLocks noChangeAspect="1"/>
          </p:cNvGrpSpPr>
          <p:nvPr/>
        </p:nvGrpSpPr>
        <p:grpSpPr>
          <a:xfrm>
            <a:off x="8963632" y="1586988"/>
            <a:ext cx="1155654" cy="609600"/>
            <a:chOff x="9505332" y="2047050"/>
            <a:chExt cx="5238899" cy="2763483"/>
          </a:xfrm>
        </p:grpSpPr>
        <p:pic>
          <p:nvPicPr>
            <p:cNvPr id="684" name="Shape 684"/>
            <p:cNvPicPr preferRelativeResize="0"/>
            <p:nvPr/>
          </p:nvPicPr>
          <p:blipFill rotWithShape="1">
            <a:blip r:embed="rId3">
              <a:alphaModFix/>
            </a:blip>
            <a:srcRect/>
            <a:stretch/>
          </p:blipFill>
          <p:spPr>
            <a:xfrm>
              <a:off x="9505332" y="2400633"/>
              <a:ext cx="5238899" cy="2409900"/>
            </a:xfrm>
            <a:prstGeom prst="rect">
              <a:avLst/>
            </a:prstGeom>
            <a:noFill/>
            <a:ln>
              <a:noFill/>
            </a:ln>
          </p:spPr>
        </p:pic>
        <p:pic>
          <p:nvPicPr>
            <p:cNvPr id="685" name="Shape 685"/>
            <p:cNvPicPr preferRelativeResize="0"/>
            <p:nvPr/>
          </p:nvPicPr>
          <p:blipFill rotWithShape="1">
            <a:blip r:embed="rId4">
              <a:alphaModFix/>
            </a:blip>
            <a:srcRect/>
            <a:stretch/>
          </p:blipFill>
          <p:spPr>
            <a:xfrm>
              <a:off x="9505332" y="2047050"/>
              <a:ext cx="5238899" cy="2409900"/>
            </a:xfrm>
            <a:prstGeom prst="rect">
              <a:avLst/>
            </a:prstGeom>
            <a:noFill/>
            <a:ln>
              <a:noFill/>
            </a:ln>
          </p:spPr>
        </p:pic>
      </p:grpSp>
      <p:grpSp>
        <p:nvGrpSpPr>
          <p:cNvPr id="686" name="Shape 686"/>
          <p:cNvGrpSpPr/>
          <p:nvPr/>
        </p:nvGrpSpPr>
        <p:grpSpPr>
          <a:xfrm>
            <a:off x="786778" y="4524158"/>
            <a:ext cx="300758" cy="232695"/>
            <a:chOff x="15867526" y="2823882"/>
            <a:chExt cx="968103" cy="809466"/>
          </a:xfrm>
        </p:grpSpPr>
        <p:sp>
          <p:nvSpPr>
            <p:cNvPr id="687" name="Shape 687"/>
            <p:cNvSpPr/>
            <p:nvPr/>
          </p:nvSpPr>
          <p:spPr>
            <a:xfrm>
              <a:off x="15867529" y="2823882"/>
              <a:ext cx="968100" cy="215100"/>
            </a:xfrm>
            <a:prstGeom prst="roundRect">
              <a:avLst>
                <a:gd name="adj" fmla="val 16667"/>
              </a:avLst>
            </a:prstGeom>
            <a:noFill/>
            <a:ln w="19050" cap="flat" cmpd="sng">
              <a:solidFill>
                <a:srgbClr val="7B7B7B"/>
              </a:solidFill>
              <a:prstDash val="solid"/>
              <a:miter/>
              <a:headEnd type="none" w="med" len="med"/>
              <a:tailEnd type="none" w="med" len="med"/>
            </a:ln>
          </p:spPr>
          <p:txBody>
            <a:bodyPr lIns="17138" tIns="8575" rIns="17138" bIns="8575" anchor="ctr" anchorCtr="0">
              <a:noAutofit/>
            </a:bodyPr>
            <a:lstStyle/>
            <a:p>
              <a:pPr algn="ctr" defTabSz="1219185"/>
              <a:endParaRPr kumimoji="0" sz="951" kern="0">
                <a:solidFill>
                  <a:srgbClr val="FFFFFF"/>
                </a:solidFill>
                <a:latin typeface="Arial" panose="020B0604020202020204" pitchFamily="34" charset="0"/>
                <a:ea typeface="Arial"/>
                <a:cs typeface="Arial" panose="020B0604020202020204" pitchFamily="34" charset="0"/>
                <a:sym typeface="Arial"/>
              </a:endParaRPr>
            </a:p>
          </p:txBody>
        </p:sp>
        <p:sp>
          <p:nvSpPr>
            <p:cNvPr id="688" name="Shape 688"/>
            <p:cNvSpPr/>
            <p:nvPr/>
          </p:nvSpPr>
          <p:spPr>
            <a:xfrm>
              <a:off x="15867528" y="3136446"/>
              <a:ext cx="968100" cy="215100"/>
            </a:xfrm>
            <a:prstGeom prst="roundRect">
              <a:avLst>
                <a:gd name="adj" fmla="val 16667"/>
              </a:avLst>
            </a:prstGeom>
            <a:noFill/>
            <a:ln w="19050" cap="flat" cmpd="sng">
              <a:solidFill>
                <a:srgbClr val="7B7B7B"/>
              </a:solidFill>
              <a:prstDash val="solid"/>
              <a:miter/>
              <a:headEnd type="none" w="med" len="med"/>
              <a:tailEnd type="none" w="med" len="med"/>
            </a:ln>
          </p:spPr>
          <p:txBody>
            <a:bodyPr lIns="17138" tIns="8575" rIns="17138" bIns="8575" anchor="ctr" anchorCtr="0">
              <a:noAutofit/>
            </a:bodyPr>
            <a:lstStyle/>
            <a:p>
              <a:pPr algn="ctr" defTabSz="1219185"/>
              <a:endParaRPr kumimoji="0" sz="951" kern="0">
                <a:solidFill>
                  <a:srgbClr val="FFFFFF"/>
                </a:solidFill>
                <a:latin typeface="Arial" panose="020B0604020202020204" pitchFamily="34" charset="0"/>
                <a:ea typeface="Arial"/>
                <a:cs typeface="Arial" panose="020B0604020202020204" pitchFamily="34" charset="0"/>
                <a:sym typeface="Arial"/>
              </a:endParaRPr>
            </a:p>
          </p:txBody>
        </p:sp>
        <p:sp>
          <p:nvSpPr>
            <p:cNvPr id="689" name="Shape 689"/>
            <p:cNvSpPr/>
            <p:nvPr/>
          </p:nvSpPr>
          <p:spPr>
            <a:xfrm>
              <a:off x="15867526" y="3418246"/>
              <a:ext cx="968099" cy="215102"/>
            </a:xfrm>
            <a:prstGeom prst="roundRect">
              <a:avLst>
                <a:gd name="adj" fmla="val 16667"/>
              </a:avLst>
            </a:prstGeom>
            <a:noFill/>
            <a:ln w="19050" cap="flat" cmpd="sng">
              <a:solidFill>
                <a:srgbClr val="7B7B7B"/>
              </a:solidFill>
              <a:prstDash val="solid"/>
              <a:miter/>
              <a:headEnd type="none" w="med" len="med"/>
              <a:tailEnd type="none" w="med" len="med"/>
            </a:ln>
          </p:spPr>
          <p:txBody>
            <a:bodyPr lIns="17138" tIns="8575" rIns="17138" bIns="8575" anchor="ctr" anchorCtr="0">
              <a:noAutofit/>
            </a:bodyPr>
            <a:lstStyle/>
            <a:p>
              <a:pPr algn="ctr" defTabSz="1219185"/>
              <a:endParaRPr kumimoji="0" sz="951" kern="0">
                <a:solidFill>
                  <a:srgbClr val="FFFFFF"/>
                </a:solidFill>
                <a:latin typeface="Arial" panose="020B0604020202020204" pitchFamily="34" charset="0"/>
                <a:ea typeface="Arial"/>
                <a:cs typeface="Arial" panose="020B0604020202020204" pitchFamily="34" charset="0"/>
                <a:sym typeface="Arial"/>
              </a:endParaRPr>
            </a:p>
          </p:txBody>
        </p:sp>
      </p:grpSp>
      <p:grpSp>
        <p:nvGrpSpPr>
          <p:cNvPr id="691" name="Shape 691"/>
          <p:cNvGrpSpPr/>
          <p:nvPr/>
        </p:nvGrpSpPr>
        <p:grpSpPr>
          <a:xfrm>
            <a:off x="706682" y="5069034"/>
            <a:ext cx="471900" cy="471900"/>
            <a:chOff x="18714876" y="7942128"/>
            <a:chExt cx="943800" cy="943800"/>
          </a:xfrm>
        </p:grpSpPr>
        <p:pic>
          <p:nvPicPr>
            <p:cNvPr id="692" name="Shape 692"/>
            <p:cNvPicPr preferRelativeResize="0"/>
            <p:nvPr/>
          </p:nvPicPr>
          <p:blipFill rotWithShape="1">
            <a:blip r:embed="rId6">
              <a:alphaModFix/>
            </a:blip>
            <a:srcRect/>
            <a:stretch/>
          </p:blipFill>
          <p:spPr>
            <a:xfrm>
              <a:off x="18714876" y="7942128"/>
              <a:ext cx="943800" cy="943800"/>
            </a:xfrm>
            <a:prstGeom prst="rect">
              <a:avLst/>
            </a:prstGeom>
            <a:noFill/>
            <a:ln>
              <a:noFill/>
            </a:ln>
          </p:spPr>
        </p:pic>
        <p:sp>
          <p:nvSpPr>
            <p:cNvPr id="693" name="Shape 693"/>
            <p:cNvSpPr/>
            <p:nvPr/>
          </p:nvSpPr>
          <p:spPr>
            <a:xfrm>
              <a:off x="18975156" y="8200544"/>
              <a:ext cx="394800" cy="461701"/>
            </a:xfrm>
            <a:prstGeom prst="rect">
              <a:avLst/>
            </a:prstGeom>
            <a:noFill/>
            <a:ln>
              <a:noFill/>
            </a:ln>
          </p:spPr>
          <p:txBody>
            <a:bodyPr lIns="17138" tIns="8575" rIns="17138" bIns="8575" anchor="t" anchorCtr="0">
              <a:noAutofit/>
            </a:bodyPr>
            <a:lstStyle/>
            <a:p>
              <a:pPr marL="16934" lvl="1" algn="ctr" defTabSz="1219185">
                <a:buSzPct val="25000"/>
              </a:pPr>
              <a:r>
                <a:rPr kumimoji="0" lang="en-US" sz="1200" kern="0" dirty="0">
                  <a:solidFill>
                    <a:srgbClr val="7B7B7B"/>
                  </a:solidFill>
                  <a:latin typeface="Arial" panose="020B0604020202020204" pitchFamily="34" charset="0"/>
                  <a:ea typeface="Arial"/>
                  <a:cs typeface="Arial" panose="020B0604020202020204" pitchFamily="34" charset="0"/>
                  <a:sym typeface="Arial"/>
                </a:rPr>
                <a:t>3</a:t>
              </a:r>
            </a:p>
          </p:txBody>
        </p:sp>
      </p:grpSp>
      <p:pic>
        <p:nvPicPr>
          <p:cNvPr id="695" name="Shape 695"/>
          <p:cNvPicPr preferRelativeResize="0"/>
          <p:nvPr/>
        </p:nvPicPr>
        <p:blipFill rotWithShape="1">
          <a:blip r:embed="rId7">
            <a:alphaModFix/>
          </a:blip>
          <a:srcRect/>
          <a:stretch/>
        </p:blipFill>
        <p:spPr>
          <a:xfrm>
            <a:off x="706720" y="5659366"/>
            <a:ext cx="491600" cy="491600"/>
          </a:xfrm>
          <a:prstGeom prst="rect">
            <a:avLst/>
          </a:prstGeom>
          <a:noFill/>
          <a:ln>
            <a:noFill/>
          </a:ln>
        </p:spPr>
      </p:pic>
      <p:grpSp>
        <p:nvGrpSpPr>
          <p:cNvPr id="702" name="Shape 702"/>
          <p:cNvGrpSpPr/>
          <p:nvPr/>
        </p:nvGrpSpPr>
        <p:grpSpPr>
          <a:xfrm>
            <a:off x="780084" y="3766202"/>
            <a:ext cx="318750" cy="327750"/>
            <a:chOff x="2309910" y="7326800"/>
            <a:chExt cx="637500" cy="655500"/>
          </a:xfrm>
        </p:grpSpPr>
        <p:pic>
          <p:nvPicPr>
            <p:cNvPr id="703" name="Shape 703"/>
            <p:cNvPicPr preferRelativeResize="0"/>
            <p:nvPr/>
          </p:nvPicPr>
          <p:blipFill rotWithShape="1">
            <a:blip r:embed="rId8">
              <a:alphaModFix/>
            </a:blip>
            <a:srcRect/>
            <a:stretch/>
          </p:blipFill>
          <p:spPr>
            <a:xfrm>
              <a:off x="2336834" y="7356059"/>
              <a:ext cx="597900" cy="597900"/>
            </a:xfrm>
            <a:prstGeom prst="rect">
              <a:avLst/>
            </a:prstGeom>
            <a:noFill/>
            <a:ln>
              <a:noFill/>
            </a:ln>
          </p:spPr>
        </p:pic>
        <p:sp>
          <p:nvSpPr>
            <p:cNvPr id="704" name="Shape 704"/>
            <p:cNvSpPr/>
            <p:nvPr/>
          </p:nvSpPr>
          <p:spPr>
            <a:xfrm>
              <a:off x="2309910" y="7326800"/>
              <a:ext cx="637500" cy="655500"/>
            </a:xfrm>
            <a:prstGeom prst="ellipse">
              <a:avLst/>
            </a:prstGeom>
            <a:noFill/>
            <a:ln w="12700" cap="flat" cmpd="sng">
              <a:solidFill>
                <a:srgbClr val="A5A5A5"/>
              </a:solidFill>
              <a:prstDash val="solid"/>
              <a:miter/>
              <a:headEnd type="none" w="med" len="med"/>
              <a:tailEnd type="none" w="med" len="med"/>
            </a:ln>
          </p:spPr>
          <p:txBody>
            <a:bodyPr lIns="17138" tIns="8575" rIns="17138" bIns="8575" anchor="ctr" anchorCtr="0">
              <a:noAutofit/>
            </a:bodyPr>
            <a:lstStyle/>
            <a:p>
              <a:pPr algn="ctr" defTabSz="1219185"/>
              <a:endParaRPr kumimoji="0" sz="1851" kern="0">
                <a:solidFill>
                  <a:srgbClr val="FFFFFF"/>
                </a:solidFill>
                <a:latin typeface="Arial" panose="020B0604020202020204" pitchFamily="34" charset="0"/>
                <a:ea typeface="Proxima Nova"/>
                <a:cs typeface="Arial" panose="020B0604020202020204" pitchFamily="34" charset="0"/>
                <a:sym typeface="Proxima Nova"/>
              </a:endParaRPr>
            </a:p>
          </p:txBody>
        </p:sp>
      </p:grpSp>
      <p:sp>
        <p:nvSpPr>
          <p:cNvPr id="706" name="Shape 706"/>
          <p:cNvSpPr txBox="1"/>
          <p:nvPr/>
        </p:nvSpPr>
        <p:spPr>
          <a:xfrm>
            <a:off x="11664110" y="1262058"/>
            <a:ext cx="494024" cy="230800"/>
          </a:xfrm>
          <a:prstGeom prst="rect">
            <a:avLst/>
          </a:prstGeom>
          <a:noFill/>
          <a:ln>
            <a:noFill/>
          </a:ln>
        </p:spPr>
        <p:txBody>
          <a:bodyPr lIns="45698" tIns="22867" rIns="45698" bIns="22867" anchor="t" anchorCtr="0">
            <a:noAutofit/>
          </a:bodyPr>
          <a:lstStyle/>
          <a:p>
            <a:pPr defTabSz="1219185">
              <a:buSzPct val="25000"/>
            </a:pPr>
            <a:r>
              <a:rPr kumimoji="0" lang="en-US" sz="1200" b="1" kern="0" dirty="0">
                <a:solidFill>
                  <a:srgbClr val="65B144"/>
                </a:solidFill>
                <a:latin typeface="Arial" panose="020B0604020202020204" pitchFamily="34" charset="0"/>
                <a:ea typeface="Arial"/>
                <a:cs typeface="Arial" panose="020B0604020202020204" pitchFamily="34" charset="0"/>
                <a:sym typeface="Arial"/>
              </a:rPr>
              <a:t>New</a:t>
            </a:r>
          </a:p>
        </p:txBody>
      </p:sp>
      <p:grpSp>
        <p:nvGrpSpPr>
          <p:cNvPr id="708" name="Shape 708"/>
          <p:cNvGrpSpPr>
            <a:grpSpLocks noChangeAspect="1"/>
          </p:cNvGrpSpPr>
          <p:nvPr/>
        </p:nvGrpSpPr>
        <p:grpSpPr>
          <a:xfrm>
            <a:off x="4327791" y="1588284"/>
            <a:ext cx="1155654" cy="609600"/>
            <a:chOff x="9505332" y="2047050"/>
            <a:chExt cx="5238899" cy="2763483"/>
          </a:xfrm>
        </p:grpSpPr>
        <p:pic>
          <p:nvPicPr>
            <p:cNvPr id="709" name="Shape 709"/>
            <p:cNvPicPr preferRelativeResize="0"/>
            <p:nvPr/>
          </p:nvPicPr>
          <p:blipFill rotWithShape="1">
            <a:blip r:embed="rId3">
              <a:alphaModFix/>
            </a:blip>
            <a:srcRect/>
            <a:stretch/>
          </p:blipFill>
          <p:spPr>
            <a:xfrm>
              <a:off x="9505332" y="2400633"/>
              <a:ext cx="5238899" cy="2409900"/>
            </a:xfrm>
            <a:prstGeom prst="rect">
              <a:avLst/>
            </a:prstGeom>
            <a:noFill/>
            <a:ln>
              <a:noFill/>
            </a:ln>
          </p:spPr>
        </p:pic>
        <p:pic>
          <p:nvPicPr>
            <p:cNvPr id="710" name="Shape 710"/>
            <p:cNvPicPr preferRelativeResize="0"/>
            <p:nvPr/>
          </p:nvPicPr>
          <p:blipFill rotWithShape="1">
            <a:blip r:embed="rId4">
              <a:alphaModFix/>
            </a:blip>
            <a:srcRect/>
            <a:stretch/>
          </p:blipFill>
          <p:spPr>
            <a:xfrm>
              <a:off x="9505332" y="2047050"/>
              <a:ext cx="5238899" cy="2409900"/>
            </a:xfrm>
            <a:prstGeom prst="rect">
              <a:avLst/>
            </a:prstGeom>
            <a:noFill/>
            <a:ln>
              <a:noFill/>
            </a:ln>
          </p:spPr>
        </p:pic>
      </p:grpSp>
      <p:grpSp>
        <p:nvGrpSpPr>
          <p:cNvPr id="4" name="Group 3">
            <a:extLst>
              <a:ext uri="{FF2B5EF4-FFF2-40B4-BE49-F238E27FC236}">
                <a16:creationId xmlns:a16="http://schemas.microsoft.com/office/drawing/2014/main" id="{BC290EB5-80C5-495C-A57E-38A210FBC9AD}"/>
              </a:ext>
            </a:extLst>
          </p:cNvPr>
          <p:cNvGrpSpPr/>
          <p:nvPr/>
        </p:nvGrpSpPr>
        <p:grpSpPr>
          <a:xfrm>
            <a:off x="10669052" y="1660654"/>
            <a:ext cx="1196847" cy="564371"/>
            <a:chOff x="8001788" y="1314546"/>
            <a:chExt cx="897635" cy="423278"/>
          </a:xfrm>
        </p:grpSpPr>
        <p:pic>
          <p:nvPicPr>
            <p:cNvPr id="50" name="Picture 49">
              <a:extLst>
                <a:ext uri="{FF2B5EF4-FFF2-40B4-BE49-F238E27FC236}">
                  <a16:creationId xmlns:a16="http://schemas.microsoft.com/office/drawing/2014/main" id="{15D36E2D-62AF-42C8-8E5F-46FBA3E79AD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001796" y="1491978"/>
              <a:ext cx="897627" cy="245846"/>
            </a:xfrm>
            <a:prstGeom prst="rect">
              <a:avLst/>
            </a:prstGeom>
          </p:spPr>
        </p:pic>
        <p:pic>
          <p:nvPicPr>
            <p:cNvPr id="51" name="Picture 50">
              <a:extLst>
                <a:ext uri="{FF2B5EF4-FFF2-40B4-BE49-F238E27FC236}">
                  <a16:creationId xmlns:a16="http://schemas.microsoft.com/office/drawing/2014/main" id="{3119CB55-4B71-451F-92EF-1838D10F7E8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8001789" y="1429389"/>
              <a:ext cx="897627" cy="119684"/>
            </a:xfrm>
            <a:prstGeom prst="rect">
              <a:avLst/>
            </a:prstGeom>
          </p:spPr>
        </p:pic>
        <p:pic>
          <p:nvPicPr>
            <p:cNvPr id="52" name="Picture 51">
              <a:extLst>
                <a:ext uri="{FF2B5EF4-FFF2-40B4-BE49-F238E27FC236}">
                  <a16:creationId xmlns:a16="http://schemas.microsoft.com/office/drawing/2014/main" id="{A9383FA5-13E0-458A-B16C-A583E8D945B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001789" y="1360862"/>
              <a:ext cx="897627" cy="127164"/>
            </a:xfrm>
            <a:prstGeom prst="rect">
              <a:avLst/>
            </a:prstGeom>
          </p:spPr>
        </p:pic>
        <p:pic>
          <p:nvPicPr>
            <p:cNvPr id="53" name="Picture 52">
              <a:extLst>
                <a:ext uri="{FF2B5EF4-FFF2-40B4-BE49-F238E27FC236}">
                  <a16:creationId xmlns:a16="http://schemas.microsoft.com/office/drawing/2014/main" id="{F9D87CC4-DB27-4A57-985E-654D2D98AD0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8001788" y="1314546"/>
              <a:ext cx="897627" cy="131071"/>
            </a:xfrm>
            <a:prstGeom prst="rect">
              <a:avLst/>
            </a:prstGeom>
          </p:spPr>
        </p:pic>
      </p:grpSp>
      <p:pic>
        <p:nvPicPr>
          <p:cNvPr id="3" name="Picture 2">
            <a:extLst>
              <a:ext uri="{FF2B5EF4-FFF2-40B4-BE49-F238E27FC236}">
                <a16:creationId xmlns:a16="http://schemas.microsoft.com/office/drawing/2014/main" id="{70E19941-7309-4367-A627-0149DEFB12E1}"/>
              </a:ext>
            </a:extLst>
          </p:cNvPr>
          <p:cNvPicPr>
            <a:picLocks noChangeAspect="1"/>
          </p:cNvPicPr>
          <p:nvPr/>
        </p:nvPicPr>
        <p:blipFill>
          <a:blip r:embed="rId13"/>
          <a:stretch>
            <a:fillRect/>
          </a:stretch>
        </p:blipFill>
        <p:spPr>
          <a:xfrm>
            <a:off x="1396814" y="1271254"/>
            <a:ext cx="1159803" cy="1159803"/>
          </a:xfrm>
          <a:prstGeom prst="rect">
            <a:avLst/>
          </a:prstGeom>
        </p:spPr>
      </p:pic>
      <p:sp>
        <p:nvSpPr>
          <p:cNvPr id="42" name="Shape 673">
            <a:extLst>
              <a:ext uri="{FF2B5EF4-FFF2-40B4-BE49-F238E27FC236}">
                <a16:creationId xmlns:a16="http://schemas.microsoft.com/office/drawing/2014/main" id="{C49CD6E7-3C90-F849-A991-7FA0B8317070}"/>
              </a:ext>
            </a:extLst>
          </p:cNvPr>
          <p:cNvSpPr txBox="1">
            <a:spLocks noGrp="1"/>
          </p:cNvSpPr>
          <p:nvPr>
            <p:ph type="title" idx="4294967295"/>
          </p:nvPr>
        </p:nvSpPr>
        <p:spPr>
          <a:xfrm>
            <a:off x="397934" y="35925"/>
            <a:ext cx="11128375" cy="865187"/>
          </a:xfrm>
          <a:prstGeom prst="rect">
            <a:avLst/>
          </a:prstGeom>
        </p:spPr>
        <p:txBody>
          <a:bodyPr/>
          <a:lstStyle/>
          <a:p>
            <a:pPr>
              <a:spcBef>
                <a:spcPct val="0"/>
              </a:spcBef>
            </a:pPr>
            <a:r>
              <a:rPr lang="en-US" sz="3300" dirty="0">
                <a:solidFill>
                  <a:schemeClr val="accent1"/>
                </a:solidFill>
                <a:latin typeface="Arial" charset="0"/>
                <a:ea typeface="Arial" charset="0"/>
                <a:cs typeface="Arial" charset="0"/>
                <a:sym typeface="Arial"/>
              </a:rPr>
              <a:t>Meraki</a:t>
            </a:r>
            <a:r>
              <a:rPr lang="en-US" sz="3300" dirty="0">
                <a:solidFill>
                  <a:schemeClr val="accent1"/>
                </a:solidFill>
                <a:latin typeface="MS PGothic" charset="-128"/>
                <a:ea typeface="MS PGothic" charset="-128"/>
                <a:cs typeface="MS PGothic" charset="-128"/>
                <a:sym typeface="Arial"/>
              </a:rPr>
              <a:t> </a:t>
            </a:r>
            <a:r>
              <a:rPr lang="ja-JP" altLang="en-US" sz="3300" dirty="0">
                <a:solidFill>
                  <a:schemeClr val="accent1"/>
                </a:solidFill>
                <a:latin typeface="MS PGothic" charset="-128"/>
                <a:ea typeface="MS PGothic" charset="-128"/>
                <a:cs typeface="MS PGothic" charset="-128"/>
                <a:sym typeface="Arial"/>
              </a:rPr>
              <a:t>アクセススイッチラインナップ</a:t>
            </a:r>
            <a:endParaRPr lang="en-US" sz="3300" dirty="0">
              <a:solidFill>
                <a:schemeClr val="accent1"/>
              </a:solidFill>
              <a:latin typeface="MS PGothic" charset="-128"/>
              <a:ea typeface="MS PGothic" charset="-128"/>
              <a:cs typeface="MS PGothic" charset="-128"/>
              <a:sym typeface="Arial"/>
            </a:endParaRPr>
          </a:p>
        </p:txBody>
      </p:sp>
    </p:spTree>
    <p:extLst>
      <p:ext uri="{BB962C8B-B14F-4D97-AF65-F5344CB8AC3E}">
        <p14:creationId xmlns:p14="http://schemas.microsoft.com/office/powerpoint/2010/main" val="137569868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548" y="26807"/>
            <a:ext cx="11441230" cy="804672"/>
          </a:xfrm>
        </p:spPr>
        <p:txBody>
          <a:bodyPr>
            <a:normAutofit/>
          </a:bodyPr>
          <a:lstStyle/>
          <a:p>
            <a:r>
              <a:rPr lang="en-US" altLang="ja-JP" dirty="0"/>
              <a:t>Cisco Meraki</a:t>
            </a:r>
            <a:r>
              <a:rPr lang="ja-JP" altLang="en-US" dirty="0"/>
              <a:t> </a:t>
            </a:r>
            <a:r>
              <a:rPr lang="en-US" dirty="0"/>
              <a:t>MX</a:t>
            </a:r>
            <a:r>
              <a:rPr lang="ja-JP" altLang="en-US" dirty="0"/>
              <a:t> シリーズ（セキュリティ＆</a:t>
            </a:r>
            <a:r>
              <a:rPr lang="en-US" altLang="ja-JP" dirty="0"/>
              <a:t>SD-WAN</a:t>
            </a:r>
            <a:r>
              <a:rPr lang="ja-JP" altLang="en-US" dirty="0"/>
              <a:t>アプライアンス）</a:t>
            </a:r>
            <a:endParaRPr lang="en-US" dirty="0"/>
          </a:p>
        </p:txBody>
      </p:sp>
      <p:sp>
        <p:nvSpPr>
          <p:cNvPr id="4" name="Rectangle 3"/>
          <p:cNvSpPr/>
          <p:nvPr/>
        </p:nvSpPr>
        <p:spPr>
          <a:xfrm>
            <a:off x="497543" y="1559860"/>
            <a:ext cx="3738283" cy="4639235"/>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96000" indent="-270000" algn="just">
              <a:buFont typeface="Arial" charset="0"/>
              <a:buChar char="•"/>
            </a:pPr>
            <a:endParaRPr kumimoji="0" lang="en-US" altLang="ja-JP" dirty="0">
              <a:solidFill>
                <a:srgbClr val="000000"/>
              </a:solidFill>
              <a:latin typeface="Meiryo" charset="-128"/>
              <a:ea typeface="Meiryo" charset="-128"/>
              <a:cs typeface="Meiryo" charset="-128"/>
            </a:endParaRPr>
          </a:p>
        </p:txBody>
      </p:sp>
      <p:sp>
        <p:nvSpPr>
          <p:cNvPr id="5" name="Rectangle 4"/>
          <p:cNvSpPr/>
          <p:nvPr/>
        </p:nvSpPr>
        <p:spPr>
          <a:xfrm>
            <a:off x="4346136" y="1559860"/>
            <a:ext cx="3738283" cy="4639235"/>
          </a:xfrm>
          <a:prstGeom prst="rect">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kumimoji="0" lang="en-US" altLang="ja-JP" dirty="0">
              <a:solidFill>
                <a:srgbClr val="000000"/>
              </a:solidFill>
              <a:latin typeface="Meiryo" charset="-128"/>
              <a:ea typeface="Meiryo" charset="-128"/>
              <a:cs typeface="Meiryo" charset="-128"/>
            </a:endParaRPr>
          </a:p>
        </p:txBody>
      </p:sp>
      <p:sp>
        <p:nvSpPr>
          <p:cNvPr id="6" name="Rectangle 5"/>
          <p:cNvSpPr/>
          <p:nvPr/>
        </p:nvSpPr>
        <p:spPr>
          <a:xfrm>
            <a:off x="8194730" y="1559860"/>
            <a:ext cx="3738283" cy="4639235"/>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buFont typeface="Arial" charset="0"/>
              <a:buChar char="•"/>
            </a:pPr>
            <a:endParaRPr kumimoji="0" lang="en-US" altLang="ja-JP" dirty="0">
              <a:solidFill>
                <a:srgbClr val="000000"/>
              </a:solidFill>
              <a:latin typeface="Meiryo" charset="-128"/>
              <a:ea typeface="Meiryo" charset="-128"/>
              <a:cs typeface="Meiryo" charset="-128"/>
            </a:endParaRPr>
          </a:p>
        </p:txBody>
      </p:sp>
      <p:sp>
        <p:nvSpPr>
          <p:cNvPr id="7" name="Rectangle 6"/>
          <p:cNvSpPr/>
          <p:nvPr/>
        </p:nvSpPr>
        <p:spPr>
          <a:xfrm>
            <a:off x="497543" y="752989"/>
            <a:ext cx="3738283" cy="7396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en-US" altLang="ja-JP" sz="2700" b="1" dirty="0">
                <a:solidFill>
                  <a:srgbClr val="FFFFFF"/>
                </a:solidFill>
                <a:latin typeface="Meiryo" charset="-128"/>
                <a:ea typeface="Meiryo" charset="-128"/>
                <a:cs typeface="Meiryo" charset="-128"/>
              </a:rPr>
              <a:t>All in One</a:t>
            </a:r>
          </a:p>
          <a:p>
            <a:pPr algn="ctr"/>
            <a:r>
              <a:rPr kumimoji="0" lang="ja-JP" altLang="en-US" sz="2000" b="1" dirty="0">
                <a:solidFill>
                  <a:srgbClr val="FFFFFF"/>
                </a:solidFill>
                <a:latin typeface="Meiryo" charset="-128"/>
                <a:ea typeface="Meiryo" charset="-128"/>
                <a:cs typeface="Meiryo" charset="-128"/>
              </a:rPr>
              <a:t>これだけで全てに対応！</a:t>
            </a:r>
            <a:endParaRPr kumimoji="0" lang="en-US" sz="2000" b="1" dirty="0">
              <a:solidFill>
                <a:srgbClr val="FFFFFF"/>
              </a:solidFill>
              <a:latin typeface="Meiryo" charset="-128"/>
              <a:ea typeface="Meiryo" charset="-128"/>
              <a:cs typeface="Meiryo" charset="-128"/>
            </a:endParaRPr>
          </a:p>
        </p:txBody>
      </p:sp>
      <p:sp>
        <p:nvSpPr>
          <p:cNvPr id="8" name="Rectangle 7"/>
          <p:cNvSpPr/>
          <p:nvPr/>
        </p:nvSpPr>
        <p:spPr>
          <a:xfrm>
            <a:off x="4346136" y="752989"/>
            <a:ext cx="3738283" cy="7396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ja-JP" altLang="en-US" sz="2700" b="1" dirty="0">
                <a:solidFill>
                  <a:srgbClr val="FFFFFF"/>
                </a:solidFill>
                <a:latin typeface="Meiryo" charset="-128"/>
                <a:ea typeface="Meiryo" charset="-128"/>
                <a:cs typeface="Meiryo" charset="-128"/>
              </a:rPr>
              <a:t>セキュリティ</a:t>
            </a:r>
            <a:endParaRPr kumimoji="0" lang="en-US" altLang="ja-JP" sz="2700" b="1" dirty="0">
              <a:solidFill>
                <a:srgbClr val="FFFFFF"/>
              </a:solidFill>
              <a:latin typeface="Meiryo" charset="-128"/>
              <a:ea typeface="Meiryo" charset="-128"/>
              <a:cs typeface="Meiryo" charset="-128"/>
            </a:endParaRPr>
          </a:p>
          <a:p>
            <a:pPr algn="ctr"/>
            <a:r>
              <a:rPr kumimoji="0" lang="ja-JP" altLang="en-US" sz="2000" b="1" dirty="0">
                <a:solidFill>
                  <a:srgbClr val="FFFFFF"/>
                </a:solidFill>
                <a:latin typeface="Meiryo" charset="-128"/>
                <a:ea typeface="Meiryo" charset="-128"/>
                <a:cs typeface="Meiryo" charset="-128"/>
              </a:rPr>
              <a:t>業界</a:t>
            </a:r>
            <a:r>
              <a:rPr kumimoji="0" lang="en-US" altLang="ja-JP" sz="2000" b="1" dirty="0">
                <a:solidFill>
                  <a:srgbClr val="FFFFFF"/>
                </a:solidFill>
                <a:latin typeface="Meiryo" charset="-128"/>
                <a:ea typeface="Meiryo" charset="-128"/>
                <a:cs typeface="Meiryo" charset="-128"/>
              </a:rPr>
              <a:t>No.1</a:t>
            </a:r>
            <a:r>
              <a:rPr kumimoji="0" lang="ja-JP" altLang="en-US" sz="2000" b="1" dirty="0">
                <a:solidFill>
                  <a:srgbClr val="FFFFFF"/>
                </a:solidFill>
                <a:latin typeface="Meiryo" charset="-128"/>
                <a:ea typeface="Meiryo" charset="-128"/>
                <a:cs typeface="Meiryo" charset="-128"/>
              </a:rPr>
              <a:t>レベルを提供！</a:t>
            </a:r>
            <a:endParaRPr kumimoji="0" lang="en-US" sz="2000" b="1" dirty="0">
              <a:solidFill>
                <a:srgbClr val="FFFFFF"/>
              </a:solidFill>
              <a:latin typeface="Meiryo" charset="-128"/>
              <a:ea typeface="Meiryo" charset="-128"/>
              <a:cs typeface="Meiryo" charset="-128"/>
            </a:endParaRPr>
          </a:p>
        </p:txBody>
      </p:sp>
      <p:sp>
        <p:nvSpPr>
          <p:cNvPr id="9" name="Rectangle 8"/>
          <p:cNvSpPr/>
          <p:nvPr/>
        </p:nvSpPr>
        <p:spPr>
          <a:xfrm>
            <a:off x="8194730" y="752989"/>
            <a:ext cx="3738283" cy="739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ja-JP" altLang="en-US" sz="2700" b="1" dirty="0">
                <a:solidFill>
                  <a:srgbClr val="FFFFFF"/>
                </a:solidFill>
                <a:latin typeface="Meiryo" charset="-128"/>
                <a:ea typeface="Meiryo" charset="-128"/>
                <a:cs typeface="Meiryo" charset="-128"/>
              </a:rPr>
              <a:t>付加価値</a:t>
            </a:r>
            <a:endParaRPr kumimoji="0" lang="en-US" altLang="ja-JP" sz="2700" b="1" dirty="0">
              <a:solidFill>
                <a:srgbClr val="FFFFFF"/>
              </a:solidFill>
              <a:latin typeface="Meiryo" charset="-128"/>
              <a:ea typeface="Meiryo" charset="-128"/>
              <a:cs typeface="Meiryo" charset="-128"/>
            </a:endParaRPr>
          </a:p>
          <a:p>
            <a:pPr algn="ctr"/>
            <a:r>
              <a:rPr kumimoji="0" lang="ja-JP" altLang="en-US" sz="2000" b="1" dirty="0">
                <a:solidFill>
                  <a:srgbClr val="FFFFFF"/>
                </a:solidFill>
                <a:latin typeface="Meiryo" charset="-128"/>
                <a:ea typeface="Meiryo" charset="-128"/>
                <a:cs typeface="Meiryo" charset="-128"/>
              </a:rPr>
              <a:t>＋</a:t>
            </a:r>
            <a:r>
              <a:rPr kumimoji="0" lang="en-US" altLang="ja-JP" sz="2000" b="1" dirty="0">
                <a:solidFill>
                  <a:srgbClr val="FFFFFF"/>
                </a:solidFill>
                <a:latin typeface="Meiryo" charset="-128"/>
                <a:ea typeface="Meiryo" charset="-128"/>
                <a:cs typeface="Meiryo" charset="-128"/>
              </a:rPr>
              <a:t>α</a:t>
            </a:r>
            <a:r>
              <a:rPr kumimoji="0" lang="ja-JP" altLang="en-US" sz="2000" b="1" dirty="0">
                <a:solidFill>
                  <a:srgbClr val="FFFFFF"/>
                </a:solidFill>
                <a:latin typeface="Meiryo" charset="-128"/>
                <a:ea typeface="Meiryo" charset="-128"/>
                <a:cs typeface="Meiryo" charset="-128"/>
              </a:rPr>
              <a:t>の機能も豊富！</a:t>
            </a:r>
            <a:endParaRPr kumimoji="0" lang="en-US" sz="2000" b="1" dirty="0">
              <a:solidFill>
                <a:srgbClr val="FFFFFF"/>
              </a:solidFill>
              <a:latin typeface="Meiryo" charset="-128"/>
              <a:ea typeface="Meiryo" charset="-128"/>
              <a:cs typeface="Meiryo" charset="-128"/>
            </a:endParaRPr>
          </a:p>
        </p:txBody>
      </p:sp>
      <p:pic>
        <p:nvPicPr>
          <p:cNvPr id="10" name="Picture 9" descr="application-aware-firewal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967" y="2356774"/>
            <a:ext cx="611975" cy="808780"/>
          </a:xfrm>
          <a:prstGeom prst="rect">
            <a:avLst/>
          </a:prstGeom>
        </p:spPr>
      </p:pic>
      <p:pic>
        <p:nvPicPr>
          <p:cNvPr id="11" name="Picture 10" descr="routin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9832" y="3979970"/>
            <a:ext cx="688243" cy="688243"/>
          </a:xfrm>
          <a:prstGeom prst="rect">
            <a:avLst/>
          </a:prstGeom>
        </p:spPr>
      </p:pic>
      <p:pic>
        <p:nvPicPr>
          <p:cNvPr id="12" name="Picture 11" descr="app-control.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2022" y="5248905"/>
            <a:ext cx="963863" cy="844985"/>
          </a:xfrm>
          <a:prstGeom prst="rect">
            <a:avLst/>
          </a:prstGeom>
        </p:spPr>
      </p:pic>
      <p:sp>
        <p:nvSpPr>
          <p:cNvPr id="13" name="Rectangle 12"/>
          <p:cNvSpPr/>
          <p:nvPr/>
        </p:nvSpPr>
        <p:spPr>
          <a:xfrm>
            <a:off x="1651036" y="1862600"/>
            <a:ext cx="2679724" cy="1815882"/>
          </a:xfrm>
          <a:prstGeom prst="rect">
            <a:avLst/>
          </a:prstGeom>
        </p:spPr>
        <p:txBody>
          <a:bodyPr wrap="square">
            <a:spAutoFit/>
          </a:bodyPr>
          <a:lstStyle/>
          <a:p>
            <a:pPr marL="396000" indent="-270000" algn="just">
              <a:buFont typeface="Arial" charset="0"/>
              <a:buChar char="•"/>
            </a:pPr>
            <a:r>
              <a:rPr kumimoji="0" lang="ja-JP" altLang="en-US" sz="1600" dirty="0">
                <a:solidFill>
                  <a:srgbClr val="000000"/>
                </a:solidFill>
                <a:latin typeface="Meiryo" charset="-128"/>
                <a:ea typeface="Meiryo" charset="-128"/>
                <a:cs typeface="Meiryo" charset="-128"/>
              </a:rPr>
              <a:t>アプリケーション</a:t>
            </a:r>
            <a:r>
              <a:rPr kumimoji="0" lang="en-US" altLang="ja-JP" sz="1600" dirty="0">
                <a:solidFill>
                  <a:srgbClr val="000000"/>
                </a:solidFill>
                <a:latin typeface="Meiryo" charset="-128"/>
                <a:ea typeface="Meiryo" charset="-128"/>
                <a:cs typeface="Meiryo" charset="-128"/>
              </a:rPr>
              <a:t>FW</a:t>
            </a:r>
          </a:p>
          <a:p>
            <a:pPr marL="396000" indent="-270000" algn="just">
              <a:buFont typeface="Arial" charset="0"/>
              <a:buChar char="•"/>
            </a:pPr>
            <a:r>
              <a:rPr kumimoji="0" lang="ja-JP" altLang="en-US" sz="1600" dirty="0">
                <a:solidFill>
                  <a:srgbClr val="000000"/>
                </a:solidFill>
                <a:latin typeface="Meiryo" charset="-128"/>
                <a:ea typeface="Meiryo" charset="-128"/>
                <a:cs typeface="Meiryo" charset="-128"/>
              </a:rPr>
              <a:t>サイト間</a:t>
            </a:r>
            <a:r>
              <a:rPr kumimoji="0" lang="en-US" altLang="ja-JP" sz="1600" dirty="0">
                <a:solidFill>
                  <a:srgbClr val="000000"/>
                </a:solidFill>
                <a:latin typeface="Meiryo" charset="-128"/>
                <a:ea typeface="Meiryo" charset="-128"/>
                <a:cs typeface="Meiryo" charset="-128"/>
              </a:rPr>
              <a:t>VPN</a:t>
            </a:r>
          </a:p>
          <a:p>
            <a:pPr marL="396000" indent="-270000" algn="just">
              <a:buFont typeface="Arial" charset="0"/>
              <a:buChar char="•"/>
            </a:pPr>
            <a:r>
              <a:rPr kumimoji="0" lang="ja-JP" altLang="en-US" sz="1600" dirty="0">
                <a:solidFill>
                  <a:srgbClr val="000000"/>
                </a:solidFill>
                <a:latin typeface="Meiryo" charset="-128"/>
                <a:ea typeface="Meiryo" charset="-128"/>
                <a:cs typeface="Meiryo" charset="-128"/>
              </a:rPr>
              <a:t>クライアント</a:t>
            </a:r>
            <a:r>
              <a:rPr kumimoji="0" lang="en-US" altLang="ja-JP" sz="1600" dirty="0">
                <a:solidFill>
                  <a:srgbClr val="000000"/>
                </a:solidFill>
                <a:latin typeface="Meiryo" charset="-128"/>
                <a:ea typeface="Meiryo" charset="-128"/>
                <a:cs typeface="Meiryo" charset="-128"/>
              </a:rPr>
              <a:t>VPN</a:t>
            </a:r>
          </a:p>
          <a:p>
            <a:pPr marL="396000" indent="-270000" algn="just">
              <a:buFont typeface="Arial" charset="0"/>
              <a:buChar char="•"/>
            </a:pPr>
            <a:r>
              <a:rPr kumimoji="0" lang="en-US" sz="1600" dirty="0">
                <a:solidFill>
                  <a:srgbClr val="000000"/>
                </a:solidFill>
                <a:latin typeface="Meiryo" charset="-128"/>
                <a:ea typeface="Meiryo" charset="-128"/>
                <a:cs typeface="Meiryo" charset="-128"/>
              </a:rPr>
              <a:t>IDS/IPS</a:t>
            </a:r>
          </a:p>
          <a:p>
            <a:pPr marL="396000" indent="-270000" algn="just">
              <a:buFont typeface="Arial" charset="0"/>
              <a:buChar char="•"/>
            </a:pPr>
            <a:r>
              <a:rPr kumimoji="0" lang="ja-JP" altLang="en-US" sz="1600" dirty="0">
                <a:solidFill>
                  <a:srgbClr val="000000"/>
                </a:solidFill>
                <a:latin typeface="Meiryo" charset="-128"/>
                <a:ea typeface="Meiryo" charset="-128"/>
                <a:cs typeface="Meiryo" charset="-128"/>
              </a:rPr>
              <a:t>マルウェア対策</a:t>
            </a:r>
            <a:endParaRPr kumimoji="0" lang="en-US" altLang="ja-JP" sz="1600" dirty="0">
              <a:solidFill>
                <a:srgbClr val="000000"/>
              </a:solidFill>
              <a:latin typeface="Meiryo" charset="-128"/>
              <a:ea typeface="Meiryo" charset="-128"/>
              <a:cs typeface="Meiryo" charset="-128"/>
            </a:endParaRPr>
          </a:p>
          <a:p>
            <a:pPr marL="396000" indent="-270000" algn="just">
              <a:buFont typeface="Arial" charset="0"/>
              <a:buChar char="•"/>
            </a:pPr>
            <a:r>
              <a:rPr kumimoji="0" lang="ja-JP" altLang="en-US" sz="1600" dirty="0">
                <a:solidFill>
                  <a:srgbClr val="000000"/>
                </a:solidFill>
                <a:latin typeface="Meiryo" charset="-128"/>
                <a:ea typeface="Meiryo" charset="-128"/>
                <a:cs typeface="Meiryo" charset="-128"/>
              </a:rPr>
              <a:t>ジオ</a:t>
            </a:r>
            <a:r>
              <a:rPr kumimoji="0" lang="en-US" altLang="ja-JP" sz="1600" dirty="0">
                <a:solidFill>
                  <a:srgbClr val="000000"/>
                </a:solidFill>
                <a:latin typeface="Meiryo" charset="-128"/>
                <a:ea typeface="Meiryo" charset="-128"/>
                <a:cs typeface="Meiryo" charset="-128"/>
              </a:rPr>
              <a:t>FW</a:t>
            </a:r>
          </a:p>
          <a:p>
            <a:pPr marL="396000" indent="-270000" algn="just">
              <a:buFont typeface="Arial" charset="0"/>
              <a:buChar char="•"/>
            </a:pPr>
            <a:r>
              <a:rPr kumimoji="0" lang="ja-JP" altLang="en-US" sz="1600" dirty="0">
                <a:solidFill>
                  <a:srgbClr val="000000"/>
                </a:solidFill>
                <a:latin typeface="Meiryo" charset="-128"/>
                <a:ea typeface="Meiryo" charset="-128"/>
                <a:cs typeface="Meiryo" charset="-128"/>
              </a:rPr>
              <a:t>セキュリティセンター</a:t>
            </a:r>
            <a:endParaRPr kumimoji="0" lang="en-US" altLang="ja-JP" sz="1600" dirty="0">
              <a:solidFill>
                <a:srgbClr val="000000"/>
              </a:solidFill>
              <a:latin typeface="Meiryo" charset="-128"/>
              <a:ea typeface="Meiryo" charset="-128"/>
              <a:cs typeface="Meiryo" charset="-128"/>
            </a:endParaRPr>
          </a:p>
        </p:txBody>
      </p:sp>
      <p:sp>
        <p:nvSpPr>
          <p:cNvPr id="17" name="Rectangle 16"/>
          <p:cNvSpPr/>
          <p:nvPr/>
        </p:nvSpPr>
        <p:spPr>
          <a:xfrm>
            <a:off x="1651037" y="3975526"/>
            <a:ext cx="2277621" cy="830997"/>
          </a:xfrm>
          <a:prstGeom prst="rect">
            <a:avLst/>
          </a:prstGeom>
        </p:spPr>
        <p:txBody>
          <a:bodyPr wrap="square">
            <a:spAutoFit/>
          </a:bodyPr>
          <a:lstStyle/>
          <a:p>
            <a:pPr marL="396000" indent="-270000" algn="just">
              <a:buFont typeface="Arial" charset="0"/>
              <a:buChar char="•"/>
            </a:pPr>
            <a:r>
              <a:rPr kumimoji="0" lang="en-US" altLang="ja-JP" sz="1600" dirty="0">
                <a:solidFill>
                  <a:srgbClr val="000000"/>
                </a:solidFill>
                <a:latin typeface="Meiryo" charset="-128"/>
                <a:ea typeface="Meiryo" charset="-128"/>
                <a:cs typeface="Meiryo" charset="-128"/>
              </a:rPr>
              <a:t>NAT</a:t>
            </a:r>
          </a:p>
          <a:p>
            <a:pPr marL="396000" indent="-270000" algn="just">
              <a:buFont typeface="Arial" charset="0"/>
              <a:buChar char="•"/>
            </a:pPr>
            <a:r>
              <a:rPr kumimoji="0" lang="en-US" altLang="ja-JP" sz="1600" dirty="0">
                <a:solidFill>
                  <a:srgbClr val="000000"/>
                </a:solidFill>
                <a:latin typeface="Meiryo" charset="-128"/>
                <a:ea typeface="Meiryo" charset="-128"/>
                <a:cs typeface="Meiryo" charset="-128"/>
              </a:rPr>
              <a:t>DHCP</a:t>
            </a:r>
          </a:p>
          <a:p>
            <a:pPr marL="396000" indent="-270000" algn="just">
              <a:buFont typeface="Arial" charset="0"/>
              <a:buChar char="•"/>
            </a:pPr>
            <a:r>
              <a:rPr kumimoji="0" lang="en-US" altLang="ja-JP" sz="1600" dirty="0">
                <a:solidFill>
                  <a:srgbClr val="000000"/>
                </a:solidFill>
                <a:latin typeface="Meiryo" charset="-128"/>
                <a:ea typeface="Meiryo" charset="-128"/>
                <a:cs typeface="Meiryo" charset="-128"/>
              </a:rPr>
              <a:t>SD-WAN</a:t>
            </a:r>
          </a:p>
        </p:txBody>
      </p:sp>
      <p:sp>
        <p:nvSpPr>
          <p:cNvPr id="18" name="Rectangle 17"/>
          <p:cNvSpPr/>
          <p:nvPr/>
        </p:nvSpPr>
        <p:spPr>
          <a:xfrm>
            <a:off x="1651036" y="5155872"/>
            <a:ext cx="2584788" cy="1077218"/>
          </a:xfrm>
          <a:prstGeom prst="rect">
            <a:avLst/>
          </a:prstGeom>
        </p:spPr>
        <p:txBody>
          <a:bodyPr wrap="square">
            <a:spAutoFit/>
          </a:bodyPr>
          <a:lstStyle/>
          <a:p>
            <a:pPr marL="396000" indent="-270000" algn="just">
              <a:buFont typeface="Arial" charset="0"/>
              <a:buChar char="•"/>
            </a:pPr>
            <a:r>
              <a:rPr kumimoji="0" lang="en-US" altLang="ja-JP" sz="1600" dirty="0">
                <a:solidFill>
                  <a:srgbClr val="000000"/>
                </a:solidFill>
                <a:latin typeface="Meiryo" charset="-128"/>
                <a:ea typeface="Meiryo" charset="-128"/>
                <a:cs typeface="Meiryo" charset="-128"/>
              </a:rPr>
              <a:t>Web</a:t>
            </a:r>
            <a:r>
              <a:rPr kumimoji="0" lang="ja-JP" altLang="en-US" sz="1600" dirty="0">
                <a:solidFill>
                  <a:srgbClr val="000000"/>
                </a:solidFill>
                <a:latin typeface="Meiryo" charset="-128"/>
                <a:ea typeface="Meiryo" charset="-128"/>
                <a:cs typeface="Meiryo" charset="-128"/>
              </a:rPr>
              <a:t>キャッシュ</a:t>
            </a:r>
            <a:endParaRPr kumimoji="0" lang="en-US" altLang="ja-JP" sz="1600" dirty="0">
              <a:solidFill>
                <a:srgbClr val="000000"/>
              </a:solidFill>
              <a:latin typeface="Meiryo" charset="-128"/>
              <a:ea typeface="Meiryo" charset="-128"/>
              <a:cs typeface="Meiryo" charset="-128"/>
            </a:endParaRPr>
          </a:p>
          <a:p>
            <a:pPr marL="396000" indent="-270000" algn="just">
              <a:buFont typeface="Arial" charset="0"/>
              <a:buChar char="•"/>
            </a:pPr>
            <a:r>
              <a:rPr kumimoji="0" lang="ja-JP" altLang="en-US" sz="1600" dirty="0">
                <a:solidFill>
                  <a:srgbClr val="000000"/>
                </a:solidFill>
                <a:latin typeface="Meiryo" charset="-128"/>
                <a:ea typeface="Meiryo" charset="-128"/>
                <a:cs typeface="Meiryo" charset="-128"/>
              </a:rPr>
              <a:t>トラフィックシェーピング</a:t>
            </a:r>
            <a:endParaRPr kumimoji="0" lang="en-US" altLang="ja-JP" sz="1600" dirty="0">
              <a:solidFill>
                <a:srgbClr val="000000"/>
              </a:solidFill>
              <a:latin typeface="Meiryo" charset="-128"/>
              <a:ea typeface="Meiryo" charset="-128"/>
              <a:cs typeface="Meiryo" charset="-128"/>
            </a:endParaRPr>
          </a:p>
          <a:p>
            <a:pPr marL="396000" indent="-270000" algn="just">
              <a:buFont typeface="Arial" charset="0"/>
              <a:buChar char="•"/>
            </a:pPr>
            <a:r>
              <a:rPr kumimoji="0" lang="ja-JP" altLang="en-US" sz="1600" dirty="0">
                <a:solidFill>
                  <a:srgbClr val="000000"/>
                </a:solidFill>
                <a:latin typeface="Meiryo" charset="-128"/>
                <a:ea typeface="Meiryo" charset="-128"/>
                <a:cs typeface="Meiryo" charset="-128"/>
              </a:rPr>
              <a:t>コンテンツフィルタ</a:t>
            </a:r>
            <a:endParaRPr kumimoji="0" lang="en-US" altLang="ja-JP" sz="1600" dirty="0">
              <a:solidFill>
                <a:srgbClr val="000000"/>
              </a:solidFill>
              <a:latin typeface="Meiryo" charset="-128"/>
              <a:ea typeface="Meiryo" charset="-128"/>
              <a:cs typeface="Meiryo" charset="-128"/>
            </a:endParaRPr>
          </a:p>
        </p:txBody>
      </p:sp>
      <p:sp>
        <p:nvSpPr>
          <p:cNvPr id="19" name="TextBox 18"/>
          <p:cNvSpPr txBox="1"/>
          <p:nvPr/>
        </p:nvSpPr>
        <p:spPr>
          <a:xfrm>
            <a:off x="692198" y="1611165"/>
            <a:ext cx="2197306" cy="369332"/>
          </a:xfrm>
          <a:prstGeom prst="rect">
            <a:avLst/>
          </a:prstGeom>
          <a:noFill/>
        </p:spPr>
        <p:txBody>
          <a:bodyPr wrap="square" rtlCol="0">
            <a:spAutoFit/>
          </a:bodyPr>
          <a:lstStyle/>
          <a:p>
            <a:r>
              <a:rPr kumimoji="0" lang="ja-JP" altLang="en-US" b="1">
                <a:solidFill>
                  <a:srgbClr val="000000"/>
                </a:solidFill>
                <a:latin typeface="Meiryo" charset="-128"/>
                <a:ea typeface="Meiryo" charset="-128"/>
                <a:cs typeface="Meiryo" charset="-128"/>
              </a:rPr>
              <a:t>セキュリティ機能</a:t>
            </a:r>
            <a:endParaRPr kumimoji="0" lang="en-US" b="1" dirty="0">
              <a:solidFill>
                <a:srgbClr val="000000"/>
              </a:solidFill>
              <a:latin typeface="Meiryo" charset="-128"/>
              <a:ea typeface="Meiryo" charset="-128"/>
              <a:cs typeface="Meiryo" charset="-128"/>
            </a:endParaRPr>
          </a:p>
        </p:txBody>
      </p:sp>
      <p:sp>
        <p:nvSpPr>
          <p:cNvPr id="20" name="TextBox 19"/>
          <p:cNvSpPr txBox="1"/>
          <p:nvPr/>
        </p:nvSpPr>
        <p:spPr>
          <a:xfrm>
            <a:off x="692198" y="3624131"/>
            <a:ext cx="2197307" cy="369332"/>
          </a:xfrm>
          <a:prstGeom prst="rect">
            <a:avLst/>
          </a:prstGeom>
          <a:noFill/>
        </p:spPr>
        <p:txBody>
          <a:bodyPr wrap="square" rtlCol="0">
            <a:spAutoFit/>
          </a:bodyPr>
          <a:lstStyle/>
          <a:p>
            <a:r>
              <a:rPr kumimoji="0" lang="ja-JP" altLang="en-US" b="1">
                <a:solidFill>
                  <a:srgbClr val="000000"/>
                </a:solidFill>
                <a:latin typeface="Meiryo" charset="-128"/>
                <a:ea typeface="Meiryo" charset="-128"/>
                <a:cs typeface="Meiryo" charset="-128"/>
              </a:rPr>
              <a:t>ネットワーク機能</a:t>
            </a:r>
            <a:endParaRPr kumimoji="0" lang="en-US" b="1" dirty="0">
              <a:solidFill>
                <a:srgbClr val="000000"/>
              </a:solidFill>
              <a:latin typeface="Meiryo" charset="-128"/>
              <a:ea typeface="Meiryo" charset="-128"/>
              <a:cs typeface="Meiryo" charset="-128"/>
            </a:endParaRPr>
          </a:p>
        </p:txBody>
      </p:sp>
      <p:sp>
        <p:nvSpPr>
          <p:cNvPr id="21" name="TextBox 20"/>
          <p:cNvSpPr txBox="1"/>
          <p:nvPr/>
        </p:nvSpPr>
        <p:spPr>
          <a:xfrm>
            <a:off x="692198" y="4855694"/>
            <a:ext cx="2928827" cy="369332"/>
          </a:xfrm>
          <a:prstGeom prst="rect">
            <a:avLst/>
          </a:prstGeom>
          <a:noFill/>
        </p:spPr>
        <p:txBody>
          <a:bodyPr wrap="square" rtlCol="0">
            <a:spAutoFit/>
          </a:bodyPr>
          <a:lstStyle/>
          <a:p>
            <a:r>
              <a:rPr kumimoji="0" lang="ja-JP" altLang="en-US" b="1">
                <a:solidFill>
                  <a:srgbClr val="000000"/>
                </a:solidFill>
                <a:latin typeface="Meiryo" charset="-128"/>
                <a:ea typeface="Meiryo" charset="-128"/>
                <a:cs typeface="Meiryo" charset="-128"/>
              </a:rPr>
              <a:t>アプリケーション制御機能</a:t>
            </a:r>
            <a:endParaRPr kumimoji="0" lang="en-US" b="1" dirty="0">
              <a:solidFill>
                <a:srgbClr val="000000"/>
              </a:solidFill>
              <a:latin typeface="Meiryo" charset="-128"/>
              <a:ea typeface="Meiryo" charset="-128"/>
              <a:cs typeface="Meiryo" charset="-128"/>
            </a:endParaRPr>
          </a:p>
        </p:txBody>
      </p:sp>
      <p:pic>
        <p:nvPicPr>
          <p:cNvPr id="55" name="Picture 5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02295" y="2232179"/>
            <a:ext cx="2930951" cy="1492953"/>
          </a:xfrm>
          <a:prstGeom prst="rect">
            <a:avLst/>
          </a:prstGeom>
        </p:spPr>
      </p:pic>
      <p:sp>
        <p:nvSpPr>
          <p:cNvPr id="65" name="Rectangle 64"/>
          <p:cNvSpPr/>
          <p:nvPr/>
        </p:nvSpPr>
        <p:spPr>
          <a:xfrm>
            <a:off x="8284466" y="1652191"/>
            <a:ext cx="3038469" cy="646331"/>
          </a:xfrm>
          <a:prstGeom prst="rect">
            <a:avLst/>
          </a:prstGeom>
        </p:spPr>
        <p:txBody>
          <a:bodyPr wrap="square">
            <a:spAutoFit/>
          </a:bodyPr>
          <a:lstStyle/>
          <a:p>
            <a:pPr algn="just"/>
            <a:r>
              <a:rPr kumimoji="0" lang="ja-JP" altLang="en-US" b="1" dirty="0">
                <a:solidFill>
                  <a:srgbClr val="000000"/>
                </a:solidFill>
                <a:latin typeface="Meiryo" charset="-128"/>
                <a:ea typeface="Meiryo" charset="-128"/>
                <a:cs typeface="Meiryo" charset="-128"/>
              </a:rPr>
              <a:t>数クリックで設定できる</a:t>
            </a:r>
            <a:endParaRPr kumimoji="0" lang="en-US" altLang="ja-JP" b="1" dirty="0">
              <a:solidFill>
                <a:srgbClr val="000000"/>
              </a:solidFill>
              <a:latin typeface="Meiryo" charset="-128"/>
              <a:ea typeface="Meiryo" charset="-128"/>
              <a:cs typeface="Meiryo" charset="-128"/>
            </a:endParaRPr>
          </a:p>
          <a:p>
            <a:pPr algn="just"/>
            <a:r>
              <a:rPr kumimoji="0" lang="en-US" altLang="ja-JP" b="1" dirty="0">
                <a:solidFill>
                  <a:srgbClr val="000000"/>
                </a:solidFill>
                <a:latin typeface="Meiryo" charset="-128"/>
                <a:ea typeface="Meiryo" charset="-128"/>
                <a:cs typeface="Meiryo" charset="-128"/>
              </a:rPr>
              <a:t>Auto-VPN</a:t>
            </a:r>
          </a:p>
        </p:txBody>
      </p:sp>
      <p:grpSp>
        <p:nvGrpSpPr>
          <p:cNvPr id="69" name="Group 68"/>
          <p:cNvGrpSpPr/>
          <p:nvPr/>
        </p:nvGrpSpPr>
        <p:grpSpPr>
          <a:xfrm>
            <a:off x="8183239" y="4396367"/>
            <a:ext cx="1934026" cy="1855383"/>
            <a:chOff x="19594240" y="8408144"/>
            <a:chExt cx="3868049" cy="3710765"/>
          </a:xfrm>
        </p:grpSpPr>
        <p:pic>
          <p:nvPicPr>
            <p:cNvPr id="57" name="Picture 5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0209859" y="10325293"/>
              <a:ext cx="2623306" cy="537120"/>
            </a:xfrm>
            <a:prstGeom prst="rect">
              <a:avLst/>
            </a:prstGeom>
          </p:spPr>
        </p:pic>
        <p:cxnSp>
          <p:nvCxnSpPr>
            <p:cNvPr id="58" name="Straight Arrow Connector 57"/>
            <p:cNvCxnSpPr/>
            <p:nvPr/>
          </p:nvCxnSpPr>
          <p:spPr>
            <a:xfrm flipV="1">
              <a:off x="21971781" y="9359483"/>
              <a:ext cx="0" cy="981166"/>
            </a:xfrm>
            <a:prstGeom prst="straightConnector1">
              <a:avLst/>
            </a:prstGeom>
            <a:ln w="12700" cmpd="sng">
              <a:solidFill>
                <a:srgbClr val="7AC043"/>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20997635" y="9359483"/>
              <a:ext cx="0" cy="981166"/>
            </a:xfrm>
            <a:prstGeom prst="straightConnector1">
              <a:avLst/>
            </a:prstGeom>
            <a:ln w="12700" cmpd="sng">
              <a:solidFill>
                <a:schemeClr val="bg1">
                  <a:lumMod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pic>
          <p:nvPicPr>
            <p:cNvPr id="60" name="Picture 5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734383" y="8408144"/>
              <a:ext cx="1495813" cy="953041"/>
            </a:xfrm>
            <a:prstGeom prst="rect">
              <a:avLst/>
            </a:prstGeom>
          </p:spPr>
        </p:pic>
        <p:cxnSp>
          <p:nvCxnSpPr>
            <p:cNvPr id="62" name="Elbow Connector 61"/>
            <p:cNvCxnSpPr/>
            <p:nvPr/>
          </p:nvCxnSpPr>
          <p:spPr>
            <a:xfrm rot="5400000" flipH="1" flipV="1">
              <a:off x="20613831" y="10194473"/>
              <a:ext cx="2120760" cy="454184"/>
            </a:xfrm>
            <a:prstGeom prst="bentConnector3">
              <a:avLst>
                <a:gd name="adj1" fmla="val 50000"/>
              </a:avLst>
            </a:prstGeom>
            <a:ln w="12700">
              <a:prstDash val="sysDash"/>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20399940" y="11503355"/>
              <a:ext cx="2164694" cy="615554"/>
            </a:xfrm>
            <a:prstGeom prst="rect">
              <a:avLst/>
            </a:prstGeom>
          </p:spPr>
          <p:txBody>
            <a:bodyPr wrap="none">
              <a:spAutoFit/>
            </a:bodyPr>
            <a:lstStyle/>
            <a:p>
              <a:pPr algn="just"/>
              <a:r>
                <a:rPr kumimoji="0" lang="ja-JP" altLang="en-US" sz="1400" dirty="0">
                  <a:solidFill>
                    <a:srgbClr val="000000"/>
                  </a:solidFill>
                  <a:latin typeface="Meiryo" charset="-128"/>
                  <a:ea typeface="Meiryo" charset="-128"/>
                  <a:cs typeface="Meiryo" charset="-128"/>
                </a:rPr>
                <a:t>データ通信</a:t>
              </a:r>
              <a:endParaRPr kumimoji="0" lang="en-US" altLang="ja-JP" sz="1400" dirty="0">
                <a:solidFill>
                  <a:srgbClr val="000000"/>
                </a:solidFill>
                <a:latin typeface="Meiryo" charset="-128"/>
                <a:ea typeface="Meiryo" charset="-128"/>
                <a:cs typeface="Meiryo" charset="-128"/>
              </a:endParaRPr>
            </a:p>
          </p:txBody>
        </p:sp>
        <p:sp>
          <p:nvSpPr>
            <p:cNvPr id="67" name="Rectangle 66"/>
            <p:cNvSpPr/>
            <p:nvPr/>
          </p:nvSpPr>
          <p:spPr>
            <a:xfrm>
              <a:off x="19594240" y="9644776"/>
              <a:ext cx="1538755" cy="615554"/>
            </a:xfrm>
            <a:prstGeom prst="rect">
              <a:avLst/>
            </a:prstGeom>
          </p:spPr>
          <p:txBody>
            <a:bodyPr wrap="none">
              <a:spAutoFit/>
            </a:bodyPr>
            <a:lstStyle/>
            <a:p>
              <a:pPr algn="just"/>
              <a:r>
                <a:rPr kumimoji="0" lang="en-US" altLang="ja-JP" sz="1400" b="1" dirty="0">
                  <a:solidFill>
                    <a:srgbClr val="000000"/>
                  </a:solidFill>
                  <a:latin typeface="Meiryo" charset="-128"/>
                  <a:ea typeface="Meiryo" charset="-128"/>
                  <a:cs typeface="Meiryo" charset="-128"/>
                </a:rPr>
                <a:t>WAN1</a:t>
              </a:r>
            </a:p>
          </p:txBody>
        </p:sp>
        <p:sp>
          <p:nvSpPr>
            <p:cNvPr id="68" name="Rectangle 67"/>
            <p:cNvSpPr/>
            <p:nvPr/>
          </p:nvSpPr>
          <p:spPr>
            <a:xfrm>
              <a:off x="21923534" y="9632840"/>
              <a:ext cx="1538755" cy="615554"/>
            </a:xfrm>
            <a:prstGeom prst="rect">
              <a:avLst/>
            </a:prstGeom>
          </p:spPr>
          <p:txBody>
            <a:bodyPr wrap="none">
              <a:spAutoFit/>
            </a:bodyPr>
            <a:lstStyle/>
            <a:p>
              <a:pPr algn="just"/>
              <a:r>
                <a:rPr kumimoji="0" lang="en-US" altLang="ja-JP" sz="1400" b="1" dirty="0">
                  <a:solidFill>
                    <a:srgbClr val="65B144"/>
                  </a:solidFill>
                  <a:latin typeface="Meiryo" charset="-128"/>
                  <a:ea typeface="Meiryo" charset="-128"/>
                  <a:cs typeface="Meiryo" charset="-128"/>
                </a:rPr>
                <a:t>WAN2</a:t>
              </a:r>
            </a:p>
          </p:txBody>
        </p:sp>
      </p:grpSp>
      <p:pic>
        <p:nvPicPr>
          <p:cNvPr id="70" name="Picture 6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02907" y="4987885"/>
            <a:ext cx="1607636" cy="1137591"/>
          </a:xfrm>
          <a:prstGeom prst="rect">
            <a:avLst/>
          </a:prstGeom>
        </p:spPr>
      </p:pic>
      <p:sp>
        <p:nvSpPr>
          <p:cNvPr id="73" name="Rectangle 72"/>
          <p:cNvSpPr/>
          <p:nvPr/>
        </p:nvSpPr>
        <p:spPr>
          <a:xfrm>
            <a:off x="8321855" y="3868153"/>
            <a:ext cx="3488689" cy="923330"/>
          </a:xfrm>
          <a:prstGeom prst="rect">
            <a:avLst/>
          </a:prstGeom>
        </p:spPr>
        <p:txBody>
          <a:bodyPr wrap="square">
            <a:spAutoFit/>
          </a:bodyPr>
          <a:lstStyle/>
          <a:p>
            <a:pPr algn="just"/>
            <a:r>
              <a:rPr kumimoji="0" lang="ja-JP" altLang="en-US" b="1" dirty="0">
                <a:solidFill>
                  <a:srgbClr val="000000"/>
                </a:solidFill>
                <a:latin typeface="Meiryo" charset="-128"/>
                <a:ea typeface="Meiryo" charset="-128"/>
                <a:cs typeface="Meiryo" charset="-128"/>
              </a:rPr>
              <a:t>自動的に最適な</a:t>
            </a:r>
            <a:r>
              <a:rPr kumimoji="0" lang="en-US" altLang="ja-JP" b="1" dirty="0">
                <a:solidFill>
                  <a:srgbClr val="000000"/>
                </a:solidFill>
                <a:latin typeface="Meiryo" charset="-128"/>
                <a:ea typeface="Meiryo" charset="-128"/>
                <a:cs typeface="Meiryo" charset="-128"/>
              </a:rPr>
              <a:t>WAN</a:t>
            </a:r>
            <a:r>
              <a:rPr kumimoji="0" lang="ja-JP" altLang="en-US" b="1" dirty="0">
                <a:solidFill>
                  <a:srgbClr val="000000"/>
                </a:solidFill>
                <a:latin typeface="Meiryo" charset="-128"/>
                <a:ea typeface="Meiryo" charset="-128"/>
                <a:cs typeface="Meiryo" charset="-128"/>
              </a:rPr>
              <a:t>を選択する</a:t>
            </a:r>
            <a:endParaRPr kumimoji="0" lang="en-US" altLang="ja-JP" b="1" dirty="0">
              <a:solidFill>
                <a:srgbClr val="000000"/>
              </a:solidFill>
              <a:latin typeface="Meiryo" charset="-128"/>
              <a:ea typeface="Meiryo" charset="-128"/>
              <a:cs typeface="Meiryo" charset="-128"/>
            </a:endParaRPr>
          </a:p>
          <a:p>
            <a:pPr algn="just"/>
            <a:r>
              <a:rPr kumimoji="0" lang="en-US" altLang="ja-JP" b="1" dirty="0">
                <a:solidFill>
                  <a:srgbClr val="000000"/>
                </a:solidFill>
                <a:latin typeface="Meiryo" charset="-128"/>
                <a:ea typeface="Meiryo" charset="-128"/>
                <a:cs typeface="Meiryo" charset="-128"/>
              </a:rPr>
              <a:t>SD-WAN</a:t>
            </a:r>
          </a:p>
        </p:txBody>
      </p:sp>
      <p:sp>
        <p:nvSpPr>
          <p:cNvPr id="74" name="TextBox 73"/>
          <p:cNvSpPr txBox="1"/>
          <p:nvPr/>
        </p:nvSpPr>
        <p:spPr>
          <a:xfrm>
            <a:off x="9932667" y="4244698"/>
            <a:ext cx="1877255" cy="575053"/>
          </a:xfrm>
          <a:prstGeom prst="borderCallout1">
            <a:avLst>
              <a:gd name="adj1" fmla="val 108198"/>
              <a:gd name="adj2" fmla="val 31563"/>
              <a:gd name="adj3" fmla="val 155942"/>
              <a:gd name="adj4" fmla="val 51615"/>
            </a:avLst>
          </a:prstGeom>
          <a:solidFill>
            <a:schemeClr val="accent1">
              <a:lumMod val="60000"/>
              <a:lumOff val="40000"/>
            </a:schemeClr>
          </a:solidFill>
          <a:ln>
            <a:solidFill>
              <a:schemeClr val="tx1">
                <a:lumMod val="50000"/>
              </a:schemeClr>
            </a:solidFill>
          </a:ln>
        </p:spPr>
        <p:txBody>
          <a:bodyPr wrap="square" rtlCol="0" anchor="ctr">
            <a:noAutofit/>
          </a:bodyPr>
          <a:lstStyle/>
          <a:p>
            <a:pPr algn="just"/>
            <a:r>
              <a:rPr kumimoji="0" lang="en-US" altLang="ja-JP" sz="1400" dirty="0">
                <a:solidFill>
                  <a:srgbClr val="A5A5A5">
                    <a:lumMod val="50000"/>
                  </a:srgbClr>
                </a:solidFill>
                <a:latin typeface="Meiryo" charset="-128"/>
                <a:ea typeface="Meiryo" charset="-128"/>
                <a:cs typeface="Meiryo" charset="-128"/>
              </a:rPr>
              <a:t>WAN</a:t>
            </a:r>
            <a:r>
              <a:rPr kumimoji="0" lang="ja-JP" altLang="en-US" sz="1400" dirty="0">
                <a:solidFill>
                  <a:srgbClr val="A5A5A5">
                    <a:lumMod val="50000"/>
                  </a:srgbClr>
                </a:solidFill>
                <a:latin typeface="Meiryo" charset="-128"/>
                <a:ea typeface="Meiryo" charset="-128"/>
                <a:cs typeface="Meiryo" charset="-128"/>
              </a:rPr>
              <a:t>の品質をリアルタイムで監視</a:t>
            </a:r>
            <a:endParaRPr kumimoji="0" lang="en-US" altLang="ja-JP" sz="1400" dirty="0">
              <a:solidFill>
                <a:srgbClr val="A5A5A5">
                  <a:lumMod val="50000"/>
                </a:srgbClr>
              </a:solidFill>
              <a:latin typeface="Meiryo" charset="-128"/>
              <a:ea typeface="Meiryo" charset="-128"/>
              <a:cs typeface="Meiryo" charset="-128"/>
            </a:endParaRPr>
          </a:p>
        </p:txBody>
      </p:sp>
      <p:sp>
        <p:nvSpPr>
          <p:cNvPr id="72" name="Triangle 71"/>
          <p:cNvSpPr/>
          <p:nvPr/>
        </p:nvSpPr>
        <p:spPr>
          <a:xfrm rot="16200000">
            <a:off x="9425335" y="5366190"/>
            <a:ext cx="1137591" cy="417557"/>
          </a:xfrm>
          <a:prstGeom prst="triangle">
            <a:avLst>
              <a:gd name="adj" fmla="val 54446"/>
            </a:avLst>
          </a:prstGeom>
          <a:gradFill>
            <a:gsLst>
              <a:gs pos="0">
                <a:schemeClr val="bg1">
                  <a:alpha val="51000"/>
                </a:schemeClr>
              </a:gs>
              <a:gs pos="61000">
                <a:schemeClr val="bg1">
                  <a:lumMod val="85000"/>
                  <a:alpha val="50000"/>
                </a:schemeClr>
              </a:gs>
              <a:gs pos="100000">
                <a:schemeClr val="bg1">
                  <a:lumMod val="65000"/>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solidFill>
                <a:srgbClr val="FFFFFF"/>
              </a:solidFill>
              <a:latin typeface="Meiryo" charset="-128"/>
              <a:ea typeface="Meiryo" charset="-128"/>
              <a:cs typeface="Meiryo" charset="-128"/>
            </a:endParaRPr>
          </a:p>
        </p:txBody>
      </p:sp>
      <p:sp>
        <p:nvSpPr>
          <p:cNvPr id="75" name="TextBox 74"/>
          <p:cNvSpPr txBox="1"/>
          <p:nvPr/>
        </p:nvSpPr>
        <p:spPr>
          <a:xfrm>
            <a:off x="9906523" y="2107852"/>
            <a:ext cx="1877255" cy="575053"/>
          </a:xfrm>
          <a:prstGeom prst="borderCallout1">
            <a:avLst>
              <a:gd name="adj1" fmla="val 108198"/>
              <a:gd name="adj2" fmla="val 31563"/>
              <a:gd name="adj3" fmla="val 222727"/>
              <a:gd name="adj4" fmla="val 12647"/>
            </a:avLst>
          </a:prstGeom>
          <a:solidFill>
            <a:schemeClr val="accent1">
              <a:lumMod val="60000"/>
              <a:lumOff val="40000"/>
            </a:schemeClr>
          </a:solidFill>
          <a:ln>
            <a:solidFill>
              <a:schemeClr val="tx1">
                <a:lumMod val="50000"/>
              </a:schemeClr>
            </a:solidFill>
          </a:ln>
        </p:spPr>
        <p:txBody>
          <a:bodyPr wrap="square" rtlCol="0" anchor="ctr">
            <a:noAutofit/>
          </a:bodyPr>
          <a:lstStyle/>
          <a:p>
            <a:pPr algn="just"/>
            <a:r>
              <a:rPr kumimoji="0" lang="ja-JP" altLang="en-US" sz="1400" dirty="0">
                <a:solidFill>
                  <a:srgbClr val="A5A5A5">
                    <a:lumMod val="50000"/>
                  </a:srgbClr>
                </a:solidFill>
                <a:latin typeface="Meiryo" charset="-128"/>
                <a:ea typeface="Meiryo" charset="-128"/>
                <a:cs typeface="Meiryo" charset="-128"/>
              </a:rPr>
              <a:t>対向の</a:t>
            </a:r>
            <a:r>
              <a:rPr kumimoji="0" lang="en-US" altLang="ja-JP" sz="1400" dirty="0">
                <a:solidFill>
                  <a:srgbClr val="A5A5A5">
                    <a:lumMod val="50000"/>
                  </a:srgbClr>
                </a:solidFill>
                <a:latin typeface="Meiryo" charset="-128"/>
                <a:ea typeface="Meiryo" charset="-128"/>
                <a:cs typeface="Meiryo" charset="-128"/>
              </a:rPr>
              <a:t>MX</a:t>
            </a:r>
            <a:r>
              <a:rPr kumimoji="0" lang="ja-JP" altLang="en-US" sz="1400" dirty="0">
                <a:solidFill>
                  <a:srgbClr val="A5A5A5">
                    <a:lumMod val="50000"/>
                  </a:srgbClr>
                </a:solidFill>
                <a:latin typeface="Meiryo" charset="-128"/>
                <a:ea typeface="Meiryo" charset="-128"/>
                <a:cs typeface="Meiryo" charset="-128"/>
              </a:rPr>
              <a:t>を選択するだけ</a:t>
            </a:r>
            <a:endParaRPr kumimoji="0" lang="en-US" altLang="ja-JP" sz="1400" dirty="0">
              <a:solidFill>
                <a:srgbClr val="A5A5A5">
                  <a:lumMod val="50000"/>
                </a:srgbClr>
              </a:solidFill>
              <a:latin typeface="Meiryo" charset="-128"/>
              <a:ea typeface="Meiryo" charset="-128"/>
              <a:cs typeface="Meiryo" charset="-128"/>
            </a:endParaRPr>
          </a:p>
        </p:txBody>
      </p:sp>
      <p:sp>
        <p:nvSpPr>
          <p:cNvPr id="76" name="Rectangle 75"/>
          <p:cNvSpPr/>
          <p:nvPr/>
        </p:nvSpPr>
        <p:spPr>
          <a:xfrm flipV="1">
            <a:off x="9467921" y="3437606"/>
            <a:ext cx="919664" cy="1639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solidFill>
                <a:srgbClr val="FFFFFF"/>
              </a:solidFill>
              <a:latin typeface="Meiryo" charset="-128"/>
              <a:ea typeface="Meiryo" charset="-128"/>
              <a:cs typeface="Meiryo" charset="-128"/>
            </a:endParaRPr>
          </a:p>
        </p:txBody>
      </p:sp>
      <p:grpSp>
        <p:nvGrpSpPr>
          <p:cNvPr id="77" name="Group 76"/>
          <p:cNvGrpSpPr>
            <a:grpSpLocks noChangeAspect="1"/>
          </p:cNvGrpSpPr>
          <p:nvPr/>
        </p:nvGrpSpPr>
        <p:grpSpPr>
          <a:xfrm>
            <a:off x="4531826" y="3126313"/>
            <a:ext cx="3540140" cy="3097324"/>
            <a:chOff x="8323772" y="2545498"/>
            <a:chExt cx="3836478" cy="3356597"/>
          </a:xfrm>
        </p:grpSpPr>
        <p:pic>
          <p:nvPicPr>
            <p:cNvPr id="79" name="図 7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68812" y="2603610"/>
              <a:ext cx="3182353" cy="3092709"/>
            </a:xfrm>
            <a:prstGeom prst="rect">
              <a:avLst/>
            </a:prstGeom>
          </p:spPr>
        </p:pic>
        <p:sp>
          <p:nvSpPr>
            <p:cNvPr id="80" name="テキスト ボックス 77"/>
            <p:cNvSpPr txBox="1"/>
            <p:nvPr/>
          </p:nvSpPr>
          <p:spPr>
            <a:xfrm>
              <a:off x="8323772" y="5685294"/>
              <a:ext cx="3594202" cy="216801"/>
            </a:xfrm>
            <a:prstGeom prst="rect">
              <a:avLst/>
            </a:prstGeom>
            <a:noFill/>
          </p:spPr>
          <p:txBody>
            <a:bodyPr wrap="square" rtlCol="0" anchor="ctr" anchorCtr="0">
              <a:spAutoFit/>
            </a:bodyPr>
            <a:lstStyle/>
            <a:p>
              <a:pPr algn="ctr"/>
              <a:r>
                <a:rPr kumimoji="0" lang="en-US" altLang="ja-JP" sz="700" dirty="0">
                  <a:solidFill>
                    <a:srgbClr val="A5A5A5"/>
                  </a:solidFill>
                  <a:latin typeface=""/>
                  <a:cs typeface="MS PGothic" charset="-128"/>
                </a:rPr>
                <a:t>NSS Labs Breach Detection Systems (BDS</a:t>
              </a:r>
              <a:r>
                <a:rPr kumimoji="0" lang="en-US" altLang="ja-JP" sz="700">
                  <a:solidFill>
                    <a:srgbClr val="A5A5A5"/>
                  </a:solidFill>
                  <a:latin typeface=""/>
                  <a:cs typeface="MS PGothic" charset="-128"/>
                </a:rPr>
                <a:t>)  Security </a:t>
              </a:r>
              <a:r>
                <a:rPr kumimoji="0" lang="en-US" altLang="ja-JP" sz="700" dirty="0">
                  <a:solidFill>
                    <a:srgbClr val="A5A5A5"/>
                  </a:solidFill>
                  <a:latin typeface=""/>
                  <a:cs typeface="MS PGothic" charset="-128"/>
                </a:rPr>
                <a:t>Value Map™</a:t>
              </a:r>
              <a:endParaRPr lang="ja-JP" altLang="en-US" sz="700" b="1" dirty="0">
                <a:solidFill>
                  <a:srgbClr val="A5A5A5"/>
                </a:solidFill>
                <a:latin typeface=""/>
                <a:cs typeface="MS PGothic" charset="-128"/>
              </a:endParaRPr>
            </a:p>
          </p:txBody>
        </p:sp>
        <p:sp>
          <p:nvSpPr>
            <p:cNvPr id="81" name="正方形/長方形 78"/>
            <p:cNvSpPr/>
            <p:nvPr/>
          </p:nvSpPr>
          <p:spPr>
            <a:xfrm>
              <a:off x="10132774" y="2602803"/>
              <a:ext cx="292975" cy="128823"/>
            </a:xfrm>
            <a:prstGeom prst="rect">
              <a:avLst/>
            </a:prstGeom>
            <a:noFill/>
            <a:ln w="50800">
              <a:solidFill>
                <a:srgbClr val="FF0000"/>
              </a:solidFill>
            </a:ln>
          </p:spPr>
          <p:style>
            <a:lnRef idx="2">
              <a:schemeClr val="accent5"/>
            </a:lnRef>
            <a:fillRef idx="1">
              <a:schemeClr val="lt1"/>
            </a:fillRef>
            <a:effectRef idx="0">
              <a:schemeClr val="accent5"/>
            </a:effectRef>
            <a:fontRef idx="minor">
              <a:schemeClr val="dk1"/>
            </a:fontRef>
          </p:style>
          <p:txBody>
            <a:bodyPr lIns="18000" tIns="18000" rIns="18000" bIns="18000" rtlCol="0" anchor="ctr"/>
            <a:lstStyle/>
            <a:p>
              <a:pPr algn="ctr"/>
              <a:endParaRPr lang="ja-JP" altLang="en-US" sz="600" dirty="0">
                <a:solidFill>
                  <a:srgbClr val="FFFFFF"/>
                </a:solidFill>
                <a:latin typeface=""/>
                <a:cs typeface="MS PGothic" charset="-128"/>
              </a:endParaRPr>
            </a:p>
          </p:txBody>
        </p:sp>
        <p:sp>
          <p:nvSpPr>
            <p:cNvPr id="82" name="テキスト ボックス 1"/>
            <p:cNvSpPr txBox="1"/>
            <p:nvPr/>
          </p:nvSpPr>
          <p:spPr>
            <a:xfrm>
              <a:off x="9000577" y="5481973"/>
              <a:ext cx="2067601" cy="300186"/>
            </a:xfrm>
            <a:prstGeom prst="rect">
              <a:avLst/>
            </a:prstGeom>
            <a:solidFill>
              <a:schemeClr val="bg1"/>
            </a:solidFill>
          </p:spPr>
          <p:txBody>
            <a:bodyPr wrap="none" rtlCol="0" anchor="ctr" anchorCtr="0">
              <a:spAutoFit/>
            </a:bodyPr>
            <a:lstStyle/>
            <a:p>
              <a:pPr algn="ctr"/>
              <a:r>
                <a:rPr lang="ja-JP" altLang="en-US" sz="1200" b="1" dirty="0">
                  <a:solidFill>
                    <a:srgbClr val="A5A5A5"/>
                  </a:solidFill>
                  <a:latin typeface=""/>
                  <a:cs typeface="MS PGothic" charset="-128"/>
                </a:rPr>
                <a:t>スループット当たりのコスト</a:t>
              </a:r>
            </a:p>
          </p:txBody>
        </p:sp>
        <p:sp>
          <p:nvSpPr>
            <p:cNvPr id="83" name="テキスト ボックス 60"/>
            <p:cNvSpPr txBox="1"/>
            <p:nvPr/>
          </p:nvSpPr>
          <p:spPr>
            <a:xfrm>
              <a:off x="8441778" y="5506989"/>
              <a:ext cx="325201" cy="250155"/>
            </a:xfrm>
            <a:prstGeom prst="rect">
              <a:avLst/>
            </a:prstGeom>
            <a:solidFill>
              <a:schemeClr val="bg1"/>
            </a:solidFill>
          </p:spPr>
          <p:txBody>
            <a:bodyPr wrap="none" rtlCol="0" anchor="ctr" anchorCtr="0">
              <a:spAutoFit/>
            </a:bodyPr>
            <a:lstStyle/>
            <a:p>
              <a:pPr algn="ctr"/>
              <a:r>
                <a:rPr lang="ja-JP" altLang="en-US" sz="900" b="1" dirty="0">
                  <a:solidFill>
                    <a:srgbClr val="A5A5A5"/>
                  </a:solidFill>
                  <a:latin typeface=""/>
                  <a:cs typeface="MS PGothic" charset="-128"/>
                </a:rPr>
                <a:t>高</a:t>
              </a:r>
            </a:p>
          </p:txBody>
        </p:sp>
        <p:sp>
          <p:nvSpPr>
            <p:cNvPr id="84" name="テキスト ボックス 63"/>
            <p:cNvSpPr txBox="1"/>
            <p:nvPr/>
          </p:nvSpPr>
          <p:spPr>
            <a:xfrm>
              <a:off x="11159328" y="5506989"/>
              <a:ext cx="325201" cy="250155"/>
            </a:xfrm>
            <a:prstGeom prst="rect">
              <a:avLst/>
            </a:prstGeom>
            <a:solidFill>
              <a:schemeClr val="bg1"/>
            </a:solidFill>
          </p:spPr>
          <p:txBody>
            <a:bodyPr wrap="none" rtlCol="0" anchor="ctr" anchorCtr="0">
              <a:spAutoFit/>
            </a:bodyPr>
            <a:lstStyle/>
            <a:p>
              <a:pPr algn="ctr"/>
              <a:r>
                <a:rPr lang="ja-JP" altLang="en-US" sz="900" b="1" dirty="0">
                  <a:solidFill>
                    <a:srgbClr val="A5A5A5"/>
                  </a:solidFill>
                  <a:latin typeface=""/>
                  <a:cs typeface="MS PGothic" charset="-128"/>
                </a:rPr>
                <a:t>低</a:t>
              </a:r>
            </a:p>
          </p:txBody>
        </p:sp>
        <p:sp>
          <p:nvSpPr>
            <p:cNvPr id="85" name="テキスト ボックス 2"/>
            <p:cNvSpPr txBox="1"/>
            <p:nvPr/>
          </p:nvSpPr>
          <p:spPr>
            <a:xfrm>
              <a:off x="11693294" y="2840402"/>
              <a:ext cx="466956" cy="2454392"/>
            </a:xfrm>
            <a:prstGeom prst="rect">
              <a:avLst/>
            </a:prstGeom>
            <a:solidFill>
              <a:schemeClr val="bg1"/>
            </a:solidFill>
          </p:spPr>
          <p:txBody>
            <a:bodyPr vert="eaVert" wrap="square" rtlCol="0" anchor="ctr" anchorCtr="0">
              <a:spAutoFit/>
            </a:bodyPr>
            <a:lstStyle/>
            <a:p>
              <a:pPr algn="ctr"/>
              <a:r>
                <a:rPr lang="ja-JP" altLang="en-US" sz="1600" b="1" dirty="0">
                  <a:solidFill>
                    <a:srgbClr val="A5A5A5"/>
                  </a:solidFill>
                  <a:latin typeface=""/>
                  <a:cs typeface="MS PGothic" charset="-128"/>
                </a:rPr>
                <a:t>　セキュリティの有効性</a:t>
              </a:r>
            </a:p>
          </p:txBody>
        </p:sp>
        <p:sp>
          <p:nvSpPr>
            <p:cNvPr id="86" name="テキスト ボックス 64"/>
            <p:cNvSpPr txBox="1"/>
            <p:nvPr/>
          </p:nvSpPr>
          <p:spPr>
            <a:xfrm>
              <a:off x="11503679" y="2545498"/>
              <a:ext cx="424222" cy="366894"/>
            </a:xfrm>
            <a:prstGeom prst="rect">
              <a:avLst/>
            </a:prstGeom>
            <a:solidFill>
              <a:schemeClr val="bg1"/>
            </a:solidFill>
          </p:spPr>
          <p:txBody>
            <a:bodyPr wrap="none" rtlCol="0" anchor="ctr" anchorCtr="0">
              <a:spAutoFit/>
            </a:bodyPr>
            <a:lstStyle/>
            <a:p>
              <a:pPr algn="ctr"/>
              <a:r>
                <a:rPr lang="ja-JP" altLang="en-US" sz="1600" b="1" dirty="0">
                  <a:solidFill>
                    <a:srgbClr val="A5A5A5"/>
                  </a:solidFill>
                  <a:latin typeface=""/>
                  <a:cs typeface="MS PGothic" charset="-128"/>
                </a:rPr>
                <a:t>高</a:t>
              </a:r>
            </a:p>
          </p:txBody>
        </p:sp>
        <p:sp>
          <p:nvSpPr>
            <p:cNvPr id="87" name="テキスト ボックス 65"/>
            <p:cNvSpPr txBox="1"/>
            <p:nvPr/>
          </p:nvSpPr>
          <p:spPr>
            <a:xfrm>
              <a:off x="11503679" y="5282443"/>
              <a:ext cx="424222" cy="366894"/>
            </a:xfrm>
            <a:prstGeom prst="rect">
              <a:avLst/>
            </a:prstGeom>
            <a:solidFill>
              <a:schemeClr val="bg1"/>
            </a:solidFill>
          </p:spPr>
          <p:txBody>
            <a:bodyPr wrap="none" rtlCol="0" anchor="ctr" anchorCtr="0">
              <a:spAutoFit/>
            </a:bodyPr>
            <a:lstStyle/>
            <a:p>
              <a:pPr algn="ctr"/>
              <a:r>
                <a:rPr lang="ja-JP" altLang="en-US" sz="1600" b="1" dirty="0">
                  <a:solidFill>
                    <a:srgbClr val="A5A5A5"/>
                  </a:solidFill>
                  <a:latin typeface=""/>
                  <a:cs typeface="MS PGothic" charset="-128"/>
                </a:rPr>
                <a:t>低</a:t>
              </a:r>
            </a:p>
          </p:txBody>
        </p:sp>
      </p:grpSp>
      <p:sp>
        <p:nvSpPr>
          <p:cNvPr id="88" name="Rectangle 87"/>
          <p:cNvSpPr/>
          <p:nvPr/>
        </p:nvSpPr>
        <p:spPr>
          <a:xfrm>
            <a:off x="4420496" y="2641502"/>
            <a:ext cx="3582032" cy="584775"/>
          </a:xfrm>
          <a:prstGeom prst="rect">
            <a:avLst/>
          </a:prstGeom>
        </p:spPr>
        <p:txBody>
          <a:bodyPr wrap="square">
            <a:spAutoFit/>
          </a:bodyPr>
          <a:lstStyle/>
          <a:p>
            <a:pPr algn="just"/>
            <a:r>
              <a:rPr kumimoji="0" lang="ja-JP" altLang="en-US" b="1" dirty="0">
                <a:solidFill>
                  <a:srgbClr val="000000"/>
                </a:solidFill>
                <a:latin typeface="Meiryo" charset="-128"/>
                <a:ea typeface="Meiryo" charset="-128"/>
                <a:cs typeface="Meiryo" charset="-128"/>
              </a:rPr>
              <a:t>高機能なマルウェア対策機能</a:t>
            </a:r>
            <a:endParaRPr kumimoji="0" lang="en-US" altLang="ja-JP" b="1" dirty="0">
              <a:solidFill>
                <a:srgbClr val="000000"/>
              </a:solidFill>
              <a:latin typeface="Meiryo" charset="-128"/>
              <a:ea typeface="Meiryo" charset="-128"/>
              <a:cs typeface="Meiryo" charset="-128"/>
            </a:endParaRPr>
          </a:p>
          <a:p>
            <a:pPr algn="just"/>
            <a:r>
              <a:rPr kumimoji="0" lang="ja-JP" altLang="en-US" sz="1400" b="1" dirty="0">
                <a:solidFill>
                  <a:srgbClr val="000000"/>
                </a:solidFill>
                <a:latin typeface="Meiryo" charset="-128"/>
                <a:ea typeface="Meiryo" charset="-128"/>
                <a:cs typeface="Meiryo" charset="-128"/>
              </a:rPr>
              <a:t>（</a:t>
            </a:r>
            <a:r>
              <a:rPr kumimoji="0" lang="en-US" altLang="ja-JP" sz="1400" b="1" dirty="0">
                <a:solidFill>
                  <a:srgbClr val="000000"/>
                </a:solidFill>
                <a:latin typeface="Meiryo" charset="-128"/>
                <a:ea typeface="Meiryo" charset="-128"/>
                <a:cs typeface="Meiryo" charset="-128"/>
              </a:rPr>
              <a:t>Cisco AMP</a:t>
            </a:r>
            <a:r>
              <a:rPr kumimoji="0" lang="ja-JP" altLang="en-US" sz="1400" b="1" dirty="0">
                <a:solidFill>
                  <a:srgbClr val="000000"/>
                </a:solidFill>
                <a:latin typeface="Meiryo" charset="-128"/>
                <a:ea typeface="Meiryo" charset="-128"/>
                <a:cs typeface="Meiryo" charset="-128"/>
              </a:rPr>
              <a:t>、</a:t>
            </a:r>
            <a:r>
              <a:rPr kumimoji="0" lang="en-US" altLang="ja-JP" sz="1400" b="1" dirty="0">
                <a:solidFill>
                  <a:srgbClr val="000000"/>
                </a:solidFill>
                <a:latin typeface="Meiryo" charset="-128"/>
                <a:ea typeface="Meiryo" charset="-128"/>
                <a:cs typeface="Meiryo" charset="-128"/>
              </a:rPr>
              <a:t>IPS</a:t>
            </a:r>
            <a:r>
              <a:rPr kumimoji="0" lang="ja-JP" altLang="en-US" sz="1400" b="1" dirty="0">
                <a:solidFill>
                  <a:srgbClr val="000000"/>
                </a:solidFill>
                <a:latin typeface="Meiryo" charset="-128"/>
                <a:ea typeface="Meiryo" charset="-128"/>
                <a:cs typeface="Meiryo" charset="-128"/>
              </a:rPr>
              <a:t>）</a:t>
            </a:r>
          </a:p>
        </p:txBody>
      </p:sp>
      <p:sp>
        <p:nvSpPr>
          <p:cNvPr id="120" name="TextBox 119"/>
          <p:cNvSpPr txBox="1"/>
          <p:nvPr/>
        </p:nvSpPr>
        <p:spPr>
          <a:xfrm>
            <a:off x="4789328" y="4311200"/>
            <a:ext cx="2106402" cy="575053"/>
          </a:xfrm>
          <a:prstGeom prst="borderCallout1">
            <a:avLst>
              <a:gd name="adj1" fmla="val -9471"/>
              <a:gd name="adj2" fmla="val 38641"/>
              <a:gd name="adj3" fmla="val -162081"/>
              <a:gd name="adj4" fmla="val 71041"/>
            </a:avLst>
          </a:prstGeom>
          <a:solidFill>
            <a:schemeClr val="accent1">
              <a:lumMod val="60000"/>
              <a:lumOff val="40000"/>
            </a:schemeClr>
          </a:solidFill>
          <a:ln>
            <a:solidFill>
              <a:schemeClr val="tx1">
                <a:lumMod val="50000"/>
              </a:schemeClr>
            </a:solidFill>
          </a:ln>
        </p:spPr>
        <p:txBody>
          <a:bodyPr wrap="square" rtlCol="0" anchor="ctr">
            <a:noAutofit/>
          </a:bodyPr>
          <a:lstStyle/>
          <a:p>
            <a:pPr algn="just"/>
            <a:r>
              <a:rPr kumimoji="0" lang="ja-JP" altLang="en-US" sz="1400" dirty="0">
                <a:solidFill>
                  <a:srgbClr val="000000"/>
                </a:solidFill>
                <a:latin typeface="Meiryo" charset="-128"/>
                <a:ea typeface="Meiryo" charset="-128"/>
                <a:cs typeface="Meiryo" charset="-128"/>
              </a:rPr>
              <a:t>業界</a:t>
            </a:r>
            <a:r>
              <a:rPr kumimoji="0" lang="en-US" altLang="ja-JP" sz="1400" dirty="0">
                <a:solidFill>
                  <a:srgbClr val="000000"/>
                </a:solidFill>
                <a:latin typeface="Meiryo" charset="-128"/>
                <a:ea typeface="Meiryo" charset="-128"/>
                <a:cs typeface="Meiryo" charset="-128"/>
              </a:rPr>
              <a:t>No.1</a:t>
            </a:r>
            <a:r>
              <a:rPr kumimoji="0" lang="ja-JP" altLang="en-US" sz="1400" dirty="0">
                <a:solidFill>
                  <a:srgbClr val="000000"/>
                </a:solidFill>
                <a:latin typeface="Meiryo" charset="-128"/>
                <a:ea typeface="Meiryo" charset="-128"/>
                <a:cs typeface="Meiryo" charset="-128"/>
              </a:rPr>
              <a:t>の</a:t>
            </a:r>
            <a:endParaRPr kumimoji="0" lang="en-US" altLang="ja-JP" sz="1400" dirty="0">
              <a:solidFill>
                <a:srgbClr val="000000"/>
              </a:solidFill>
              <a:latin typeface="Meiryo" charset="-128"/>
              <a:ea typeface="Meiryo" charset="-128"/>
              <a:cs typeface="Meiryo" charset="-128"/>
            </a:endParaRPr>
          </a:p>
          <a:p>
            <a:pPr algn="just"/>
            <a:r>
              <a:rPr kumimoji="0" lang="ja-JP" altLang="en-US" sz="1400" dirty="0">
                <a:solidFill>
                  <a:srgbClr val="000000"/>
                </a:solidFill>
                <a:latin typeface="Meiryo" charset="-128"/>
                <a:ea typeface="Meiryo" charset="-128"/>
                <a:cs typeface="Meiryo" charset="-128"/>
              </a:rPr>
              <a:t>脅威検知・ブロック性能</a:t>
            </a:r>
          </a:p>
        </p:txBody>
      </p:sp>
      <p:sp>
        <p:nvSpPr>
          <p:cNvPr id="122" name="Rectangle 121"/>
          <p:cNvSpPr/>
          <p:nvPr/>
        </p:nvSpPr>
        <p:spPr>
          <a:xfrm>
            <a:off x="4423544" y="1602133"/>
            <a:ext cx="3617907" cy="369332"/>
          </a:xfrm>
          <a:prstGeom prst="rect">
            <a:avLst/>
          </a:prstGeom>
        </p:spPr>
        <p:txBody>
          <a:bodyPr wrap="square">
            <a:spAutoFit/>
          </a:bodyPr>
          <a:lstStyle/>
          <a:p>
            <a:pPr algn="just"/>
            <a:r>
              <a:rPr kumimoji="0" lang="ja-JP" altLang="en-US" b="1">
                <a:solidFill>
                  <a:srgbClr val="000000"/>
                </a:solidFill>
                <a:latin typeface="Meiryo" charset="-128"/>
                <a:ea typeface="Meiryo" charset="-128"/>
                <a:cs typeface="Meiryo" charset="-128"/>
              </a:rPr>
              <a:t>常に最新のファームウェアを維持</a:t>
            </a:r>
            <a:endParaRPr kumimoji="0" lang="ja-JP" altLang="en-US" b="1" dirty="0">
              <a:solidFill>
                <a:srgbClr val="000000"/>
              </a:solidFill>
              <a:latin typeface="Meiryo" charset="-128"/>
              <a:ea typeface="Meiryo" charset="-128"/>
              <a:cs typeface="Meiryo" charset="-128"/>
            </a:endParaRPr>
          </a:p>
        </p:txBody>
      </p:sp>
      <p:sp>
        <p:nvSpPr>
          <p:cNvPr id="123" name="Rectangle 122"/>
          <p:cNvSpPr/>
          <p:nvPr/>
        </p:nvSpPr>
        <p:spPr>
          <a:xfrm>
            <a:off x="4378375" y="1884841"/>
            <a:ext cx="3555558" cy="738664"/>
          </a:xfrm>
          <a:prstGeom prst="rect">
            <a:avLst/>
          </a:prstGeom>
        </p:spPr>
        <p:txBody>
          <a:bodyPr wrap="square">
            <a:spAutoFit/>
          </a:bodyPr>
          <a:lstStyle/>
          <a:p>
            <a:pPr marL="126000" algn="just"/>
            <a:r>
              <a:rPr kumimoji="0" lang="ja-JP" altLang="en-US" sz="1400" dirty="0">
                <a:solidFill>
                  <a:srgbClr val="000000"/>
                </a:solidFill>
                <a:latin typeface="Meiryo" charset="-128"/>
                <a:ea typeface="Meiryo" charset="-128"/>
                <a:cs typeface="Meiryo" charset="-128"/>
              </a:rPr>
              <a:t>セキュリティ対策は日進月歩。クラウド管理で常に最新のファームウェアを維持してセキュリティリスクを最小限に！</a:t>
            </a:r>
            <a:endParaRPr kumimoji="0" lang="en-US" altLang="ja-JP" sz="1400" dirty="0">
              <a:solidFill>
                <a:srgbClr val="000000"/>
              </a:solidFill>
              <a:latin typeface="Meiryo" charset="-128"/>
              <a:ea typeface="Meiryo" charset="-128"/>
              <a:cs typeface="Meiryo" charset="-128"/>
            </a:endParaRPr>
          </a:p>
        </p:txBody>
      </p:sp>
    </p:spTree>
    <p:extLst>
      <p:ext uri="{BB962C8B-B14F-4D97-AF65-F5344CB8AC3E}">
        <p14:creationId xmlns:p14="http://schemas.microsoft.com/office/powerpoint/2010/main" val="1000196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9765122" y="3976076"/>
            <a:ext cx="2251646" cy="2204072"/>
          </a:xfrm>
          <a:prstGeom prst="rect">
            <a:avLst/>
          </a:prstGeom>
          <a:solidFill>
            <a:schemeClr val="bg1"/>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2">
              <a:defRPr/>
            </a:pPr>
            <a:endParaRPr kumimoji="0" lang="en-US">
              <a:solidFill>
                <a:srgbClr val="FFFFFF"/>
              </a:solidFill>
              <a:latin typeface="Proxima Nova"/>
              <a:ea typeface="Arial" charset="0"/>
              <a:cs typeface="Arial" charset="0"/>
            </a:endParaRPr>
          </a:p>
        </p:txBody>
      </p:sp>
      <p:sp>
        <p:nvSpPr>
          <p:cNvPr id="68" name="Rectangle 67"/>
          <p:cNvSpPr/>
          <p:nvPr/>
        </p:nvSpPr>
        <p:spPr>
          <a:xfrm>
            <a:off x="419452" y="1393620"/>
            <a:ext cx="2794735" cy="2193028"/>
          </a:xfrm>
          <a:prstGeom prst="rect">
            <a:avLst/>
          </a:prstGeom>
          <a:solidFill>
            <a:schemeClr val="bg1"/>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2">
              <a:defRPr/>
            </a:pPr>
            <a:endParaRPr kumimoji="0" lang="en-US">
              <a:solidFill>
                <a:srgbClr val="FFFFFF"/>
              </a:solidFill>
              <a:latin typeface="Proxima Nova"/>
              <a:ea typeface="Arial" charset="0"/>
              <a:cs typeface="Arial" charset="0"/>
            </a:endParaRPr>
          </a:p>
        </p:txBody>
      </p:sp>
      <p:sp>
        <p:nvSpPr>
          <p:cNvPr id="55" name="Rectangle 54"/>
          <p:cNvSpPr/>
          <p:nvPr/>
        </p:nvSpPr>
        <p:spPr>
          <a:xfrm>
            <a:off x="4945190" y="3976076"/>
            <a:ext cx="4708606" cy="2193030"/>
          </a:xfrm>
          <a:prstGeom prst="rect">
            <a:avLst/>
          </a:prstGeom>
          <a:solidFill>
            <a:schemeClr val="bg1"/>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2">
              <a:defRPr/>
            </a:pPr>
            <a:endParaRPr kumimoji="0" lang="en-US">
              <a:solidFill>
                <a:srgbClr val="FFFFFF"/>
              </a:solidFill>
              <a:latin typeface="Proxima Nova"/>
              <a:ea typeface="Arial" charset="0"/>
              <a:cs typeface="Arial" charset="0"/>
            </a:endParaRPr>
          </a:p>
        </p:txBody>
      </p:sp>
      <p:sp>
        <p:nvSpPr>
          <p:cNvPr id="52" name="Rectangle 51"/>
          <p:cNvSpPr/>
          <p:nvPr/>
        </p:nvSpPr>
        <p:spPr>
          <a:xfrm>
            <a:off x="419452" y="3987121"/>
            <a:ext cx="4429319" cy="2193028"/>
          </a:xfrm>
          <a:prstGeom prst="rect">
            <a:avLst/>
          </a:prstGeom>
          <a:solidFill>
            <a:schemeClr val="bg1"/>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2">
              <a:defRPr/>
            </a:pPr>
            <a:endParaRPr kumimoji="0" lang="en-US">
              <a:solidFill>
                <a:srgbClr val="FFFFFF"/>
              </a:solidFill>
              <a:latin typeface="Proxima Nova"/>
              <a:ea typeface="Arial" charset="0"/>
              <a:cs typeface="Arial" charset="0"/>
            </a:endParaRPr>
          </a:p>
        </p:txBody>
      </p:sp>
      <p:sp>
        <p:nvSpPr>
          <p:cNvPr id="53" name="TextBox 52"/>
          <p:cNvSpPr txBox="1"/>
          <p:nvPr/>
        </p:nvSpPr>
        <p:spPr>
          <a:xfrm>
            <a:off x="626696" y="3859395"/>
            <a:ext cx="1849916" cy="338554"/>
          </a:xfrm>
          <a:prstGeom prst="rect">
            <a:avLst/>
          </a:prstGeom>
          <a:solidFill>
            <a:schemeClr val="bg1"/>
          </a:solidFill>
        </p:spPr>
        <p:txBody>
          <a:bodyPr wrap="square" rtlCol="0">
            <a:spAutoFit/>
          </a:bodyPr>
          <a:lstStyle/>
          <a:p>
            <a:pPr algn="ctr" defTabSz="914412">
              <a:defRPr/>
            </a:pPr>
            <a:r>
              <a:rPr kumimoji="0" lang="ja-JP" altLang="en-US" sz="1600">
                <a:solidFill>
                  <a:srgbClr val="A5A5A5">
                    <a:lumMod val="50000"/>
                  </a:srgbClr>
                </a:solidFill>
                <a:latin typeface="MS PGothic" charset="-128"/>
                <a:ea typeface="MS PGothic" charset="-128"/>
                <a:cs typeface="MS PGothic" charset="-128"/>
              </a:rPr>
              <a:t>中規模拠点</a:t>
            </a:r>
            <a:endParaRPr kumimoji="0" lang="en-US" sz="1600" dirty="0">
              <a:solidFill>
                <a:srgbClr val="A5A5A5">
                  <a:lumMod val="50000"/>
                </a:srgbClr>
              </a:solidFill>
              <a:latin typeface="MS PGothic" charset="-128"/>
              <a:ea typeface="MS PGothic" charset="-128"/>
              <a:cs typeface="MS PGothic" charset="-128"/>
            </a:endParaRPr>
          </a:p>
        </p:txBody>
      </p:sp>
      <p:sp>
        <p:nvSpPr>
          <p:cNvPr id="41" name="Rectangle 40"/>
          <p:cNvSpPr/>
          <p:nvPr/>
        </p:nvSpPr>
        <p:spPr>
          <a:xfrm>
            <a:off x="3354981" y="1368604"/>
            <a:ext cx="8661786" cy="2193028"/>
          </a:xfrm>
          <a:prstGeom prst="rect">
            <a:avLst/>
          </a:prstGeom>
          <a:solidFill>
            <a:schemeClr val="bg1"/>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2">
              <a:defRPr/>
            </a:pPr>
            <a:endParaRPr kumimoji="0" lang="en-US">
              <a:solidFill>
                <a:srgbClr val="FFFFFF"/>
              </a:solidFill>
              <a:latin typeface="Proxima Nova"/>
              <a:ea typeface="Arial" charset="0"/>
              <a:cs typeface="Arial" charset="0"/>
            </a:endParaRPr>
          </a:p>
        </p:txBody>
      </p:sp>
      <p:sp>
        <p:nvSpPr>
          <p:cNvPr id="51" name="TextBox 50"/>
          <p:cNvSpPr txBox="1"/>
          <p:nvPr/>
        </p:nvSpPr>
        <p:spPr>
          <a:xfrm>
            <a:off x="3538007" y="1255274"/>
            <a:ext cx="1572771" cy="338554"/>
          </a:xfrm>
          <a:prstGeom prst="rect">
            <a:avLst/>
          </a:prstGeom>
          <a:solidFill>
            <a:schemeClr val="bg1"/>
          </a:solidFill>
        </p:spPr>
        <p:txBody>
          <a:bodyPr wrap="square" rtlCol="0">
            <a:spAutoFit/>
          </a:bodyPr>
          <a:lstStyle/>
          <a:p>
            <a:pPr algn="ctr" defTabSz="914412">
              <a:defRPr/>
            </a:pPr>
            <a:r>
              <a:rPr kumimoji="0" lang="ja-JP" altLang="en-US" sz="1600">
                <a:solidFill>
                  <a:srgbClr val="A5A5A5">
                    <a:lumMod val="50000"/>
                  </a:srgbClr>
                </a:solidFill>
                <a:latin typeface="MS PGothic" charset="-128"/>
                <a:ea typeface="MS PGothic" charset="-128"/>
                <a:cs typeface="MS PGothic" charset="-128"/>
              </a:rPr>
              <a:t>小規模拠点</a:t>
            </a:r>
            <a:endParaRPr kumimoji="0" lang="en-US" sz="1600" dirty="0">
              <a:solidFill>
                <a:srgbClr val="A5A5A5">
                  <a:lumMod val="50000"/>
                </a:srgbClr>
              </a:solidFill>
              <a:latin typeface="MS PGothic" charset="-128"/>
              <a:ea typeface="MS PGothic" charset="-128"/>
              <a:cs typeface="MS PGothic" charset="-128"/>
            </a:endParaRPr>
          </a:p>
        </p:txBody>
      </p:sp>
      <p:pic>
        <p:nvPicPr>
          <p:cNvPr id="28" name="Picture 2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38364" y="1679527"/>
            <a:ext cx="1184923" cy="547936"/>
          </a:xfrm>
          <a:prstGeom prst="rect">
            <a:avLst/>
          </a:prstGeom>
        </p:spPr>
      </p:pic>
      <p:sp>
        <p:nvSpPr>
          <p:cNvPr id="30" name="TextBox 29"/>
          <p:cNvSpPr txBox="1"/>
          <p:nvPr/>
        </p:nvSpPr>
        <p:spPr>
          <a:xfrm>
            <a:off x="3592198" y="2328194"/>
            <a:ext cx="2513143" cy="1154547"/>
          </a:xfrm>
          <a:prstGeom prst="rect">
            <a:avLst/>
          </a:prstGeom>
          <a:noFill/>
        </p:spPr>
        <p:txBody>
          <a:bodyPr wrap="square" rtlCol="0">
            <a:spAutoFit/>
          </a:bodyPr>
          <a:lstStyle/>
          <a:p>
            <a:pPr defTabSz="914412">
              <a:spcAft>
                <a:spcPts val="600"/>
              </a:spcAft>
              <a:defRPr/>
            </a:pPr>
            <a:r>
              <a:rPr kumimoji="0" lang="en-US" sz="1400" b="1" dirty="0">
                <a:solidFill>
                  <a:srgbClr val="8A8A8D"/>
                </a:solidFill>
                <a:latin typeface="MS PGothic" charset="-128"/>
                <a:ea typeface="MS PGothic" charset="-128"/>
                <a:cs typeface="MS PGothic" charset="-128"/>
              </a:rPr>
              <a:t>MX64</a:t>
            </a:r>
          </a:p>
          <a:p>
            <a:pPr defTabSz="914412">
              <a:spcAft>
                <a:spcPts val="600"/>
              </a:spcAft>
              <a:defRPr/>
            </a:pPr>
            <a:r>
              <a:rPr kumimoji="0" lang="en-US" sz="1334" dirty="0">
                <a:solidFill>
                  <a:srgbClr val="525252"/>
                </a:solidFill>
                <a:latin typeface="Proxima Nova"/>
              </a:rPr>
              <a:t>~50 users</a:t>
            </a:r>
          </a:p>
          <a:p>
            <a:pPr defTabSz="914412">
              <a:spcAft>
                <a:spcPts val="600"/>
              </a:spcAft>
              <a:defRPr/>
            </a:pPr>
            <a:r>
              <a:rPr kumimoji="0" lang="en-US" sz="1334" dirty="0">
                <a:solidFill>
                  <a:srgbClr val="525252"/>
                </a:solidFill>
                <a:latin typeface="Proxima Nova"/>
              </a:rPr>
              <a:t>802.11ac wireless &amp; PoE</a:t>
            </a:r>
          </a:p>
          <a:p>
            <a:pPr defTabSz="914412">
              <a:spcAft>
                <a:spcPts val="600"/>
              </a:spcAft>
              <a:defRPr/>
            </a:pPr>
            <a:r>
              <a:rPr kumimoji="0" lang="en-US" sz="1334" dirty="0">
                <a:solidFill>
                  <a:srgbClr val="525252"/>
                </a:solidFill>
                <a:latin typeface="Proxima Nova"/>
              </a:rPr>
              <a:t>FW </a:t>
            </a:r>
            <a:r>
              <a:rPr kumimoji="0" lang="ja-JP" altLang="en-US" sz="1334" dirty="0">
                <a:solidFill>
                  <a:srgbClr val="525252"/>
                </a:solidFill>
                <a:latin typeface="Proxima Nova"/>
              </a:rPr>
              <a:t>スループット</a:t>
            </a:r>
            <a:r>
              <a:rPr kumimoji="0" lang="en-US" sz="1334" dirty="0">
                <a:solidFill>
                  <a:srgbClr val="525252"/>
                </a:solidFill>
                <a:latin typeface="Proxima Nova"/>
              </a:rPr>
              <a:t>: 250 Mbps</a:t>
            </a:r>
          </a:p>
        </p:txBody>
      </p:sp>
      <p:sp>
        <p:nvSpPr>
          <p:cNvPr id="33" name="TextBox 32"/>
          <p:cNvSpPr txBox="1"/>
          <p:nvPr/>
        </p:nvSpPr>
        <p:spPr>
          <a:xfrm>
            <a:off x="498664" y="4997395"/>
            <a:ext cx="2394906" cy="872290"/>
          </a:xfrm>
          <a:prstGeom prst="rect">
            <a:avLst/>
          </a:prstGeom>
          <a:noFill/>
        </p:spPr>
        <p:txBody>
          <a:bodyPr wrap="square" rtlCol="0">
            <a:spAutoFit/>
          </a:bodyPr>
          <a:lstStyle/>
          <a:p>
            <a:pPr defTabSz="914412">
              <a:spcAft>
                <a:spcPts val="600"/>
              </a:spcAft>
              <a:defRPr/>
            </a:pPr>
            <a:r>
              <a:rPr kumimoji="0" lang="en-US" sz="1400" b="1" dirty="0">
                <a:solidFill>
                  <a:srgbClr val="8A8A8D"/>
                </a:solidFill>
                <a:latin typeface="MS PGothic" charset="-128"/>
                <a:ea typeface="MS PGothic" charset="-128"/>
                <a:cs typeface="MS PGothic" charset="-128"/>
              </a:rPr>
              <a:t>MX84</a:t>
            </a:r>
          </a:p>
          <a:p>
            <a:pPr defTabSz="914412">
              <a:spcAft>
                <a:spcPts val="600"/>
              </a:spcAft>
              <a:defRPr/>
            </a:pPr>
            <a:r>
              <a:rPr kumimoji="0" lang="en-US" sz="1334" dirty="0">
                <a:solidFill>
                  <a:srgbClr val="525252"/>
                </a:solidFill>
                <a:latin typeface="Proxima Nova"/>
              </a:rPr>
              <a:t>~200 users</a:t>
            </a:r>
          </a:p>
          <a:p>
            <a:pPr defTabSz="914412">
              <a:spcAft>
                <a:spcPts val="600"/>
              </a:spcAft>
              <a:defRPr/>
            </a:pPr>
            <a:r>
              <a:rPr kumimoji="0" lang="en-US" sz="1334" dirty="0">
                <a:solidFill>
                  <a:srgbClr val="525252"/>
                </a:solidFill>
                <a:latin typeface="Proxima Nova"/>
              </a:rPr>
              <a:t>FW </a:t>
            </a:r>
            <a:r>
              <a:rPr kumimoji="0" lang="ja-JP" altLang="en-US" sz="1334" dirty="0">
                <a:solidFill>
                  <a:srgbClr val="525252"/>
                </a:solidFill>
                <a:latin typeface="Proxima Nova"/>
              </a:rPr>
              <a:t>スループット</a:t>
            </a:r>
            <a:r>
              <a:rPr kumimoji="0" lang="en-US" sz="1334" dirty="0">
                <a:solidFill>
                  <a:srgbClr val="525252"/>
                </a:solidFill>
                <a:latin typeface="Proxima Nova"/>
              </a:rPr>
              <a:t>: 500 Mbps</a:t>
            </a:r>
          </a:p>
        </p:txBody>
      </p:sp>
      <p:sp>
        <p:nvSpPr>
          <p:cNvPr id="34" name="TextBox 33"/>
          <p:cNvSpPr txBox="1"/>
          <p:nvPr/>
        </p:nvSpPr>
        <p:spPr>
          <a:xfrm>
            <a:off x="2700565" y="5012200"/>
            <a:ext cx="2394906" cy="872290"/>
          </a:xfrm>
          <a:prstGeom prst="rect">
            <a:avLst/>
          </a:prstGeom>
          <a:noFill/>
        </p:spPr>
        <p:txBody>
          <a:bodyPr wrap="square" rtlCol="0">
            <a:spAutoFit/>
          </a:bodyPr>
          <a:lstStyle/>
          <a:p>
            <a:pPr defTabSz="914412">
              <a:spcAft>
                <a:spcPts val="600"/>
              </a:spcAft>
              <a:defRPr/>
            </a:pPr>
            <a:r>
              <a:rPr kumimoji="0" lang="en-US" sz="1400" b="1" dirty="0">
                <a:solidFill>
                  <a:srgbClr val="8A8A8D"/>
                </a:solidFill>
                <a:latin typeface="MS PGothic" charset="-128"/>
                <a:ea typeface="MS PGothic" charset="-128"/>
                <a:cs typeface="MS PGothic" charset="-128"/>
              </a:rPr>
              <a:t>MX100</a:t>
            </a:r>
          </a:p>
          <a:p>
            <a:pPr defTabSz="914412">
              <a:spcAft>
                <a:spcPts val="600"/>
              </a:spcAft>
              <a:defRPr/>
            </a:pPr>
            <a:r>
              <a:rPr kumimoji="0" lang="en-US" sz="1334" dirty="0">
                <a:solidFill>
                  <a:srgbClr val="525252"/>
                </a:solidFill>
                <a:latin typeface="Proxima Nova"/>
              </a:rPr>
              <a:t>~500 users</a:t>
            </a:r>
          </a:p>
          <a:p>
            <a:pPr defTabSz="914412">
              <a:spcAft>
                <a:spcPts val="600"/>
              </a:spcAft>
              <a:defRPr/>
            </a:pPr>
            <a:r>
              <a:rPr kumimoji="0" lang="en-US" sz="1334" dirty="0">
                <a:solidFill>
                  <a:srgbClr val="525252"/>
                </a:solidFill>
                <a:latin typeface="Proxima Nova"/>
              </a:rPr>
              <a:t>FW </a:t>
            </a:r>
            <a:r>
              <a:rPr kumimoji="0" lang="ja-JP" altLang="en-US" sz="1334" dirty="0">
                <a:solidFill>
                  <a:srgbClr val="525252"/>
                </a:solidFill>
                <a:latin typeface="Proxima Nova"/>
              </a:rPr>
              <a:t>スループット</a:t>
            </a:r>
            <a:r>
              <a:rPr kumimoji="0" lang="en-US" sz="1334" dirty="0">
                <a:solidFill>
                  <a:srgbClr val="525252"/>
                </a:solidFill>
                <a:latin typeface="Proxima Nova"/>
              </a:rPr>
              <a:t>: 750 Mbps</a:t>
            </a:r>
          </a:p>
        </p:txBody>
      </p:sp>
      <p:pic>
        <p:nvPicPr>
          <p:cNvPr id="40" name="Picture 3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34669" y="4518323"/>
            <a:ext cx="1980012" cy="365760"/>
          </a:xfrm>
          <a:prstGeom prst="rect">
            <a:avLst/>
          </a:prstGeom>
        </p:spPr>
      </p:pic>
      <p:sp>
        <p:nvSpPr>
          <p:cNvPr id="45" name="TextBox 44"/>
          <p:cNvSpPr txBox="1"/>
          <p:nvPr/>
        </p:nvSpPr>
        <p:spPr>
          <a:xfrm>
            <a:off x="7225720" y="5012202"/>
            <a:ext cx="2394906" cy="872290"/>
          </a:xfrm>
          <a:prstGeom prst="rect">
            <a:avLst/>
          </a:prstGeom>
          <a:noFill/>
        </p:spPr>
        <p:txBody>
          <a:bodyPr wrap="square" rtlCol="0">
            <a:spAutoFit/>
          </a:bodyPr>
          <a:lstStyle/>
          <a:p>
            <a:pPr defTabSz="914412">
              <a:spcAft>
                <a:spcPts val="600"/>
              </a:spcAft>
              <a:defRPr/>
            </a:pPr>
            <a:r>
              <a:rPr kumimoji="0" lang="en-US" sz="1400" b="1" dirty="0">
                <a:solidFill>
                  <a:srgbClr val="8A8A8D"/>
                </a:solidFill>
                <a:latin typeface="MS PGothic" charset="-128"/>
                <a:ea typeface="MS PGothic" charset="-128"/>
                <a:cs typeface="MS PGothic" charset="-128"/>
              </a:rPr>
              <a:t>MX450</a:t>
            </a:r>
          </a:p>
          <a:p>
            <a:pPr defTabSz="914412">
              <a:spcAft>
                <a:spcPts val="600"/>
              </a:spcAft>
              <a:defRPr/>
            </a:pPr>
            <a:r>
              <a:rPr kumimoji="0" lang="en-US" sz="1334" dirty="0">
                <a:solidFill>
                  <a:srgbClr val="525252"/>
                </a:solidFill>
                <a:latin typeface="Proxima Nova"/>
              </a:rPr>
              <a:t>~10,000 users</a:t>
            </a:r>
          </a:p>
          <a:p>
            <a:pPr defTabSz="914412">
              <a:spcAft>
                <a:spcPts val="600"/>
              </a:spcAft>
              <a:defRPr/>
            </a:pPr>
            <a:r>
              <a:rPr kumimoji="0" lang="en-US" sz="1334" dirty="0">
                <a:solidFill>
                  <a:srgbClr val="525252"/>
                </a:solidFill>
                <a:latin typeface="Proxima Nova"/>
              </a:rPr>
              <a:t>FW </a:t>
            </a:r>
            <a:r>
              <a:rPr kumimoji="0" lang="ja-JP" altLang="en-US" sz="1334" dirty="0">
                <a:solidFill>
                  <a:srgbClr val="525252"/>
                </a:solidFill>
                <a:latin typeface="Proxima Nova"/>
              </a:rPr>
              <a:t>スループット</a:t>
            </a:r>
            <a:r>
              <a:rPr kumimoji="0" lang="en-US" sz="1334" dirty="0">
                <a:solidFill>
                  <a:srgbClr val="525252"/>
                </a:solidFill>
                <a:latin typeface="Proxima Nova"/>
              </a:rPr>
              <a:t>: 6 </a:t>
            </a:r>
            <a:r>
              <a:rPr kumimoji="0" lang="en-US" sz="1334" dirty="0" err="1">
                <a:solidFill>
                  <a:srgbClr val="525252"/>
                </a:solidFill>
                <a:latin typeface="Proxima Nova"/>
              </a:rPr>
              <a:t>Gbps</a:t>
            </a:r>
            <a:endParaRPr kumimoji="0" lang="en-US" sz="1334" dirty="0">
              <a:solidFill>
                <a:srgbClr val="525252"/>
              </a:solidFill>
              <a:latin typeface="Proxima Nova"/>
            </a:endParaRPr>
          </a:p>
        </p:txBody>
      </p:sp>
      <p:sp>
        <p:nvSpPr>
          <p:cNvPr id="47" name="TextBox 46"/>
          <p:cNvSpPr txBox="1"/>
          <p:nvPr/>
        </p:nvSpPr>
        <p:spPr>
          <a:xfrm>
            <a:off x="9915248" y="6291273"/>
            <a:ext cx="2133918" cy="276999"/>
          </a:xfrm>
          <a:prstGeom prst="rect">
            <a:avLst/>
          </a:prstGeom>
          <a:noFill/>
        </p:spPr>
        <p:txBody>
          <a:bodyPr wrap="none" rtlCol="0">
            <a:spAutoFit/>
          </a:bodyPr>
          <a:lstStyle/>
          <a:p>
            <a:pPr defTabSz="914412">
              <a:defRPr/>
            </a:pPr>
            <a:r>
              <a:rPr kumimoji="0" lang="ja-JP" altLang="en-US" sz="1200" i="1" dirty="0">
                <a:solidFill>
                  <a:srgbClr val="8A8A8D"/>
                </a:solidFill>
                <a:latin typeface="MS PGothic" charset="-128"/>
                <a:ea typeface="MS PGothic" charset="-128"/>
                <a:cs typeface="MS PGothic" charset="-128"/>
              </a:rPr>
              <a:t>すべての</a:t>
            </a:r>
            <a:r>
              <a:rPr kumimoji="0" lang="en-US" altLang="ja-JP" sz="1200" i="1" dirty="0">
                <a:solidFill>
                  <a:srgbClr val="8A8A8D"/>
                </a:solidFill>
                <a:latin typeface="MS PGothic" charset="-128"/>
                <a:ea typeface="MS PGothic" charset="-128"/>
                <a:cs typeface="MS PGothic" charset="-128"/>
              </a:rPr>
              <a:t>HW</a:t>
            </a:r>
            <a:r>
              <a:rPr kumimoji="0" lang="ja-JP" altLang="en-US" sz="1200" i="1" dirty="0">
                <a:solidFill>
                  <a:srgbClr val="8A8A8D"/>
                </a:solidFill>
                <a:latin typeface="MS PGothic" charset="-128"/>
                <a:ea typeface="MS PGothic" charset="-128"/>
                <a:cs typeface="MS PGothic" charset="-128"/>
              </a:rPr>
              <a:t>は</a:t>
            </a:r>
            <a:r>
              <a:rPr kumimoji="0" lang="en-US" altLang="ja-JP" sz="1200" i="1" dirty="0">
                <a:solidFill>
                  <a:srgbClr val="8A8A8D"/>
                </a:solidFill>
                <a:latin typeface="MS PGothic" charset="-128"/>
                <a:ea typeface="MS PGothic" charset="-128"/>
                <a:cs typeface="MS PGothic" charset="-128"/>
              </a:rPr>
              <a:t>3G/4G</a:t>
            </a:r>
            <a:r>
              <a:rPr kumimoji="0" lang="ja-JP" altLang="en-US" sz="1200" i="1" dirty="0">
                <a:solidFill>
                  <a:srgbClr val="8A8A8D"/>
                </a:solidFill>
                <a:latin typeface="MS PGothic" charset="-128"/>
                <a:ea typeface="MS PGothic" charset="-128"/>
                <a:cs typeface="MS PGothic" charset="-128"/>
              </a:rPr>
              <a:t>サポート</a:t>
            </a:r>
            <a:endParaRPr kumimoji="0" lang="en-US" sz="1200" i="1" dirty="0">
              <a:solidFill>
                <a:srgbClr val="8A8A8D"/>
              </a:solidFill>
              <a:latin typeface="MS PGothic" charset="-128"/>
              <a:ea typeface="MS PGothic" charset="-128"/>
              <a:cs typeface="MS PGothic" charset="-128"/>
            </a:endParaRPr>
          </a:p>
        </p:txBody>
      </p:sp>
      <p:pic>
        <p:nvPicPr>
          <p:cNvPr id="48" name="Picture 4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3959" y="4560275"/>
            <a:ext cx="2031398" cy="329184"/>
          </a:xfrm>
          <a:prstGeom prst="rect">
            <a:avLst/>
          </a:prstGeom>
        </p:spPr>
      </p:pic>
      <p:sp>
        <p:nvSpPr>
          <p:cNvPr id="57" name="TextBox 56"/>
          <p:cNvSpPr txBox="1"/>
          <p:nvPr/>
        </p:nvSpPr>
        <p:spPr>
          <a:xfrm>
            <a:off x="5028020" y="5030642"/>
            <a:ext cx="2394906" cy="872290"/>
          </a:xfrm>
          <a:prstGeom prst="rect">
            <a:avLst/>
          </a:prstGeom>
          <a:noFill/>
        </p:spPr>
        <p:txBody>
          <a:bodyPr wrap="square" rtlCol="0">
            <a:spAutoFit/>
          </a:bodyPr>
          <a:lstStyle/>
          <a:p>
            <a:pPr defTabSz="914412">
              <a:spcAft>
                <a:spcPts val="600"/>
              </a:spcAft>
              <a:defRPr/>
            </a:pPr>
            <a:r>
              <a:rPr kumimoji="0" lang="en-US" sz="1400" b="1" dirty="0">
                <a:solidFill>
                  <a:srgbClr val="8A8A8D"/>
                </a:solidFill>
                <a:latin typeface="MS PGothic" charset="-128"/>
                <a:ea typeface="MS PGothic" charset="-128"/>
                <a:cs typeface="MS PGothic" charset="-128"/>
              </a:rPr>
              <a:t>MX250</a:t>
            </a:r>
          </a:p>
          <a:p>
            <a:pPr defTabSz="914412">
              <a:spcAft>
                <a:spcPts val="600"/>
              </a:spcAft>
              <a:defRPr/>
            </a:pPr>
            <a:r>
              <a:rPr kumimoji="0" lang="en-US" sz="1334" dirty="0">
                <a:solidFill>
                  <a:srgbClr val="525252"/>
                </a:solidFill>
                <a:latin typeface="Proxima Nova"/>
              </a:rPr>
              <a:t>~2,000 users</a:t>
            </a:r>
          </a:p>
          <a:p>
            <a:pPr defTabSz="914412">
              <a:spcAft>
                <a:spcPts val="600"/>
              </a:spcAft>
              <a:defRPr/>
            </a:pPr>
            <a:r>
              <a:rPr kumimoji="0" lang="en-US" sz="1334" dirty="0">
                <a:solidFill>
                  <a:srgbClr val="525252"/>
                </a:solidFill>
                <a:latin typeface="Proxima Nova"/>
              </a:rPr>
              <a:t>FW </a:t>
            </a:r>
            <a:r>
              <a:rPr kumimoji="0" lang="ja-JP" altLang="en-US" sz="1334" dirty="0">
                <a:solidFill>
                  <a:srgbClr val="525252"/>
                </a:solidFill>
                <a:latin typeface="Proxima Nova"/>
              </a:rPr>
              <a:t>スループット</a:t>
            </a:r>
            <a:r>
              <a:rPr kumimoji="0" lang="en-US" sz="1334" dirty="0">
                <a:solidFill>
                  <a:srgbClr val="525252"/>
                </a:solidFill>
                <a:latin typeface="Proxima Nova"/>
              </a:rPr>
              <a:t>: 4 </a:t>
            </a:r>
            <a:r>
              <a:rPr kumimoji="0" lang="en-US" sz="1334" dirty="0" err="1">
                <a:solidFill>
                  <a:srgbClr val="525252"/>
                </a:solidFill>
                <a:latin typeface="Proxima Nova"/>
              </a:rPr>
              <a:t>Gbps</a:t>
            </a:r>
            <a:endParaRPr kumimoji="0" lang="en-US" sz="1334" dirty="0">
              <a:solidFill>
                <a:srgbClr val="525252"/>
              </a:solidFill>
              <a:latin typeface="Proxima Nova"/>
            </a:endParaRPr>
          </a:p>
        </p:txBody>
      </p:sp>
      <p:sp>
        <p:nvSpPr>
          <p:cNvPr id="2" name="Title 1"/>
          <p:cNvSpPr>
            <a:spLocks noGrp="1"/>
          </p:cNvSpPr>
          <p:nvPr>
            <p:ph type="title"/>
          </p:nvPr>
        </p:nvSpPr>
        <p:spPr/>
        <p:txBody>
          <a:bodyPr/>
          <a:lstStyle/>
          <a:p>
            <a:r>
              <a:rPr lang="en-US" dirty="0">
                <a:latin typeface="Arial" charset="0"/>
                <a:ea typeface="Arial" charset="0"/>
                <a:cs typeface="Arial" charset="0"/>
              </a:rPr>
              <a:t>MX</a:t>
            </a:r>
            <a:r>
              <a:rPr lang="ja-JP" altLang="en-US" dirty="0">
                <a:latin typeface="MS PGothic" charset="-128"/>
                <a:ea typeface="MS PGothic" charset="-128"/>
                <a:cs typeface="MS PGothic" charset="-128"/>
              </a:rPr>
              <a:t>ラインナップ</a:t>
            </a:r>
            <a:endParaRPr lang="en-US" dirty="0">
              <a:latin typeface="MS PGothic" charset="-128"/>
              <a:ea typeface="MS PGothic" charset="-128"/>
              <a:cs typeface="MS PGothic" charset="-128"/>
            </a:endParaRPr>
          </a:p>
        </p:txBody>
      </p:sp>
      <p:pic>
        <p:nvPicPr>
          <p:cNvPr id="64" name="Content Placeholder 5"/>
          <p:cNvPicPr>
            <a:picLocks noGrp="1" noChangeAspect="1"/>
          </p:cNvPicPr>
          <p:nvPr>
            <p:ph sz="quarter" idx="4294967295"/>
          </p:nvPr>
        </p:nvPicPr>
        <p:blipFill rotWithShape="1">
          <a:blip r:embed="rId6" cstate="print">
            <a:extLst>
              <a:ext uri="{28A0092B-C50C-407E-A947-70E740481C1C}">
                <a14:useLocalDpi xmlns:a14="http://schemas.microsoft.com/office/drawing/2010/main" val="0"/>
              </a:ext>
            </a:extLst>
          </a:blip>
          <a:srcRect/>
          <a:stretch/>
        </p:blipFill>
        <p:spPr>
          <a:xfrm>
            <a:off x="4874720" y="4461754"/>
            <a:ext cx="2566988" cy="447675"/>
          </a:xfrm>
        </p:spPr>
      </p:pic>
      <p:pic>
        <p:nvPicPr>
          <p:cNvPr id="37" name="Content Placeholder 7"/>
          <p:cNvPicPr>
            <a:picLocks noGrp="1" noChangeAspect="1"/>
          </p:cNvPicPr>
          <p:nvPr>
            <p:ph sz="quarter" idx="4294967295"/>
          </p:nvPr>
        </p:nvPicPr>
        <p:blipFill>
          <a:blip r:embed="rId7" cstate="print">
            <a:extLst>
              <a:ext uri="{28A0092B-C50C-407E-A947-70E740481C1C}">
                <a14:useLocalDpi xmlns:a14="http://schemas.microsoft.com/office/drawing/2010/main" val="0"/>
              </a:ext>
            </a:extLst>
          </a:blip>
          <a:stretch>
            <a:fillRect/>
          </a:stretch>
        </p:blipFill>
        <p:spPr>
          <a:xfrm>
            <a:off x="10541695" y="4241011"/>
            <a:ext cx="698500" cy="698500"/>
          </a:xfrm>
        </p:spPr>
      </p:pic>
      <p:pic>
        <p:nvPicPr>
          <p:cNvPr id="67" name="Content Placeholder 5"/>
          <p:cNvPicPr>
            <a:picLocks noGrp="1" noChangeAspect="1"/>
          </p:cNvPicPr>
          <p:nvPr>
            <p:ph sz="quarter" idx="4294967295"/>
          </p:nvPr>
        </p:nvPicPr>
        <p:blipFill rotWithShape="1">
          <a:blip r:embed="rId6" cstate="print">
            <a:extLst>
              <a:ext uri="{28A0092B-C50C-407E-A947-70E740481C1C}">
                <a14:useLocalDpi xmlns:a14="http://schemas.microsoft.com/office/drawing/2010/main" val="0"/>
              </a:ext>
            </a:extLst>
          </a:blip>
          <a:srcRect/>
          <a:stretch/>
        </p:blipFill>
        <p:spPr>
          <a:xfrm>
            <a:off x="7073757" y="4448175"/>
            <a:ext cx="2566987" cy="447675"/>
          </a:xfrm>
        </p:spPr>
      </p:pic>
      <p:sp>
        <p:nvSpPr>
          <p:cNvPr id="38" name="TextBox 37"/>
          <p:cNvSpPr txBox="1"/>
          <p:nvPr/>
        </p:nvSpPr>
        <p:spPr>
          <a:xfrm>
            <a:off x="9815530" y="5063302"/>
            <a:ext cx="2394906" cy="869854"/>
          </a:xfrm>
          <a:prstGeom prst="rect">
            <a:avLst/>
          </a:prstGeom>
          <a:noFill/>
        </p:spPr>
        <p:txBody>
          <a:bodyPr wrap="square" rtlCol="0">
            <a:spAutoFit/>
          </a:bodyPr>
          <a:lstStyle/>
          <a:p>
            <a:pPr defTabSz="914412">
              <a:spcAft>
                <a:spcPts val="600"/>
              </a:spcAft>
              <a:defRPr/>
            </a:pPr>
            <a:r>
              <a:rPr kumimoji="0" lang="en-US" sz="1351" b="1" dirty="0">
                <a:solidFill>
                  <a:srgbClr val="8A8A8D"/>
                </a:solidFill>
                <a:latin typeface="MS PGothic" charset="-128"/>
                <a:ea typeface="MS PGothic" charset="-128"/>
                <a:cs typeface="MS PGothic" charset="-128"/>
              </a:rPr>
              <a:t>vMX100 for AWS &amp; Azure</a:t>
            </a:r>
          </a:p>
          <a:p>
            <a:pPr defTabSz="914412">
              <a:spcAft>
                <a:spcPts val="600"/>
              </a:spcAft>
              <a:defRPr/>
            </a:pPr>
            <a:r>
              <a:rPr kumimoji="0" lang="en-US" sz="1351" dirty="0">
                <a:solidFill>
                  <a:srgbClr val="8A8A8D"/>
                </a:solidFill>
                <a:latin typeface="MS PGothic" charset="-128"/>
                <a:ea typeface="MS PGothic" charset="-128"/>
                <a:cs typeface="MS PGothic" charset="-128"/>
              </a:rPr>
              <a:t>FW </a:t>
            </a:r>
            <a:r>
              <a:rPr kumimoji="0" lang="ja-JP" altLang="en-US" sz="1351" dirty="0">
                <a:solidFill>
                  <a:srgbClr val="8A8A8D"/>
                </a:solidFill>
                <a:latin typeface="MS PGothic" charset="-128"/>
                <a:ea typeface="MS PGothic" charset="-128"/>
                <a:cs typeface="MS PGothic" charset="-128"/>
              </a:rPr>
              <a:t>スループット</a:t>
            </a:r>
            <a:r>
              <a:rPr kumimoji="0" lang="en-US" sz="1351" dirty="0">
                <a:solidFill>
                  <a:srgbClr val="8A8A8D"/>
                </a:solidFill>
                <a:latin typeface="MS PGothic" charset="-128"/>
                <a:ea typeface="MS PGothic" charset="-128"/>
                <a:cs typeface="MS PGothic" charset="-128"/>
              </a:rPr>
              <a:t>: 750 Mbps</a:t>
            </a:r>
          </a:p>
          <a:p>
            <a:pPr defTabSz="914412">
              <a:spcAft>
                <a:spcPts val="600"/>
              </a:spcAft>
              <a:defRPr/>
            </a:pPr>
            <a:r>
              <a:rPr kumimoji="0" lang="en-US" sz="1351" dirty="0">
                <a:solidFill>
                  <a:srgbClr val="8A8A8D"/>
                </a:solidFill>
                <a:latin typeface="MS PGothic" charset="-128"/>
                <a:ea typeface="MS PGothic" charset="-128"/>
                <a:cs typeface="MS PGothic" charset="-128"/>
              </a:rPr>
              <a:t>VPN &amp; SD-WAN features</a:t>
            </a:r>
          </a:p>
        </p:txBody>
      </p:sp>
      <p:sp>
        <p:nvSpPr>
          <p:cNvPr id="56" name="TextBox 55"/>
          <p:cNvSpPr txBox="1"/>
          <p:nvPr/>
        </p:nvSpPr>
        <p:spPr>
          <a:xfrm>
            <a:off x="5027775" y="3753527"/>
            <a:ext cx="3188195" cy="338554"/>
          </a:xfrm>
          <a:prstGeom prst="rect">
            <a:avLst/>
          </a:prstGeom>
          <a:solidFill>
            <a:schemeClr val="bg1"/>
          </a:solidFill>
        </p:spPr>
        <p:txBody>
          <a:bodyPr wrap="square" rtlCol="0">
            <a:spAutoFit/>
          </a:bodyPr>
          <a:lstStyle/>
          <a:p>
            <a:pPr defTabSz="914412">
              <a:defRPr/>
            </a:pPr>
            <a:r>
              <a:rPr kumimoji="0" lang="ja-JP" altLang="en-US" sz="1600" dirty="0">
                <a:solidFill>
                  <a:srgbClr val="A5A5A5">
                    <a:lumMod val="50000"/>
                  </a:srgbClr>
                </a:solidFill>
                <a:latin typeface="MS PGothic" charset="-128"/>
                <a:ea typeface="MS PGothic" charset="-128"/>
                <a:cs typeface="MS PGothic" charset="-128"/>
              </a:rPr>
              <a:t>大規模拠点・キャンパス・</a:t>
            </a:r>
            <a:r>
              <a:rPr kumimoji="0" lang="en-US" altLang="ja-JP" sz="1600" dirty="0">
                <a:solidFill>
                  <a:srgbClr val="A5A5A5">
                    <a:lumMod val="50000"/>
                  </a:srgbClr>
                </a:solidFill>
                <a:latin typeface="MS PGothic" charset="-128"/>
                <a:ea typeface="MS PGothic" charset="-128"/>
                <a:cs typeface="MS PGothic" charset="-128"/>
              </a:rPr>
              <a:t>VPN</a:t>
            </a:r>
            <a:r>
              <a:rPr kumimoji="0" lang="ja-JP" altLang="en-US" sz="1600" dirty="0">
                <a:solidFill>
                  <a:srgbClr val="A5A5A5">
                    <a:lumMod val="50000"/>
                  </a:srgbClr>
                </a:solidFill>
                <a:latin typeface="MS PGothic" charset="-128"/>
                <a:ea typeface="MS PGothic" charset="-128"/>
                <a:cs typeface="MS PGothic" charset="-128"/>
              </a:rPr>
              <a:t>終端</a:t>
            </a:r>
            <a:endParaRPr kumimoji="0" lang="en-US" sz="1600" dirty="0">
              <a:solidFill>
                <a:srgbClr val="A5A5A5">
                  <a:lumMod val="50000"/>
                </a:srgbClr>
              </a:solidFill>
              <a:latin typeface="MS PGothic" charset="-128"/>
              <a:ea typeface="MS PGothic" charset="-128"/>
              <a:cs typeface="MS PGothic" charset="-128"/>
            </a:endParaRPr>
          </a:p>
        </p:txBody>
      </p:sp>
      <p:sp>
        <p:nvSpPr>
          <p:cNvPr id="63" name="TextBox 62"/>
          <p:cNvSpPr txBox="1"/>
          <p:nvPr/>
        </p:nvSpPr>
        <p:spPr>
          <a:xfrm>
            <a:off x="9701873" y="3728494"/>
            <a:ext cx="892495" cy="338554"/>
          </a:xfrm>
          <a:prstGeom prst="rect">
            <a:avLst/>
          </a:prstGeom>
          <a:solidFill>
            <a:schemeClr val="bg1"/>
          </a:solidFill>
        </p:spPr>
        <p:txBody>
          <a:bodyPr wrap="square" rtlCol="0">
            <a:spAutoFit/>
          </a:bodyPr>
          <a:lstStyle/>
          <a:p>
            <a:pPr algn="ctr" defTabSz="914412">
              <a:defRPr/>
            </a:pPr>
            <a:r>
              <a:rPr kumimoji="0" lang="ja-JP" altLang="en-US" sz="1600">
                <a:solidFill>
                  <a:srgbClr val="A5A5A5">
                    <a:lumMod val="50000"/>
                  </a:srgbClr>
                </a:solidFill>
                <a:latin typeface="MS PGothic" charset="-128"/>
                <a:ea typeface="MS PGothic" charset="-128"/>
                <a:cs typeface="MS PGothic" charset="-128"/>
              </a:rPr>
              <a:t>仮想</a:t>
            </a:r>
            <a:endParaRPr kumimoji="0" lang="en-US" sz="1600" dirty="0">
              <a:solidFill>
                <a:srgbClr val="A5A5A5">
                  <a:lumMod val="50000"/>
                </a:srgbClr>
              </a:solidFill>
              <a:latin typeface="MS PGothic" charset="-128"/>
              <a:ea typeface="MS PGothic" charset="-128"/>
              <a:cs typeface="MS PGothic" charset="-128"/>
            </a:endParaRPr>
          </a:p>
        </p:txBody>
      </p:sp>
      <p:sp>
        <p:nvSpPr>
          <p:cNvPr id="69" name="TextBox 68"/>
          <p:cNvSpPr txBox="1"/>
          <p:nvPr/>
        </p:nvSpPr>
        <p:spPr>
          <a:xfrm>
            <a:off x="633119" y="1193036"/>
            <a:ext cx="1307115" cy="338554"/>
          </a:xfrm>
          <a:prstGeom prst="rect">
            <a:avLst/>
          </a:prstGeom>
          <a:solidFill>
            <a:schemeClr val="bg1"/>
          </a:solidFill>
        </p:spPr>
        <p:txBody>
          <a:bodyPr wrap="square" rtlCol="0">
            <a:spAutoFit/>
          </a:bodyPr>
          <a:lstStyle/>
          <a:p>
            <a:pPr algn="ctr" defTabSz="914412">
              <a:defRPr/>
            </a:pPr>
            <a:r>
              <a:rPr kumimoji="0" lang="en-US" sz="1600" dirty="0">
                <a:solidFill>
                  <a:srgbClr val="A5A5A5">
                    <a:lumMod val="50000"/>
                  </a:srgbClr>
                </a:solidFill>
                <a:latin typeface="Proxima Nova"/>
                <a:ea typeface="Arial" charset="0"/>
                <a:cs typeface="Arial" charset="0"/>
              </a:rPr>
              <a:t>Teleworker</a:t>
            </a:r>
          </a:p>
        </p:txBody>
      </p:sp>
      <p:sp>
        <p:nvSpPr>
          <p:cNvPr id="71" name="TextBox 70"/>
          <p:cNvSpPr txBox="1"/>
          <p:nvPr/>
        </p:nvSpPr>
        <p:spPr>
          <a:xfrm>
            <a:off x="560246" y="2337827"/>
            <a:ext cx="2513143" cy="1123769"/>
          </a:xfrm>
          <a:prstGeom prst="rect">
            <a:avLst/>
          </a:prstGeom>
          <a:noFill/>
        </p:spPr>
        <p:txBody>
          <a:bodyPr wrap="square" rtlCol="0">
            <a:spAutoFit/>
          </a:bodyPr>
          <a:lstStyle/>
          <a:p>
            <a:pPr defTabSz="914412">
              <a:spcAft>
                <a:spcPts val="600"/>
              </a:spcAft>
              <a:defRPr/>
            </a:pPr>
            <a:r>
              <a:rPr kumimoji="0" lang="en-US" sz="1200" b="1" dirty="0">
                <a:solidFill>
                  <a:srgbClr val="8A8A8D"/>
                </a:solidFill>
                <a:latin typeface="MS PGothic" charset="-128"/>
                <a:ea typeface="MS PGothic" charset="-128"/>
                <a:cs typeface="MS PGothic" charset="-128"/>
              </a:rPr>
              <a:t>Z3</a:t>
            </a:r>
          </a:p>
          <a:p>
            <a:pPr defTabSz="914412">
              <a:spcAft>
                <a:spcPts val="600"/>
              </a:spcAft>
              <a:defRPr/>
            </a:pPr>
            <a:r>
              <a:rPr kumimoji="0" lang="en-US" sz="1334" dirty="0">
                <a:solidFill>
                  <a:srgbClr val="525252"/>
                </a:solidFill>
                <a:latin typeface="Proxima Nova"/>
              </a:rPr>
              <a:t>~5 users</a:t>
            </a:r>
          </a:p>
          <a:p>
            <a:pPr defTabSz="914412">
              <a:spcAft>
                <a:spcPts val="600"/>
              </a:spcAft>
              <a:defRPr/>
            </a:pPr>
            <a:r>
              <a:rPr kumimoji="0" lang="en-US" sz="1334" dirty="0">
                <a:solidFill>
                  <a:srgbClr val="525252"/>
                </a:solidFill>
                <a:latin typeface="Proxima Nova"/>
              </a:rPr>
              <a:t>802.11ac Wireless &amp; PoE</a:t>
            </a:r>
          </a:p>
          <a:p>
            <a:pPr defTabSz="914412">
              <a:spcAft>
                <a:spcPts val="600"/>
              </a:spcAft>
              <a:defRPr/>
            </a:pPr>
            <a:r>
              <a:rPr kumimoji="0" lang="en-US" sz="1334" dirty="0">
                <a:solidFill>
                  <a:srgbClr val="525252"/>
                </a:solidFill>
                <a:latin typeface="Proxima Nova"/>
              </a:rPr>
              <a:t>FW </a:t>
            </a:r>
            <a:r>
              <a:rPr kumimoji="0" lang="ja-JP" altLang="en-US" sz="1334" dirty="0">
                <a:solidFill>
                  <a:srgbClr val="525252"/>
                </a:solidFill>
                <a:latin typeface="Proxima Nova"/>
              </a:rPr>
              <a:t>スループット</a:t>
            </a:r>
            <a:r>
              <a:rPr kumimoji="0" lang="en-US" sz="1334" dirty="0">
                <a:solidFill>
                  <a:srgbClr val="525252"/>
                </a:solidFill>
                <a:latin typeface="Proxima Nova"/>
              </a:rPr>
              <a:t>: 50-100 Mbps</a:t>
            </a:r>
          </a:p>
        </p:txBody>
      </p:sp>
      <p:pic>
        <p:nvPicPr>
          <p:cNvPr id="77" name="Picture 7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73923" y="1735332"/>
            <a:ext cx="976494" cy="482024"/>
          </a:xfrm>
          <a:prstGeom prst="rect">
            <a:avLst/>
          </a:prstGeom>
        </p:spPr>
      </p:pic>
      <p:pic>
        <p:nvPicPr>
          <p:cNvPr id="39" name="Image" descr="Image">
            <a:extLst>
              <a:ext uri="{FF2B5EF4-FFF2-40B4-BE49-F238E27FC236}">
                <a16:creationId xmlns:a16="http://schemas.microsoft.com/office/drawing/2014/main" id="{0AECE199-6812-D446-A8F9-60C72D646B54}"/>
              </a:ext>
            </a:extLst>
          </p:cNvPr>
          <p:cNvPicPr>
            <a:picLocks noChangeAspect="1"/>
          </p:cNvPicPr>
          <p:nvPr/>
        </p:nvPicPr>
        <p:blipFill>
          <a:blip r:embed="rId9">
            <a:extLst/>
          </a:blip>
          <a:stretch>
            <a:fillRect/>
          </a:stretch>
        </p:blipFill>
        <p:spPr>
          <a:xfrm>
            <a:off x="5625152" y="1544568"/>
            <a:ext cx="5612043" cy="1259212"/>
          </a:xfrm>
          <a:prstGeom prst="rect">
            <a:avLst/>
          </a:prstGeom>
          <a:ln w="12700">
            <a:miter lim="400000"/>
          </a:ln>
        </p:spPr>
      </p:pic>
      <p:sp>
        <p:nvSpPr>
          <p:cNvPr id="43" name="TextBox 42">
            <a:extLst>
              <a:ext uri="{FF2B5EF4-FFF2-40B4-BE49-F238E27FC236}">
                <a16:creationId xmlns:a16="http://schemas.microsoft.com/office/drawing/2014/main" id="{B3F054BD-2861-D349-BBD8-131C51D0E2D0}"/>
              </a:ext>
            </a:extLst>
          </p:cNvPr>
          <p:cNvSpPr txBox="1"/>
          <p:nvPr/>
        </p:nvSpPr>
        <p:spPr>
          <a:xfrm>
            <a:off x="6016638" y="2797882"/>
            <a:ext cx="5710704" cy="677047"/>
          </a:xfrm>
          <a:prstGeom prst="rect">
            <a:avLst/>
          </a:prstGeom>
          <a:noFill/>
          <a:ln>
            <a:solidFill>
              <a:schemeClr val="accent1"/>
            </a:solidFill>
          </a:ln>
        </p:spPr>
        <p:txBody>
          <a:bodyPr wrap="square" numCol="2" rtlCol="0">
            <a:noAutofit/>
          </a:bodyPr>
          <a:lstStyle/>
          <a:p>
            <a:pPr defTabSz="914412">
              <a:spcAft>
                <a:spcPts val="600"/>
              </a:spcAft>
              <a:defRPr/>
            </a:pPr>
            <a:r>
              <a:rPr kumimoji="0" lang="en-US" sz="1334" dirty="0">
                <a:solidFill>
                  <a:srgbClr val="65B144"/>
                </a:solidFill>
                <a:latin typeface="Proxima Nova"/>
              </a:rPr>
              <a:t>802.11ac wave2 (</a:t>
            </a:r>
            <a:r>
              <a:rPr kumimoji="0" lang="ja-JP" altLang="en-US" sz="1334">
                <a:solidFill>
                  <a:srgbClr val="65B144"/>
                </a:solidFill>
                <a:latin typeface="Proxima Nova"/>
              </a:rPr>
              <a:t>無線付きモデル）</a:t>
            </a:r>
            <a:endParaRPr kumimoji="0" lang="en-US" altLang="ja-JP" sz="1334" dirty="0">
              <a:solidFill>
                <a:srgbClr val="65B144"/>
              </a:solidFill>
              <a:latin typeface="Proxima Nova"/>
            </a:endParaRPr>
          </a:p>
          <a:p>
            <a:pPr defTabSz="914412">
              <a:spcAft>
                <a:spcPts val="600"/>
              </a:spcAft>
              <a:defRPr/>
            </a:pPr>
            <a:r>
              <a:rPr kumimoji="0" lang="en-US" sz="1334" dirty="0" err="1">
                <a:solidFill>
                  <a:srgbClr val="65B144"/>
                </a:solidFill>
                <a:latin typeface="Proxima Nova"/>
              </a:rPr>
              <a:t>PoE</a:t>
            </a:r>
            <a:r>
              <a:rPr kumimoji="0" lang="en-US" sz="1334" dirty="0">
                <a:solidFill>
                  <a:srgbClr val="65B144"/>
                </a:solidFill>
                <a:latin typeface="Proxima Nova"/>
              </a:rPr>
              <a:t> (68/68W/68CW)</a:t>
            </a:r>
          </a:p>
          <a:p>
            <a:pPr defTabSz="914412">
              <a:spcAft>
                <a:spcPts val="600"/>
              </a:spcAft>
              <a:defRPr/>
            </a:pPr>
            <a:r>
              <a:rPr kumimoji="0" lang="en-US" altLang="ja-JP" sz="1334" dirty="0">
                <a:solidFill>
                  <a:srgbClr val="65B144"/>
                </a:solidFill>
                <a:latin typeface="Proxima Nova"/>
              </a:rPr>
              <a:t>Cat6 LTE (300Mbps) (67C/68CW)</a:t>
            </a:r>
            <a:endParaRPr kumimoji="0" lang="en-US" sz="1334" dirty="0">
              <a:solidFill>
                <a:srgbClr val="65B144"/>
              </a:solidFill>
              <a:latin typeface="Proxima Nova"/>
            </a:endParaRPr>
          </a:p>
          <a:p>
            <a:pPr defTabSz="914412">
              <a:spcAft>
                <a:spcPts val="600"/>
              </a:spcAft>
              <a:defRPr/>
            </a:pPr>
            <a:r>
              <a:rPr kumimoji="0" lang="en-US" sz="1334" dirty="0">
                <a:solidFill>
                  <a:srgbClr val="65B144"/>
                </a:solidFill>
                <a:latin typeface="Proxima Nova"/>
              </a:rPr>
              <a:t>FW </a:t>
            </a:r>
            <a:r>
              <a:rPr kumimoji="0" lang="ja-JP" altLang="en-US" sz="1334" dirty="0">
                <a:solidFill>
                  <a:srgbClr val="65B144"/>
                </a:solidFill>
                <a:latin typeface="Proxima Nova"/>
              </a:rPr>
              <a:t>スループット</a:t>
            </a:r>
            <a:r>
              <a:rPr kumimoji="0" lang="en-US" sz="1334" dirty="0">
                <a:solidFill>
                  <a:srgbClr val="65B144"/>
                </a:solidFill>
                <a:latin typeface="Proxima Nova"/>
              </a:rPr>
              <a:t>: 450 Mbps</a:t>
            </a:r>
          </a:p>
        </p:txBody>
      </p:sp>
    </p:spTree>
    <p:extLst>
      <p:ext uri="{BB962C8B-B14F-4D97-AF65-F5344CB8AC3E}">
        <p14:creationId xmlns:p14="http://schemas.microsoft.com/office/powerpoint/2010/main" val="15510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585124" y="1061329"/>
            <a:ext cx="11124420" cy="1075426"/>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84932" indent="-84932" defTabSz="342107">
              <a:spcBef>
                <a:spcPts val="538"/>
              </a:spcBef>
              <a:buClr>
                <a:srgbClr val="8A8A8D"/>
              </a:buClr>
            </a:pPr>
            <a:r>
              <a:rPr kumimoji="0" lang="en-US" altLang="ja-JP" sz="2134" dirty="0">
                <a:solidFill>
                  <a:srgbClr val="A5A5A5"/>
                </a:solidFill>
                <a:latin typeface="Yu Gothic UI" panose="020B0500000000000000" pitchFamily="50" charset="-128"/>
                <a:ea typeface="Yu Gothic UI" panose="020B0500000000000000" pitchFamily="50" charset="-128"/>
              </a:rPr>
              <a:t>Meraki</a:t>
            </a:r>
            <a:r>
              <a:rPr kumimoji="0" lang="ja-JP" altLang="en-US" sz="2134" dirty="0">
                <a:solidFill>
                  <a:srgbClr val="A5A5A5"/>
                </a:solidFill>
                <a:latin typeface="Yu Gothic UI" panose="020B0500000000000000" pitchFamily="50" charset="-128"/>
                <a:ea typeface="Yu Gothic UI" panose="020B0500000000000000" pitchFamily="50" charset="-128"/>
              </a:rPr>
              <a:t>ダッシュボードから</a:t>
            </a:r>
            <a:r>
              <a:rPr kumimoji="0" lang="en-US" altLang="ja-JP" sz="2134" dirty="0" err="1">
                <a:solidFill>
                  <a:srgbClr val="A5A5A5"/>
                </a:solidFill>
                <a:latin typeface="Yu Gothic UI" panose="020B0500000000000000" pitchFamily="50" charset="-128"/>
                <a:ea typeface="Yu Gothic UI" panose="020B0500000000000000" pitchFamily="50" charset="-128"/>
              </a:rPr>
              <a:t>iOS</a:t>
            </a:r>
            <a:r>
              <a:rPr kumimoji="0" lang="en-US" altLang="ja-JP" sz="2134" dirty="0">
                <a:solidFill>
                  <a:srgbClr val="A5A5A5"/>
                </a:solidFill>
                <a:latin typeface="Yu Gothic UI" panose="020B0500000000000000" pitchFamily="50" charset="-128"/>
                <a:ea typeface="Yu Gothic UI" panose="020B0500000000000000" pitchFamily="50" charset="-128"/>
              </a:rPr>
              <a:t>/Android/Windows/Mac</a:t>
            </a:r>
            <a:r>
              <a:rPr kumimoji="0" lang="ja-JP" altLang="en-US" sz="2134" dirty="0">
                <a:solidFill>
                  <a:srgbClr val="A5A5A5"/>
                </a:solidFill>
                <a:latin typeface="Yu Gothic UI" panose="020B0500000000000000" pitchFamily="50" charset="-128"/>
                <a:ea typeface="Yu Gothic UI" panose="020B0500000000000000" pitchFamily="50" charset="-128"/>
              </a:rPr>
              <a:t> を管理</a:t>
            </a:r>
          </a:p>
          <a:p>
            <a:pPr marL="84932" indent="-84932" defTabSz="342107">
              <a:spcBef>
                <a:spcPts val="538"/>
              </a:spcBef>
              <a:buClr>
                <a:srgbClr val="8A8A8D"/>
              </a:buClr>
            </a:pPr>
            <a:r>
              <a:rPr kumimoji="0" lang="en-US" altLang="ja-JP" sz="2134" dirty="0">
                <a:solidFill>
                  <a:srgbClr val="A5A5A5"/>
                </a:solidFill>
                <a:latin typeface="Yu Gothic UI" panose="020B0500000000000000" pitchFamily="50" charset="-128"/>
                <a:ea typeface="Yu Gothic UI" panose="020B0500000000000000" pitchFamily="50" charset="-128"/>
              </a:rPr>
              <a:t>Meraki</a:t>
            </a:r>
            <a:r>
              <a:rPr kumimoji="0" lang="ja-JP" altLang="en-US" sz="2134" dirty="0">
                <a:solidFill>
                  <a:srgbClr val="A5A5A5"/>
                </a:solidFill>
                <a:latin typeface="Yu Gothic UI" panose="020B0500000000000000" pitchFamily="50" charset="-128"/>
                <a:ea typeface="Yu Gothic UI" panose="020B0500000000000000" pitchFamily="50" charset="-128"/>
              </a:rPr>
              <a:t> </a:t>
            </a:r>
            <a:r>
              <a:rPr kumimoji="0" lang="en-US" altLang="ja-JP" sz="2134" dirty="0">
                <a:solidFill>
                  <a:srgbClr val="A5A5A5"/>
                </a:solidFill>
                <a:latin typeface="Yu Gothic UI" panose="020B0500000000000000" pitchFamily="50" charset="-128"/>
                <a:ea typeface="Yu Gothic UI" panose="020B0500000000000000" pitchFamily="50" charset="-128"/>
              </a:rPr>
              <a:t>MDM</a:t>
            </a:r>
            <a:r>
              <a:rPr kumimoji="0" lang="ja-JP" altLang="en-US" sz="2134" dirty="0">
                <a:solidFill>
                  <a:srgbClr val="A5A5A5"/>
                </a:solidFill>
                <a:latin typeface="Yu Gothic UI" panose="020B0500000000000000" pitchFamily="50" charset="-128"/>
                <a:ea typeface="Yu Gothic UI" panose="020B0500000000000000" pitchFamily="50" charset="-128"/>
              </a:rPr>
              <a:t>はわかりやすいインターフェースと設定で様々な制御が可能</a:t>
            </a:r>
          </a:p>
        </p:txBody>
      </p:sp>
      <p:sp>
        <p:nvSpPr>
          <p:cNvPr id="3" name="Title 2"/>
          <p:cNvSpPr txBox="1">
            <a:spLocks/>
          </p:cNvSpPr>
          <p:nvPr/>
        </p:nvSpPr>
        <p:spPr>
          <a:xfrm>
            <a:off x="585124" y="432264"/>
            <a:ext cx="11124420" cy="608060"/>
          </a:xfrm>
          <a:prstGeom prst="rect">
            <a:avLst/>
          </a:prstGeom>
          <a:ln>
            <a:noFill/>
          </a:ln>
        </p:spPr>
        <p:txBody>
          <a:bodyPr anchor="t"/>
          <a:lstStyle>
            <a:defPPr>
              <a:defRPr lang="en-US"/>
            </a:defPPr>
            <a:lvl1pPr defTabSz="685818" eaLnBrk="1" latinLnBrk="0" hangingPunct="1">
              <a:lnSpc>
                <a:spcPct val="90000"/>
              </a:lnSpc>
              <a:buNone/>
              <a:defRPr sz="2400" b="0" spc="0" baseline="0">
                <a:solidFill>
                  <a:schemeClr val="accent2"/>
                </a:solidFill>
                <a:latin typeface="+mj-lt"/>
                <a:ea typeface="MS PGothic" charset="-128"/>
                <a:cs typeface="MS PGothic" charset="-128"/>
              </a:defRPr>
            </a:lvl1pPr>
          </a:lstStyle>
          <a:p>
            <a:pPr defTabSz="342909">
              <a:lnSpc>
                <a:spcPct val="80000"/>
              </a:lnSpc>
            </a:pPr>
            <a:r>
              <a:rPr kumimoji="0" lang="en-US" altLang="ja-JP" sz="2667" dirty="0">
                <a:solidFill>
                  <a:srgbClr val="65B144"/>
                </a:solidFill>
                <a:latin typeface="Proxima nova"/>
                <a:ea typeface="ＭＳ Ｐゴシック" charset="0"/>
                <a:cs typeface="CiscoSans"/>
              </a:rPr>
              <a:t>Systems Manager</a:t>
            </a:r>
            <a:r>
              <a:rPr kumimoji="0" lang="ja-JP" altLang="en-US" sz="2667" dirty="0">
                <a:solidFill>
                  <a:srgbClr val="65B144"/>
                </a:solidFill>
                <a:latin typeface="Proxima nova"/>
                <a:ea typeface="ＭＳ Ｐゴシック" charset="0"/>
                <a:cs typeface="CiscoSans"/>
              </a:rPr>
              <a:t>　</a:t>
            </a:r>
            <a:r>
              <a:rPr kumimoji="0" lang="en-US" altLang="ja-JP" sz="2667" dirty="0">
                <a:solidFill>
                  <a:srgbClr val="65B144"/>
                </a:solidFill>
                <a:latin typeface="Proxima nova"/>
                <a:ea typeface="ＭＳ Ｐゴシック" charset="0"/>
                <a:cs typeface="CiscoSans"/>
              </a:rPr>
              <a:t>(MDM/EMM)</a:t>
            </a:r>
            <a:endParaRPr kumimoji="0" lang="ja-JP" altLang="en-US" sz="2667" dirty="0">
              <a:solidFill>
                <a:srgbClr val="65B144"/>
              </a:solidFill>
              <a:latin typeface="Proxima nova"/>
              <a:ea typeface="ＭＳ Ｐゴシック" charset="0"/>
              <a:cs typeface="CiscoSans"/>
            </a:endParaRPr>
          </a:p>
        </p:txBody>
      </p:sp>
      <p:pic>
        <p:nvPicPr>
          <p:cNvPr id="4" name="Picture 3">
            <a:extLst>
              <a:ext uri="{FF2B5EF4-FFF2-40B4-BE49-F238E27FC236}">
                <a16:creationId xmlns:a16="http://schemas.microsoft.com/office/drawing/2014/main" id="{1DA05696-FB9A-3B49-A87F-014FCEDDD980}"/>
              </a:ext>
            </a:extLst>
          </p:cNvPr>
          <p:cNvPicPr>
            <a:picLocks noChangeAspect="1"/>
          </p:cNvPicPr>
          <p:nvPr/>
        </p:nvPicPr>
        <p:blipFill>
          <a:blip r:embed="rId3"/>
          <a:stretch>
            <a:fillRect/>
          </a:stretch>
        </p:blipFill>
        <p:spPr>
          <a:xfrm>
            <a:off x="14338954" y="5522470"/>
            <a:ext cx="14985347" cy="8766428"/>
          </a:xfrm>
          <a:prstGeom prst="rect">
            <a:avLst/>
          </a:prstGeom>
          <a:effectLst>
            <a:glow>
              <a:schemeClr val="accent1">
                <a:alpha val="40000"/>
              </a:schemeClr>
            </a:glow>
          </a:effectLst>
        </p:spPr>
      </p:pic>
      <p:pic>
        <p:nvPicPr>
          <p:cNvPr id="5" name="Picture 4">
            <a:extLst>
              <a:ext uri="{FF2B5EF4-FFF2-40B4-BE49-F238E27FC236}">
                <a16:creationId xmlns:a16="http://schemas.microsoft.com/office/drawing/2014/main" id="{5DFAFB95-9698-504C-99DC-BF70A251684C}"/>
              </a:ext>
            </a:extLst>
          </p:cNvPr>
          <p:cNvPicPr>
            <a:picLocks noChangeAspect="1"/>
          </p:cNvPicPr>
          <p:nvPr/>
        </p:nvPicPr>
        <p:blipFill>
          <a:blip r:embed="rId4">
            <a:alphaModFix/>
          </a:blip>
          <a:stretch>
            <a:fillRect/>
          </a:stretch>
        </p:blipFill>
        <p:spPr>
          <a:xfrm>
            <a:off x="25564276" y="9093139"/>
            <a:ext cx="5154726" cy="5915259"/>
          </a:xfrm>
          <a:prstGeom prst="rect">
            <a:avLst/>
          </a:prstGeom>
          <a:effectLst>
            <a:glow rad="622300">
              <a:schemeClr val="accent1">
                <a:alpha val="18000"/>
              </a:schemeClr>
            </a:glow>
          </a:effectLst>
        </p:spPr>
      </p:pic>
      <p:pic>
        <p:nvPicPr>
          <p:cNvPr id="6" name="Picture 5">
            <a:extLst>
              <a:ext uri="{FF2B5EF4-FFF2-40B4-BE49-F238E27FC236}">
                <a16:creationId xmlns:a16="http://schemas.microsoft.com/office/drawing/2014/main" id="{F8DF7EE9-D010-1647-869B-D6D6D293CEFF}"/>
              </a:ext>
            </a:extLst>
          </p:cNvPr>
          <p:cNvPicPr>
            <a:picLocks noChangeAspect="1"/>
          </p:cNvPicPr>
          <p:nvPr/>
        </p:nvPicPr>
        <p:blipFill>
          <a:blip r:embed="rId3"/>
          <a:stretch>
            <a:fillRect/>
          </a:stretch>
        </p:blipFill>
        <p:spPr>
          <a:xfrm>
            <a:off x="14542154" y="5725670"/>
            <a:ext cx="14985347" cy="8766428"/>
          </a:xfrm>
          <a:prstGeom prst="rect">
            <a:avLst/>
          </a:prstGeom>
          <a:effectLst>
            <a:glow>
              <a:schemeClr val="accent1">
                <a:alpha val="40000"/>
              </a:schemeClr>
            </a:glow>
          </a:effectLst>
        </p:spPr>
      </p:pic>
      <p:pic>
        <p:nvPicPr>
          <p:cNvPr id="7" name="Picture 6">
            <a:extLst>
              <a:ext uri="{FF2B5EF4-FFF2-40B4-BE49-F238E27FC236}">
                <a16:creationId xmlns:a16="http://schemas.microsoft.com/office/drawing/2014/main" id="{3C6D2302-B8F6-E64E-A81B-24A5A81B13FC}"/>
              </a:ext>
            </a:extLst>
          </p:cNvPr>
          <p:cNvPicPr>
            <a:picLocks noChangeAspect="1"/>
          </p:cNvPicPr>
          <p:nvPr/>
        </p:nvPicPr>
        <p:blipFill>
          <a:blip r:embed="rId4">
            <a:alphaModFix/>
          </a:blip>
          <a:stretch>
            <a:fillRect/>
          </a:stretch>
        </p:blipFill>
        <p:spPr>
          <a:xfrm>
            <a:off x="25767476" y="9296339"/>
            <a:ext cx="5154726" cy="5915259"/>
          </a:xfrm>
          <a:prstGeom prst="rect">
            <a:avLst/>
          </a:prstGeom>
          <a:effectLst>
            <a:glow rad="622300">
              <a:schemeClr val="accent1">
                <a:alpha val="18000"/>
              </a:schemeClr>
            </a:glow>
          </a:effectLst>
        </p:spPr>
      </p:pic>
    </p:spTree>
    <p:extLst>
      <p:ext uri="{BB962C8B-B14F-4D97-AF65-F5344CB8AC3E}">
        <p14:creationId xmlns:p14="http://schemas.microsoft.com/office/powerpoint/2010/main" val="91080093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3525"/>
            <a:ext cx="10515600" cy="488950"/>
          </a:xfrm>
        </p:spPr>
        <p:txBody>
          <a:bodyPr>
            <a:normAutofit fontScale="90000"/>
          </a:bodyPr>
          <a:lstStyle/>
          <a:p>
            <a:r>
              <a:rPr lang="en-US" altLang="ja-JP" dirty="0"/>
              <a:t>Cisco Meraki</a:t>
            </a:r>
            <a:r>
              <a:rPr lang="ja-JP" altLang="en-US" dirty="0"/>
              <a:t> </a:t>
            </a:r>
            <a:r>
              <a:rPr lang="en-US" dirty="0"/>
              <a:t>SM</a:t>
            </a:r>
            <a:r>
              <a:rPr lang="ja-JP" altLang="en-US" dirty="0"/>
              <a:t> （システム マネージャー）</a:t>
            </a:r>
            <a:endParaRPr lang="en-US" dirty="0"/>
          </a:p>
        </p:txBody>
      </p:sp>
      <p:sp>
        <p:nvSpPr>
          <p:cNvPr id="15" name="Rectangle 14"/>
          <p:cNvSpPr/>
          <p:nvPr/>
        </p:nvSpPr>
        <p:spPr>
          <a:xfrm>
            <a:off x="497543" y="1559860"/>
            <a:ext cx="3738283" cy="4639235"/>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kumimoji="0" lang="en-US" altLang="ja-JP" dirty="0">
              <a:solidFill>
                <a:srgbClr val="000000"/>
              </a:solidFill>
              <a:latin typeface="Meiryo" charset="-128"/>
              <a:ea typeface="Meiryo" charset="-128"/>
              <a:cs typeface="Meiryo" charset="-128"/>
            </a:endParaRPr>
          </a:p>
        </p:txBody>
      </p:sp>
      <p:sp>
        <p:nvSpPr>
          <p:cNvPr id="16" name="Rectangle 15"/>
          <p:cNvSpPr/>
          <p:nvPr/>
        </p:nvSpPr>
        <p:spPr>
          <a:xfrm>
            <a:off x="4346136" y="1559860"/>
            <a:ext cx="3738283" cy="4639235"/>
          </a:xfrm>
          <a:prstGeom prst="rect">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kumimoji="0" lang="en-US" altLang="ja-JP" dirty="0">
              <a:solidFill>
                <a:srgbClr val="000000"/>
              </a:solidFill>
              <a:latin typeface="Meiryo" charset="-128"/>
              <a:ea typeface="Meiryo" charset="-128"/>
              <a:cs typeface="Meiryo" charset="-128"/>
            </a:endParaRPr>
          </a:p>
        </p:txBody>
      </p:sp>
      <p:sp>
        <p:nvSpPr>
          <p:cNvPr id="17" name="Rectangle 16"/>
          <p:cNvSpPr/>
          <p:nvPr/>
        </p:nvSpPr>
        <p:spPr>
          <a:xfrm>
            <a:off x="8194730" y="1559860"/>
            <a:ext cx="3738283" cy="4639235"/>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buFont typeface="Arial" charset="0"/>
              <a:buChar char="•"/>
            </a:pPr>
            <a:endParaRPr kumimoji="0" lang="en-US" altLang="ja-JP" b="1" dirty="0">
              <a:solidFill>
                <a:srgbClr val="000000"/>
              </a:solidFill>
              <a:latin typeface="Meiryo" charset="-128"/>
              <a:ea typeface="Meiryo" charset="-128"/>
              <a:cs typeface="Meiryo" charset="-128"/>
            </a:endParaRPr>
          </a:p>
        </p:txBody>
      </p:sp>
      <p:sp>
        <p:nvSpPr>
          <p:cNvPr id="18" name="Rectangle 17"/>
          <p:cNvSpPr/>
          <p:nvPr/>
        </p:nvSpPr>
        <p:spPr>
          <a:xfrm>
            <a:off x="497543" y="752989"/>
            <a:ext cx="3738283" cy="7396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ja-JP" altLang="en-US" sz="2700" b="1" dirty="0">
                <a:solidFill>
                  <a:srgbClr val="FFFFFF"/>
                </a:solidFill>
                <a:latin typeface="Meiryo" charset="-128"/>
                <a:ea typeface="Meiryo" charset="-128"/>
                <a:cs typeface="Meiryo" charset="-128"/>
              </a:rPr>
              <a:t>導入の簡易性</a:t>
            </a:r>
            <a:endParaRPr kumimoji="0" lang="en-US" altLang="ja-JP" sz="2700" b="1" dirty="0">
              <a:solidFill>
                <a:srgbClr val="FFFFFF"/>
              </a:solidFill>
              <a:latin typeface="Meiryo" charset="-128"/>
              <a:ea typeface="Meiryo" charset="-128"/>
              <a:cs typeface="Meiryo" charset="-128"/>
            </a:endParaRPr>
          </a:p>
          <a:p>
            <a:pPr algn="ctr"/>
            <a:r>
              <a:rPr kumimoji="0" lang="ja-JP" altLang="en-US" sz="2000" b="1" dirty="0">
                <a:solidFill>
                  <a:srgbClr val="FFFFFF"/>
                </a:solidFill>
                <a:latin typeface="Meiryo" charset="-128"/>
                <a:ea typeface="Meiryo" charset="-128"/>
                <a:cs typeface="Meiryo" charset="-128"/>
              </a:rPr>
              <a:t>今すぐ簡単に始められる！</a:t>
            </a:r>
            <a:endParaRPr kumimoji="0" lang="en-US" sz="2000" b="1" dirty="0">
              <a:solidFill>
                <a:srgbClr val="FFFFFF"/>
              </a:solidFill>
              <a:latin typeface="Meiryo" charset="-128"/>
              <a:ea typeface="Meiryo" charset="-128"/>
              <a:cs typeface="Meiryo" charset="-128"/>
            </a:endParaRPr>
          </a:p>
        </p:txBody>
      </p:sp>
      <p:sp>
        <p:nvSpPr>
          <p:cNvPr id="19" name="Rectangle 18"/>
          <p:cNvSpPr/>
          <p:nvPr/>
        </p:nvSpPr>
        <p:spPr>
          <a:xfrm>
            <a:off x="4346136" y="752989"/>
            <a:ext cx="3738283" cy="7396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ja-JP" altLang="en-US" sz="2700" b="1" dirty="0">
                <a:solidFill>
                  <a:srgbClr val="FFFFFF"/>
                </a:solidFill>
                <a:latin typeface="Meiryo" charset="-128"/>
                <a:ea typeface="Meiryo" charset="-128"/>
                <a:cs typeface="Meiryo" charset="-128"/>
              </a:rPr>
              <a:t>高機能</a:t>
            </a:r>
            <a:endParaRPr kumimoji="0" lang="en-US" altLang="ja-JP" sz="2700" b="1" dirty="0">
              <a:solidFill>
                <a:srgbClr val="FFFFFF"/>
              </a:solidFill>
              <a:latin typeface="Meiryo" charset="-128"/>
              <a:ea typeface="Meiryo" charset="-128"/>
              <a:cs typeface="Meiryo" charset="-128"/>
            </a:endParaRPr>
          </a:p>
          <a:p>
            <a:pPr algn="ctr"/>
            <a:r>
              <a:rPr kumimoji="0" lang="ja-JP" altLang="en-US" sz="2000" b="1" dirty="0">
                <a:solidFill>
                  <a:srgbClr val="FFFFFF"/>
                </a:solidFill>
                <a:latin typeface="Meiryo" charset="-128"/>
                <a:ea typeface="Meiryo" charset="-128"/>
                <a:cs typeface="Meiryo" charset="-128"/>
              </a:rPr>
              <a:t>低価格でも機能が豊富</a:t>
            </a:r>
            <a:endParaRPr kumimoji="0" lang="en-US" sz="2000" b="1" dirty="0">
              <a:solidFill>
                <a:srgbClr val="FFFFFF"/>
              </a:solidFill>
              <a:latin typeface="Meiryo" charset="-128"/>
              <a:ea typeface="Meiryo" charset="-128"/>
              <a:cs typeface="Meiryo" charset="-128"/>
            </a:endParaRPr>
          </a:p>
        </p:txBody>
      </p:sp>
      <p:sp>
        <p:nvSpPr>
          <p:cNvPr id="20" name="Rectangle 19"/>
          <p:cNvSpPr/>
          <p:nvPr/>
        </p:nvSpPr>
        <p:spPr>
          <a:xfrm>
            <a:off x="8194730" y="752989"/>
            <a:ext cx="3738283" cy="739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ja-JP" altLang="en-US" sz="2700" b="1" dirty="0">
                <a:solidFill>
                  <a:srgbClr val="FFFFFF"/>
                </a:solidFill>
                <a:latin typeface="Meiryo" charset="-128"/>
                <a:ea typeface="Meiryo" charset="-128"/>
                <a:cs typeface="Meiryo" charset="-128"/>
              </a:rPr>
              <a:t>付加価値（連携）</a:t>
            </a:r>
            <a:endParaRPr kumimoji="0" lang="en-US" altLang="ja-JP" sz="2700" b="1" dirty="0">
              <a:solidFill>
                <a:srgbClr val="FFFFFF"/>
              </a:solidFill>
              <a:latin typeface="Meiryo" charset="-128"/>
              <a:ea typeface="Meiryo" charset="-128"/>
              <a:cs typeface="Meiryo" charset="-128"/>
            </a:endParaRPr>
          </a:p>
          <a:p>
            <a:pPr algn="ctr"/>
            <a:r>
              <a:rPr kumimoji="0" lang="en-US" altLang="ja-JP" sz="2000" b="1" dirty="0">
                <a:solidFill>
                  <a:srgbClr val="FFFFFF"/>
                </a:solidFill>
                <a:latin typeface="Meiryo" charset="-128"/>
                <a:ea typeface="Meiryo" charset="-128"/>
                <a:cs typeface="Meiryo" charset="-128"/>
              </a:rPr>
              <a:t>MDM</a:t>
            </a:r>
            <a:r>
              <a:rPr kumimoji="0" lang="ja-JP" altLang="en-US" sz="2000" b="1" dirty="0">
                <a:solidFill>
                  <a:srgbClr val="FFFFFF"/>
                </a:solidFill>
                <a:latin typeface="Meiryo" charset="-128"/>
                <a:ea typeface="Meiryo" charset="-128"/>
                <a:cs typeface="Meiryo" charset="-128"/>
              </a:rPr>
              <a:t>＋</a:t>
            </a:r>
            <a:r>
              <a:rPr kumimoji="0" lang="en-US" altLang="ja-JP" sz="2000" b="1" dirty="0">
                <a:solidFill>
                  <a:srgbClr val="FFFFFF"/>
                </a:solidFill>
                <a:latin typeface="Meiryo" charset="-128"/>
                <a:ea typeface="Meiryo" charset="-128"/>
                <a:cs typeface="Meiryo" charset="-128"/>
              </a:rPr>
              <a:t>NW</a:t>
            </a:r>
            <a:r>
              <a:rPr kumimoji="0" lang="ja-JP" altLang="en-US" sz="2000" b="1" dirty="0">
                <a:solidFill>
                  <a:srgbClr val="FFFFFF"/>
                </a:solidFill>
                <a:latin typeface="Meiryo" charset="-128"/>
                <a:ea typeface="Meiryo" charset="-128"/>
                <a:cs typeface="Meiryo" charset="-128"/>
              </a:rPr>
              <a:t>連携は</a:t>
            </a:r>
            <a:r>
              <a:rPr kumimoji="0" lang="en-US" altLang="ja-JP" sz="2000" b="1" dirty="0">
                <a:solidFill>
                  <a:srgbClr val="FFFFFF"/>
                </a:solidFill>
                <a:latin typeface="Meiryo" charset="-128"/>
                <a:ea typeface="Meiryo" charset="-128"/>
                <a:cs typeface="Meiryo" charset="-128"/>
              </a:rPr>
              <a:t>Meraki</a:t>
            </a:r>
            <a:r>
              <a:rPr kumimoji="0" lang="ja-JP" altLang="en-US" sz="2000" b="1" dirty="0">
                <a:solidFill>
                  <a:srgbClr val="FFFFFF"/>
                </a:solidFill>
                <a:latin typeface="Meiryo" charset="-128"/>
                <a:ea typeface="Meiryo" charset="-128"/>
                <a:cs typeface="Meiryo" charset="-128"/>
              </a:rPr>
              <a:t>だけ</a:t>
            </a:r>
            <a:endParaRPr kumimoji="0" lang="en-US" sz="2000" b="1" dirty="0">
              <a:solidFill>
                <a:srgbClr val="FFFFFF"/>
              </a:solidFill>
              <a:latin typeface="Meiryo" charset="-128"/>
              <a:ea typeface="Meiryo" charset="-128"/>
              <a:cs typeface="Meiryo" charset="-128"/>
            </a:endParaRPr>
          </a:p>
        </p:txBody>
      </p:sp>
      <p:sp>
        <p:nvSpPr>
          <p:cNvPr id="82" name="Rectangle 81"/>
          <p:cNvSpPr/>
          <p:nvPr/>
        </p:nvSpPr>
        <p:spPr>
          <a:xfrm>
            <a:off x="4423544" y="1602134"/>
            <a:ext cx="3582032" cy="369332"/>
          </a:xfrm>
          <a:prstGeom prst="rect">
            <a:avLst/>
          </a:prstGeom>
        </p:spPr>
        <p:txBody>
          <a:bodyPr wrap="square">
            <a:spAutoFit/>
          </a:bodyPr>
          <a:lstStyle/>
          <a:p>
            <a:pPr algn="just"/>
            <a:r>
              <a:rPr kumimoji="0" lang="ja-JP" altLang="en-US" b="1" dirty="0">
                <a:solidFill>
                  <a:srgbClr val="000000"/>
                </a:solidFill>
                <a:latin typeface="Meiryo" charset="-128"/>
                <a:ea typeface="Meiryo" charset="-128"/>
                <a:cs typeface="Meiryo" charset="-128"/>
              </a:rPr>
              <a:t>様々な端末に対応</a:t>
            </a:r>
          </a:p>
        </p:txBody>
      </p:sp>
      <p:sp>
        <p:nvSpPr>
          <p:cNvPr id="83" name="Rectangle 82"/>
          <p:cNvSpPr/>
          <p:nvPr/>
        </p:nvSpPr>
        <p:spPr>
          <a:xfrm>
            <a:off x="4423544" y="3313520"/>
            <a:ext cx="3582032" cy="369332"/>
          </a:xfrm>
          <a:prstGeom prst="rect">
            <a:avLst/>
          </a:prstGeom>
        </p:spPr>
        <p:txBody>
          <a:bodyPr wrap="square">
            <a:spAutoFit/>
          </a:bodyPr>
          <a:lstStyle/>
          <a:p>
            <a:pPr algn="just"/>
            <a:r>
              <a:rPr kumimoji="0" lang="ja-JP" altLang="en-US" b="1" dirty="0">
                <a:solidFill>
                  <a:srgbClr val="000000"/>
                </a:solidFill>
                <a:latin typeface="Meiryo" charset="-128"/>
                <a:ea typeface="Meiryo" charset="-128"/>
                <a:cs typeface="Meiryo" charset="-128"/>
              </a:rPr>
              <a:t>様々なポリシーに基づいた制御</a:t>
            </a:r>
          </a:p>
        </p:txBody>
      </p:sp>
      <p:sp>
        <p:nvSpPr>
          <p:cNvPr id="84" name="Rectangle 83"/>
          <p:cNvSpPr/>
          <p:nvPr/>
        </p:nvSpPr>
        <p:spPr>
          <a:xfrm>
            <a:off x="4423543" y="4839180"/>
            <a:ext cx="3582032" cy="369332"/>
          </a:xfrm>
          <a:prstGeom prst="rect">
            <a:avLst/>
          </a:prstGeom>
        </p:spPr>
        <p:txBody>
          <a:bodyPr wrap="square">
            <a:spAutoFit/>
          </a:bodyPr>
          <a:lstStyle/>
          <a:p>
            <a:pPr algn="just"/>
            <a:r>
              <a:rPr kumimoji="0" lang="ja-JP" altLang="en-US" b="1" dirty="0">
                <a:solidFill>
                  <a:srgbClr val="000000"/>
                </a:solidFill>
                <a:latin typeface="Meiryo" charset="-128"/>
                <a:ea typeface="Meiryo" charset="-128"/>
                <a:cs typeface="Meiryo" charset="-128"/>
              </a:rPr>
              <a:t>様々な機能を制御</a:t>
            </a:r>
          </a:p>
        </p:txBody>
      </p:sp>
      <p:grpSp>
        <p:nvGrpSpPr>
          <p:cNvPr id="85" name="Group 84"/>
          <p:cNvGrpSpPr>
            <a:grpSpLocks noChangeAspect="1"/>
          </p:cNvGrpSpPr>
          <p:nvPr/>
        </p:nvGrpSpPr>
        <p:grpSpPr>
          <a:xfrm>
            <a:off x="4868957" y="1921471"/>
            <a:ext cx="2793716" cy="842037"/>
            <a:chOff x="3568700" y="1692413"/>
            <a:chExt cx="4054337" cy="1104900"/>
          </a:xfrm>
        </p:grpSpPr>
        <p:grpSp>
          <p:nvGrpSpPr>
            <p:cNvPr id="86" name="Group 85"/>
            <p:cNvGrpSpPr/>
            <p:nvPr/>
          </p:nvGrpSpPr>
          <p:grpSpPr>
            <a:xfrm>
              <a:off x="3568700" y="1692413"/>
              <a:ext cx="3243670" cy="1104900"/>
              <a:chOff x="4000500" y="2463800"/>
              <a:chExt cx="3243670" cy="1104900"/>
            </a:xfrm>
          </p:grpSpPr>
          <p:pic>
            <p:nvPicPr>
              <p:cNvPr id="88" name="Picture 8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0500" y="2463800"/>
                <a:ext cx="1657350" cy="1104900"/>
              </a:xfrm>
              <a:prstGeom prst="rect">
                <a:avLst/>
              </a:prstGeom>
            </p:spPr>
          </p:pic>
          <p:pic>
            <p:nvPicPr>
              <p:cNvPr id="89" name="Picture 8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34050" y="2571749"/>
                <a:ext cx="1510120" cy="828537"/>
              </a:xfrm>
              <a:prstGeom prst="rect">
                <a:avLst/>
              </a:prstGeom>
            </p:spPr>
          </p:pic>
        </p:grpSp>
        <p:pic>
          <p:nvPicPr>
            <p:cNvPr id="87" name="Picture 8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51650" y="1857512"/>
              <a:ext cx="771387" cy="771387"/>
            </a:xfrm>
            <a:prstGeom prst="rect">
              <a:avLst/>
            </a:prstGeom>
          </p:spPr>
        </p:pic>
      </p:grpSp>
      <p:sp>
        <p:nvSpPr>
          <p:cNvPr id="90" name="TextBox 89"/>
          <p:cNvSpPr txBox="1"/>
          <p:nvPr/>
        </p:nvSpPr>
        <p:spPr>
          <a:xfrm>
            <a:off x="4462155" y="3639111"/>
            <a:ext cx="1978402" cy="830997"/>
          </a:xfrm>
          <a:prstGeom prst="rect">
            <a:avLst/>
          </a:prstGeom>
          <a:noFill/>
        </p:spPr>
        <p:txBody>
          <a:bodyPr wrap="square" rtlCol="0">
            <a:spAutoFit/>
          </a:bodyPr>
          <a:lstStyle/>
          <a:p>
            <a:pPr marL="171450" indent="-171450">
              <a:buFont typeface="Arial" charset="0"/>
              <a:buChar char="•"/>
            </a:pPr>
            <a:r>
              <a:rPr kumimoji="0" lang="ja-JP" altLang="en-US" sz="1600" dirty="0">
                <a:solidFill>
                  <a:srgbClr val="000000"/>
                </a:solidFill>
                <a:latin typeface="Meiryo" charset="-128"/>
                <a:ea typeface="Meiryo" charset="-128"/>
                <a:cs typeface="Meiryo" charset="-128"/>
              </a:rPr>
              <a:t>ユーザグループ</a:t>
            </a:r>
            <a:endParaRPr kumimoji="0" lang="en-US" altLang="ja-JP" sz="1600" dirty="0">
              <a:solidFill>
                <a:srgbClr val="000000"/>
              </a:solidFill>
              <a:latin typeface="Meiryo" charset="-128"/>
              <a:ea typeface="Meiryo" charset="-128"/>
              <a:cs typeface="Meiryo" charset="-128"/>
            </a:endParaRPr>
          </a:p>
          <a:p>
            <a:pPr marL="171450" indent="-171450">
              <a:buFont typeface="Arial" charset="0"/>
              <a:buChar char="•"/>
            </a:pPr>
            <a:r>
              <a:rPr kumimoji="0" lang="ja-JP" altLang="en-US" sz="1600" dirty="0">
                <a:solidFill>
                  <a:srgbClr val="000000"/>
                </a:solidFill>
                <a:latin typeface="Meiryo" charset="-128"/>
                <a:ea typeface="Meiryo" charset="-128"/>
                <a:cs typeface="Meiryo" charset="-128"/>
              </a:rPr>
              <a:t>端末タイプ</a:t>
            </a:r>
            <a:endParaRPr kumimoji="0" lang="en-US" altLang="ja-JP" sz="1600" dirty="0">
              <a:solidFill>
                <a:srgbClr val="000000"/>
              </a:solidFill>
              <a:latin typeface="Meiryo" charset="-128"/>
              <a:ea typeface="Meiryo" charset="-128"/>
              <a:cs typeface="Meiryo" charset="-128"/>
            </a:endParaRPr>
          </a:p>
          <a:p>
            <a:pPr marL="171450" indent="-171450">
              <a:buFont typeface="Arial" charset="0"/>
              <a:buChar char="•"/>
            </a:pPr>
            <a:r>
              <a:rPr kumimoji="0" lang="ja-JP" altLang="en-US" sz="1600" dirty="0">
                <a:solidFill>
                  <a:srgbClr val="000000"/>
                </a:solidFill>
                <a:latin typeface="Meiryo" charset="-128"/>
                <a:ea typeface="Meiryo" charset="-128"/>
                <a:cs typeface="Meiryo" charset="-128"/>
              </a:rPr>
              <a:t>位置情報</a:t>
            </a:r>
            <a:endParaRPr kumimoji="0" lang="en-US" altLang="ja-JP" sz="1600" dirty="0">
              <a:solidFill>
                <a:srgbClr val="000000"/>
              </a:solidFill>
              <a:latin typeface="Meiryo" charset="-128"/>
              <a:ea typeface="Meiryo" charset="-128"/>
              <a:cs typeface="Meiryo" charset="-128"/>
            </a:endParaRPr>
          </a:p>
        </p:txBody>
      </p:sp>
      <p:sp>
        <p:nvSpPr>
          <p:cNvPr id="91" name="TextBox 90"/>
          <p:cNvSpPr txBox="1"/>
          <p:nvPr/>
        </p:nvSpPr>
        <p:spPr>
          <a:xfrm>
            <a:off x="6118355" y="3639112"/>
            <a:ext cx="2043472" cy="584775"/>
          </a:xfrm>
          <a:prstGeom prst="rect">
            <a:avLst/>
          </a:prstGeom>
          <a:noFill/>
        </p:spPr>
        <p:txBody>
          <a:bodyPr wrap="square" rtlCol="0">
            <a:spAutoFit/>
          </a:bodyPr>
          <a:lstStyle/>
          <a:p>
            <a:pPr marL="171450" indent="-171450">
              <a:buFont typeface="Arial" charset="0"/>
              <a:buChar char="•"/>
            </a:pPr>
            <a:r>
              <a:rPr kumimoji="0" lang="ja-JP" altLang="en-US" sz="1600" dirty="0">
                <a:solidFill>
                  <a:srgbClr val="000000"/>
                </a:solidFill>
                <a:latin typeface="Meiryo" charset="-128"/>
                <a:ea typeface="Meiryo" charset="-128"/>
                <a:cs typeface="Meiryo" charset="-128"/>
              </a:rPr>
              <a:t>日程・時間帯</a:t>
            </a:r>
            <a:endParaRPr kumimoji="0" lang="en-US" altLang="ja-JP" sz="1600" dirty="0">
              <a:solidFill>
                <a:srgbClr val="000000"/>
              </a:solidFill>
              <a:latin typeface="Meiryo" charset="-128"/>
              <a:ea typeface="Meiryo" charset="-128"/>
              <a:cs typeface="Meiryo" charset="-128"/>
            </a:endParaRPr>
          </a:p>
          <a:p>
            <a:pPr marL="171450" indent="-171450">
              <a:buFont typeface="Arial" charset="0"/>
              <a:buChar char="•"/>
            </a:pPr>
            <a:r>
              <a:rPr kumimoji="0" lang="ja-JP" altLang="en-US" sz="1600" dirty="0">
                <a:solidFill>
                  <a:srgbClr val="000000"/>
                </a:solidFill>
                <a:latin typeface="Meiryo" charset="-128"/>
                <a:ea typeface="Meiryo" charset="-128"/>
                <a:cs typeface="Meiryo" charset="-128"/>
              </a:rPr>
              <a:t>コンプライアンス</a:t>
            </a:r>
            <a:endParaRPr kumimoji="0" lang="en-US" sz="1600" dirty="0">
              <a:solidFill>
                <a:srgbClr val="000000"/>
              </a:solidFill>
              <a:latin typeface="Meiryo" charset="-128"/>
              <a:ea typeface="Meiryo" charset="-128"/>
              <a:cs typeface="Meiryo" charset="-128"/>
            </a:endParaRPr>
          </a:p>
        </p:txBody>
      </p:sp>
      <p:sp>
        <p:nvSpPr>
          <p:cNvPr id="92" name="TextBox 91"/>
          <p:cNvSpPr txBox="1"/>
          <p:nvPr/>
        </p:nvSpPr>
        <p:spPr>
          <a:xfrm>
            <a:off x="4465204" y="5178351"/>
            <a:ext cx="2392797" cy="1077218"/>
          </a:xfrm>
          <a:prstGeom prst="rect">
            <a:avLst/>
          </a:prstGeom>
          <a:noFill/>
        </p:spPr>
        <p:txBody>
          <a:bodyPr wrap="square" rtlCol="0">
            <a:spAutoFit/>
          </a:bodyPr>
          <a:lstStyle/>
          <a:p>
            <a:pPr marL="171450" indent="-171450">
              <a:buFont typeface="Arial" charset="0"/>
              <a:buChar char="•"/>
            </a:pPr>
            <a:r>
              <a:rPr kumimoji="0" lang="ja-JP" altLang="en-US" sz="1600" dirty="0">
                <a:solidFill>
                  <a:srgbClr val="000000"/>
                </a:solidFill>
                <a:latin typeface="Meiryo" charset="-128"/>
                <a:ea typeface="Meiryo" charset="-128"/>
                <a:cs typeface="Meiryo" charset="-128"/>
              </a:rPr>
              <a:t>アプリ</a:t>
            </a:r>
            <a:endParaRPr kumimoji="0" lang="en-US" altLang="ja-JP" sz="1600" dirty="0">
              <a:solidFill>
                <a:srgbClr val="000000"/>
              </a:solidFill>
              <a:latin typeface="Meiryo" charset="-128"/>
              <a:ea typeface="Meiryo" charset="-128"/>
              <a:cs typeface="Meiryo" charset="-128"/>
            </a:endParaRPr>
          </a:p>
          <a:p>
            <a:pPr marL="171450" indent="-171450">
              <a:buFont typeface="Arial" charset="0"/>
              <a:buChar char="•"/>
            </a:pPr>
            <a:r>
              <a:rPr kumimoji="0" lang="ja-JP" altLang="en-US" sz="1600" dirty="0">
                <a:solidFill>
                  <a:srgbClr val="000000"/>
                </a:solidFill>
                <a:latin typeface="Meiryo" charset="-128"/>
                <a:ea typeface="Meiryo" charset="-128"/>
                <a:cs typeface="Meiryo" charset="-128"/>
              </a:rPr>
              <a:t>パスワード</a:t>
            </a:r>
            <a:endParaRPr kumimoji="0" lang="en-US" altLang="ja-JP" sz="1600" dirty="0">
              <a:solidFill>
                <a:srgbClr val="000000"/>
              </a:solidFill>
              <a:latin typeface="Meiryo" charset="-128"/>
              <a:ea typeface="Meiryo" charset="-128"/>
              <a:cs typeface="Meiryo" charset="-128"/>
            </a:endParaRPr>
          </a:p>
          <a:p>
            <a:pPr marL="171450" indent="-171450">
              <a:buFont typeface="Arial" charset="0"/>
              <a:buChar char="•"/>
            </a:pPr>
            <a:r>
              <a:rPr kumimoji="0" lang="ja-JP" altLang="en-US" sz="1600" dirty="0">
                <a:solidFill>
                  <a:srgbClr val="000000"/>
                </a:solidFill>
                <a:latin typeface="Meiryo" charset="-128"/>
                <a:ea typeface="Meiryo" charset="-128"/>
                <a:cs typeface="Meiryo" charset="-128"/>
              </a:rPr>
              <a:t>ファームウェア</a:t>
            </a:r>
            <a:endParaRPr kumimoji="0" lang="en-US" altLang="ja-JP" sz="1600" dirty="0">
              <a:solidFill>
                <a:srgbClr val="000000"/>
              </a:solidFill>
              <a:latin typeface="Meiryo" charset="-128"/>
              <a:ea typeface="Meiryo" charset="-128"/>
              <a:cs typeface="Meiryo" charset="-128"/>
            </a:endParaRPr>
          </a:p>
          <a:p>
            <a:pPr marL="171450" indent="-171450">
              <a:buFont typeface="Arial" charset="0"/>
              <a:buChar char="•"/>
            </a:pPr>
            <a:r>
              <a:rPr kumimoji="0" lang="ja-JP" altLang="en-US" sz="1600" dirty="0">
                <a:solidFill>
                  <a:srgbClr val="000000"/>
                </a:solidFill>
                <a:latin typeface="Meiryo" charset="-128"/>
                <a:ea typeface="Meiryo" charset="-128"/>
                <a:cs typeface="Meiryo" charset="-128"/>
              </a:rPr>
              <a:t>コンテンツ</a:t>
            </a:r>
            <a:endParaRPr kumimoji="0" lang="en-US" altLang="ja-JP" sz="1600" dirty="0">
              <a:solidFill>
                <a:srgbClr val="000000"/>
              </a:solidFill>
              <a:latin typeface="Meiryo" charset="-128"/>
              <a:ea typeface="Meiryo" charset="-128"/>
              <a:cs typeface="Meiryo" charset="-128"/>
            </a:endParaRPr>
          </a:p>
        </p:txBody>
      </p:sp>
      <p:sp>
        <p:nvSpPr>
          <p:cNvPr id="93" name="TextBox 92"/>
          <p:cNvSpPr txBox="1"/>
          <p:nvPr/>
        </p:nvSpPr>
        <p:spPr>
          <a:xfrm>
            <a:off x="6221995" y="5178352"/>
            <a:ext cx="1841492" cy="1077218"/>
          </a:xfrm>
          <a:prstGeom prst="rect">
            <a:avLst/>
          </a:prstGeom>
          <a:noFill/>
        </p:spPr>
        <p:txBody>
          <a:bodyPr wrap="square" rtlCol="0">
            <a:spAutoFit/>
          </a:bodyPr>
          <a:lstStyle/>
          <a:p>
            <a:pPr marL="171450" indent="-171450">
              <a:buFont typeface="Arial" charset="0"/>
              <a:buChar char="•"/>
            </a:pPr>
            <a:r>
              <a:rPr kumimoji="0" lang="ja-JP" altLang="en-US" sz="1600" dirty="0">
                <a:solidFill>
                  <a:srgbClr val="000000"/>
                </a:solidFill>
                <a:latin typeface="Meiryo" charset="-128"/>
                <a:ea typeface="Meiryo" charset="-128"/>
                <a:cs typeface="Meiryo" charset="-128"/>
              </a:rPr>
              <a:t>カメラ</a:t>
            </a:r>
            <a:endParaRPr kumimoji="0" lang="en-US" altLang="ja-JP" sz="1600" dirty="0">
              <a:solidFill>
                <a:srgbClr val="000000"/>
              </a:solidFill>
              <a:latin typeface="Meiryo" charset="-128"/>
              <a:ea typeface="Meiryo" charset="-128"/>
              <a:cs typeface="Meiryo" charset="-128"/>
            </a:endParaRPr>
          </a:p>
          <a:p>
            <a:pPr marL="171450" indent="-171450">
              <a:buFont typeface="Arial" charset="0"/>
              <a:buChar char="•"/>
            </a:pPr>
            <a:r>
              <a:rPr kumimoji="0" lang="ja-JP" altLang="en-US" sz="1600" dirty="0">
                <a:solidFill>
                  <a:srgbClr val="000000"/>
                </a:solidFill>
                <a:latin typeface="Meiryo" charset="-128"/>
                <a:ea typeface="Meiryo" charset="-128"/>
                <a:cs typeface="Meiryo" charset="-128"/>
              </a:rPr>
              <a:t>スクリーンショット</a:t>
            </a:r>
            <a:endParaRPr kumimoji="0" lang="en-US" altLang="ja-JP" sz="1600" dirty="0">
              <a:solidFill>
                <a:srgbClr val="000000"/>
              </a:solidFill>
              <a:latin typeface="Meiryo" charset="-128"/>
              <a:ea typeface="Meiryo" charset="-128"/>
              <a:cs typeface="Meiryo" charset="-128"/>
            </a:endParaRPr>
          </a:p>
          <a:p>
            <a:pPr marL="171450" indent="-171450">
              <a:buFont typeface="Arial" charset="0"/>
              <a:buChar char="•"/>
            </a:pPr>
            <a:r>
              <a:rPr kumimoji="0" lang="ja-JP" altLang="en-US" sz="1600" dirty="0">
                <a:solidFill>
                  <a:srgbClr val="000000"/>
                </a:solidFill>
                <a:latin typeface="Meiryo" charset="-128"/>
                <a:ea typeface="Meiryo" charset="-128"/>
                <a:cs typeface="Meiryo" charset="-128"/>
              </a:rPr>
              <a:t>壁紙</a:t>
            </a:r>
            <a:endParaRPr kumimoji="0" lang="en-US" sz="1600" dirty="0">
              <a:solidFill>
                <a:srgbClr val="000000"/>
              </a:solidFill>
              <a:latin typeface="Meiryo" charset="-128"/>
              <a:ea typeface="Meiryo" charset="-128"/>
              <a:cs typeface="Meiryo" charset="-128"/>
            </a:endParaRPr>
          </a:p>
        </p:txBody>
      </p:sp>
      <p:sp>
        <p:nvSpPr>
          <p:cNvPr id="94" name="Multiply 93"/>
          <p:cNvSpPr/>
          <p:nvPr/>
        </p:nvSpPr>
        <p:spPr>
          <a:xfrm>
            <a:off x="5760820" y="2632879"/>
            <a:ext cx="822861" cy="641638"/>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solidFill>
                <a:srgbClr val="FFFFFF"/>
              </a:solidFill>
              <a:latin typeface="Meiryo" charset="-128"/>
              <a:ea typeface="Meiryo" charset="-128"/>
              <a:cs typeface="Meiryo" charset="-128"/>
            </a:endParaRPr>
          </a:p>
        </p:txBody>
      </p:sp>
      <p:sp>
        <p:nvSpPr>
          <p:cNvPr id="95" name="Multiply 94"/>
          <p:cNvSpPr/>
          <p:nvPr/>
        </p:nvSpPr>
        <p:spPr>
          <a:xfrm>
            <a:off x="5760820" y="4205042"/>
            <a:ext cx="822861" cy="641638"/>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solidFill>
                <a:srgbClr val="FFFFFF"/>
              </a:solidFill>
              <a:latin typeface="Meiryo" charset="-128"/>
              <a:ea typeface="Meiryo" charset="-128"/>
              <a:cs typeface="Meiryo" charset="-128"/>
            </a:endParaRPr>
          </a:p>
        </p:txBody>
      </p:sp>
      <p:sp>
        <p:nvSpPr>
          <p:cNvPr id="96" name="Rectangle 95"/>
          <p:cNvSpPr/>
          <p:nvPr/>
        </p:nvSpPr>
        <p:spPr>
          <a:xfrm>
            <a:off x="8272854" y="1656927"/>
            <a:ext cx="3582032" cy="2585323"/>
          </a:xfrm>
          <a:prstGeom prst="rect">
            <a:avLst/>
          </a:prstGeom>
        </p:spPr>
        <p:txBody>
          <a:bodyPr wrap="square">
            <a:spAutoFit/>
          </a:bodyPr>
          <a:lstStyle/>
          <a:p>
            <a:pPr marL="285750" indent="-285750" algn="just">
              <a:buFont typeface="Arial" charset="0"/>
              <a:buChar char="•"/>
            </a:pPr>
            <a:r>
              <a:rPr kumimoji="0" lang="ja-JP" altLang="en-US" dirty="0">
                <a:solidFill>
                  <a:srgbClr val="000000"/>
                </a:solidFill>
                <a:latin typeface="Meiryo" charset="-128"/>
                <a:ea typeface="Meiryo" charset="-128"/>
                <a:cs typeface="Meiryo" charset="-128"/>
              </a:rPr>
              <a:t>ネットワークと端末の状態を一元管理</a:t>
            </a:r>
            <a:endParaRPr kumimoji="0" lang="en-US" altLang="ja-JP" dirty="0">
              <a:solidFill>
                <a:srgbClr val="000000"/>
              </a:solidFill>
              <a:latin typeface="Meiryo" charset="-128"/>
              <a:ea typeface="Meiryo" charset="-128"/>
              <a:cs typeface="Meiryo" charset="-128"/>
            </a:endParaRPr>
          </a:p>
          <a:p>
            <a:pPr marL="285750" indent="-285750" algn="just">
              <a:buFont typeface="Arial" charset="0"/>
              <a:buChar char="•"/>
            </a:pPr>
            <a:r>
              <a:rPr kumimoji="0" lang="en-US" altLang="ja-JP" dirty="0">
                <a:solidFill>
                  <a:srgbClr val="000000"/>
                </a:solidFill>
                <a:latin typeface="Meiryo" charset="-128"/>
                <a:ea typeface="Meiryo" charset="-128"/>
                <a:cs typeface="Meiryo" charset="-128"/>
              </a:rPr>
              <a:t>SM</a:t>
            </a:r>
            <a:r>
              <a:rPr kumimoji="0" lang="ja-JP" altLang="en-US" dirty="0">
                <a:solidFill>
                  <a:srgbClr val="000000"/>
                </a:solidFill>
                <a:latin typeface="Meiryo" charset="-128"/>
                <a:ea typeface="Meiryo" charset="-128"/>
                <a:cs typeface="Meiryo" charset="-128"/>
              </a:rPr>
              <a:t>のポリシーに基づいて、</a:t>
            </a:r>
            <a:r>
              <a:rPr kumimoji="0" lang="en-US" altLang="ja-JP" dirty="0">
                <a:solidFill>
                  <a:srgbClr val="000000"/>
                </a:solidFill>
                <a:latin typeface="Meiryo" charset="-128"/>
                <a:ea typeface="Meiryo" charset="-128"/>
                <a:cs typeface="Meiryo" charset="-128"/>
              </a:rPr>
              <a:t>MR</a:t>
            </a:r>
            <a:r>
              <a:rPr kumimoji="0" lang="ja-JP" altLang="en-US" dirty="0">
                <a:solidFill>
                  <a:srgbClr val="000000"/>
                </a:solidFill>
                <a:latin typeface="Meiryo" charset="-128"/>
                <a:ea typeface="Meiryo" charset="-128"/>
                <a:cs typeface="Meiryo" charset="-128"/>
              </a:rPr>
              <a:t>と</a:t>
            </a:r>
            <a:r>
              <a:rPr kumimoji="0" lang="en-US" altLang="ja-JP" dirty="0">
                <a:solidFill>
                  <a:srgbClr val="000000"/>
                </a:solidFill>
                <a:latin typeface="Meiryo" charset="-128"/>
                <a:ea typeface="Meiryo" charset="-128"/>
                <a:cs typeface="Meiryo" charset="-128"/>
              </a:rPr>
              <a:t>MX</a:t>
            </a:r>
            <a:r>
              <a:rPr kumimoji="0" lang="ja-JP" altLang="en-US" dirty="0">
                <a:solidFill>
                  <a:srgbClr val="000000"/>
                </a:solidFill>
                <a:latin typeface="Meiryo" charset="-128"/>
                <a:ea typeface="Meiryo" charset="-128"/>
                <a:cs typeface="Meiryo" charset="-128"/>
              </a:rPr>
              <a:t>でネットワーク通信を制御</a:t>
            </a:r>
            <a:endParaRPr kumimoji="0" lang="en-US" dirty="0">
              <a:solidFill>
                <a:srgbClr val="000000"/>
              </a:solidFill>
              <a:latin typeface="Meiryo" charset="-128"/>
              <a:ea typeface="Meiryo" charset="-128"/>
              <a:cs typeface="Meiryo" charset="-128"/>
            </a:endParaRPr>
          </a:p>
          <a:p>
            <a:pPr marL="285750" indent="-285750" algn="just">
              <a:buFont typeface="Arial" charset="0"/>
              <a:buChar char="•"/>
            </a:pPr>
            <a:r>
              <a:rPr kumimoji="0" lang="ja-JP" altLang="en-US" dirty="0">
                <a:solidFill>
                  <a:srgbClr val="000000"/>
                </a:solidFill>
                <a:latin typeface="Meiryo" charset="-128"/>
                <a:ea typeface="Meiryo" charset="-128"/>
                <a:cs typeface="Meiryo" charset="-128"/>
              </a:rPr>
              <a:t>無線</a:t>
            </a:r>
            <a:r>
              <a:rPr kumimoji="0" lang="en-US" altLang="ja-JP" dirty="0">
                <a:solidFill>
                  <a:srgbClr val="000000"/>
                </a:solidFill>
                <a:latin typeface="Meiryo" charset="-128"/>
                <a:ea typeface="Meiryo" charset="-128"/>
                <a:cs typeface="Meiryo" charset="-128"/>
              </a:rPr>
              <a:t>LAN</a:t>
            </a:r>
            <a:r>
              <a:rPr kumimoji="0" lang="ja-JP" altLang="en-US" dirty="0">
                <a:solidFill>
                  <a:srgbClr val="000000"/>
                </a:solidFill>
                <a:latin typeface="Meiryo" charset="-128"/>
                <a:ea typeface="Meiryo" charset="-128"/>
                <a:cs typeface="Meiryo" charset="-128"/>
              </a:rPr>
              <a:t>や</a:t>
            </a:r>
            <a:r>
              <a:rPr kumimoji="0" lang="en-US" altLang="ja-JP" dirty="0">
                <a:solidFill>
                  <a:srgbClr val="000000"/>
                </a:solidFill>
                <a:latin typeface="Meiryo" charset="-128"/>
                <a:ea typeface="Meiryo" charset="-128"/>
                <a:cs typeface="Meiryo" charset="-128"/>
              </a:rPr>
              <a:t>VPN</a:t>
            </a:r>
            <a:r>
              <a:rPr kumimoji="0" lang="ja-JP" altLang="en-US" dirty="0">
                <a:solidFill>
                  <a:srgbClr val="000000"/>
                </a:solidFill>
                <a:latin typeface="Meiryo" charset="-128"/>
                <a:ea typeface="Meiryo" charset="-128"/>
                <a:cs typeface="Meiryo" charset="-128"/>
              </a:rPr>
              <a:t>の設定をプッシュ</a:t>
            </a:r>
            <a:endParaRPr kumimoji="0" lang="en-US" altLang="ja-JP" dirty="0">
              <a:solidFill>
                <a:srgbClr val="000000"/>
              </a:solidFill>
              <a:latin typeface="Meiryo" charset="-128"/>
              <a:ea typeface="Meiryo" charset="-128"/>
              <a:cs typeface="Meiryo" charset="-128"/>
            </a:endParaRPr>
          </a:p>
          <a:p>
            <a:pPr marL="285750" indent="-285750" algn="just">
              <a:buFont typeface="Arial" charset="0"/>
              <a:buChar char="•"/>
            </a:pPr>
            <a:r>
              <a:rPr kumimoji="0" lang="ja-JP" altLang="en-US" dirty="0">
                <a:solidFill>
                  <a:srgbClr val="000000"/>
                </a:solidFill>
                <a:latin typeface="Meiryo" charset="-128"/>
                <a:ea typeface="Meiryo" charset="-128"/>
                <a:cs typeface="Meiryo" charset="-128"/>
              </a:rPr>
              <a:t>無線</a:t>
            </a:r>
            <a:r>
              <a:rPr kumimoji="0" lang="en-US" altLang="ja-JP" dirty="0">
                <a:solidFill>
                  <a:srgbClr val="000000"/>
                </a:solidFill>
                <a:latin typeface="Meiryo" charset="-128"/>
                <a:ea typeface="Meiryo" charset="-128"/>
                <a:cs typeface="Meiryo" charset="-128"/>
              </a:rPr>
              <a:t>LAN</a:t>
            </a:r>
            <a:r>
              <a:rPr kumimoji="0" lang="ja-JP" altLang="en-US" dirty="0">
                <a:solidFill>
                  <a:srgbClr val="000000"/>
                </a:solidFill>
                <a:latin typeface="Meiryo" charset="-128"/>
                <a:ea typeface="Meiryo" charset="-128"/>
                <a:cs typeface="Meiryo" charset="-128"/>
              </a:rPr>
              <a:t>の証明書認証に</a:t>
            </a:r>
            <a:r>
              <a:rPr kumimoji="0" lang="en-US" altLang="ja-JP" dirty="0">
                <a:solidFill>
                  <a:srgbClr val="000000"/>
                </a:solidFill>
                <a:latin typeface="Meiryo" charset="-128"/>
                <a:ea typeface="Meiryo" charset="-128"/>
                <a:cs typeface="Meiryo" charset="-128"/>
              </a:rPr>
              <a:t>SM</a:t>
            </a:r>
            <a:r>
              <a:rPr kumimoji="0" lang="ja-JP" altLang="en-US" dirty="0">
                <a:solidFill>
                  <a:srgbClr val="000000"/>
                </a:solidFill>
                <a:latin typeface="Meiryo" charset="-128"/>
                <a:ea typeface="Meiryo" charset="-128"/>
                <a:cs typeface="Meiryo" charset="-128"/>
              </a:rPr>
              <a:t>を使用可能</a:t>
            </a:r>
            <a:endParaRPr kumimoji="0" lang="en-US" altLang="ja-JP" dirty="0">
              <a:solidFill>
                <a:srgbClr val="000000"/>
              </a:solidFill>
              <a:latin typeface="Meiryo" charset="-128"/>
              <a:ea typeface="Meiryo" charset="-128"/>
              <a:cs typeface="Meiryo" charset="-128"/>
            </a:endParaRPr>
          </a:p>
        </p:txBody>
      </p:sp>
      <p:pic>
        <p:nvPicPr>
          <p:cNvPr id="98" name="Shape 138"/>
          <p:cNvPicPr preferRelativeResize="0">
            <a:picLocks noChangeAspect="1"/>
          </p:cNvPicPr>
          <p:nvPr/>
        </p:nvPicPr>
        <p:blipFill rotWithShape="1">
          <a:blip r:embed="rId6" cstate="email">
            <a:alphaModFix/>
            <a:extLst>
              <a:ext uri="{28A0092B-C50C-407E-A947-70E740481C1C}">
                <a14:useLocalDpi xmlns:a14="http://schemas.microsoft.com/office/drawing/2010/main"/>
              </a:ext>
            </a:extLst>
          </a:blip>
          <a:srcRect/>
          <a:stretch/>
        </p:blipFill>
        <p:spPr>
          <a:xfrm>
            <a:off x="8376659" y="4475068"/>
            <a:ext cx="1251450" cy="1301400"/>
          </a:xfrm>
          <a:prstGeom prst="rect">
            <a:avLst/>
          </a:prstGeom>
          <a:noFill/>
          <a:ln>
            <a:noFill/>
          </a:ln>
        </p:spPr>
      </p:pic>
      <p:pic>
        <p:nvPicPr>
          <p:cNvPr id="99" name="Picture 9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80388" y="4241619"/>
            <a:ext cx="1143989" cy="770285"/>
          </a:xfrm>
          <a:prstGeom prst="rect">
            <a:avLst/>
          </a:prstGeom>
        </p:spPr>
      </p:pic>
      <p:pic>
        <p:nvPicPr>
          <p:cNvPr id="100" name="Picture 9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34085" y="5291501"/>
            <a:ext cx="1369185" cy="944661"/>
          </a:xfrm>
          <a:prstGeom prst="rect">
            <a:avLst/>
          </a:prstGeom>
        </p:spPr>
      </p:pic>
      <p:sp>
        <p:nvSpPr>
          <p:cNvPr id="102" name="Multiply 101"/>
          <p:cNvSpPr/>
          <p:nvPr/>
        </p:nvSpPr>
        <p:spPr>
          <a:xfrm>
            <a:off x="9755174" y="4804949"/>
            <a:ext cx="630000" cy="63000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solidFill>
                <a:srgbClr val="FFFFFF"/>
              </a:solidFill>
              <a:latin typeface="Meiryo" charset="-128"/>
              <a:ea typeface="Meiryo" charset="-128"/>
              <a:cs typeface="Meiryo" charset="-128"/>
            </a:endParaRPr>
          </a:p>
        </p:txBody>
      </p:sp>
      <p:sp>
        <p:nvSpPr>
          <p:cNvPr id="104" name="Rectangle 103"/>
          <p:cNvSpPr/>
          <p:nvPr/>
        </p:nvSpPr>
        <p:spPr>
          <a:xfrm>
            <a:off x="667107" y="1638709"/>
            <a:ext cx="3582032" cy="646331"/>
          </a:xfrm>
          <a:prstGeom prst="rect">
            <a:avLst/>
          </a:prstGeom>
        </p:spPr>
        <p:txBody>
          <a:bodyPr wrap="square">
            <a:spAutoFit/>
          </a:bodyPr>
          <a:lstStyle/>
          <a:p>
            <a:pPr marL="285750" indent="-285750" algn="just">
              <a:buFont typeface="Arial" charset="0"/>
              <a:buChar char="•"/>
            </a:pPr>
            <a:r>
              <a:rPr kumimoji="0" lang="en-US" altLang="ja-JP" dirty="0">
                <a:solidFill>
                  <a:srgbClr val="000000"/>
                </a:solidFill>
                <a:latin typeface="Meiryo" charset="-128"/>
                <a:ea typeface="Meiryo" charset="-128"/>
                <a:cs typeface="Meiryo" charset="-128"/>
              </a:rPr>
              <a:t>AP</a:t>
            </a:r>
            <a:r>
              <a:rPr kumimoji="0" lang="ja-JP" altLang="en-US" dirty="0">
                <a:solidFill>
                  <a:srgbClr val="000000"/>
                </a:solidFill>
                <a:latin typeface="Meiryo" charset="-128"/>
                <a:ea typeface="Meiryo" charset="-128"/>
                <a:cs typeface="Meiryo" charset="-128"/>
              </a:rPr>
              <a:t>やスイッチと同じ管理</a:t>
            </a:r>
            <a:endParaRPr kumimoji="0" lang="en-US" altLang="ja-JP" dirty="0">
              <a:solidFill>
                <a:srgbClr val="000000"/>
              </a:solidFill>
              <a:latin typeface="Meiryo" charset="-128"/>
              <a:ea typeface="Meiryo" charset="-128"/>
              <a:cs typeface="Meiryo" charset="-128"/>
            </a:endParaRPr>
          </a:p>
          <a:p>
            <a:pPr marL="285750" indent="-285750" algn="just">
              <a:buFont typeface="Arial" charset="0"/>
              <a:buChar char="•"/>
            </a:pPr>
            <a:r>
              <a:rPr kumimoji="0" lang="ja-JP" altLang="en-US" dirty="0">
                <a:solidFill>
                  <a:srgbClr val="000000"/>
                </a:solidFill>
                <a:latin typeface="Meiryo" charset="-128"/>
                <a:ea typeface="Meiryo" charset="-128"/>
                <a:cs typeface="Meiryo" charset="-128"/>
              </a:rPr>
              <a:t>設定も他と同様にシンプル</a:t>
            </a:r>
          </a:p>
        </p:txBody>
      </p:sp>
      <p:pic>
        <p:nvPicPr>
          <p:cNvPr id="107" name="Picture 10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89290" y="4108884"/>
            <a:ext cx="2852086" cy="1969481"/>
          </a:xfrm>
          <a:prstGeom prst="rect">
            <a:avLst/>
          </a:prstGeom>
        </p:spPr>
      </p:pic>
      <p:pic>
        <p:nvPicPr>
          <p:cNvPr id="4" name="図 3">
            <a:extLst>
              <a:ext uri="{FF2B5EF4-FFF2-40B4-BE49-F238E27FC236}">
                <a16:creationId xmlns:a16="http://schemas.microsoft.com/office/drawing/2014/main" id="{80BE1F3E-D358-4B4E-B9B7-98AFAFE99C19}"/>
              </a:ext>
            </a:extLst>
          </p:cNvPr>
          <p:cNvPicPr>
            <a:picLocks noChangeAspect="1"/>
          </p:cNvPicPr>
          <p:nvPr/>
        </p:nvPicPr>
        <p:blipFill>
          <a:blip r:embed="rId10"/>
          <a:stretch>
            <a:fillRect/>
          </a:stretch>
        </p:blipFill>
        <p:spPr>
          <a:xfrm>
            <a:off x="669887" y="2341226"/>
            <a:ext cx="3271881" cy="1603599"/>
          </a:xfrm>
          <a:prstGeom prst="rect">
            <a:avLst/>
          </a:prstGeom>
        </p:spPr>
      </p:pic>
    </p:spTree>
    <p:extLst>
      <p:ext uri="{BB962C8B-B14F-4D97-AF65-F5344CB8AC3E}">
        <p14:creationId xmlns:p14="http://schemas.microsoft.com/office/powerpoint/2010/main" val="159406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5097" y="103983"/>
            <a:ext cx="10515600" cy="488950"/>
          </a:xfrm>
        </p:spPr>
        <p:txBody>
          <a:bodyPr>
            <a:normAutofit fontScale="90000"/>
          </a:bodyPr>
          <a:lstStyle/>
          <a:p>
            <a:r>
              <a:rPr lang="en-US" altLang="ja-JP" dirty="0"/>
              <a:t>Cisco Meraki</a:t>
            </a:r>
            <a:r>
              <a:rPr lang="ja-JP" altLang="en-US" dirty="0"/>
              <a:t> </a:t>
            </a:r>
            <a:r>
              <a:rPr lang="en-US" altLang="ja-JP" dirty="0"/>
              <a:t>MV</a:t>
            </a:r>
            <a:r>
              <a:rPr lang="ja-JP" altLang="en-US" dirty="0"/>
              <a:t> （スマートカメラ）</a:t>
            </a:r>
            <a:endParaRPr lang="en-US" dirty="0"/>
          </a:p>
        </p:txBody>
      </p:sp>
      <p:sp>
        <p:nvSpPr>
          <p:cNvPr id="4" name="Rectangle 3"/>
          <p:cNvSpPr/>
          <p:nvPr/>
        </p:nvSpPr>
        <p:spPr>
          <a:xfrm>
            <a:off x="497543" y="1559860"/>
            <a:ext cx="3738283" cy="4639235"/>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kumimoji="0" lang="ja-JP" altLang="en-US" dirty="0">
                <a:solidFill>
                  <a:srgbClr val="000000"/>
                </a:solidFill>
                <a:latin typeface="Meiryo" charset="-128"/>
                <a:ea typeface="Meiryo" charset="-128"/>
                <a:cs typeface="Meiryo" charset="-128"/>
              </a:rPr>
              <a:t>カメラをネットワークに接続するだけで今すぐ利用可能</a:t>
            </a:r>
            <a:endParaRPr kumimoji="0" lang="en-US" altLang="ja-JP" dirty="0">
              <a:solidFill>
                <a:srgbClr val="000000"/>
              </a:solidFill>
              <a:latin typeface="Meiryo" charset="-128"/>
              <a:ea typeface="Meiryo" charset="-128"/>
              <a:cs typeface="Meiryo" charset="-128"/>
            </a:endParaRPr>
          </a:p>
          <a:p>
            <a:pPr algn="just"/>
            <a:r>
              <a:rPr kumimoji="0" lang="ja-JP" altLang="en-US" dirty="0">
                <a:solidFill>
                  <a:srgbClr val="000000"/>
                </a:solidFill>
                <a:latin typeface="Meiryo" charset="-128"/>
                <a:ea typeface="Meiryo" charset="-128"/>
                <a:cs typeface="Meiryo" charset="-128"/>
              </a:rPr>
              <a:t>カメラ増設時も必要な箇所、拠点にカメラを設置するだけ！</a:t>
            </a:r>
            <a:endParaRPr kumimoji="0" lang="en-US" dirty="0">
              <a:solidFill>
                <a:srgbClr val="000000"/>
              </a:solidFill>
              <a:latin typeface="Meiryo" charset="-128"/>
              <a:ea typeface="Meiryo" charset="-128"/>
              <a:cs typeface="Meiryo" charset="-128"/>
            </a:endParaRPr>
          </a:p>
        </p:txBody>
      </p:sp>
      <p:sp>
        <p:nvSpPr>
          <p:cNvPr id="5" name="Rectangle 4"/>
          <p:cNvSpPr/>
          <p:nvPr/>
        </p:nvSpPr>
        <p:spPr>
          <a:xfrm>
            <a:off x="4346136" y="1559860"/>
            <a:ext cx="3738283" cy="4639235"/>
          </a:xfrm>
          <a:prstGeom prst="rect">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kumimoji="0" lang="en-US" altLang="ja-JP" dirty="0">
              <a:solidFill>
                <a:srgbClr val="000000"/>
              </a:solidFill>
              <a:latin typeface="Meiryo" charset="-128"/>
              <a:ea typeface="Meiryo" charset="-128"/>
              <a:cs typeface="Meiryo" charset="-128"/>
            </a:endParaRPr>
          </a:p>
        </p:txBody>
      </p:sp>
      <p:sp>
        <p:nvSpPr>
          <p:cNvPr id="6" name="Rectangle 5"/>
          <p:cNvSpPr/>
          <p:nvPr/>
        </p:nvSpPr>
        <p:spPr>
          <a:xfrm>
            <a:off x="8194730" y="1559860"/>
            <a:ext cx="3738283" cy="4639235"/>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buFont typeface="Arial" charset="0"/>
              <a:buChar char="•"/>
            </a:pPr>
            <a:endParaRPr kumimoji="0" lang="en-US" altLang="ja-JP" b="1" dirty="0">
              <a:solidFill>
                <a:srgbClr val="000000"/>
              </a:solidFill>
              <a:latin typeface="Meiryo" charset="-128"/>
              <a:ea typeface="Meiryo" charset="-128"/>
              <a:cs typeface="Meiryo" charset="-128"/>
            </a:endParaRPr>
          </a:p>
        </p:txBody>
      </p:sp>
      <p:sp>
        <p:nvSpPr>
          <p:cNvPr id="7" name="Rectangle 6"/>
          <p:cNvSpPr/>
          <p:nvPr/>
        </p:nvSpPr>
        <p:spPr>
          <a:xfrm>
            <a:off x="497543" y="752989"/>
            <a:ext cx="3738283" cy="7396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ja-JP" altLang="en-US" sz="2700" b="1" dirty="0">
                <a:solidFill>
                  <a:srgbClr val="FFFFFF"/>
                </a:solidFill>
                <a:latin typeface="Meiryo" charset="-128"/>
                <a:ea typeface="Meiryo" charset="-128"/>
                <a:cs typeface="Meiryo" charset="-128"/>
              </a:rPr>
              <a:t>柔軟性</a:t>
            </a:r>
            <a:endParaRPr kumimoji="0" lang="en-US" altLang="ja-JP" sz="2700" b="1" dirty="0">
              <a:solidFill>
                <a:srgbClr val="FFFFFF"/>
              </a:solidFill>
              <a:latin typeface="Meiryo" charset="-128"/>
              <a:ea typeface="Meiryo" charset="-128"/>
              <a:cs typeface="Meiryo" charset="-128"/>
            </a:endParaRPr>
          </a:p>
          <a:p>
            <a:pPr algn="ctr"/>
            <a:r>
              <a:rPr kumimoji="0" lang="ja-JP" altLang="en-US" sz="2000" b="1" dirty="0">
                <a:solidFill>
                  <a:srgbClr val="FFFFFF"/>
                </a:solidFill>
                <a:latin typeface="Meiryo" charset="-128"/>
                <a:ea typeface="Meiryo" charset="-128"/>
                <a:cs typeface="Meiryo" charset="-128"/>
              </a:rPr>
              <a:t>導入管理がとにかく簡単！</a:t>
            </a:r>
            <a:endParaRPr kumimoji="0" lang="en-US" sz="2000" b="1" dirty="0">
              <a:solidFill>
                <a:srgbClr val="FFFFFF"/>
              </a:solidFill>
              <a:latin typeface="Meiryo" charset="-128"/>
              <a:ea typeface="Meiryo" charset="-128"/>
              <a:cs typeface="Meiryo" charset="-128"/>
            </a:endParaRPr>
          </a:p>
        </p:txBody>
      </p:sp>
      <p:sp>
        <p:nvSpPr>
          <p:cNvPr id="8" name="Rectangle 7"/>
          <p:cNvSpPr/>
          <p:nvPr/>
        </p:nvSpPr>
        <p:spPr>
          <a:xfrm>
            <a:off x="4346136" y="752989"/>
            <a:ext cx="3738283" cy="7396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ja-JP" altLang="en-US" sz="2700" b="1" dirty="0">
                <a:solidFill>
                  <a:srgbClr val="FFFFFF"/>
                </a:solidFill>
                <a:latin typeface="Meiryo" charset="-128"/>
                <a:ea typeface="Meiryo" charset="-128"/>
                <a:cs typeface="Meiryo" charset="-128"/>
              </a:rPr>
              <a:t>セキュリティ</a:t>
            </a:r>
            <a:endParaRPr kumimoji="0" lang="en-US" altLang="ja-JP" sz="2700" b="1" dirty="0">
              <a:solidFill>
                <a:srgbClr val="FFFFFF"/>
              </a:solidFill>
              <a:latin typeface="Meiryo" charset="-128"/>
              <a:ea typeface="Meiryo" charset="-128"/>
              <a:cs typeface="Meiryo" charset="-128"/>
            </a:endParaRPr>
          </a:p>
          <a:p>
            <a:pPr algn="ctr"/>
            <a:r>
              <a:rPr kumimoji="0" lang="ja-JP" altLang="en-US" sz="2000" b="1" dirty="0">
                <a:solidFill>
                  <a:srgbClr val="FFFFFF"/>
                </a:solidFill>
                <a:latin typeface="Meiryo" charset="-128"/>
                <a:ea typeface="Meiryo" charset="-128"/>
                <a:cs typeface="Meiryo" charset="-128"/>
              </a:rPr>
              <a:t>クラウド管理でセキュア！</a:t>
            </a:r>
            <a:endParaRPr kumimoji="0" lang="en-US" sz="2000" b="1" dirty="0">
              <a:solidFill>
                <a:srgbClr val="FFFFFF"/>
              </a:solidFill>
              <a:latin typeface="Meiryo" charset="-128"/>
              <a:ea typeface="Meiryo" charset="-128"/>
              <a:cs typeface="Meiryo" charset="-128"/>
            </a:endParaRPr>
          </a:p>
        </p:txBody>
      </p:sp>
      <p:sp>
        <p:nvSpPr>
          <p:cNvPr id="9" name="Rectangle 8"/>
          <p:cNvSpPr/>
          <p:nvPr/>
        </p:nvSpPr>
        <p:spPr>
          <a:xfrm>
            <a:off x="8194730" y="752989"/>
            <a:ext cx="3738283" cy="739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ja-JP" altLang="en-US" sz="2700" b="1" dirty="0">
                <a:solidFill>
                  <a:srgbClr val="FFFFFF"/>
                </a:solidFill>
                <a:latin typeface="Meiryo" charset="-128"/>
                <a:ea typeface="Meiryo" charset="-128"/>
                <a:cs typeface="Meiryo" charset="-128"/>
              </a:rPr>
              <a:t>付加価値</a:t>
            </a:r>
            <a:endParaRPr kumimoji="0" lang="en-US" altLang="ja-JP" sz="2700" b="1" dirty="0">
              <a:solidFill>
                <a:srgbClr val="FFFFFF"/>
              </a:solidFill>
              <a:latin typeface="Meiryo" charset="-128"/>
              <a:ea typeface="Meiryo" charset="-128"/>
              <a:cs typeface="Meiryo" charset="-128"/>
            </a:endParaRPr>
          </a:p>
          <a:p>
            <a:pPr algn="ctr"/>
            <a:r>
              <a:rPr kumimoji="0" lang="ja-JP" altLang="en-US" sz="2000" b="1" dirty="0">
                <a:solidFill>
                  <a:srgbClr val="FFFFFF"/>
                </a:solidFill>
                <a:latin typeface="Meiryo" charset="-128"/>
                <a:ea typeface="Meiryo" charset="-128"/>
                <a:cs typeface="Meiryo" charset="-128"/>
              </a:rPr>
              <a:t>カメラだけでも高機能！</a:t>
            </a:r>
            <a:endParaRPr kumimoji="0" lang="en-US" sz="2000" b="1" dirty="0">
              <a:solidFill>
                <a:srgbClr val="FFFFFF"/>
              </a:solidFill>
              <a:latin typeface="Meiryo" charset="-128"/>
              <a:ea typeface="Meiryo" charset="-128"/>
              <a:cs typeface="Meiryo" charset="-128"/>
            </a:endParaRPr>
          </a:p>
        </p:txBody>
      </p: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b="-742"/>
          <a:stretch/>
        </p:blipFill>
        <p:spPr>
          <a:xfrm>
            <a:off x="5146779" y="2554947"/>
            <a:ext cx="2136994" cy="2136994"/>
          </a:xfrm>
          <a:prstGeom prst="ellipse">
            <a:avLst/>
          </a:prstGeom>
          <a:effectLst>
            <a:outerShdw blurRad="50800" dist="76200" dir="2700000" algn="tl" rotWithShape="0">
              <a:schemeClr val="tx1">
                <a:alpha val="40000"/>
              </a:schemeClr>
            </a:outerShdw>
          </a:effectLst>
        </p:spPr>
      </p:pic>
      <p:pic>
        <p:nvPicPr>
          <p:cNvPr id="11" name="Picture 10"/>
          <p:cNvPicPr>
            <a:picLocks noChangeAspect="1"/>
          </p:cNvPicPr>
          <p:nvPr/>
        </p:nvPicPr>
        <p:blipFill>
          <a:blip r:embed="rId4"/>
          <a:stretch>
            <a:fillRect/>
          </a:stretch>
        </p:blipFill>
        <p:spPr>
          <a:xfrm>
            <a:off x="1544022" y="3066459"/>
            <a:ext cx="1562158" cy="968538"/>
          </a:xfrm>
          <a:prstGeom prst="rect">
            <a:avLst/>
          </a:prstGeom>
        </p:spPr>
      </p:pic>
      <p:sp>
        <p:nvSpPr>
          <p:cNvPr id="12" name="Right Arrow 11"/>
          <p:cNvSpPr/>
          <p:nvPr/>
        </p:nvSpPr>
        <p:spPr>
          <a:xfrm>
            <a:off x="1637606" y="5246349"/>
            <a:ext cx="305456" cy="3810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solidFill>
                <a:srgbClr val="FFFFFF"/>
              </a:solidFill>
              <a:latin typeface="Meiryo" charset="-128"/>
              <a:ea typeface="Meiryo" charset="-128"/>
              <a:cs typeface="Meiryo" charset="-128"/>
            </a:endParaRPr>
          </a:p>
        </p:txBody>
      </p:sp>
      <p:sp>
        <p:nvSpPr>
          <p:cNvPr id="13" name="TextBox 12"/>
          <p:cNvSpPr txBox="1"/>
          <p:nvPr/>
        </p:nvSpPr>
        <p:spPr>
          <a:xfrm>
            <a:off x="1068549" y="5928091"/>
            <a:ext cx="3026616" cy="276999"/>
          </a:xfrm>
          <a:prstGeom prst="rect">
            <a:avLst/>
          </a:prstGeom>
          <a:noFill/>
        </p:spPr>
        <p:txBody>
          <a:bodyPr wrap="square" rtlCol="0">
            <a:spAutoFit/>
          </a:bodyPr>
          <a:lstStyle/>
          <a:p>
            <a:pPr algn="just"/>
            <a:r>
              <a:rPr kumimoji="0" lang="ja-JP" altLang="en-US" sz="1200" dirty="0">
                <a:solidFill>
                  <a:srgbClr val="000000"/>
                </a:solidFill>
                <a:latin typeface="Meiryo" charset="-128"/>
                <a:ea typeface="Meiryo" charset="-128"/>
                <a:cs typeface="Meiryo" charset="-128"/>
              </a:rPr>
              <a:t>設計に必要なのはカメラの台数のみ！</a:t>
            </a:r>
            <a:endParaRPr kumimoji="0" lang="en-US" altLang="ja-JP" sz="1200" dirty="0">
              <a:solidFill>
                <a:srgbClr val="000000"/>
              </a:solidFill>
              <a:latin typeface="Meiryo" charset="-128"/>
              <a:ea typeface="Meiryo" charset="-128"/>
              <a:cs typeface="Meiryo" charset="-128"/>
            </a:endParaRPr>
          </a:p>
        </p:txBody>
      </p:sp>
      <p:cxnSp>
        <p:nvCxnSpPr>
          <p:cNvPr id="14" name="Straight Connector 13"/>
          <p:cNvCxnSpPr/>
          <p:nvPr/>
        </p:nvCxnSpPr>
        <p:spPr>
          <a:xfrm flipH="1">
            <a:off x="1106643" y="4034998"/>
            <a:ext cx="969820" cy="852019"/>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sp>
        <p:nvSpPr>
          <p:cNvPr id="15" name="Left Brace 14"/>
          <p:cNvSpPr/>
          <p:nvPr/>
        </p:nvSpPr>
        <p:spPr>
          <a:xfrm rot="5400000">
            <a:off x="2935310" y="3740139"/>
            <a:ext cx="251504" cy="2068206"/>
          </a:xfrm>
          <a:prstGeom prst="leftBrace">
            <a:avLst>
              <a:gd name="adj1" fmla="val 5566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srgbClr val="A5A5A5"/>
              </a:solidFill>
              <a:latin typeface="Proxima Nova"/>
            </a:endParaRPr>
          </a:p>
        </p:txBody>
      </p:sp>
      <p:pic>
        <p:nvPicPr>
          <p:cNvPr id="17" name="Picture 16" descr="Tilted Spencer.8.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5780" y="4932227"/>
            <a:ext cx="863591" cy="628247"/>
          </a:xfrm>
          <a:prstGeom prst="rect">
            <a:avLst/>
          </a:prstGeom>
        </p:spPr>
      </p:pic>
      <p:cxnSp>
        <p:nvCxnSpPr>
          <p:cNvPr id="19" name="Straight Connector 18"/>
          <p:cNvCxnSpPr/>
          <p:nvPr/>
        </p:nvCxnSpPr>
        <p:spPr>
          <a:xfrm>
            <a:off x="2486002" y="4034997"/>
            <a:ext cx="575060" cy="613494"/>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54673" y="4101452"/>
            <a:ext cx="2115046" cy="461665"/>
          </a:xfrm>
          <a:prstGeom prst="rect">
            <a:avLst/>
          </a:prstGeom>
          <a:noFill/>
        </p:spPr>
        <p:txBody>
          <a:bodyPr wrap="square" rtlCol="0">
            <a:spAutoFit/>
          </a:bodyPr>
          <a:lstStyle/>
          <a:p>
            <a:pPr algn="ctr"/>
            <a:r>
              <a:rPr kumimoji="0" lang="ja-JP" altLang="en-US" sz="1200">
                <a:solidFill>
                  <a:srgbClr val="000000"/>
                </a:solidFill>
                <a:latin typeface="Meiryo" charset="-128"/>
                <a:ea typeface="Meiryo" charset="-128"/>
                <a:cs typeface="Meiryo" charset="-128"/>
              </a:rPr>
              <a:t>カメラの</a:t>
            </a:r>
            <a:r>
              <a:rPr kumimoji="0" lang="ja-JP" altLang="en-US" sz="1200" dirty="0">
                <a:solidFill>
                  <a:srgbClr val="000000"/>
                </a:solidFill>
                <a:latin typeface="Meiryo" charset="-128"/>
                <a:ea typeface="Meiryo" charset="-128"/>
                <a:cs typeface="Meiryo" charset="-128"/>
              </a:rPr>
              <a:t>台数に関係なく</a:t>
            </a:r>
            <a:endParaRPr kumimoji="0" lang="en-US" altLang="ja-JP" sz="1200" dirty="0">
              <a:solidFill>
                <a:srgbClr val="000000"/>
              </a:solidFill>
              <a:latin typeface="Meiryo" charset="-128"/>
              <a:ea typeface="Meiryo" charset="-128"/>
              <a:cs typeface="Meiryo" charset="-128"/>
            </a:endParaRPr>
          </a:p>
          <a:p>
            <a:pPr algn="ctr"/>
            <a:r>
              <a:rPr kumimoji="0" lang="ja-JP" altLang="en-US" sz="1200" dirty="0">
                <a:solidFill>
                  <a:srgbClr val="000000"/>
                </a:solidFill>
                <a:latin typeface="Meiryo" charset="-128"/>
                <a:ea typeface="Meiryo" charset="-128"/>
                <a:cs typeface="Meiryo" charset="-128"/>
              </a:rPr>
              <a:t>同じクラウドで管理</a:t>
            </a:r>
            <a:endParaRPr kumimoji="0" lang="en-US" altLang="ja-JP" sz="1200" dirty="0">
              <a:solidFill>
                <a:srgbClr val="000000"/>
              </a:solidFill>
              <a:latin typeface="Meiryo" charset="-128"/>
              <a:ea typeface="Meiryo" charset="-128"/>
              <a:cs typeface="Meiryo" charset="-128"/>
            </a:endParaRPr>
          </a:p>
        </p:txBody>
      </p:sp>
      <p:pic>
        <p:nvPicPr>
          <p:cNvPr id="52" name="Picture 51"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43535" y="4850053"/>
            <a:ext cx="498664" cy="362769"/>
          </a:xfrm>
          <a:prstGeom prst="rect">
            <a:avLst/>
          </a:prstGeom>
        </p:spPr>
      </p:pic>
      <p:pic>
        <p:nvPicPr>
          <p:cNvPr id="70" name="Picture 69"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46583" y="5090845"/>
            <a:ext cx="498664" cy="362769"/>
          </a:xfrm>
          <a:prstGeom prst="rect">
            <a:avLst/>
          </a:prstGeom>
        </p:spPr>
      </p:pic>
      <p:pic>
        <p:nvPicPr>
          <p:cNvPr id="72" name="Picture 71"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49631" y="5313349"/>
            <a:ext cx="498664" cy="362769"/>
          </a:xfrm>
          <a:prstGeom prst="rect">
            <a:avLst/>
          </a:prstGeom>
        </p:spPr>
      </p:pic>
      <p:pic>
        <p:nvPicPr>
          <p:cNvPr id="73" name="Picture 72"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52679" y="5535853"/>
            <a:ext cx="498664" cy="362769"/>
          </a:xfrm>
          <a:prstGeom prst="rect">
            <a:avLst/>
          </a:prstGeom>
        </p:spPr>
      </p:pic>
      <p:pic>
        <p:nvPicPr>
          <p:cNvPr id="74" name="Picture 73"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75767" y="4853101"/>
            <a:ext cx="498664" cy="362769"/>
          </a:xfrm>
          <a:prstGeom prst="rect">
            <a:avLst/>
          </a:prstGeom>
        </p:spPr>
      </p:pic>
      <p:pic>
        <p:nvPicPr>
          <p:cNvPr id="75" name="Picture 74"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78815" y="5093893"/>
            <a:ext cx="498664" cy="362769"/>
          </a:xfrm>
          <a:prstGeom prst="rect">
            <a:avLst/>
          </a:prstGeom>
        </p:spPr>
      </p:pic>
      <p:pic>
        <p:nvPicPr>
          <p:cNvPr id="76" name="Picture 75"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1863" y="5316397"/>
            <a:ext cx="498664" cy="362769"/>
          </a:xfrm>
          <a:prstGeom prst="rect">
            <a:avLst/>
          </a:prstGeom>
        </p:spPr>
      </p:pic>
      <p:pic>
        <p:nvPicPr>
          <p:cNvPr id="77" name="Picture 76"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4911" y="5538901"/>
            <a:ext cx="498664" cy="362769"/>
          </a:xfrm>
          <a:prstGeom prst="rect">
            <a:avLst/>
          </a:prstGeom>
        </p:spPr>
      </p:pic>
      <p:pic>
        <p:nvPicPr>
          <p:cNvPr id="78" name="Picture 77"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68375" y="4853101"/>
            <a:ext cx="498664" cy="362769"/>
          </a:xfrm>
          <a:prstGeom prst="rect">
            <a:avLst/>
          </a:prstGeom>
        </p:spPr>
      </p:pic>
      <p:pic>
        <p:nvPicPr>
          <p:cNvPr id="79" name="Picture 78"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71423" y="5093893"/>
            <a:ext cx="498664" cy="362769"/>
          </a:xfrm>
          <a:prstGeom prst="rect">
            <a:avLst/>
          </a:prstGeom>
        </p:spPr>
      </p:pic>
      <p:pic>
        <p:nvPicPr>
          <p:cNvPr id="80" name="Picture 79"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74471" y="5316397"/>
            <a:ext cx="498664" cy="362769"/>
          </a:xfrm>
          <a:prstGeom prst="rect">
            <a:avLst/>
          </a:prstGeom>
        </p:spPr>
      </p:pic>
      <p:pic>
        <p:nvPicPr>
          <p:cNvPr id="81" name="Picture 80"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77519" y="5538901"/>
            <a:ext cx="498664" cy="362769"/>
          </a:xfrm>
          <a:prstGeom prst="rect">
            <a:avLst/>
          </a:prstGeom>
        </p:spPr>
      </p:pic>
      <p:pic>
        <p:nvPicPr>
          <p:cNvPr id="82" name="Picture 81"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97559" y="4834813"/>
            <a:ext cx="498664" cy="362769"/>
          </a:xfrm>
          <a:prstGeom prst="rect">
            <a:avLst/>
          </a:prstGeom>
        </p:spPr>
      </p:pic>
      <p:pic>
        <p:nvPicPr>
          <p:cNvPr id="83" name="Picture 82"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00607" y="5075605"/>
            <a:ext cx="498664" cy="362769"/>
          </a:xfrm>
          <a:prstGeom prst="rect">
            <a:avLst/>
          </a:prstGeom>
        </p:spPr>
      </p:pic>
      <p:pic>
        <p:nvPicPr>
          <p:cNvPr id="84" name="Picture 83"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03655" y="5298109"/>
            <a:ext cx="498664" cy="362769"/>
          </a:xfrm>
          <a:prstGeom prst="rect">
            <a:avLst/>
          </a:prstGeom>
        </p:spPr>
      </p:pic>
      <p:pic>
        <p:nvPicPr>
          <p:cNvPr id="85" name="Picture 84"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06703" y="5520613"/>
            <a:ext cx="498664" cy="362769"/>
          </a:xfrm>
          <a:prstGeom prst="rect">
            <a:avLst/>
          </a:prstGeom>
        </p:spPr>
      </p:pic>
      <p:pic>
        <p:nvPicPr>
          <p:cNvPr id="86" name="Picture 85"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90167" y="4834813"/>
            <a:ext cx="498664" cy="362769"/>
          </a:xfrm>
          <a:prstGeom prst="rect">
            <a:avLst/>
          </a:prstGeom>
        </p:spPr>
      </p:pic>
      <p:pic>
        <p:nvPicPr>
          <p:cNvPr id="87" name="Picture 86"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93215" y="5075605"/>
            <a:ext cx="498664" cy="362769"/>
          </a:xfrm>
          <a:prstGeom prst="rect">
            <a:avLst/>
          </a:prstGeom>
        </p:spPr>
      </p:pic>
      <p:pic>
        <p:nvPicPr>
          <p:cNvPr id="88" name="Picture 87"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96263" y="5298109"/>
            <a:ext cx="498664" cy="362769"/>
          </a:xfrm>
          <a:prstGeom prst="rect">
            <a:avLst/>
          </a:prstGeom>
        </p:spPr>
      </p:pic>
      <p:pic>
        <p:nvPicPr>
          <p:cNvPr id="89" name="Picture 88"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99311" y="5520613"/>
            <a:ext cx="498664" cy="362769"/>
          </a:xfrm>
          <a:prstGeom prst="rect">
            <a:avLst/>
          </a:prstGeom>
        </p:spPr>
      </p:pic>
      <p:pic>
        <p:nvPicPr>
          <p:cNvPr id="90" name="Picture 89"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19351" y="4834813"/>
            <a:ext cx="498664" cy="362769"/>
          </a:xfrm>
          <a:prstGeom prst="rect">
            <a:avLst/>
          </a:prstGeom>
        </p:spPr>
      </p:pic>
      <p:pic>
        <p:nvPicPr>
          <p:cNvPr id="91" name="Picture 90"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22399" y="5075605"/>
            <a:ext cx="498664" cy="362769"/>
          </a:xfrm>
          <a:prstGeom prst="rect">
            <a:avLst/>
          </a:prstGeom>
        </p:spPr>
      </p:pic>
      <p:pic>
        <p:nvPicPr>
          <p:cNvPr id="92" name="Picture 91"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25447" y="5298109"/>
            <a:ext cx="498664" cy="362769"/>
          </a:xfrm>
          <a:prstGeom prst="rect">
            <a:avLst/>
          </a:prstGeom>
        </p:spPr>
      </p:pic>
      <p:pic>
        <p:nvPicPr>
          <p:cNvPr id="93" name="Picture 92" descr="Tilted Spencer.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28495" y="5520613"/>
            <a:ext cx="498664" cy="362769"/>
          </a:xfrm>
          <a:prstGeom prst="rect">
            <a:avLst/>
          </a:prstGeom>
        </p:spPr>
      </p:pic>
      <p:sp>
        <p:nvSpPr>
          <p:cNvPr id="94" name="Rectangle 93"/>
          <p:cNvSpPr/>
          <p:nvPr/>
        </p:nvSpPr>
        <p:spPr>
          <a:xfrm>
            <a:off x="4502386" y="1748560"/>
            <a:ext cx="3582032" cy="646331"/>
          </a:xfrm>
          <a:prstGeom prst="rect">
            <a:avLst/>
          </a:prstGeom>
        </p:spPr>
        <p:txBody>
          <a:bodyPr wrap="square">
            <a:spAutoFit/>
          </a:bodyPr>
          <a:lstStyle/>
          <a:p>
            <a:pPr algn="just"/>
            <a:r>
              <a:rPr kumimoji="0" lang="ja-JP" altLang="en-US" b="1" dirty="0">
                <a:solidFill>
                  <a:srgbClr val="000000"/>
                </a:solidFill>
                <a:latin typeface="Meiryo" charset="-128"/>
                <a:ea typeface="Meiryo" charset="-128"/>
                <a:cs typeface="Meiryo" charset="-128"/>
              </a:rPr>
              <a:t>管理画面へのアクセスは</a:t>
            </a:r>
            <a:endParaRPr kumimoji="0" lang="en-US" altLang="ja-JP" b="1" dirty="0">
              <a:solidFill>
                <a:srgbClr val="000000"/>
              </a:solidFill>
              <a:latin typeface="Meiryo" charset="-128"/>
              <a:ea typeface="Meiryo" charset="-128"/>
              <a:cs typeface="Meiryo" charset="-128"/>
            </a:endParaRPr>
          </a:p>
          <a:p>
            <a:pPr algn="just"/>
            <a:r>
              <a:rPr kumimoji="0" lang="ja-JP" altLang="en-US" b="1" dirty="0">
                <a:solidFill>
                  <a:srgbClr val="000000"/>
                </a:solidFill>
                <a:latin typeface="Meiryo" charset="-128"/>
                <a:ea typeface="Meiryo" charset="-128"/>
                <a:cs typeface="Meiryo" charset="-128"/>
              </a:rPr>
              <a:t>２要素認証</a:t>
            </a:r>
          </a:p>
        </p:txBody>
      </p:sp>
      <p:sp>
        <p:nvSpPr>
          <p:cNvPr id="95" name="Rectangle 94"/>
          <p:cNvSpPr/>
          <p:nvPr/>
        </p:nvSpPr>
        <p:spPr>
          <a:xfrm>
            <a:off x="4484633" y="5117336"/>
            <a:ext cx="3582032" cy="646331"/>
          </a:xfrm>
          <a:prstGeom prst="rect">
            <a:avLst/>
          </a:prstGeom>
        </p:spPr>
        <p:txBody>
          <a:bodyPr wrap="square">
            <a:spAutoFit/>
          </a:bodyPr>
          <a:lstStyle/>
          <a:p>
            <a:pPr algn="just"/>
            <a:r>
              <a:rPr kumimoji="0" lang="ja-JP" altLang="en-US" b="1" dirty="0">
                <a:solidFill>
                  <a:srgbClr val="000000"/>
                </a:solidFill>
                <a:latin typeface="Meiryo" charset="-128"/>
                <a:ea typeface="Meiryo" charset="-128"/>
                <a:cs typeface="Meiryo" charset="-128"/>
              </a:rPr>
              <a:t>ファームウェアはクラウドから</a:t>
            </a:r>
            <a:endParaRPr kumimoji="0" lang="en-US" altLang="ja-JP" b="1" dirty="0">
              <a:solidFill>
                <a:srgbClr val="000000"/>
              </a:solidFill>
              <a:latin typeface="Meiryo" charset="-128"/>
              <a:ea typeface="Meiryo" charset="-128"/>
              <a:cs typeface="Meiryo" charset="-128"/>
            </a:endParaRPr>
          </a:p>
          <a:p>
            <a:pPr algn="just"/>
            <a:r>
              <a:rPr kumimoji="0" lang="ja-JP" altLang="en-US" b="1" dirty="0">
                <a:solidFill>
                  <a:srgbClr val="000000"/>
                </a:solidFill>
                <a:latin typeface="Meiryo" charset="-128"/>
                <a:ea typeface="Meiryo" charset="-128"/>
                <a:cs typeface="Meiryo" charset="-128"/>
              </a:rPr>
              <a:t>常に最新にアップデート可能</a:t>
            </a:r>
          </a:p>
        </p:txBody>
      </p:sp>
      <p:pic>
        <p:nvPicPr>
          <p:cNvPr id="96" name="Picture 95" descr="motion-detection.ai"/>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355546" y="2664802"/>
            <a:ext cx="1636906" cy="1531103"/>
          </a:xfrm>
          <a:prstGeom prst="rect">
            <a:avLst/>
          </a:prstGeom>
        </p:spPr>
      </p:pic>
      <p:pic>
        <p:nvPicPr>
          <p:cNvPr id="97" name="Picture 96" descr="motion-detection.ai"/>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206002" y="2621717"/>
            <a:ext cx="1706303" cy="1588263"/>
          </a:xfrm>
          <a:prstGeom prst="rect">
            <a:avLst/>
          </a:prstGeom>
        </p:spPr>
      </p:pic>
      <p:sp>
        <p:nvSpPr>
          <p:cNvPr id="98" name="Down Arrow 97"/>
          <p:cNvSpPr/>
          <p:nvPr/>
        </p:nvSpPr>
        <p:spPr>
          <a:xfrm rot="16200000">
            <a:off x="9690576" y="3455957"/>
            <a:ext cx="786384" cy="22380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solidFill>
                <a:srgbClr val="FFFFFF"/>
              </a:solidFill>
              <a:latin typeface="Meiryo" charset="-128"/>
              <a:ea typeface="Meiryo" charset="-128"/>
              <a:cs typeface="Meiryo" charset="-128"/>
            </a:endParaRPr>
          </a:p>
        </p:txBody>
      </p:sp>
      <p:sp>
        <p:nvSpPr>
          <p:cNvPr id="99" name="Rectangle 98"/>
          <p:cNvSpPr/>
          <p:nvPr/>
        </p:nvSpPr>
        <p:spPr>
          <a:xfrm>
            <a:off x="8355546" y="1700080"/>
            <a:ext cx="3582032" cy="1200329"/>
          </a:xfrm>
          <a:prstGeom prst="rect">
            <a:avLst/>
          </a:prstGeom>
        </p:spPr>
        <p:txBody>
          <a:bodyPr wrap="square">
            <a:spAutoFit/>
          </a:bodyPr>
          <a:lstStyle/>
          <a:p>
            <a:pPr algn="just"/>
            <a:r>
              <a:rPr kumimoji="0" lang="ja-JP" altLang="en-US" b="1" dirty="0">
                <a:solidFill>
                  <a:srgbClr val="000000"/>
                </a:solidFill>
                <a:latin typeface="Meiryo" charset="-128"/>
                <a:ea typeface="Meiryo" charset="-128"/>
                <a:cs typeface="Meiryo" charset="-128"/>
              </a:rPr>
              <a:t>モーションサーチ</a:t>
            </a:r>
            <a:endParaRPr kumimoji="0" lang="en-US" altLang="ja-JP" b="1" dirty="0">
              <a:solidFill>
                <a:srgbClr val="000000"/>
              </a:solidFill>
              <a:latin typeface="Meiryo" charset="-128"/>
              <a:ea typeface="Meiryo" charset="-128"/>
              <a:cs typeface="Meiryo" charset="-128"/>
            </a:endParaRPr>
          </a:p>
          <a:p>
            <a:pPr algn="just"/>
            <a:r>
              <a:rPr kumimoji="0" lang="ja-JP" altLang="en-US" dirty="0">
                <a:solidFill>
                  <a:srgbClr val="000000"/>
                </a:solidFill>
                <a:latin typeface="Meiryo" charset="-128"/>
                <a:ea typeface="Meiryo" charset="-128"/>
                <a:cs typeface="Meiryo" charset="-128"/>
              </a:rPr>
              <a:t>動きを検知しピンポイントで表示し、ビデオ確認の時間を大幅削減</a:t>
            </a:r>
          </a:p>
        </p:txBody>
      </p:sp>
      <p:sp>
        <p:nvSpPr>
          <p:cNvPr id="48" name="Rectangle 47">
            <a:extLst>
              <a:ext uri="{FF2B5EF4-FFF2-40B4-BE49-F238E27FC236}">
                <a16:creationId xmlns:a16="http://schemas.microsoft.com/office/drawing/2014/main" id="{8A4AD35C-A34F-484D-B8DD-4560BA830B2B}"/>
              </a:ext>
            </a:extLst>
          </p:cNvPr>
          <p:cNvSpPr/>
          <p:nvPr/>
        </p:nvSpPr>
        <p:spPr>
          <a:xfrm>
            <a:off x="8292752" y="4536723"/>
            <a:ext cx="3582032" cy="1477328"/>
          </a:xfrm>
          <a:prstGeom prst="rect">
            <a:avLst/>
          </a:prstGeom>
        </p:spPr>
        <p:txBody>
          <a:bodyPr wrap="square">
            <a:spAutoFit/>
          </a:bodyPr>
          <a:lstStyle/>
          <a:p>
            <a:pPr algn="just"/>
            <a:r>
              <a:rPr kumimoji="0" lang="ja-JP" altLang="en-US" b="1">
                <a:solidFill>
                  <a:srgbClr val="000000"/>
                </a:solidFill>
                <a:latin typeface="Meiryo" charset="-128"/>
                <a:ea typeface="Meiryo" charset="-128"/>
                <a:cs typeface="Meiryo" charset="-128"/>
              </a:rPr>
              <a:t>オブジェクト認識</a:t>
            </a:r>
            <a:endParaRPr kumimoji="0" lang="en-US" altLang="ja-JP" b="1" dirty="0">
              <a:solidFill>
                <a:srgbClr val="000000"/>
              </a:solidFill>
              <a:latin typeface="Meiryo" charset="-128"/>
              <a:ea typeface="Meiryo" charset="-128"/>
              <a:cs typeface="Meiryo" charset="-128"/>
            </a:endParaRPr>
          </a:p>
          <a:p>
            <a:pPr algn="just"/>
            <a:r>
              <a:rPr kumimoji="0" lang="ja-JP" altLang="en-US">
                <a:solidFill>
                  <a:srgbClr val="000000"/>
                </a:solidFill>
                <a:latin typeface="Meiryo" charset="-128"/>
                <a:ea typeface="Meiryo" charset="-128"/>
                <a:cs typeface="Meiryo" charset="-128"/>
              </a:rPr>
              <a:t>ビジネスインテリジェンス用、匿名での人物認識：店舗内の顧客の行動パターン解析などで活用</a:t>
            </a:r>
            <a:endParaRPr kumimoji="0" lang="ja-JP" altLang="en-US" dirty="0">
              <a:solidFill>
                <a:srgbClr val="000000"/>
              </a:solidFill>
              <a:latin typeface="Meiryo" charset="-128"/>
              <a:ea typeface="Meiryo" charset="-128"/>
              <a:cs typeface="Meiryo" charset="-128"/>
            </a:endParaRPr>
          </a:p>
        </p:txBody>
      </p:sp>
    </p:spTree>
    <p:extLst>
      <p:ext uri="{BB962C8B-B14F-4D97-AF65-F5344CB8AC3E}">
        <p14:creationId xmlns:p14="http://schemas.microsoft.com/office/powerpoint/2010/main" val="1315573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8F7B07A-4CA9-48CC-9792-2F01BD88E9F9}"/>
              </a:ext>
            </a:extLst>
          </p:cNvPr>
          <p:cNvSpPr>
            <a:spLocks noGrp="1"/>
          </p:cNvSpPr>
          <p:nvPr>
            <p:ph type="title"/>
          </p:nvPr>
        </p:nvSpPr>
        <p:spPr/>
        <p:txBody>
          <a:bodyPr>
            <a:normAutofit fontScale="90000"/>
          </a:bodyPr>
          <a:lstStyle/>
          <a:p>
            <a:r>
              <a:rPr lang="en-US" altLang="ja-JP" dirty="0">
                <a:solidFill>
                  <a:schemeClr val="accent1"/>
                </a:solidFill>
                <a:latin typeface="Meiryo UI" panose="020B0604030504040204" pitchFamily="50" charset="-128"/>
                <a:ea typeface="Meiryo UI" panose="020B0604030504040204" pitchFamily="50" charset="-128"/>
              </a:rPr>
              <a:t>Cisco “Connected Course” to debut at Pebble Beach Golf Links for 2019 U.S. Open</a:t>
            </a:r>
            <a:br>
              <a:rPr lang="en-US" altLang="ja-JP" dirty="0">
                <a:solidFill>
                  <a:schemeClr val="accent1"/>
                </a:solidFill>
                <a:latin typeface="Meiryo UI" panose="020B0604030504040204" pitchFamily="50" charset="-128"/>
                <a:ea typeface="Meiryo UI" panose="020B0604030504040204" pitchFamily="50" charset="-128"/>
              </a:rPr>
            </a:br>
            <a:endParaRPr kumimoji="1" lang="ja-JP" altLang="en-US" dirty="0"/>
          </a:p>
        </p:txBody>
      </p:sp>
      <p:sp>
        <p:nvSpPr>
          <p:cNvPr id="2" name="テキスト ボックス 1">
            <a:extLst>
              <a:ext uri="{FF2B5EF4-FFF2-40B4-BE49-F238E27FC236}">
                <a16:creationId xmlns:a16="http://schemas.microsoft.com/office/drawing/2014/main" id="{29EF8477-BE21-41CA-A71A-98C9D65C7170}"/>
              </a:ext>
            </a:extLst>
          </p:cNvPr>
          <p:cNvSpPr txBox="1"/>
          <p:nvPr/>
        </p:nvSpPr>
        <p:spPr>
          <a:xfrm>
            <a:off x="2483877" y="4099153"/>
            <a:ext cx="7401385" cy="3170099"/>
          </a:xfrm>
          <a:prstGeom prst="rect">
            <a:avLst/>
          </a:prstGeom>
          <a:noFill/>
        </p:spPr>
        <p:txBody>
          <a:bodyPr wrap="none" rtlCol="0">
            <a:spAutoFit/>
          </a:bodyPr>
          <a:lstStyle/>
          <a:p>
            <a:pPr marL="228600" indent="-228600">
              <a:buFont typeface="Arial" panose="020B0604020202020204" pitchFamily="34" charset="0"/>
              <a:buChar char="•"/>
            </a:pPr>
            <a:endParaRPr lang="en-US" altLang="ja-JP" sz="2000" dirty="0">
              <a:solidFill>
                <a:srgbClr val="646669"/>
              </a:solidFill>
              <a:latin typeface="Yu Gothic UI" panose="020B0500000000000000" pitchFamily="50" charset="-128"/>
              <a:ea typeface="Yu Gothic UI" panose="020B0500000000000000" pitchFamily="50" charset="-128"/>
              <a:cs typeface="Arial"/>
              <a:sym typeface="Arial"/>
            </a:endParaRPr>
          </a:p>
          <a:p>
            <a:pPr marL="228600" indent="-228600">
              <a:buFont typeface="Arial" panose="020B0604020202020204" pitchFamily="34" charset="0"/>
              <a:buChar char="•"/>
            </a:pPr>
            <a:endParaRPr lang="en-US" altLang="ja-JP" sz="2000" dirty="0">
              <a:solidFill>
                <a:srgbClr val="646669"/>
              </a:solidFill>
              <a:latin typeface="Yu Gothic UI" panose="020B0500000000000000" pitchFamily="50" charset="-128"/>
              <a:ea typeface="Yu Gothic UI" panose="020B0500000000000000" pitchFamily="50" charset="-128"/>
              <a:cs typeface="Arial"/>
              <a:sym typeface="Arial"/>
            </a:endParaRPr>
          </a:p>
          <a:p>
            <a:pPr marL="228600" indent="-228600">
              <a:buFont typeface="Arial" panose="020B0604020202020204" pitchFamily="34" charset="0"/>
              <a:buChar char="•"/>
            </a:pPr>
            <a:r>
              <a:rPr lang="en-US" altLang="ja-JP" sz="2000" dirty="0">
                <a:solidFill>
                  <a:srgbClr val="646669"/>
                </a:solidFill>
                <a:latin typeface="Yu Gothic UI" panose="020B0500000000000000" pitchFamily="50" charset="-128"/>
                <a:ea typeface="Yu Gothic UI" panose="020B0500000000000000" pitchFamily="50" charset="-128"/>
                <a:cs typeface="Arial"/>
                <a:sym typeface="Arial"/>
              </a:rPr>
              <a:t>2019</a:t>
            </a:r>
            <a:r>
              <a:rPr lang="ja-JP" altLang="en-US" sz="2000" dirty="0">
                <a:solidFill>
                  <a:srgbClr val="646669"/>
                </a:solidFill>
                <a:latin typeface="Yu Gothic UI" panose="020B0500000000000000" pitchFamily="50" charset="-128"/>
                <a:ea typeface="Yu Gothic UI" panose="020B0500000000000000" pitchFamily="50" charset="-128"/>
                <a:cs typeface="Arial"/>
                <a:sym typeface="Arial"/>
              </a:rPr>
              <a:t>年全米オープンで世界初の</a:t>
            </a:r>
            <a:r>
              <a:rPr lang="en-US" altLang="ja-JP" sz="2000" dirty="0">
                <a:solidFill>
                  <a:srgbClr val="646669"/>
                </a:solidFill>
                <a:latin typeface="Yu Gothic UI" panose="020B0500000000000000" pitchFamily="50" charset="-128"/>
                <a:ea typeface="Yu Gothic UI" panose="020B0500000000000000" pitchFamily="50" charset="-128"/>
                <a:cs typeface="Arial"/>
                <a:sym typeface="Arial"/>
              </a:rPr>
              <a:t>Wi-Fi6</a:t>
            </a:r>
            <a:r>
              <a:rPr lang="ja-JP" altLang="en-US" sz="2000" dirty="0">
                <a:solidFill>
                  <a:srgbClr val="646669"/>
                </a:solidFill>
                <a:latin typeface="Yu Gothic UI" panose="020B0500000000000000" pitchFamily="50" charset="-128"/>
                <a:ea typeface="Yu Gothic UI" panose="020B0500000000000000" pitchFamily="50" charset="-128"/>
                <a:cs typeface="Arial"/>
                <a:sym typeface="Arial"/>
              </a:rPr>
              <a:t>サービスの大規模テストを実施</a:t>
            </a:r>
            <a:endParaRPr lang="en-US" altLang="ja-JP" sz="2000" dirty="0">
              <a:solidFill>
                <a:srgbClr val="646669"/>
              </a:solidFill>
              <a:latin typeface="Yu Gothic UI" panose="020B0500000000000000" pitchFamily="50" charset="-128"/>
              <a:ea typeface="Yu Gothic UI" panose="020B0500000000000000" pitchFamily="50" charset="-128"/>
              <a:cs typeface="Arial"/>
              <a:sym typeface="Arial"/>
            </a:endParaRPr>
          </a:p>
          <a:p>
            <a:pPr marL="228600" indent="-228600">
              <a:buFont typeface="Arial" panose="020B0604020202020204" pitchFamily="34" charset="0"/>
              <a:buChar char="•"/>
            </a:pPr>
            <a:endParaRPr lang="en-US" altLang="ja-JP" sz="2000" dirty="0">
              <a:solidFill>
                <a:srgbClr val="646669"/>
              </a:solidFill>
              <a:latin typeface="Yu Gothic UI" panose="020B0500000000000000" pitchFamily="50" charset="-128"/>
              <a:ea typeface="Yu Gothic UI" panose="020B0500000000000000" pitchFamily="50" charset="-128"/>
              <a:cs typeface="Arial"/>
              <a:sym typeface="Arial"/>
            </a:endParaRPr>
          </a:p>
          <a:p>
            <a:pPr marL="228600" indent="-228600">
              <a:buFont typeface="Arial" panose="020B0604020202020204" pitchFamily="34" charset="0"/>
              <a:buChar char="•"/>
            </a:pPr>
            <a:r>
              <a:rPr lang="ja-JP" altLang="en-US" sz="2000" dirty="0">
                <a:solidFill>
                  <a:srgbClr val="646669"/>
                </a:solidFill>
                <a:latin typeface="Yu Gothic UI" panose="020B0500000000000000" pitchFamily="50" charset="-128"/>
                <a:ea typeface="Yu Gothic UI" panose="020B0500000000000000" pitchFamily="50" charset="-128"/>
                <a:cs typeface="Arial"/>
                <a:sym typeface="Arial"/>
              </a:rPr>
              <a:t>累計</a:t>
            </a:r>
            <a:r>
              <a:rPr lang="en-US" altLang="ja-JP" sz="2000" dirty="0">
                <a:solidFill>
                  <a:srgbClr val="646669"/>
                </a:solidFill>
                <a:latin typeface="Yu Gothic UI" panose="020B0500000000000000" pitchFamily="50" charset="-128"/>
                <a:ea typeface="Yu Gothic UI" panose="020B0500000000000000" pitchFamily="50" charset="-128"/>
                <a:cs typeface="Arial"/>
                <a:sym typeface="Arial"/>
              </a:rPr>
              <a:t>25</a:t>
            </a:r>
            <a:r>
              <a:rPr lang="ja-JP" altLang="en-US" sz="2000" dirty="0">
                <a:solidFill>
                  <a:srgbClr val="646669"/>
                </a:solidFill>
                <a:latin typeface="Yu Gothic UI" panose="020B0500000000000000" pitchFamily="50" charset="-128"/>
                <a:ea typeface="Yu Gothic UI" panose="020B0500000000000000" pitchFamily="50" charset="-128"/>
                <a:cs typeface="Arial"/>
                <a:sym typeface="Arial"/>
              </a:rPr>
              <a:t>万人以上の来場者に対してサービスを提供</a:t>
            </a:r>
            <a:endParaRPr lang="en-US" altLang="ja-JP" sz="2000" dirty="0">
              <a:solidFill>
                <a:srgbClr val="646669"/>
              </a:solidFill>
              <a:latin typeface="Yu Gothic UI" panose="020B0500000000000000" pitchFamily="50" charset="-128"/>
              <a:ea typeface="Yu Gothic UI" panose="020B0500000000000000" pitchFamily="50" charset="-128"/>
              <a:cs typeface="Arial"/>
              <a:sym typeface="Arial"/>
            </a:endParaRPr>
          </a:p>
          <a:p>
            <a:pPr marL="228600" indent="-228600">
              <a:buFont typeface="Arial" panose="020B0604020202020204" pitchFamily="34" charset="0"/>
              <a:buChar char="•"/>
            </a:pPr>
            <a:endParaRPr lang="en-US" altLang="ja-JP" sz="2000" dirty="0">
              <a:solidFill>
                <a:srgbClr val="646669"/>
              </a:solidFill>
              <a:latin typeface="Yu Gothic UI" panose="020B0500000000000000" pitchFamily="50" charset="-128"/>
              <a:ea typeface="Yu Gothic UI" panose="020B0500000000000000" pitchFamily="50" charset="-128"/>
              <a:cs typeface="Arial"/>
              <a:sym typeface="Arial"/>
            </a:endParaRPr>
          </a:p>
          <a:p>
            <a:pPr marL="228600" indent="-228600">
              <a:buFont typeface="Arial" panose="020B0604020202020204" pitchFamily="34" charset="0"/>
              <a:buChar char="•"/>
            </a:pPr>
            <a:r>
              <a:rPr lang="en-US" altLang="ja-JP" sz="2000" dirty="0">
                <a:solidFill>
                  <a:srgbClr val="646669"/>
                </a:solidFill>
                <a:latin typeface="Yu Gothic UI" panose="020B0500000000000000" pitchFamily="50" charset="-128"/>
                <a:ea typeface="Yu Gothic UI" panose="020B0500000000000000" pitchFamily="50" charset="-128"/>
                <a:cs typeface="Arial"/>
                <a:sym typeface="Arial"/>
              </a:rPr>
              <a:t>400</a:t>
            </a:r>
            <a:r>
              <a:rPr lang="ja-JP" altLang="en-US" sz="2000" dirty="0">
                <a:solidFill>
                  <a:srgbClr val="646669"/>
                </a:solidFill>
                <a:latin typeface="Yu Gothic UI" panose="020B0500000000000000" pitchFamily="50" charset="-128"/>
                <a:ea typeface="Yu Gothic UI" panose="020B0500000000000000" pitchFamily="50" charset="-128"/>
                <a:cs typeface="Arial"/>
                <a:sym typeface="Arial"/>
              </a:rPr>
              <a:t>台以上の</a:t>
            </a:r>
            <a:r>
              <a:rPr lang="en-US" altLang="ja-JP" sz="2000" dirty="0">
                <a:solidFill>
                  <a:srgbClr val="646669"/>
                </a:solidFill>
                <a:latin typeface="Yu Gothic UI" panose="020B0500000000000000" pitchFamily="50" charset="-128"/>
                <a:ea typeface="Yu Gothic UI" panose="020B0500000000000000" pitchFamily="50" charset="-128"/>
                <a:cs typeface="Arial"/>
                <a:sym typeface="Arial"/>
              </a:rPr>
              <a:t>Cisco</a:t>
            </a:r>
            <a:r>
              <a:rPr lang="ja-JP" altLang="en-US" sz="2000" dirty="0">
                <a:solidFill>
                  <a:srgbClr val="646669"/>
                </a:solidFill>
                <a:latin typeface="Yu Gothic UI" panose="020B0500000000000000" pitchFamily="50" charset="-128"/>
                <a:ea typeface="Yu Gothic UI" panose="020B0500000000000000" pitchFamily="50" charset="-128"/>
                <a:cs typeface="Arial"/>
                <a:sym typeface="Arial"/>
              </a:rPr>
              <a:t> </a:t>
            </a:r>
            <a:r>
              <a:rPr lang="en-US" altLang="ja-JP" sz="2000" dirty="0">
                <a:solidFill>
                  <a:srgbClr val="646669"/>
                </a:solidFill>
                <a:latin typeface="Yu Gothic UI" panose="020B0500000000000000" pitchFamily="50" charset="-128"/>
                <a:ea typeface="Yu Gothic UI" panose="020B0500000000000000" pitchFamily="50" charset="-128"/>
                <a:cs typeface="Arial"/>
                <a:sym typeface="Arial"/>
              </a:rPr>
              <a:t>Meraki</a:t>
            </a:r>
            <a:r>
              <a:rPr lang="ja-JP" altLang="en-US" sz="2000" dirty="0">
                <a:solidFill>
                  <a:srgbClr val="646669"/>
                </a:solidFill>
                <a:latin typeface="Yu Gothic UI" panose="020B0500000000000000" pitchFamily="50" charset="-128"/>
                <a:ea typeface="Yu Gothic UI" panose="020B0500000000000000" pitchFamily="50" charset="-128"/>
                <a:cs typeface="Arial"/>
                <a:sym typeface="Arial"/>
              </a:rPr>
              <a:t> </a:t>
            </a:r>
            <a:r>
              <a:rPr lang="en-US" altLang="ja-JP" sz="2000" dirty="0">
                <a:solidFill>
                  <a:srgbClr val="646669"/>
                </a:solidFill>
                <a:latin typeface="Yu Gothic UI" panose="020B0500000000000000" pitchFamily="50" charset="-128"/>
                <a:ea typeface="Yu Gothic UI" panose="020B0500000000000000" pitchFamily="50" charset="-128"/>
                <a:cs typeface="Arial"/>
                <a:sym typeface="Arial"/>
              </a:rPr>
              <a:t>Wi-Fi6</a:t>
            </a:r>
            <a:r>
              <a:rPr lang="ja-JP" altLang="en-US" sz="2000" dirty="0">
                <a:solidFill>
                  <a:srgbClr val="646669"/>
                </a:solidFill>
                <a:latin typeface="Yu Gothic UI" panose="020B0500000000000000" pitchFamily="50" charset="-128"/>
                <a:ea typeface="Yu Gothic UI" panose="020B0500000000000000" pitchFamily="50" charset="-128"/>
                <a:cs typeface="Arial"/>
                <a:sym typeface="Arial"/>
              </a:rPr>
              <a:t>アクセスポイントを利用</a:t>
            </a:r>
            <a:endParaRPr lang="en-US" altLang="ja-JP" sz="2000" dirty="0">
              <a:solidFill>
                <a:srgbClr val="646669"/>
              </a:solidFill>
              <a:latin typeface="Yu Gothic UI" panose="020B0500000000000000" pitchFamily="50" charset="-128"/>
              <a:ea typeface="Yu Gothic UI" panose="020B0500000000000000" pitchFamily="50" charset="-128"/>
              <a:cs typeface="Arial"/>
              <a:sym typeface="Arial"/>
            </a:endParaRPr>
          </a:p>
          <a:p>
            <a:pPr marL="228600" indent="-228600">
              <a:buFont typeface="Arial" panose="020B0604020202020204" pitchFamily="34" charset="0"/>
              <a:buChar char="•"/>
            </a:pPr>
            <a:endParaRPr lang="en-US" altLang="ja-JP" sz="2000" dirty="0">
              <a:solidFill>
                <a:srgbClr val="646669"/>
              </a:solidFill>
              <a:latin typeface="Yu Gothic UI" panose="020B0500000000000000" pitchFamily="50" charset="-128"/>
              <a:ea typeface="Yu Gothic UI" panose="020B0500000000000000" pitchFamily="50" charset="-128"/>
              <a:cs typeface="Arial"/>
              <a:sym typeface="Arial"/>
            </a:endParaRPr>
          </a:p>
          <a:p>
            <a:pPr marL="228600" indent="-228600">
              <a:buFont typeface="Arial" panose="020B0604020202020204" pitchFamily="34" charset="0"/>
              <a:buChar char="•"/>
            </a:pPr>
            <a:endParaRPr lang="en-US" altLang="ja-JP" sz="2000" dirty="0">
              <a:solidFill>
                <a:srgbClr val="646669"/>
              </a:solidFill>
              <a:latin typeface="Yu Gothic UI" panose="020B0500000000000000" pitchFamily="50" charset="-128"/>
              <a:ea typeface="Yu Gothic UI" panose="020B0500000000000000" pitchFamily="50" charset="-128"/>
              <a:cs typeface="Arial"/>
              <a:sym typeface="Arial"/>
            </a:endParaRPr>
          </a:p>
          <a:p>
            <a:endParaRPr lang="ja-JP" altLang="en-US" sz="2000" dirty="0">
              <a:solidFill>
                <a:srgbClr val="646669"/>
              </a:solidFill>
              <a:latin typeface="Yu Gothic UI" panose="020B0500000000000000" pitchFamily="50" charset="-128"/>
              <a:ea typeface="Yu Gothic UI" panose="020B0500000000000000" pitchFamily="50" charset="-128"/>
              <a:cs typeface="Arial"/>
              <a:sym typeface="Arial"/>
            </a:endParaRPr>
          </a:p>
        </p:txBody>
      </p:sp>
      <p:pic>
        <p:nvPicPr>
          <p:cNvPr id="1026" name="Picture 2" descr="https://wifinowevents.s3.amazonaws.com/uploads/2019/06/PebbleBeach-e1560357087619.jpg">
            <a:extLst>
              <a:ext uri="{FF2B5EF4-FFF2-40B4-BE49-F238E27FC236}">
                <a16:creationId xmlns:a16="http://schemas.microsoft.com/office/drawing/2014/main" id="{8CBA4D7E-786C-4FBA-B7FF-5E8EE35AA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94" y="1772578"/>
            <a:ext cx="5640581" cy="26845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www.mobilesportsreport.com/wp-content/uploads/2019/06/pb3-682x1024.jpg">
            <a:extLst>
              <a:ext uri="{FF2B5EF4-FFF2-40B4-BE49-F238E27FC236}">
                <a16:creationId xmlns:a16="http://schemas.microsoft.com/office/drawing/2014/main" id="{4E5E853B-1B5C-4AC7-8623-58221E1F1F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4569" y="1808103"/>
            <a:ext cx="1835664" cy="27561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ãå¨ç±³ãªã¼ãã³ Ciscoãã®ç»åæ¤ç´¢çµæ">
            <a:extLst>
              <a:ext uri="{FF2B5EF4-FFF2-40B4-BE49-F238E27FC236}">
                <a16:creationId xmlns:a16="http://schemas.microsoft.com/office/drawing/2014/main" id="{57866A69-1D39-479B-BE99-A32D449DF2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7828" y="1843456"/>
            <a:ext cx="3627779" cy="272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528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5338EE9-3148-E045-A96F-FC35AC18B56D}"/>
              </a:ext>
            </a:extLst>
          </p:cNvPr>
          <p:cNvPicPr>
            <a:picLocks noChangeAspect="1"/>
          </p:cNvPicPr>
          <p:nvPr/>
        </p:nvPicPr>
        <p:blipFill rotWithShape="1">
          <a:blip r:embed="rId3"/>
          <a:srcRect l="-95" t="-648" r="558" b="-288"/>
          <a:stretch/>
        </p:blipFill>
        <p:spPr>
          <a:xfrm>
            <a:off x="2112264" y="1417321"/>
            <a:ext cx="1737360" cy="1285860"/>
          </a:xfrm>
          <a:prstGeom prst="rect">
            <a:avLst/>
          </a:prstGeom>
        </p:spPr>
      </p:pic>
      <p:pic>
        <p:nvPicPr>
          <p:cNvPr id="66" name="Picture 65">
            <a:extLst>
              <a:ext uri="{FF2B5EF4-FFF2-40B4-BE49-F238E27FC236}">
                <a16:creationId xmlns:a16="http://schemas.microsoft.com/office/drawing/2014/main" id="{5373C46C-99E6-8541-97BF-F8776D66F2C7}"/>
              </a:ext>
            </a:extLst>
          </p:cNvPr>
          <p:cNvPicPr>
            <a:picLocks noChangeAspect="1"/>
          </p:cNvPicPr>
          <p:nvPr/>
        </p:nvPicPr>
        <p:blipFill rotWithShape="1">
          <a:blip r:embed="rId4"/>
          <a:srcRect l="10483"/>
          <a:stretch/>
        </p:blipFill>
        <p:spPr>
          <a:xfrm>
            <a:off x="2291898" y="3797348"/>
            <a:ext cx="1751378" cy="1328226"/>
          </a:xfrm>
          <a:prstGeom prst="rect">
            <a:avLst/>
          </a:prstGeom>
        </p:spPr>
      </p:pic>
      <p:sp>
        <p:nvSpPr>
          <p:cNvPr id="50" name="TextBox 49"/>
          <p:cNvSpPr txBox="1"/>
          <p:nvPr/>
        </p:nvSpPr>
        <p:spPr>
          <a:xfrm>
            <a:off x="9115888" y="2577928"/>
            <a:ext cx="2080751" cy="946413"/>
          </a:xfrm>
          <a:prstGeom prst="rect">
            <a:avLst/>
          </a:prstGeom>
          <a:noFill/>
        </p:spPr>
        <p:txBody>
          <a:bodyPr wrap="square" rtlCol="0">
            <a:spAutoFit/>
          </a:bodyPr>
          <a:lstStyle/>
          <a:p>
            <a:pPr>
              <a:spcAft>
                <a:spcPts val="300"/>
              </a:spcAft>
              <a:defRPr/>
            </a:pPr>
            <a:r>
              <a:rPr kumimoji="0" lang="en-US" sz="1200" b="1" dirty="0">
                <a:solidFill>
                  <a:srgbClr val="505153"/>
                </a:solidFill>
                <a:latin typeface="Proxima Nova Semibold" charset="0"/>
                <a:ea typeface="Proxima Nova Semibold" charset="0"/>
                <a:cs typeface="Proxima Nova Semibold" charset="0"/>
              </a:rPr>
              <a:t>MV12W</a:t>
            </a:r>
          </a:p>
          <a:p>
            <a:pPr>
              <a:spcAft>
                <a:spcPts val="300"/>
              </a:spcAft>
              <a:defRPr/>
            </a:pPr>
            <a:r>
              <a:rPr kumimoji="0" lang="en-US" sz="1200" dirty="0">
                <a:solidFill>
                  <a:srgbClr val="505153"/>
                </a:solidFill>
                <a:latin typeface="Proxima Nova Light" charset="0"/>
                <a:ea typeface="Proxima Nova Light" charset="0"/>
                <a:cs typeface="Proxima Nova Light" charset="0"/>
              </a:rPr>
              <a:t>256GB on-device SSD</a:t>
            </a:r>
          </a:p>
          <a:p>
            <a:pPr>
              <a:spcAft>
                <a:spcPts val="300"/>
              </a:spcAft>
              <a:defRPr/>
            </a:pPr>
            <a:r>
              <a:rPr kumimoji="0" lang="en-US" sz="1200" dirty="0">
                <a:solidFill>
                  <a:srgbClr val="505153"/>
                </a:solidFill>
                <a:latin typeface="Proxima Nova Light" charset="0"/>
                <a:ea typeface="Proxima Nova Light" charset="0"/>
                <a:cs typeface="Proxima Nova Light" charset="0"/>
              </a:rPr>
              <a:t>1080p video recording</a:t>
            </a:r>
          </a:p>
          <a:p>
            <a:pPr>
              <a:spcAft>
                <a:spcPts val="300"/>
              </a:spcAft>
              <a:defRPr/>
            </a:pPr>
            <a:r>
              <a:rPr kumimoji="0" lang="it-IT" sz="1200" dirty="0">
                <a:solidFill>
                  <a:srgbClr val="505153"/>
                </a:solidFill>
                <a:latin typeface="Proxima Nova Light" charset="0"/>
                <a:ea typeface="Proxima Nova Light" charset="0"/>
                <a:cs typeface="Proxima Nova Light" charset="0"/>
              </a:rPr>
              <a:t>114° </a:t>
            </a:r>
            <a:r>
              <a:rPr kumimoji="0" lang="it-IT" sz="1200" dirty="0" err="1">
                <a:solidFill>
                  <a:srgbClr val="505153"/>
                </a:solidFill>
                <a:latin typeface="Proxima Nova Light" charset="0"/>
                <a:ea typeface="Proxima Nova Light" charset="0"/>
                <a:cs typeface="Proxima Nova Light" charset="0"/>
              </a:rPr>
              <a:t>horizontal</a:t>
            </a:r>
            <a:r>
              <a:rPr kumimoji="0" lang="it-IT" sz="1200" dirty="0">
                <a:solidFill>
                  <a:srgbClr val="505153"/>
                </a:solidFill>
                <a:latin typeface="Proxima Nova Light" charset="0"/>
                <a:ea typeface="Proxima Nova Light" charset="0"/>
                <a:cs typeface="Proxima Nova Light" charset="0"/>
              </a:rPr>
              <a:t> FOV</a:t>
            </a:r>
          </a:p>
        </p:txBody>
      </p:sp>
      <p:sp>
        <p:nvSpPr>
          <p:cNvPr id="52" name="TextBox 51"/>
          <p:cNvSpPr txBox="1"/>
          <p:nvPr/>
        </p:nvSpPr>
        <p:spPr>
          <a:xfrm>
            <a:off x="2393098" y="2573884"/>
            <a:ext cx="2096768" cy="946413"/>
          </a:xfrm>
          <a:prstGeom prst="rect">
            <a:avLst/>
          </a:prstGeom>
          <a:noFill/>
        </p:spPr>
        <p:txBody>
          <a:bodyPr wrap="square" rtlCol="0">
            <a:spAutoFit/>
          </a:bodyPr>
          <a:lstStyle/>
          <a:p>
            <a:pPr>
              <a:spcAft>
                <a:spcPts val="300"/>
              </a:spcAft>
              <a:defRPr/>
            </a:pPr>
            <a:r>
              <a:rPr kumimoji="0" lang="en-US" sz="1200" b="1" dirty="0">
                <a:solidFill>
                  <a:srgbClr val="505153"/>
                </a:solidFill>
                <a:latin typeface="Proxima Nova Semibold" charset="0"/>
                <a:ea typeface="Proxima Nova Semibold" charset="0"/>
                <a:cs typeface="Proxima Nova Semibold" charset="0"/>
              </a:rPr>
              <a:t>MV22</a:t>
            </a:r>
          </a:p>
          <a:p>
            <a:pPr>
              <a:spcAft>
                <a:spcPts val="300"/>
              </a:spcAft>
              <a:defRPr/>
            </a:pPr>
            <a:r>
              <a:rPr kumimoji="0" lang="en-US" sz="1200" dirty="0">
                <a:solidFill>
                  <a:srgbClr val="505153"/>
                </a:solidFill>
                <a:latin typeface="Proxima Nova Light" charset="0"/>
                <a:ea typeface="Proxima Nova Light" charset="0"/>
                <a:cs typeface="Proxima Nova Light" charset="0"/>
              </a:rPr>
              <a:t>256GB on-device SSD</a:t>
            </a:r>
          </a:p>
          <a:p>
            <a:pPr>
              <a:spcAft>
                <a:spcPts val="300"/>
              </a:spcAft>
              <a:defRPr/>
            </a:pPr>
            <a:r>
              <a:rPr kumimoji="0" lang="en-US" sz="1200" dirty="0">
                <a:solidFill>
                  <a:srgbClr val="505153"/>
                </a:solidFill>
                <a:latin typeface="Proxima Nova Light" charset="0"/>
                <a:ea typeface="Proxima Nova Light" charset="0"/>
                <a:cs typeface="Proxima Nova Light" charset="0"/>
              </a:rPr>
              <a:t>1080p video recording</a:t>
            </a:r>
          </a:p>
          <a:p>
            <a:pPr>
              <a:spcAft>
                <a:spcPts val="300"/>
              </a:spcAft>
              <a:defRPr/>
            </a:pPr>
            <a:r>
              <a:rPr kumimoji="0" lang="it-IT" sz="1200" dirty="0">
                <a:solidFill>
                  <a:srgbClr val="505153"/>
                </a:solidFill>
                <a:latin typeface="Proxima Nova Light" charset="0"/>
                <a:ea typeface="Proxima Nova Light" charset="0"/>
                <a:cs typeface="Proxima Nova Light" charset="0"/>
              </a:rPr>
              <a:t>36° - 112° </a:t>
            </a:r>
            <a:r>
              <a:rPr kumimoji="0" lang="it-IT" sz="1200" dirty="0" err="1">
                <a:solidFill>
                  <a:srgbClr val="505153"/>
                </a:solidFill>
                <a:latin typeface="Proxima Nova Light" charset="0"/>
                <a:ea typeface="Proxima Nova Light" charset="0"/>
                <a:cs typeface="Proxima Nova Light" charset="0"/>
              </a:rPr>
              <a:t>horizontal</a:t>
            </a:r>
            <a:r>
              <a:rPr kumimoji="0" lang="it-IT" sz="1200" dirty="0">
                <a:solidFill>
                  <a:srgbClr val="505153"/>
                </a:solidFill>
                <a:latin typeface="Proxima Nova Light" charset="0"/>
                <a:ea typeface="Proxima Nova Light" charset="0"/>
                <a:cs typeface="Proxima Nova Light" charset="0"/>
              </a:rPr>
              <a:t> FOV</a:t>
            </a:r>
          </a:p>
        </p:txBody>
      </p:sp>
      <p:sp>
        <p:nvSpPr>
          <p:cNvPr id="28" name="TextBox 27"/>
          <p:cNvSpPr txBox="1"/>
          <p:nvPr/>
        </p:nvSpPr>
        <p:spPr>
          <a:xfrm>
            <a:off x="2426646" y="988201"/>
            <a:ext cx="1605863" cy="338554"/>
          </a:xfrm>
          <a:prstGeom prst="rect">
            <a:avLst/>
          </a:prstGeom>
          <a:noFill/>
        </p:spPr>
        <p:txBody>
          <a:bodyPr wrap="square" rtlCol="0">
            <a:spAutoFit/>
          </a:bodyPr>
          <a:lstStyle/>
          <a:p>
            <a:pPr>
              <a:defRPr/>
            </a:pPr>
            <a:r>
              <a:rPr kumimoji="0" lang="ja-JP" altLang="en-US" sz="1600">
                <a:solidFill>
                  <a:srgbClr val="595959"/>
                </a:solidFill>
                <a:latin typeface="Proxima Nova" charset="0"/>
                <a:ea typeface="Proxima Nova" charset="0"/>
                <a:cs typeface="Proxima Nova" charset="0"/>
              </a:rPr>
              <a:t>一般</a:t>
            </a:r>
            <a:endParaRPr kumimoji="0" lang="en-US" sz="1600" dirty="0">
              <a:solidFill>
                <a:srgbClr val="595959"/>
              </a:solidFill>
              <a:latin typeface="Proxima Nova" charset="0"/>
              <a:ea typeface="Proxima Nova" charset="0"/>
              <a:cs typeface="Proxima Nova" charset="0"/>
            </a:endParaRPr>
          </a:p>
        </p:txBody>
      </p:sp>
      <p:sp>
        <p:nvSpPr>
          <p:cNvPr id="29" name="TextBox 28"/>
          <p:cNvSpPr txBox="1"/>
          <p:nvPr/>
        </p:nvSpPr>
        <p:spPr>
          <a:xfrm>
            <a:off x="4762768" y="988200"/>
            <a:ext cx="1109891" cy="338554"/>
          </a:xfrm>
          <a:prstGeom prst="rect">
            <a:avLst/>
          </a:prstGeom>
          <a:noFill/>
        </p:spPr>
        <p:txBody>
          <a:bodyPr wrap="square" rtlCol="0">
            <a:spAutoFit/>
          </a:bodyPr>
          <a:lstStyle/>
          <a:p>
            <a:pPr>
              <a:defRPr/>
            </a:pPr>
            <a:r>
              <a:rPr kumimoji="0" lang="ja-JP" altLang="en-US" sz="1600">
                <a:solidFill>
                  <a:srgbClr val="595959"/>
                </a:solidFill>
                <a:latin typeface="Proxima Nova" charset="0"/>
                <a:ea typeface="Proxima Nova" charset="0"/>
                <a:cs typeface="Proxima Nova" charset="0"/>
              </a:rPr>
              <a:t>狭角</a:t>
            </a:r>
            <a:endParaRPr kumimoji="0" lang="en-US" sz="1600" dirty="0">
              <a:solidFill>
                <a:srgbClr val="595959"/>
              </a:solidFill>
              <a:latin typeface="Proxima Nova" charset="0"/>
              <a:ea typeface="Proxima Nova" charset="0"/>
              <a:cs typeface="Proxima Nova" charset="0"/>
            </a:endParaRPr>
          </a:p>
        </p:txBody>
      </p:sp>
      <p:sp>
        <p:nvSpPr>
          <p:cNvPr id="30" name="TextBox 29"/>
          <p:cNvSpPr txBox="1"/>
          <p:nvPr/>
        </p:nvSpPr>
        <p:spPr>
          <a:xfrm>
            <a:off x="9173018" y="988200"/>
            <a:ext cx="1065450" cy="338554"/>
          </a:xfrm>
          <a:prstGeom prst="rect">
            <a:avLst/>
          </a:prstGeom>
          <a:noFill/>
        </p:spPr>
        <p:txBody>
          <a:bodyPr wrap="square" rtlCol="0">
            <a:spAutoFit/>
          </a:bodyPr>
          <a:lstStyle/>
          <a:p>
            <a:pPr>
              <a:defRPr/>
            </a:pPr>
            <a:r>
              <a:rPr kumimoji="0" lang="ja-JP" altLang="en-US" sz="1600">
                <a:solidFill>
                  <a:srgbClr val="595959"/>
                </a:solidFill>
                <a:latin typeface="Proxima Nova" charset="0"/>
                <a:ea typeface="Proxima Nova" charset="0"/>
                <a:cs typeface="Proxima Nova" charset="0"/>
              </a:rPr>
              <a:t>広角</a:t>
            </a:r>
            <a:endParaRPr kumimoji="0" lang="en-US" sz="1600" dirty="0">
              <a:solidFill>
                <a:srgbClr val="595959"/>
              </a:solidFill>
              <a:latin typeface="Proxima Nova" charset="0"/>
              <a:ea typeface="Proxima Nova" charset="0"/>
              <a:cs typeface="Proxima Nova" charset="0"/>
            </a:endParaRPr>
          </a:p>
        </p:txBody>
      </p:sp>
      <p:sp>
        <p:nvSpPr>
          <p:cNvPr id="31" name="TextBox 30"/>
          <p:cNvSpPr txBox="1"/>
          <p:nvPr/>
        </p:nvSpPr>
        <p:spPr>
          <a:xfrm>
            <a:off x="6953157" y="988201"/>
            <a:ext cx="1615879" cy="584775"/>
          </a:xfrm>
          <a:prstGeom prst="rect">
            <a:avLst/>
          </a:prstGeom>
          <a:noFill/>
        </p:spPr>
        <p:txBody>
          <a:bodyPr wrap="square" rtlCol="0">
            <a:spAutoFit/>
          </a:bodyPr>
          <a:lstStyle/>
          <a:p>
            <a:pPr>
              <a:defRPr/>
            </a:pPr>
            <a:r>
              <a:rPr kumimoji="0" lang="ja-JP" altLang="en-US" sz="1600">
                <a:solidFill>
                  <a:srgbClr val="595959"/>
                </a:solidFill>
                <a:latin typeface="Proxima Nova" charset="0"/>
                <a:ea typeface="Proxima Nova" charset="0"/>
                <a:cs typeface="Proxima Nova" charset="0"/>
              </a:rPr>
              <a:t>広角</a:t>
            </a:r>
            <a:r>
              <a:rPr kumimoji="0" lang="en-US" sz="1600" dirty="0">
                <a:solidFill>
                  <a:srgbClr val="595959"/>
                </a:solidFill>
                <a:latin typeface="Proxima Nova" charset="0"/>
                <a:ea typeface="Proxima Nova" charset="0"/>
                <a:cs typeface="Proxima Nova" charset="0"/>
              </a:rPr>
              <a:t> (</a:t>
            </a:r>
            <a:r>
              <a:rPr kumimoji="0" lang="ja-JP" altLang="en-US" sz="1600">
                <a:solidFill>
                  <a:srgbClr val="595959"/>
                </a:solidFill>
                <a:latin typeface="Proxima Nova" charset="0"/>
                <a:ea typeface="Proxima Nova" charset="0"/>
                <a:cs typeface="Proxima Nova" charset="0"/>
              </a:rPr>
              <a:t>エントリモデル</a:t>
            </a:r>
            <a:r>
              <a:rPr kumimoji="0" lang="en-US" sz="1600" dirty="0">
                <a:solidFill>
                  <a:srgbClr val="595959"/>
                </a:solidFill>
                <a:latin typeface="Proxima Nova" charset="0"/>
                <a:ea typeface="Proxima Nova" charset="0"/>
                <a:cs typeface="Proxima Nova" charset="0"/>
              </a:rPr>
              <a:t>)</a:t>
            </a:r>
          </a:p>
        </p:txBody>
      </p:sp>
      <p:sp>
        <p:nvSpPr>
          <p:cNvPr id="44" name="TextBox 43"/>
          <p:cNvSpPr txBox="1"/>
          <p:nvPr/>
        </p:nvSpPr>
        <p:spPr>
          <a:xfrm>
            <a:off x="611743" y="1551875"/>
            <a:ext cx="1307115" cy="415498"/>
          </a:xfrm>
          <a:prstGeom prst="rect">
            <a:avLst/>
          </a:prstGeom>
          <a:solidFill>
            <a:schemeClr val="bg2"/>
          </a:solidFill>
          <a:ln>
            <a:noFill/>
          </a:ln>
        </p:spPr>
        <p:txBody>
          <a:bodyPr wrap="square" rtlCol="0">
            <a:spAutoFit/>
          </a:bodyPr>
          <a:lstStyle/>
          <a:p>
            <a:pPr>
              <a:defRPr/>
            </a:pPr>
            <a:r>
              <a:rPr kumimoji="0" lang="ja-JP" altLang="en-US" sz="2100" b="1" dirty="0">
                <a:solidFill>
                  <a:srgbClr val="595959"/>
                </a:solidFill>
                <a:latin typeface="Proxima Nova Light" charset="0"/>
                <a:ea typeface="Proxima Nova Light" charset="0"/>
                <a:cs typeface="Proxima Nova Light" charset="0"/>
              </a:rPr>
              <a:t>屋内</a:t>
            </a:r>
            <a:endParaRPr kumimoji="0" lang="en-US" sz="2100" b="1" dirty="0">
              <a:solidFill>
                <a:srgbClr val="A5A5A5">
                  <a:lumMod val="50000"/>
                </a:srgbClr>
              </a:solidFill>
              <a:latin typeface="Proxima Nova Light" charset="0"/>
              <a:ea typeface="Proxima Nova Light" charset="0"/>
              <a:cs typeface="Proxima Nova Light" charset="0"/>
            </a:endParaRPr>
          </a:p>
        </p:txBody>
      </p:sp>
      <p:cxnSp>
        <p:nvCxnSpPr>
          <p:cNvPr id="56" name="Straight Connector 55"/>
          <p:cNvCxnSpPr/>
          <p:nvPr/>
        </p:nvCxnSpPr>
        <p:spPr>
          <a:xfrm flipV="1">
            <a:off x="611744" y="1526032"/>
            <a:ext cx="10551348" cy="887"/>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611743" y="3775152"/>
            <a:ext cx="1307115" cy="415498"/>
          </a:xfrm>
          <a:prstGeom prst="rect">
            <a:avLst/>
          </a:prstGeom>
          <a:solidFill>
            <a:schemeClr val="bg2"/>
          </a:solidFill>
          <a:ln>
            <a:noFill/>
          </a:ln>
        </p:spPr>
        <p:txBody>
          <a:bodyPr wrap="square" rtlCol="0">
            <a:spAutoFit/>
          </a:bodyPr>
          <a:lstStyle/>
          <a:p>
            <a:pPr>
              <a:defRPr/>
            </a:pPr>
            <a:r>
              <a:rPr kumimoji="0" lang="ja-JP" altLang="en-US" sz="2100" b="1" dirty="0">
                <a:solidFill>
                  <a:srgbClr val="595959"/>
                </a:solidFill>
                <a:latin typeface="Proxima Nova Light" charset="0"/>
                <a:ea typeface="Proxima Nova Light" charset="0"/>
                <a:cs typeface="Proxima Nova Light" charset="0"/>
              </a:rPr>
              <a:t>屋外</a:t>
            </a:r>
            <a:endParaRPr kumimoji="0" lang="en-US" sz="2100" b="1" dirty="0">
              <a:solidFill>
                <a:srgbClr val="A5A5A5">
                  <a:lumMod val="50000"/>
                </a:srgbClr>
              </a:solidFill>
              <a:latin typeface="Proxima Nova Light" charset="0"/>
              <a:ea typeface="Proxima Nova Light" charset="0"/>
              <a:cs typeface="Proxima Nova Light" charset="0"/>
            </a:endParaRPr>
          </a:p>
        </p:txBody>
      </p:sp>
      <p:cxnSp>
        <p:nvCxnSpPr>
          <p:cNvPr id="58" name="Straight Connector 57"/>
          <p:cNvCxnSpPr/>
          <p:nvPr/>
        </p:nvCxnSpPr>
        <p:spPr>
          <a:xfrm flipV="1">
            <a:off x="611744" y="3775152"/>
            <a:ext cx="10551348" cy="887"/>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6" name="Title 1"/>
          <p:cNvSpPr>
            <a:spLocks noGrp="1"/>
          </p:cNvSpPr>
          <p:nvPr>
            <p:ph type="title" idx="4294967295"/>
          </p:nvPr>
        </p:nvSpPr>
        <p:spPr>
          <a:xfrm>
            <a:off x="0" y="250825"/>
            <a:ext cx="10515600" cy="488950"/>
          </a:xfrm>
        </p:spPr>
        <p:txBody>
          <a:bodyPr>
            <a:normAutofit fontScale="90000"/>
          </a:bodyPr>
          <a:lstStyle/>
          <a:p>
            <a:r>
              <a:rPr lang="en-US" altLang="ja-JP" dirty="0"/>
              <a:t>Cisco Meraki</a:t>
            </a:r>
            <a:r>
              <a:rPr lang="ja-JP" altLang="en-US" dirty="0"/>
              <a:t> </a:t>
            </a:r>
            <a:r>
              <a:rPr lang="en-US" dirty="0"/>
              <a:t>M</a:t>
            </a:r>
            <a:r>
              <a:rPr lang="en-US" altLang="ja-JP" dirty="0"/>
              <a:t>V</a:t>
            </a:r>
            <a:r>
              <a:rPr lang="ja-JP" altLang="en-US" dirty="0"/>
              <a:t> （スマートカメラ）</a:t>
            </a:r>
            <a:endParaRPr lang="en-US" dirty="0"/>
          </a:p>
        </p:txBody>
      </p:sp>
      <p:pic>
        <p:nvPicPr>
          <p:cNvPr id="4" name="Picture 3"/>
          <p:cNvPicPr>
            <a:picLocks noChangeAspect="1"/>
          </p:cNvPicPr>
          <p:nvPr/>
        </p:nvPicPr>
        <p:blipFill>
          <a:blip r:embed="rId5"/>
          <a:stretch>
            <a:fillRect/>
          </a:stretch>
        </p:blipFill>
        <p:spPr>
          <a:xfrm>
            <a:off x="4949672" y="1657828"/>
            <a:ext cx="669364" cy="650916"/>
          </a:xfrm>
          <a:prstGeom prst="rect">
            <a:avLst/>
          </a:prstGeom>
        </p:spPr>
      </p:pic>
      <p:pic>
        <p:nvPicPr>
          <p:cNvPr id="47" name="Picture 46"/>
          <p:cNvPicPr>
            <a:picLocks noChangeAspect="1"/>
          </p:cNvPicPr>
          <p:nvPr/>
        </p:nvPicPr>
        <p:blipFill>
          <a:blip r:embed="rId5"/>
          <a:stretch>
            <a:fillRect/>
          </a:stretch>
        </p:blipFill>
        <p:spPr>
          <a:xfrm>
            <a:off x="9371060" y="1655160"/>
            <a:ext cx="669364" cy="650916"/>
          </a:xfrm>
          <a:prstGeom prst="rect">
            <a:avLst/>
          </a:prstGeom>
        </p:spPr>
      </p:pic>
      <p:sp>
        <p:nvSpPr>
          <p:cNvPr id="48" name="TextBox 47"/>
          <p:cNvSpPr txBox="1"/>
          <p:nvPr/>
        </p:nvSpPr>
        <p:spPr>
          <a:xfrm>
            <a:off x="4705639" y="2566060"/>
            <a:ext cx="2076000" cy="946413"/>
          </a:xfrm>
          <a:prstGeom prst="rect">
            <a:avLst/>
          </a:prstGeom>
          <a:noFill/>
        </p:spPr>
        <p:txBody>
          <a:bodyPr wrap="square" rtlCol="0">
            <a:spAutoFit/>
          </a:bodyPr>
          <a:lstStyle/>
          <a:p>
            <a:pPr>
              <a:spcAft>
                <a:spcPts val="300"/>
              </a:spcAft>
              <a:defRPr/>
            </a:pPr>
            <a:r>
              <a:rPr kumimoji="0" lang="en-US" sz="1200" b="1" dirty="0">
                <a:solidFill>
                  <a:srgbClr val="505153"/>
                </a:solidFill>
                <a:latin typeface="Proxima Nova Semibold" charset="0"/>
                <a:ea typeface="Proxima Nova Semibold" charset="0"/>
                <a:cs typeface="Proxima Nova Semibold" charset="0"/>
              </a:rPr>
              <a:t>MV12N</a:t>
            </a:r>
          </a:p>
          <a:p>
            <a:pPr>
              <a:spcAft>
                <a:spcPts val="300"/>
              </a:spcAft>
              <a:defRPr/>
            </a:pPr>
            <a:r>
              <a:rPr kumimoji="0" lang="en-US" sz="1200" dirty="0">
                <a:solidFill>
                  <a:srgbClr val="505153"/>
                </a:solidFill>
                <a:latin typeface="Proxima Nova Light" charset="0"/>
                <a:ea typeface="Proxima Nova Light" charset="0"/>
                <a:cs typeface="Proxima Nova Light" charset="0"/>
              </a:rPr>
              <a:t>256GB on-device SSD</a:t>
            </a:r>
          </a:p>
          <a:p>
            <a:pPr>
              <a:spcAft>
                <a:spcPts val="300"/>
              </a:spcAft>
              <a:defRPr/>
            </a:pPr>
            <a:r>
              <a:rPr kumimoji="0" lang="en-US" sz="1200" dirty="0">
                <a:solidFill>
                  <a:srgbClr val="505153"/>
                </a:solidFill>
                <a:latin typeface="Proxima Nova Light" charset="0"/>
                <a:ea typeface="Proxima Nova Light" charset="0"/>
                <a:cs typeface="Proxima Nova Light" charset="0"/>
              </a:rPr>
              <a:t>1080p video recording</a:t>
            </a:r>
          </a:p>
          <a:p>
            <a:pPr>
              <a:spcAft>
                <a:spcPts val="300"/>
              </a:spcAft>
              <a:defRPr/>
            </a:pPr>
            <a:r>
              <a:rPr kumimoji="0" lang="it-IT" sz="1200" dirty="0">
                <a:solidFill>
                  <a:srgbClr val="505153"/>
                </a:solidFill>
                <a:latin typeface="Proxima Nova Light" charset="0"/>
                <a:ea typeface="Proxima Nova Light" charset="0"/>
                <a:cs typeface="Proxima Nova Light" charset="0"/>
              </a:rPr>
              <a:t>73° </a:t>
            </a:r>
            <a:r>
              <a:rPr kumimoji="0" lang="it-IT" sz="1200" dirty="0" err="1">
                <a:solidFill>
                  <a:srgbClr val="505153"/>
                </a:solidFill>
                <a:latin typeface="Proxima Nova Light" charset="0"/>
                <a:ea typeface="Proxima Nova Light" charset="0"/>
                <a:cs typeface="Proxima Nova Light" charset="0"/>
              </a:rPr>
              <a:t>horizontal</a:t>
            </a:r>
            <a:r>
              <a:rPr kumimoji="0" lang="it-IT" sz="1200" dirty="0">
                <a:solidFill>
                  <a:srgbClr val="505153"/>
                </a:solidFill>
                <a:latin typeface="Proxima Nova Light" charset="0"/>
                <a:ea typeface="Proxima Nova Light" charset="0"/>
                <a:cs typeface="Proxima Nova Light" charset="0"/>
              </a:rPr>
              <a:t> FOV</a:t>
            </a:r>
          </a:p>
        </p:txBody>
      </p:sp>
      <p:pic>
        <p:nvPicPr>
          <p:cNvPr id="49" name="Picture 48"/>
          <p:cNvPicPr>
            <a:picLocks noChangeAspect="1"/>
          </p:cNvPicPr>
          <p:nvPr/>
        </p:nvPicPr>
        <p:blipFill>
          <a:blip r:embed="rId5"/>
          <a:stretch>
            <a:fillRect/>
          </a:stretch>
        </p:blipFill>
        <p:spPr>
          <a:xfrm>
            <a:off x="7227728" y="1656870"/>
            <a:ext cx="669364" cy="650916"/>
          </a:xfrm>
          <a:prstGeom prst="rect">
            <a:avLst/>
          </a:prstGeom>
        </p:spPr>
      </p:pic>
      <p:sp>
        <p:nvSpPr>
          <p:cNvPr id="54" name="TextBox 53"/>
          <p:cNvSpPr txBox="1"/>
          <p:nvPr/>
        </p:nvSpPr>
        <p:spPr>
          <a:xfrm>
            <a:off x="6896027" y="2577928"/>
            <a:ext cx="2026211" cy="946413"/>
          </a:xfrm>
          <a:prstGeom prst="rect">
            <a:avLst/>
          </a:prstGeom>
          <a:noFill/>
        </p:spPr>
        <p:txBody>
          <a:bodyPr wrap="square" rtlCol="0">
            <a:spAutoFit/>
          </a:bodyPr>
          <a:lstStyle/>
          <a:p>
            <a:pPr>
              <a:spcAft>
                <a:spcPts val="300"/>
              </a:spcAft>
              <a:defRPr/>
            </a:pPr>
            <a:r>
              <a:rPr kumimoji="0" lang="en-US" sz="1200" b="1" dirty="0">
                <a:solidFill>
                  <a:srgbClr val="505153"/>
                </a:solidFill>
                <a:latin typeface="Proxima Nova Semibold" charset="0"/>
                <a:ea typeface="Proxima Nova Semibold" charset="0"/>
                <a:cs typeface="Proxima Nova Semibold" charset="0"/>
              </a:rPr>
              <a:t>MV12WE</a:t>
            </a:r>
          </a:p>
          <a:p>
            <a:pPr>
              <a:spcAft>
                <a:spcPts val="300"/>
              </a:spcAft>
              <a:defRPr/>
            </a:pPr>
            <a:r>
              <a:rPr kumimoji="0" lang="en-US" sz="1200" dirty="0">
                <a:solidFill>
                  <a:srgbClr val="505153"/>
                </a:solidFill>
                <a:latin typeface="Proxima Nova Light" charset="0"/>
                <a:ea typeface="Proxima Nova Light" charset="0"/>
                <a:cs typeface="Proxima Nova Light" charset="0"/>
              </a:rPr>
              <a:t>128GB on-device SSD</a:t>
            </a:r>
          </a:p>
          <a:p>
            <a:pPr>
              <a:spcAft>
                <a:spcPts val="300"/>
              </a:spcAft>
              <a:defRPr/>
            </a:pPr>
            <a:r>
              <a:rPr kumimoji="0" lang="en-US" sz="1200" dirty="0">
                <a:solidFill>
                  <a:srgbClr val="505153"/>
                </a:solidFill>
                <a:latin typeface="Proxima Nova Light" charset="0"/>
                <a:ea typeface="Proxima Nova Light" charset="0"/>
                <a:cs typeface="Proxima Nova Light" charset="0"/>
              </a:rPr>
              <a:t>1080p video recording</a:t>
            </a:r>
          </a:p>
          <a:p>
            <a:pPr>
              <a:spcAft>
                <a:spcPts val="300"/>
              </a:spcAft>
              <a:defRPr/>
            </a:pPr>
            <a:r>
              <a:rPr kumimoji="0" lang="it-IT" sz="1200" dirty="0">
                <a:solidFill>
                  <a:srgbClr val="505153"/>
                </a:solidFill>
                <a:latin typeface="Proxima Nova Light" charset="0"/>
                <a:ea typeface="Proxima Nova Light" charset="0"/>
                <a:cs typeface="Proxima Nova Light" charset="0"/>
              </a:rPr>
              <a:t>114° </a:t>
            </a:r>
            <a:r>
              <a:rPr kumimoji="0" lang="it-IT" sz="1200" dirty="0" err="1">
                <a:solidFill>
                  <a:srgbClr val="505153"/>
                </a:solidFill>
                <a:latin typeface="Proxima Nova Light" charset="0"/>
                <a:ea typeface="Proxima Nova Light" charset="0"/>
                <a:cs typeface="Proxima Nova Light" charset="0"/>
              </a:rPr>
              <a:t>horizontal</a:t>
            </a:r>
            <a:r>
              <a:rPr kumimoji="0" lang="it-IT" sz="1200" dirty="0">
                <a:solidFill>
                  <a:srgbClr val="505153"/>
                </a:solidFill>
                <a:latin typeface="Proxima Nova Light" charset="0"/>
                <a:ea typeface="Proxima Nova Light" charset="0"/>
                <a:cs typeface="Proxima Nova Light" charset="0"/>
              </a:rPr>
              <a:t> FOV</a:t>
            </a:r>
          </a:p>
        </p:txBody>
      </p:sp>
      <p:pic>
        <p:nvPicPr>
          <p:cNvPr id="37" name="Picture 36"/>
          <p:cNvPicPr>
            <a:picLocks noChangeAspect="1"/>
          </p:cNvPicPr>
          <p:nvPr/>
        </p:nvPicPr>
        <p:blipFill>
          <a:blip r:embed="rId6">
            <a:alphaModFix amt="70000"/>
          </a:blip>
          <a:stretch>
            <a:fillRect/>
          </a:stretch>
        </p:blipFill>
        <p:spPr>
          <a:xfrm>
            <a:off x="4728723" y="3481127"/>
            <a:ext cx="274320" cy="274320"/>
          </a:xfrm>
          <a:prstGeom prst="rect">
            <a:avLst/>
          </a:prstGeom>
        </p:spPr>
      </p:pic>
      <p:pic>
        <p:nvPicPr>
          <p:cNvPr id="38" name="Picture 37"/>
          <p:cNvPicPr>
            <a:picLocks noChangeAspect="1"/>
          </p:cNvPicPr>
          <p:nvPr/>
        </p:nvPicPr>
        <p:blipFill>
          <a:blip r:embed="rId7">
            <a:alphaModFix amt="70000"/>
          </a:blip>
          <a:stretch>
            <a:fillRect/>
          </a:stretch>
        </p:blipFill>
        <p:spPr>
          <a:xfrm>
            <a:off x="5036719" y="3481127"/>
            <a:ext cx="274320" cy="274320"/>
          </a:xfrm>
          <a:prstGeom prst="rect">
            <a:avLst/>
          </a:prstGeom>
        </p:spPr>
      </p:pic>
      <p:pic>
        <p:nvPicPr>
          <p:cNvPr id="39" name="Picture 38"/>
          <p:cNvPicPr>
            <a:picLocks noChangeAspect="1"/>
          </p:cNvPicPr>
          <p:nvPr/>
        </p:nvPicPr>
        <p:blipFill>
          <a:blip r:embed="rId8">
            <a:alphaModFix amt="70000"/>
          </a:blip>
          <a:stretch>
            <a:fillRect/>
          </a:stretch>
        </p:blipFill>
        <p:spPr>
          <a:xfrm>
            <a:off x="5344714" y="3481127"/>
            <a:ext cx="274320" cy="274320"/>
          </a:xfrm>
          <a:prstGeom prst="rect">
            <a:avLst/>
          </a:prstGeom>
        </p:spPr>
      </p:pic>
      <p:pic>
        <p:nvPicPr>
          <p:cNvPr id="40" name="Picture 39"/>
          <p:cNvPicPr>
            <a:picLocks noChangeAspect="1"/>
          </p:cNvPicPr>
          <p:nvPr/>
        </p:nvPicPr>
        <p:blipFill>
          <a:blip r:embed="rId6">
            <a:alphaModFix amt="70000"/>
          </a:blip>
          <a:stretch>
            <a:fillRect/>
          </a:stretch>
        </p:blipFill>
        <p:spPr>
          <a:xfrm>
            <a:off x="6934563" y="3483416"/>
            <a:ext cx="274320" cy="274320"/>
          </a:xfrm>
          <a:prstGeom prst="rect">
            <a:avLst/>
          </a:prstGeom>
        </p:spPr>
      </p:pic>
      <p:pic>
        <p:nvPicPr>
          <p:cNvPr id="41" name="Picture 40"/>
          <p:cNvPicPr>
            <a:picLocks noChangeAspect="1"/>
          </p:cNvPicPr>
          <p:nvPr/>
        </p:nvPicPr>
        <p:blipFill>
          <a:blip r:embed="rId7">
            <a:alphaModFix amt="70000"/>
          </a:blip>
          <a:stretch>
            <a:fillRect/>
          </a:stretch>
        </p:blipFill>
        <p:spPr>
          <a:xfrm>
            <a:off x="7242558" y="3483416"/>
            <a:ext cx="274320" cy="274320"/>
          </a:xfrm>
          <a:prstGeom prst="rect">
            <a:avLst/>
          </a:prstGeom>
        </p:spPr>
      </p:pic>
      <p:pic>
        <p:nvPicPr>
          <p:cNvPr id="42" name="Picture 41"/>
          <p:cNvPicPr>
            <a:picLocks noChangeAspect="1"/>
          </p:cNvPicPr>
          <p:nvPr/>
        </p:nvPicPr>
        <p:blipFill>
          <a:blip r:embed="rId8">
            <a:alphaModFix amt="70000"/>
          </a:blip>
          <a:stretch>
            <a:fillRect/>
          </a:stretch>
        </p:blipFill>
        <p:spPr>
          <a:xfrm>
            <a:off x="7550554" y="3483416"/>
            <a:ext cx="274320" cy="274320"/>
          </a:xfrm>
          <a:prstGeom prst="rect">
            <a:avLst/>
          </a:prstGeom>
        </p:spPr>
      </p:pic>
      <p:pic>
        <p:nvPicPr>
          <p:cNvPr id="51" name="Picture 50"/>
          <p:cNvPicPr>
            <a:picLocks noChangeAspect="1"/>
          </p:cNvPicPr>
          <p:nvPr/>
        </p:nvPicPr>
        <p:blipFill>
          <a:blip r:embed="rId6">
            <a:alphaModFix amt="70000"/>
          </a:blip>
          <a:stretch>
            <a:fillRect/>
          </a:stretch>
        </p:blipFill>
        <p:spPr>
          <a:xfrm>
            <a:off x="9140402" y="3479523"/>
            <a:ext cx="274320" cy="274320"/>
          </a:xfrm>
          <a:prstGeom prst="rect">
            <a:avLst/>
          </a:prstGeom>
        </p:spPr>
      </p:pic>
      <p:pic>
        <p:nvPicPr>
          <p:cNvPr id="53" name="Picture 52"/>
          <p:cNvPicPr>
            <a:picLocks noChangeAspect="1"/>
          </p:cNvPicPr>
          <p:nvPr/>
        </p:nvPicPr>
        <p:blipFill>
          <a:blip r:embed="rId7">
            <a:alphaModFix amt="70000"/>
          </a:blip>
          <a:stretch>
            <a:fillRect/>
          </a:stretch>
        </p:blipFill>
        <p:spPr>
          <a:xfrm>
            <a:off x="9448398" y="3479523"/>
            <a:ext cx="274320" cy="274320"/>
          </a:xfrm>
          <a:prstGeom prst="rect">
            <a:avLst/>
          </a:prstGeom>
        </p:spPr>
      </p:pic>
      <p:pic>
        <p:nvPicPr>
          <p:cNvPr id="55" name="Picture 54"/>
          <p:cNvPicPr>
            <a:picLocks noChangeAspect="1"/>
          </p:cNvPicPr>
          <p:nvPr/>
        </p:nvPicPr>
        <p:blipFill>
          <a:blip r:embed="rId8">
            <a:alphaModFix amt="70000"/>
          </a:blip>
          <a:stretch>
            <a:fillRect/>
          </a:stretch>
        </p:blipFill>
        <p:spPr>
          <a:xfrm>
            <a:off x="9756392" y="3479523"/>
            <a:ext cx="274320" cy="274320"/>
          </a:xfrm>
          <a:prstGeom prst="rect">
            <a:avLst/>
          </a:prstGeom>
        </p:spPr>
      </p:pic>
      <p:sp>
        <p:nvSpPr>
          <p:cNvPr id="34" name="TextBox 33">
            <a:extLst>
              <a:ext uri="{FF2B5EF4-FFF2-40B4-BE49-F238E27FC236}">
                <a16:creationId xmlns:a16="http://schemas.microsoft.com/office/drawing/2014/main" id="{E892F1E5-D55D-A94F-BFA1-EFDEFF51E662}"/>
              </a:ext>
            </a:extLst>
          </p:cNvPr>
          <p:cNvSpPr txBox="1"/>
          <p:nvPr/>
        </p:nvSpPr>
        <p:spPr>
          <a:xfrm>
            <a:off x="2403217" y="5035688"/>
            <a:ext cx="2359551" cy="1208151"/>
          </a:xfrm>
          <a:prstGeom prst="rect">
            <a:avLst/>
          </a:prstGeom>
          <a:noFill/>
        </p:spPr>
        <p:txBody>
          <a:bodyPr wrap="square" rtlCol="0">
            <a:spAutoFit/>
          </a:bodyPr>
          <a:lstStyle/>
          <a:p>
            <a:pPr>
              <a:spcAft>
                <a:spcPts val="300"/>
              </a:spcAft>
              <a:defRPr/>
            </a:pPr>
            <a:r>
              <a:rPr kumimoji="0" lang="en-US" sz="1200" b="1" dirty="0">
                <a:solidFill>
                  <a:srgbClr val="505153"/>
                </a:solidFill>
                <a:latin typeface="Proxima Nova Semibold" charset="0"/>
                <a:ea typeface="Proxima Nova Semibold" charset="0"/>
                <a:cs typeface="Proxima Nova Semibold" charset="0"/>
              </a:rPr>
              <a:t>MV72</a:t>
            </a:r>
          </a:p>
          <a:p>
            <a:pPr>
              <a:spcAft>
                <a:spcPts val="300"/>
              </a:spcAft>
              <a:defRPr/>
            </a:pPr>
            <a:endParaRPr kumimoji="0" lang="en-US" sz="1451" dirty="0">
              <a:solidFill>
                <a:srgbClr val="505153"/>
              </a:solidFill>
              <a:latin typeface="Proxima Nova Light" charset="0"/>
              <a:ea typeface="Proxima Nova Light" charset="0"/>
              <a:cs typeface="Proxima Nova Light" charset="0"/>
            </a:endParaRPr>
          </a:p>
          <a:p>
            <a:pPr>
              <a:spcAft>
                <a:spcPts val="300"/>
              </a:spcAft>
              <a:defRPr/>
            </a:pPr>
            <a:r>
              <a:rPr kumimoji="0" lang="en-US" sz="1200" dirty="0">
                <a:solidFill>
                  <a:srgbClr val="505153"/>
                </a:solidFill>
                <a:latin typeface="Proxima Nova Light" charset="0"/>
                <a:ea typeface="Proxima Nova Light" charset="0"/>
                <a:cs typeface="Proxima Nova Light" charset="0"/>
              </a:rPr>
              <a:t>256GB on-device SSD</a:t>
            </a:r>
          </a:p>
          <a:p>
            <a:pPr>
              <a:spcAft>
                <a:spcPts val="300"/>
              </a:spcAft>
              <a:defRPr/>
            </a:pPr>
            <a:r>
              <a:rPr kumimoji="0" lang="en-US" sz="1200" dirty="0">
                <a:solidFill>
                  <a:srgbClr val="505153"/>
                </a:solidFill>
                <a:latin typeface="Proxima Nova Light" charset="0"/>
                <a:ea typeface="Proxima Nova Light" charset="0"/>
                <a:cs typeface="Proxima Nova Light" charset="0"/>
              </a:rPr>
              <a:t>1080p video recording</a:t>
            </a:r>
          </a:p>
          <a:p>
            <a:pPr>
              <a:spcAft>
                <a:spcPts val="300"/>
              </a:spcAft>
              <a:defRPr/>
            </a:pPr>
            <a:r>
              <a:rPr kumimoji="0" lang="it-IT" sz="1200" dirty="0">
                <a:solidFill>
                  <a:srgbClr val="505153"/>
                </a:solidFill>
                <a:latin typeface="Proxima Nova Light" charset="0"/>
                <a:ea typeface="Proxima Nova Light" charset="0"/>
                <a:cs typeface="Proxima Nova Light" charset="0"/>
              </a:rPr>
              <a:t>36° - 112° </a:t>
            </a:r>
            <a:r>
              <a:rPr kumimoji="0" lang="it-IT" sz="1200" dirty="0" err="1">
                <a:solidFill>
                  <a:srgbClr val="505153"/>
                </a:solidFill>
                <a:latin typeface="Proxima Nova Light" charset="0"/>
                <a:ea typeface="Proxima Nova Light" charset="0"/>
                <a:cs typeface="Proxima Nova Light" charset="0"/>
              </a:rPr>
              <a:t>horizontal</a:t>
            </a:r>
            <a:r>
              <a:rPr kumimoji="0" lang="it-IT" sz="1200" dirty="0">
                <a:solidFill>
                  <a:srgbClr val="505153"/>
                </a:solidFill>
                <a:latin typeface="Proxima Nova Light" charset="0"/>
                <a:ea typeface="Proxima Nova Light" charset="0"/>
                <a:cs typeface="Proxima Nova Light" charset="0"/>
              </a:rPr>
              <a:t> FOV</a:t>
            </a:r>
          </a:p>
        </p:txBody>
      </p:sp>
      <p:pic>
        <p:nvPicPr>
          <p:cNvPr id="2" name="Picture 1">
            <a:extLst>
              <a:ext uri="{FF2B5EF4-FFF2-40B4-BE49-F238E27FC236}">
                <a16:creationId xmlns:a16="http://schemas.microsoft.com/office/drawing/2014/main" id="{0711E8C7-8ED5-6F44-BABA-44BFFE8A8A63}"/>
              </a:ext>
            </a:extLst>
          </p:cNvPr>
          <p:cNvPicPr>
            <a:picLocks noChangeAspect="1"/>
          </p:cNvPicPr>
          <p:nvPr/>
        </p:nvPicPr>
        <p:blipFill>
          <a:blip r:embed="rId9">
            <a:duotone>
              <a:prstClr val="black"/>
              <a:schemeClr val="tx1">
                <a:lumMod val="60000"/>
                <a:lumOff val="40000"/>
                <a:tint val="45000"/>
                <a:satMod val="400000"/>
              </a:schemeClr>
            </a:duotone>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tretch>
            <a:fillRect/>
          </a:stretch>
        </p:blipFill>
        <p:spPr>
          <a:xfrm>
            <a:off x="2428878" y="5246915"/>
            <a:ext cx="274320" cy="274320"/>
          </a:xfrm>
          <a:prstGeom prst="rect">
            <a:avLst/>
          </a:prstGeom>
        </p:spPr>
      </p:pic>
      <p:grpSp>
        <p:nvGrpSpPr>
          <p:cNvPr id="5" name="Group 4">
            <a:extLst>
              <a:ext uri="{FF2B5EF4-FFF2-40B4-BE49-F238E27FC236}">
                <a16:creationId xmlns:a16="http://schemas.microsoft.com/office/drawing/2014/main" id="{BC16725B-F298-054A-9AFA-660CA61C495B}"/>
              </a:ext>
            </a:extLst>
          </p:cNvPr>
          <p:cNvGrpSpPr/>
          <p:nvPr/>
        </p:nvGrpSpPr>
        <p:grpSpPr>
          <a:xfrm>
            <a:off x="2728796" y="5246918"/>
            <a:ext cx="375754" cy="274320"/>
            <a:chOff x="11272432" y="9604892"/>
            <a:chExt cx="751508" cy="548640"/>
          </a:xfrm>
        </p:grpSpPr>
        <p:pic>
          <p:nvPicPr>
            <p:cNvPr id="62" name="Picture 61">
              <a:extLst>
                <a:ext uri="{FF2B5EF4-FFF2-40B4-BE49-F238E27FC236}">
                  <a16:creationId xmlns:a16="http://schemas.microsoft.com/office/drawing/2014/main" id="{3D2C8BDB-D438-EE47-9E9B-5A9AF35595C1}"/>
                </a:ext>
              </a:extLst>
            </p:cNvPr>
            <p:cNvPicPr>
              <a:picLocks noChangeAspect="1"/>
            </p:cNvPicPr>
            <p:nvPr/>
          </p:nvPicPr>
          <p:blipFill>
            <a:blip r:embed="rId10"/>
            <a:stretch>
              <a:fillRect/>
            </a:stretch>
          </p:blipFill>
          <p:spPr>
            <a:xfrm>
              <a:off x="11272432" y="9604892"/>
              <a:ext cx="548640" cy="548640"/>
            </a:xfrm>
            <a:prstGeom prst="rect">
              <a:avLst/>
            </a:prstGeom>
          </p:spPr>
        </p:pic>
        <p:sp>
          <p:nvSpPr>
            <p:cNvPr id="3" name="TextBox 2">
              <a:extLst>
                <a:ext uri="{FF2B5EF4-FFF2-40B4-BE49-F238E27FC236}">
                  <a16:creationId xmlns:a16="http://schemas.microsoft.com/office/drawing/2014/main" id="{E33E43A3-202A-F944-8BB8-AE1B1959244A}"/>
                </a:ext>
              </a:extLst>
            </p:cNvPr>
            <p:cNvSpPr txBox="1"/>
            <p:nvPr/>
          </p:nvSpPr>
          <p:spPr>
            <a:xfrm>
              <a:off x="11558428" y="9608314"/>
              <a:ext cx="465512" cy="323422"/>
            </a:xfrm>
            <a:prstGeom prst="rect">
              <a:avLst/>
            </a:prstGeom>
            <a:noFill/>
          </p:spPr>
          <p:txBody>
            <a:bodyPr wrap="none" rtlCol="0">
              <a:spAutoFit/>
            </a:bodyPr>
            <a:lstStyle/>
            <a:p>
              <a:pPr>
                <a:defRPr/>
              </a:pPr>
              <a:r>
                <a:rPr kumimoji="0" lang="en-US" sz="451" b="1" dirty="0">
                  <a:solidFill>
                    <a:srgbClr val="3F3E40"/>
                  </a:solidFill>
                  <a:latin typeface="Proxima Nova"/>
                </a:rPr>
                <a:t>+</a:t>
              </a:r>
            </a:p>
          </p:txBody>
        </p:sp>
      </p:grpSp>
      <p:pic>
        <p:nvPicPr>
          <p:cNvPr id="63" name="Picture 62">
            <a:extLst>
              <a:ext uri="{FF2B5EF4-FFF2-40B4-BE49-F238E27FC236}">
                <a16:creationId xmlns:a16="http://schemas.microsoft.com/office/drawing/2014/main" id="{091CE481-E137-8D46-886C-D7478362B13C}"/>
              </a:ext>
            </a:extLst>
          </p:cNvPr>
          <p:cNvPicPr>
            <a:picLocks noChangeAspect="1"/>
          </p:cNvPicPr>
          <p:nvPr/>
        </p:nvPicPr>
        <p:blipFill>
          <a:blip r:embed="rId8"/>
          <a:stretch>
            <a:fillRect/>
          </a:stretch>
        </p:blipFill>
        <p:spPr>
          <a:xfrm>
            <a:off x="3030427" y="5254974"/>
            <a:ext cx="274320" cy="274320"/>
          </a:xfrm>
          <a:prstGeom prst="rect">
            <a:avLst/>
          </a:prstGeom>
        </p:spPr>
      </p:pic>
      <p:pic>
        <p:nvPicPr>
          <p:cNvPr id="64" name="Picture 63">
            <a:extLst>
              <a:ext uri="{FF2B5EF4-FFF2-40B4-BE49-F238E27FC236}">
                <a16:creationId xmlns:a16="http://schemas.microsoft.com/office/drawing/2014/main" id="{8B7EC6A1-66C5-5A49-AD87-8AE52917247C}"/>
              </a:ext>
            </a:extLst>
          </p:cNvPr>
          <p:cNvPicPr>
            <a:picLocks noChangeAspect="1"/>
          </p:cNvPicPr>
          <p:nvPr/>
        </p:nvPicPr>
        <p:blipFill>
          <a:blip r:embed="rId6"/>
          <a:stretch>
            <a:fillRect/>
          </a:stretch>
        </p:blipFill>
        <p:spPr>
          <a:xfrm>
            <a:off x="3338423" y="5256064"/>
            <a:ext cx="274320" cy="274320"/>
          </a:xfrm>
          <a:prstGeom prst="rect">
            <a:avLst/>
          </a:prstGeom>
        </p:spPr>
      </p:pic>
      <p:pic>
        <p:nvPicPr>
          <p:cNvPr id="65" name="Picture 64">
            <a:extLst>
              <a:ext uri="{FF2B5EF4-FFF2-40B4-BE49-F238E27FC236}">
                <a16:creationId xmlns:a16="http://schemas.microsoft.com/office/drawing/2014/main" id="{E86E46F2-D34A-F045-9852-62CDB898D43E}"/>
              </a:ext>
            </a:extLst>
          </p:cNvPr>
          <p:cNvPicPr>
            <a:picLocks noChangeAspect="1"/>
          </p:cNvPicPr>
          <p:nvPr/>
        </p:nvPicPr>
        <p:blipFill>
          <a:blip r:embed="rId7"/>
          <a:stretch>
            <a:fillRect/>
          </a:stretch>
        </p:blipFill>
        <p:spPr>
          <a:xfrm>
            <a:off x="3641444" y="5256443"/>
            <a:ext cx="274320" cy="274320"/>
          </a:xfrm>
          <a:prstGeom prst="rect">
            <a:avLst/>
          </a:prstGeom>
        </p:spPr>
      </p:pic>
      <p:pic>
        <p:nvPicPr>
          <p:cNvPr id="71" name="Picture 70">
            <a:extLst>
              <a:ext uri="{FF2B5EF4-FFF2-40B4-BE49-F238E27FC236}">
                <a16:creationId xmlns:a16="http://schemas.microsoft.com/office/drawing/2014/main" id="{24B75BF6-FE9F-DD42-96C4-630545F4EF20}"/>
              </a:ext>
            </a:extLst>
          </p:cNvPr>
          <p:cNvPicPr>
            <a:picLocks noChangeAspect="1"/>
          </p:cNvPicPr>
          <p:nvPr/>
        </p:nvPicPr>
        <p:blipFill>
          <a:blip r:embed="rId8"/>
          <a:stretch>
            <a:fillRect/>
          </a:stretch>
        </p:blipFill>
        <p:spPr>
          <a:xfrm>
            <a:off x="2426646" y="3478432"/>
            <a:ext cx="274320" cy="274320"/>
          </a:xfrm>
          <a:prstGeom prst="rect">
            <a:avLst/>
          </a:prstGeom>
        </p:spPr>
      </p:pic>
      <p:pic>
        <p:nvPicPr>
          <p:cNvPr id="72" name="Picture 71">
            <a:extLst>
              <a:ext uri="{FF2B5EF4-FFF2-40B4-BE49-F238E27FC236}">
                <a16:creationId xmlns:a16="http://schemas.microsoft.com/office/drawing/2014/main" id="{E9E2E446-C572-554A-96A9-2E09BBAE249A}"/>
              </a:ext>
            </a:extLst>
          </p:cNvPr>
          <p:cNvPicPr>
            <a:picLocks noChangeAspect="1"/>
          </p:cNvPicPr>
          <p:nvPr/>
        </p:nvPicPr>
        <p:blipFill>
          <a:blip r:embed="rId6"/>
          <a:stretch>
            <a:fillRect/>
          </a:stretch>
        </p:blipFill>
        <p:spPr>
          <a:xfrm>
            <a:off x="2734642" y="3479523"/>
            <a:ext cx="274320" cy="274320"/>
          </a:xfrm>
          <a:prstGeom prst="rect">
            <a:avLst/>
          </a:prstGeom>
        </p:spPr>
      </p:pic>
      <p:pic>
        <p:nvPicPr>
          <p:cNvPr id="73" name="Picture 72">
            <a:extLst>
              <a:ext uri="{FF2B5EF4-FFF2-40B4-BE49-F238E27FC236}">
                <a16:creationId xmlns:a16="http://schemas.microsoft.com/office/drawing/2014/main" id="{9EBFEE65-9B90-F841-9660-4252140627F8}"/>
              </a:ext>
            </a:extLst>
          </p:cNvPr>
          <p:cNvPicPr>
            <a:picLocks noChangeAspect="1"/>
          </p:cNvPicPr>
          <p:nvPr/>
        </p:nvPicPr>
        <p:blipFill>
          <a:blip r:embed="rId7"/>
          <a:stretch>
            <a:fillRect/>
          </a:stretch>
        </p:blipFill>
        <p:spPr>
          <a:xfrm>
            <a:off x="3037663" y="3479900"/>
            <a:ext cx="274320" cy="274320"/>
          </a:xfrm>
          <a:prstGeom prst="rect">
            <a:avLst/>
          </a:prstGeom>
        </p:spPr>
      </p:pic>
    </p:spTree>
    <p:extLst>
      <p:ext uri="{BB962C8B-B14F-4D97-AF65-F5344CB8AC3E}">
        <p14:creationId xmlns:p14="http://schemas.microsoft.com/office/powerpoint/2010/main" val="249833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cxnSp>
        <p:nvCxnSpPr>
          <p:cNvPr id="321" name="Google Shape;321;p39"/>
          <p:cNvCxnSpPr/>
          <p:nvPr/>
        </p:nvCxnSpPr>
        <p:spPr>
          <a:xfrm>
            <a:off x="655326" y="1603786"/>
            <a:ext cx="4572000" cy="0"/>
          </a:xfrm>
          <a:prstGeom prst="straightConnector1">
            <a:avLst/>
          </a:prstGeom>
          <a:noFill/>
          <a:ln w="19050" cap="sq" cmpd="sng">
            <a:solidFill>
              <a:schemeClr val="dk1"/>
            </a:solidFill>
            <a:prstDash val="solid"/>
            <a:miter lim="800000"/>
            <a:headEnd type="none" w="sm" len="sm"/>
            <a:tailEnd type="none" w="sm" len="sm"/>
          </a:ln>
        </p:spPr>
      </p:cxnSp>
      <p:sp>
        <p:nvSpPr>
          <p:cNvPr id="322" name="Google Shape;322;p39"/>
          <p:cNvSpPr txBox="1"/>
          <p:nvPr/>
        </p:nvSpPr>
        <p:spPr>
          <a:xfrm>
            <a:off x="655326" y="1858364"/>
            <a:ext cx="5986200" cy="3462300"/>
          </a:xfrm>
          <a:prstGeom prst="rect">
            <a:avLst/>
          </a:prstGeom>
          <a:noFill/>
          <a:ln>
            <a:noFill/>
          </a:ln>
        </p:spPr>
        <p:txBody>
          <a:bodyPr spcFirstLastPara="1" wrap="square" lIns="91426" tIns="45700" rIns="91426" bIns="45700" anchor="t" anchorCtr="0">
            <a:noAutofit/>
          </a:bodyPr>
          <a:lstStyle/>
          <a:p>
            <a:pPr defTabSz="914412">
              <a:lnSpc>
                <a:spcPct val="150000"/>
              </a:lnSpc>
              <a:spcBef>
                <a:spcPts val="1000"/>
              </a:spcBef>
              <a:buClr>
                <a:srgbClr val="646669"/>
              </a:buClr>
              <a:buSzPts val="1800"/>
              <a:buFont typeface="Arial"/>
              <a:buChar char="•"/>
              <a:defRPr/>
            </a:pPr>
            <a:r>
              <a:rPr kumimoji="0" lang="ja-JP" altLang="en-US">
                <a:solidFill>
                  <a:srgbClr val="646669"/>
                </a:solidFill>
                <a:latin typeface="Arial"/>
                <a:ea typeface="Arial"/>
                <a:cs typeface="Arial"/>
                <a:sym typeface="Arial"/>
              </a:rPr>
              <a:t>ウルトラコンパクトな魚眼カメラ</a:t>
            </a:r>
            <a:endParaRPr kumimoji="0" dirty="0">
              <a:solidFill>
                <a:srgbClr val="646669"/>
              </a:solidFill>
              <a:latin typeface="Arial" panose="020B0604020202020204"/>
            </a:endParaRPr>
          </a:p>
          <a:p>
            <a:pPr defTabSz="914412">
              <a:lnSpc>
                <a:spcPct val="150000"/>
              </a:lnSpc>
              <a:spcBef>
                <a:spcPts val="1000"/>
              </a:spcBef>
              <a:buClr>
                <a:srgbClr val="646669"/>
              </a:buClr>
              <a:buSzPts val="1800"/>
              <a:buFont typeface="Arial"/>
              <a:buChar char="•"/>
              <a:defRPr/>
            </a:pPr>
            <a:r>
              <a:rPr kumimoji="0" lang="ja-JP" altLang="en-US">
                <a:solidFill>
                  <a:srgbClr val="646669"/>
                </a:solidFill>
                <a:latin typeface="Arial"/>
                <a:ea typeface="Arial"/>
                <a:cs typeface="Arial"/>
                <a:sym typeface="Arial"/>
              </a:rPr>
              <a:t>超高解像度センサー</a:t>
            </a:r>
            <a:endParaRPr kumimoji="0" lang="en-US" dirty="0">
              <a:solidFill>
                <a:srgbClr val="646669"/>
              </a:solidFill>
              <a:latin typeface="Arial"/>
              <a:ea typeface="Arial"/>
              <a:cs typeface="Arial"/>
              <a:sym typeface="Arial"/>
            </a:endParaRPr>
          </a:p>
          <a:p>
            <a:pPr marL="914412" lvl="1" indent="-342905" defTabSz="914412">
              <a:lnSpc>
                <a:spcPct val="150000"/>
              </a:lnSpc>
              <a:spcBef>
                <a:spcPts val="1000"/>
              </a:spcBef>
              <a:buClr>
                <a:srgbClr val="646669"/>
              </a:buClr>
              <a:buSzPts val="1800"/>
              <a:buFontTx/>
              <a:buChar char="○"/>
              <a:defRPr/>
            </a:pPr>
            <a:r>
              <a:rPr kumimoji="0" lang="en-US" dirty="0">
                <a:solidFill>
                  <a:srgbClr val="646669"/>
                </a:solidFill>
                <a:latin typeface="Arial" panose="020B0604020202020204"/>
              </a:rPr>
              <a:t>8.5 </a:t>
            </a:r>
            <a:r>
              <a:rPr kumimoji="0" lang="ja-JP" altLang="en-US">
                <a:solidFill>
                  <a:srgbClr val="646669"/>
                </a:solidFill>
                <a:latin typeface="Arial" panose="020B0604020202020204"/>
                <a:ea typeface="ＭＳ Ｐゴシック" panose="020B0600070205080204" pitchFamily="50" charset="-128"/>
              </a:rPr>
              <a:t>メガピクセル</a:t>
            </a:r>
            <a:endParaRPr kumimoji="0" lang="en-US" dirty="0">
              <a:solidFill>
                <a:srgbClr val="646669"/>
              </a:solidFill>
              <a:latin typeface="Arial" panose="020B0604020202020204"/>
            </a:endParaRPr>
          </a:p>
          <a:p>
            <a:pPr marL="914412" lvl="1" indent="-342905" defTabSz="914412">
              <a:lnSpc>
                <a:spcPct val="150000"/>
              </a:lnSpc>
              <a:spcBef>
                <a:spcPts val="1000"/>
              </a:spcBef>
              <a:buClr>
                <a:srgbClr val="646669"/>
              </a:buClr>
              <a:buSzPts val="1800"/>
              <a:buFontTx/>
              <a:buChar char="○"/>
              <a:defRPr/>
            </a:pPr>
            <a:r>
              <a:rPr kumimoji="0" lang="en-US" dirty="0">
                <a:solidFill>
                  <a:srgbClr val="646669"/>
                </a:solidFill>
                <a:latin typeface="Arial" panose="020B0604020202020204"/>
              </a:rPr>
              <a:t> </a:t>
            </a:r>
            <a:r>
              <a:rPr kumimoji="0" lang="ja-JP" altLang="en-US">
                <a:solidFill>
                  <a:srgbClr val="646669"/>
                </a:solidFill>
                <a:latin typeface="Arial" panose="020B0604020202020204"/>
                <a:ea typeface="ＭＳ Ｐゴシック" panose="020B0600070205080204" pitchFamily="50" charset="-128"/>
              </a:rPr>
              <a:t>最大</a:t>
            </a:r>
            <a:r>
              <a:rPr kumimoji="0" lang="en-US" dirty="0">
                <a:solidFill>
                  <a:srgbClr val="646669"/>
                </a:solidFill>
                <a:latin typeface="Arial" panose="020B0604020202020204"/>
              </a:rPr>
              <a:t>2058x2058</a:t>
            </a:r>
            <a:r>
              <a:rPr kumimoji="0" lang="ja-JP" altLang="en-US">
                <a:solidFill>
                  <a:srgbClr val="646669"/>
                </a:solidFill>
                <a:latin typeface="Arial" panose="020B0604020202020204"/>
                <a:ea typeface="ＭＳ Ｐゴシック" panose="020B0600070205080204" pitchFamily="50" charset="-128"/>
              </a:rPr>
              <a:t>で録画</a:t>
            </a:r>
            <a:endParaRPr kumimoji="0" dirty="0">
              <a:solidFill>
                <a:srgbClr val="646669"/>
              </a:solidFill>
              <a:latin typeface="Arial" panose="020B0604020202020204"/>
            </a:endParaRPr>
          </a:p>
          <a:p>
            <a:pPr marL="228603" indent="-228603" defTabSz="914412">
              <a:lnSpc>
                <a:spcPct val="150000"/>
              </a:lnSpc>
              <a:spcBef>
                <a:spcPts val="1000"/>
              </a:spcBef>
              <a:buClr>
                <a:srgbClr val="646669"/>
              </a:buClr>
              <a:buSzPts val="1800"/>
              <a:buFont typeface="Arial"/>
              <a:buChar char="•"/>
              <a:defRPr/>
            </a:pPr>
            <a:r>
              <a:rPr kumimoji="0" lang="ja-JP" altLang="en-US">
                <a:solidFill>
                  <a:srgbClr val="646669"/>
                </a:solidFill>
                <a:latin typeface="Arial"/>
                <a:ea typeface="Arial"/>
                <a:cs typeface="Arial"/>
                <a:sym typeface="Arial"/>
              </a:rPr>
              <a:t>ライブおよび録画においてデジタル</a:t>
            </a:r>
            <a:r>
              <a:rPr kumimoji="0" lang="en-US" altLang="ja-JP" dirty="0">
                <a:solidFill>
                  <a:srgbClr val="646669"/>
                </a:solidFill>
                <a:latin typeface="Arial"/>
                <a:ea typeface="Arial"/>
                <a:cs typeface="Arial"/>
                <a:sym typeface="Arial"/>
              </a:rPr>
              <a:t>PTZ</a:t>
            </a:r>
            <a:r>
              <a:rPr kumimoji="0" lang="ja-JP" altLang="en-US">
                <a:solidFill>
                  <a:srgbClr val="646669"/>
                </a:solidFill>
                <a:latin typeface="Arial"/>
                <a:ea typeface="Arial"/>
                <a:cs typeface="Arial"/>
                <a:sym typeface="Arial"/>
              </a:rPr>
              <a:t>にてブラウザ内で平坦な画像処理</a:t>
            </a:r>
            <a:r>
              <a:rPr kumimoji="0" lang="en-US" altLang="ja-JP" dirty="0">
                <a:solidFill>
                  <a:srgbClr val="646669"/>
                </a:solidFill>
                <a:latin typeface="Arial"/>
                <a:ea typeface="Arial"/>
                <a:cs typeface="Arial"/>
                <a:sym typeface="Arial"/>
              </a:rPr>
              <a:t>(</a:t>
            </a:r>
            <a:r>
              <a:rPr kumimoji="0" lang="en-US" altLang="ja-JP" dirty="0" err="1">
                <a:solidFill>
                  <a:srgbClr val="646669"/>
                </a:solidFill>
                <a:latin typeface="Arial"/>
                <a:ea typeface="Arial"/>
                <a:cs typeface="Arial"/>
                <a:sym typeface="Arial"/>
              </a:rPr>
              <a:t>D</a:t>
            </a:r>
            <a:r>
              <a:rPr kumimoji="0" lang="en-US" dirty="0" err="1">
                <a:solidFill>
                  <a:srgbClr val="646669"/>
                </a:solidFill>
                <a:latin typeface="Arial"/>
                <a:ea typeface="Arial"/>
                <a:cs typeface="Arial"/>
                <a:sym typeface="Arial"/>
              </a:rPr>
              <a:t>eWarp</a:t>
            </a:r>
            <a:r>
              <a:rPr kumimoji="0" lang="en-US" dirty="0">
                <a:solidFill>
                  <a:srgbClr val="646669"/>
                </a:solidFill>
                <a:latin typeface="Arial"/>
                <a:ea typeface="Arial"/>
                <a:cs typeface="Arial"/>
                <a:sym typeface="Arial"/>
              </a:rPr>
              <a:t>)</a:t>
            </a:r>
            <a:endParaRPr kumimoji="0" dirty="0">
              <a:solidFill>
                <a:srgbClr val="646669"/>
              </a:solidFill>
              <a:latin typeface="Arial" panose="020B0604020202020204"/>
            </a:endParaRPr>
          </a:p>
          <a:p>
            <a:pPr defTabSz="914412">
              <a:lnSpc>
                <a:spcPct val="150000"/>
              </a:lnSpc>
              <a:spcBef>
                <a:spcPts val="1000"/>
              </a:spcBef>
              <a:buClr>
                <a:srgbClr val="646669"/>
              </a:buClr>
              <a:buSzPts val="1800"/>
              <a:buFont typeface="Arial"/>
              <a:buChar char="•"/>
              <a:defRPr/>
            </a:pPr>
            <a:r>
              <a:rPr kumimoji="0" lang="ja-JP" altLang="en-US">
                <a:solidFill>
                  <a:srgbClr val="646669"/>
                </a:solidFill>
                <a:latin typeface="Arial"/>
                <a:ea typeface="Arial"/>
                <a:cs typeface="Arial"/>
                <a:sym typeface="Arial"/>
              </a:rPr>
              <a:t>バーチャルリアリティ</a:t>
            </a:r>
            <a:r>
              <a:rPr kumimoji="0" lang="en-US" dirty="0">
                <a:solidFill>
                  <a:srgbClr val="646669"/>
                </a:solidFill>
                <a:latin typeface="Arial"/>
                <a:ea typeface="Arial"/>
                <a:cs typeface="Arial"/>
                <a:sym typeface="Arial"/>
              </a:rPr>
              <a:t>(VR) </a:t>
            </a:r>
            <a:r>
              <a:rPr kumimoji="0" lang="ja-JP" altLang="en-US">
                <a:solidFill>
                  <a:srgbClr val="646669"/>
                </a:solidFill>
                <a:latin typeface="Arial"/>
                <a:ea typeface="Arial"/>
                <a:cs typeface="Arial"/>
                <a:sym typeface="Arial"/>
              </a:rPr>
              <a:t>対応</a:t>
            </a:r>
            <a:endParaRPr kumimoji="0" dirty="0">
              <a:solidFill>
                <a:srgbClr val="646669"/>
              </a:solidFill>
              <a:latin typeface="Arial" panose="020B0604020202020204"/>
            </a:endParaRPr>
          </a:p>
        </p:txBody>
      </p:sp>
      <p:pic>
        <p:nvPicPr>
          <p:cNvPr id="323" name="Google Shape;323;p39"/>
          <p:cNvPicPr preferRelativeResize="0"/>
          <p:nvPr/>
        </p:nvPicPr>
        <p:blipFill rotWithShape="1">
          <a:blip r:embed="rId3">
            <a:alphaModFix/>
          </a:blip>
          <a:srcRect r="6065"/>
          <a:stretch/>
        </p:blipFill>
        <p:spPr>
          <a:xfrm>
            <a:off x="5878850" y="11"/>
            <a:ext cx="6313151" cy="6857987"/>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
        <p:nvSpPr>
          <p:cNvPr id="324" name="Google Shape;324;p39"/>
          <p:cNvSpPr txBox="1">
            <a:spLocks noGrp="1"/>
          </p:cNvSpPr>
          <p:nvPr>
            <p:ph type="title"/>
          </p:nvPr>
        </p:nvSpPr>
        <p:spPr>
          <a:prstGeom prst="rect">
            <a:avLst/>
          </a:prstGeom>
          <a:noFill/>
          <a:ln>
            <a:noFill/>
          </a:ln>
        </p:spPr>
        <p:txBody>
          <a:bodyPr spcFirstLastPara="1" vert="horz" wrap="square" lIns="91426" tIns="45700" rIns="91426" bIns="45700" rtlCol="0" anchor="ctr" anchorCtr="0">
            <a:noAutofit/>
          </a:bodyPr>
          <a:lstStyle/>
          <a:p>
            <a:pPr>
              <a:lnSpc>
                <a:spcPct val="90000"/>
              </a:lnSpc>
              <a:buClr>
                <a:schemeClr val="accent1"/>
              </a:buClr>
              <a:buSzPts val="4400"/>
            </a:pPr>
            <a:r>
              <a:rPr lang="en-US" sz="4000" dirty="0">
                <a:solidFill>
                  <a:schemeClr val="accent1"/>
                </a:solidFill>
                <a:latin typeface="Yu Gothic UI" panose="020B0500000000000000" pitchFamily="50" charset="-128"/>
                <a:ea typeface="Yu Gothic UI" panose="020B0500000000000000" pitchFamily="50" charset="-128"/>
              </a:rPr>
              <a:t>MV32 </a:t>
            </a:r>
            <a:r>
              <a:rPr lang="ja-JP" altLang="en-US" sz="4000" dirty="0">
                <a:solidFill>
                  <a:schemeClr val="accent1"/>
                </a:solidFill>
                <a:latin typeface="Yu Gothic UI" panose="020B0500000000000000" pitchFamily="50" charset="-128"/>
                <a:ea typeface="Yu Gothic UI" panose="020B0500000000000000" pitchFamily="50" charset="-128"/>
              </a:rPr>
              <a:t>魚眼カメラ</a:t>
            </a:r>
            <a:endParaRPr sz="40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688634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BA6646F-FDD7-402A-A8CD-0C1316F1F243}"/>
              </a:ext>
            </a:extLst>
          </p:cNvPr>
          <p:cNvSpPr>
            <a:spLocks noGrp="1"/>
          </p:cNvSpPr>
          <p:nvPr>
            <p:ph type="title"/>
          </p:nvPr>
        </p:nvSpPr>
        <p:spPr/>
        <p:txBody>
          <a:bodyPr/>
          <a:lstStyle/>
          <a:p>
            <a:r>
              <a:rPr kumimoji="1" lang="ja-JP" altLang="en-US" dirty="0"/>
              <a:t>マップ上でのカメラの視野表示機能</a:t>
            </a:r>
          </a:p>
        </p:txBody>
      </p:sp>
      <p:sp>
        <p:nvSpPr>
          <p:cNvPr id="2" name="スライド番号プレースホルダー 1">
            <a:extLst>
              <a:ext uri="{FF2B5EF4-FFF2-40B4-BE49-F238E27FC236}">
                <a16:creationId xmlns:a16="http://schemas.microsoft.com/office/drawing/2014/main" id="{2E294100-9DCB-44AC-ACCB-4E4B6B0D1A4B}"/>
              </a:ext>
            </a:extLst>
          </p:cNvPr>
          <p:cNvSpPr>
            <a:spLocks noGrp="1"/>
          </p:cNvSpPr>
          <p:nvPr>
            <p:ph type="sldNum" idx="4294967295"/>
          </p:nvPr>
        </p:nvSpPr>
        <p:spPr>
          <a:xfrm>
            <a:off x="11460163" y="6218238"/>
            <a:ext cx="731837" cy="523875"/>
          </a:xfrm>
        </p:spPr>
        <p:txBody>
          <a:bodyPr/>
          <a:lstStyle/>
          <a:p>
            <a:fld id="{00000000-1234-1234-1234-123412341234}" type="slidenum">
              <a:rPr lang="en-US" smtClean="0"/>
              <a:pPr/>
              <a:t>22</a:t>
            </a:fld>
            <a:endParaRPr lang="en-US"/>
          </a:p>
        </p:txBody>
      </p:sp>
      <p:pic>
        <p:nvPicPr>
          <p:cNvPr id="5" name="Google Shape;210;p28">
            <a:extLst>
              <a:ext uri="{FF2B5EF4-FFF2-40B4-BE49-F238E27FC236}">
                <a16:creationId xmlns:a16="http://schemas.microsoft.com/office/drawing/2014/main" id="{1E6E5785-13B9-4FE5-9EFB-DF2897AA338E}"/>
              </a:ext>
            </a:extLst>
          </p:cNvPr>
          <p:cNvPicPr preferRelativeResize="0"/>
          <p:nvPr/>
        </p:nvPicPr>
        <p:blipFill>
          <a:blip r:embed="rId3">
            <a:alphaModFix/>
          </a:blip>
          <a:stretch>
            <a:fillRect/>
          </a:stretch>
        </p:blipFill>
        <p:spPr>
          <a:xfrm>
            <a:off x="1865650" y="1494891"/>
            <a:ext cx="7858642" cy="4723347"/>
          </a:xfrm>
          <a:prstGeom prst="rect">
            <a:avLst/>
          </a:prstGeom>
          <a:noFill/>
          <a:ln>
            <a:noFill/>
          </a:ln>
        </p:spPr>
      </p:pic>
    </p:spTree>
    <p:extLst>
      <p:ext uri="{BB962C8B-B14F-4D97-AF65-F5344CB8AC3E}">
        <p14:creationId xmlns:p14="http://schemas.microsoft.com/office/powerpoint/2010/main" val="4227027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CDB8889-4600-4667-B113-CCD76819187E}"/>
              </a:ext>
            </a:extLst>
          </p:cNvPr>
          <p:cNvSpPr>
            <a:spLocks noGrp="1"/>
          </p:cNvSpPr>
          <p:nvPr>
            <p:ph type="sldNum" idx="12"/>
          </p:nvPr>
        </p:nvSpPr>
        <p:spPr/>
        <p:txBody>
          <a:bodyPr/>
          <a:lstStyle/>
          <a:p>
            <a:fld id="{00000000-1234-1234-1234-123412341234}" type="slidenum">
              <a:rPr lang="en-US" smtClean="0"/>
              <a:pPr/>
              <a:t>23</a:t>
            </a:fld>
            <a:endParaRPr lang="en-US"/>
          </a:p>
        </p:txBody>
      </p:sp>
      <p:sp>
        <p:nvSpPr>
          <p:cNvPr id="7" name="タイトル 6">
            <a:extLst>
              <a:ext uri="{FF2B5EF4-FFF2-40B4-BE49-F238E27FC236}">
                <a16:creationId xmlns:a16="http://schemas.microsoft.com/office/drawing/2014/main" id="{C41293F1-5434-4BF7-9466-B223ECCD92AE}"/>
              </a:ext>
            </a:extLst>
          </p:cNvPr>
          <p:cNvSpPr>
            <a:spLocks noGrp="1"/>
          </p:cNvSpPr>
          <p:nvPr>
            <p:ph type="title"/>
          </p:nvPr>
        </p:nvSpPr>
        <p:spPr/>
        <p:txBody>
          <a:bodyPr/>
          <a:lstStyle/>
          <a:p>
            <a:r>
              <a:rPr kumimoji="1" lang="en-US" altLang="ja-JP" dirty="0"/>
              <a:t>Motion Recap</a:t>
            </a:r>
            <a:r>
              <a:rPr kumimoji="1" lang="ja-JP" altLang="en-US" dirty="0"/>
              <a:t>の機能追加</a:t>
            </a:r>
          </a:p>
        </p:txBody>
      </p:sp>
      <p:pic>
        <p:nvPicPr>
          <p:cNvPr id="2050" name="Picture 2" descr="https://lh6.googleusercontent.com/0YdWlqpkQQYMw0US6y1NQz4wOpQw1z7FfFPN1JR7gZDAA3sjUi8pOCqjAB2Kox6rmWkPADgtOTQ33IYb71397-lxlXus18No68dMSD5ujkoHnWSgsHuTN3Y_gDjToKPyxt-C9Hql">
            <a:extLst>
              <a:ext uri="{FF2B5EF4-FFF2-40B4-BE49-F238E27FC236}">
                <a16:creationId xmlns:a16="http://schemas.microsoft.com/office/drawing/2014/main" id="{03D9EE97-B437-4BA1-A7C9-81A419212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348" y="951821"/>
            <a:ext cx="6703397" cy="4954358"/>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797C8A59-C068-43BD-8D1B-A52AF35C0404}"/>
              </a:ext>
            </a:extLst>
          </p:cNvPr>
          <p:cNvPicPr>
            <a:picLocks noChangeAspect="1"/>
          </p:cNvPicPr>
          <p:nvPr/>
        </p:nvPicPr>
        <p:blipFill>
          <a:blip r:embed="rId4"/>
          <a:stretch>
            <a:fillRect/>
          </a:stretch>
        </p:blipFill>
        <p:spPr>
          <a:xfrm>
            <a:off x="6602661" y="5696072"/>
            <a:ext cx="5059746" cy="6668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33529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0A5A89A-4247-45D3-A718-57AF95D0F7B3}"/>
              </a:ext>
            </a:extLst>
          </p:cNvPr>
          <p:cNvSpPr>
            <a:spLocks noGrp="1"/>
          </p:cNvSpPr>
          <p:nvPr>
            <p:ph type="title"/>
          </p:nvPr>
        </p:nvSpPr>
        <p:spPr/>
        <p:txBody>
          <a:bodyPr/>
          <a:lstStyle/>
          <a:p>
            <a:r>
              <a:rPr kumimoji="1" lang="ja-JP" altLang="en-US" dirty="0"/>
              <a:t>モーションアラート</a:t>
            </a:r>
            <a:r>
              <a:rPr kumimoji="1" lang="en-US" altLang="ja-JP" dirty="0"/>
              <a:t>2.0</a:t>
            </a:r>
            <a:endParaRPr kumimoji="1" lang="ja-JP" altLang="en-US" dirty="0"/>
          </a:p>
        </p:txBody>
      </p:sp>
      <p:sp>
        <p:nvSpPr>
          <p:cNvPr id="2" name="スライド番号プレースホルダー 1">
            <a:extLst>
              <a:ext uri="{FF2B5EF4-FFF2-40B4-BE49-F238E27FC236}">
                <a16:creationId xmlns:a16="http://schemas.microsoft.com/office/drawing/2014/main" id="{0F1F5D39-3A83-4EFF-9199-9F8B8FC08726}"/>
              </a:ext>
            </a:extLst>
          </p:cNvPr>
          <p:cNvSpPr>
            <a:spLocks noGrp="1"/>
          </p:cNvSpPr>
          <p:nvPr>
            <p:ph type="sldNum" idx="4294967295"/>
          </p:nvPr>
        </p:nvSpPr>
        <p:spPr>
          <a:xfrm>
            <a:off x="11460163" y="6218238"/>
            <a:ext cx="731837" cy="523875"/>
          </a:xfrm>
        </p:spPr>
        <p:txBody>
          <a:bodyPr/>
          <a:lstStyle/>
          <a:p>
            <a:fld id="{00000000-1234-1234-1234-123412341234}" type="slidenum">
              <a:rPr lang="en-US" smtClean="0"/>
              <a:pPr/>
              <a:t>24</a:t>
            </a:fld>
            <a:endParaRPr lang="en-US"/>
          </a:p>
        </p:txBody>
      </p:sp>
      <p:pic>
        <p:nvPicPr>
          <p:cNvPr id="4" name="図 3">
            <a:extLst>
              <a:ext uri="{FF2B5EF4-FFF2-40B4-BE49-F238E27FC236}">
                <a16:creationId xmlns:a16="http://schemas.microsoft.com/office/drawing/2014/main" id="{44FAB845-7B96-4B12-84E6-528761324AA8}"/>
              </a:ext>
            </a:extLst>
          </p:cNvPr>
          <p:cNvPicPr>
            <a:picLocks noChangeAspect="1"/>
          </p:cNvPicPr>
          <p:nvPr/>
        </p:nvPicPr>
        <p:blipFill>
          <a:blip r:embed="rId3"/>
          <a:stretch>
            <a:fillRect/>
          </a:stretch>
        </p:blipFill>
        <p:spPr>
          <a:xfrm>
            <a:off x="146806" y="2426816"/>
            <a:ext cx="3953963" cy="2587161"/>
          </a:xfrm>
          <a:prstGeom prst="rect">
            <a:avLst/>
          </a:prstGeom>
        </p:spPr>
      </p:pic>
      <p:pic>
        <p:nvPicPr>
          <p:cNvPr id="5" name="図 4">
            <a:extLst>
              <a:ext uri="{FF2B5EF4-FFF2-40B4-BE49-F238E27FC236}">
                <a16:creationId xmlns:a16="http://schemas.microsoft.com/office/drawing/2014/main" id="{08E2E1BF-A702-47BB-B153-68320ABB6041}"/>
              </a:ext>
            </a:extLst>
          </p:cNvPr>
          <p:cNvPicPr>
            <a:picLocks noChangeAspect="1"/>
          </p:cNvPicPr>
          <p:nvPr/>
        </p:nvPicPr>
        <p:blipFill>
          <a:blip r:embed="rId4"/>
          <a:stretch>
            <a:fillRect/>
          </a:stretch>
        </p:blipFill>
        <p:spPr>
          <a:xfrm>
            <a:off x="4100769" y="2612205"/>
            <a:ext cx="3490899" cy="2437433"/>
          </a:xfrm>
          <a:prstGeom prst="rect">
            <a:avLst/>
          </a:prstGeom>
        </p:spPr>
      </p:pic>
      <p:sp>
        <p:nvSpPr>
          <p:cNvPr id="6" name="テキスト ボックス 5">
            <a:extLst>
              <a:ext uri="{FF2B5EF4-FFF2-40B4-BE49-F238E27FC236}">
                <a16:creationId xmlns:a16="http://schemas.microsoft.com/office/drawing/2014/main" id="{DAB5E604-3B3A-45D8-8ECE-188A788F7DF2}"/>
              </a:ext>
            </a:extLst>
          </p:cNvPr>
          <p:cNvSpPr txBox="1"/>
          <p:nvPr/>
        </p:nvSpPr>
        <p:spPr>
          <a:xfrm>
            <a:off x="4013539" y="2088262"/>
            <a:ext cx="2725426" cy="338554"/>
          </a:xfrm>
          <a:prstGeom prst="rect">
            <a:avLst/>
          </a:prstGeom>
          <a:noFill/>
        </p:spPr>
        <p:txBody>
          <a:bodyPr wrap="square" rtlCol="0">
            <a:spAutoFit/>
          </a:bodyPr>
          <a:lstStyle/>
          <a:p>
            <a:r>
              <a:rPr lang="ja-JP" altLang="en-US" sz="1600" dirty="0">
                <a:latin typeface="Yu Gothic UI" panose="020B0500000000000000" pitchFamily="50" charset="-128"/>
                <a:ea typeface="Yu Gothic UI" panose="020B0500000000000000" pitchFamily="50" charset="-128"/>
              </a:rPr>
              <a:t>車両検知機能（</a:t>
            </a:r>
            <a:r>
              <a:rPr lang="en-US" altLang="ja-JP" sz="1600" dirty="0">
                <a:latin typeface="Yu Gothic UI" panose="020B0500000000000000" pitchFamily="50" charset="-128"/>
                <a:ea typeface="Yu Gothic UI" panose="020B0500000000000000" pitchFamily="50" charset="-128"/>
              </a:rPr>
              <a:t>MV72</a:t>
            </a:r>
            <a:r>
              <a:rPr lang="ja-JP" altLang="en-US" sz="1600" dirty="0">
                <a:latin typeface="Yu Gothic UI" panose="020B0500000000000000" pitchFamily="50" charset="-128"/>
                <a:ea typeface="Yu Gothic UI" panose="020B0500000000000000" pitchFamily="50" charset="-128"/>
              </a:rPr>
              <a:t>向け）</a:t>
            </a:r>
            <a:endParaRPr kumimoji="1" lang="ja-JP" altLang="en-US" sz="1600" dirty="0">
              <a:latin typeface="Yu Gothic UI" panose="020B0500000000000000" pitchFamily="50" charset="-128"/>
              <a:ea typeface="Yu Gothic UI" panose="020B0500000000000000" pitchFamily="50" charset="-128"/>
            </a:endParaRPr>
          </a:p>
        </p:txBody>
      </p:sp>
      <p:sp>
        <p:nvSpPr>
          <p:cNvPr id="7" name="テキスト ボックス 6">
            <a:extLst>
              <a:ext uri="{FF2B5EF4-FFF2-40B4-BE49-F238E27FC236}">
                <a16:creationId xmlns:a16="http://schemas.microsoft.com/office/drawing/2014/main" id="{D0F7360E-C61F-400B-A7AF-45968ECCFE95}"/>
              </a:ext>
            </a:extLst>
          </p:cNvPr>
          <p:cNvSpPr txBox="1"/>
          <p:nvPr/>
        </p:nvSpPr>
        <p:spPr>
          <a:xfrm>
            <a:off x="146806" y="2088262"/>
            <a:ext cx="3049233" cy="338554"/>
          </a:xfrm>
          <a:prstGeom prst="rect">
            <a:avLst/>
          </a:prstGeom>
          <a:noFill/>
        </p:spPr>
        <p:txBody>
          <a:bodyPr wrap="none" rtlCol="0">
            <a:spAutoFit/>
          </a:bodyPr>
          <a:lstStyle/>
          <a:p>
            <a:r>
              <a:rPr kumimoji="1" lang="ja-JP" altLang="en-US" sz="1600" dirty="0">
                <a:latin typeface="Yu Gothic UI" panose="020B0500000000000000" pitchFamily="50" charset="-128"/>
                <a:ea typeface="Yu Gothic UI" panose="020B0500000000000000" pitchFamily="50" charset="-128"/>
              </a:rPr>
              <a:t>モーションアラートの複数箇所の指定</a:t>
            </a:r>
          </a:p>
        </p:txBody>
      </p:sp>
      <p:pic>
        <p:nvPicPr>
          <p:cNvPr id="8" name="図 7">
            <a:extLst>
              <a:ext uri="{FF2B5EF4-FFF2-40B4-BE49-F238E27FC236}">
                <a16:creationId xmlns:a16="http://schemas.microsoft.com/office/drawing/2014/main" id="{2A11FDF7-EB34-401A-8098-22DFFA586E92}"/>
              </a:ext>
            </a:extLst>
          </p:cNvPr>
          <p:cNvPicPr>
            <a:picLocks noChangeAspect="1"/>
          </p:cNvPicPr>
          <p:nvPr/>
        </p:nvPicPr>
        <p:blipFill>
          <a:blip r:embed="rId5"/>
          <a:stretch>
            <a:fillRect/>
          </a:stretch>
        </p:blipFill>
        <p:spPr>
          <a:xfrm>
            <a:off x="8195128" y="2856169"/>
            <a:ext cx="3733800" cy="1949506"/>
          </a:xfrm>
          <a:prstGeom prst="rect">
            <a:avLst/>
          </a:prstGeom>
        </p:spPr>
      </p:pic>
      <p:sp>
        <p:nvSpPr>
          <p:cNvPr id="9" name="テキスト ボックス 8">
            <a:extLst>
              <a:ext uri="{FF2B5EF4-FFF2-40B4-BE49-F238E27FC236}">
                <a16:creationId xmlns:a16="http://schemas.microsoft.com/office/drawing/2014/main" id="{2A1F7EB1-D922-4518-9C81-44BB4C8CDE10}"/>
              </a:ext>
            </a:extLst>
          </p:cNvPr>
          <p:cNvSpPr txBox="1"/>
          <p:nvPr/>
        </p:nvSpPr>
        <p:spPr>
          <a:xfrm>
            <a:off x="8195128" y="2108546"/>
            <a:ext cx="2480166" cy="338554"/>
          </a:xfrm>
          <a:prstGeom prst="rect">
            <a:avLst/>
          </a:prstGeom>
          <a:noFill/>
        </p:spPr>
        <p:txBody>
          <a:bodyPr wrap="none" rtlCol="0">
            <a:spAutoFit/>
          </a:bodyPr>
          <a:lstStyle/>
          <a:p>
            <a:r>
              <a:rPr lang="ja-JP" altLang="en-US" sz="1600" dirty="0">
                <a:latin typeface="Yu Gothic UI" panose="020B0500000000000000" pitchFamily="50" charset="-128"/>
                <a:ea typeface="Yu Gothic UI" panose="020B0500000000000000" pitchFamily="50" charset="-128"/>
              </a:rPr>
              <a:t>アラートのシュミレーション機能</a:t>
            </a:r>
            <a:endParaRPr kumimoji="1" lang="ja-JP" altLang="en-US" sz="16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38074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cxnSp>
        <p:nvCxnSpPr>
          <p:cNvPr id="586" name="Google Shape;586;p10"/>
          <p:cNvCxnSpPr>
            <a:stCxn id="587" idx="2"/>
          </p:cNvCxnSpPr>
          <p:nvPr/>
        </p:nvCxnSpPr>
        <p:spPr>
          <a:xfrm>
            <a:off x="5974683" y="2613859"/>
            <a:ext cx="0" cy="1479300"/>
          </a:xfrm>
          <a:prstGeom prst="straightConnector1">
            <a:avLst/>
          </a:prstGeom>
          <a:noFill/>
          <a:ln w="25400" cap="rnd" cmpd="sng">
            <a:solidFill>
              <a:schemeClr val="accent2"/>
            </a:solidFill>
            <a:prstDash val="sysDash"/>
            <a:miter lim="800000"/>
            <a:headEnd type="none" w="sm" len="sm"/>
            <a:tailEnd type="none" w="sm" len="sm"/>
          </a:ln>
        </p:spPr>
      </p:cxnSp>
      <p:pic>
        <p:nvPicPr>
          <p:cNvPr id="587" name="Google Shape;587;p10"/>
          <p:cNvPicPr preferRelativeResize="0"/>
          <p:nvPr/>
        </p:nvPicPr>
        <p:blipFill rotWithShape="1">
          <a:blip r:embed="rId3">
            <a:alphaModFix/>
          </a:blip>
          <a:srcRect/>
          <a:stretch/>
        </p:blipFill>
        <p:spPr>
          <a:xfrm>
            <a:off x="5240633" y="1583724"/>
            <a:ext cx="1468100" cy="1030136"/>
          </a:xfrm>
          <a:prstGeom prst="rect">
            <a:avLst/>
          </a:prstGeom>
          <a:noFill/>
          <a:ln>
            <a:noFill/>
          </a:ln>
        </p:spPr>
      </p:pic>
      <p:grpSp>
        <p:nvGrpSpPr>
          <p:cNvPr id="19" name="Group 18">
            <a:extLst>
              <a:ext uri="{FF2B5EF4-FFF2-40B4-BE49-F238E27FC236}">
                <a16:creationId xmlns:a16="http://schemas.microsoft.com/office/drawing/2014/main" id="{5843D581-5EEA-418C-8C63-4B817E9E7FBC}"/>
              </a:ext>
            </a:extLst>
          </p:cNvPr>
          <p:cNvGrpSpPr/>
          <p:nvPr/>
        </p:nvGrpSpPr>
        <p:grpSpPr>
          <a:xfrm>
            <a:off x="5916211" y="2134855"/>
            <a:ext cx="5220453" cy="1806197"/>
            <a:chOff x="4522883" y="1227985"/>
            <a:chExt cx="3915340" cy="1354648"/>
          </a:xfrm>
        </p:grpSpPr>
        <p:cxnSp>
          <p:nvCxnSpPr>
            <p:cNvPr id="69" name="Google Shape;589;p10">
              <a:extLst>
                <a:ext uri="{FF2B5EF4-FFF2-40B4-BE49-F238E27FC236}">
                  <a16:creationId xmlns:a16="http://schemas.microsoft.com/office/drawing/2014/main" id="{E44F25C8-CE70-44A0-BB23-C73C3D861EDF}"/>
                </a:ext>
              </a:extLst>
            </p:cNvPr>
            <p:cNvCxnSpPr/>
            <p:nvPr/>
          </p:nvCxnSpPr>
          <p:spPr>
            <a:xfrm rot="10800000" flipH="1">
              <a:off x="4522883" y="1620857"/>
              <a:ext cx="2367541" cy="961776"/>
            </a:xfrm>
            <a:prstGeom prst="straightConnector1">
              <a:avLst/>
            </a:prstGeom>
            <a:noFill/>
            <a:ln w="25400" cap="rnd" cmpd="sng">
              <a:solidFill>
                <a:schemeClr val="accent1"/>
              </a:solidFill>
              <a:prstDash val="sysDash"/>
              <a:miter lim="800000"/>
              <a:headEnd type="none" w="sm" len="sm"/>
              <a:tailEnd type="none" w="sm" len="sm"/>
            </a:ln>
          </p:spPr>
        </p:cxnSp>
        <p:sp>
          <p:nvSpPr>
            <p:cNvPr id="93" name="Google Shape;600;p10">
              <a:extLst>
                <a:ext uri="{FF2B5EF4-FFF2-40B4-BE49-F238E27FC236}">
                  <a16:creationId xmlns:a16="http://schemas.microsoft.com/office/drawing/2014/main" id="{493C04B9-FF8E-4911-876E-3806ED9F1E51}"/>
                </a:ext>
              </a:extLst>
            </p:cNvPr>
            <p:cNvSpPr>
              <a:spLocks noChangeAspect="1"/>
            </p:cNvSpPr>
            <p:nvPr/>
          </p:nvSpPr>
          <p:spPr>
            <a:xfrm>
              <a:off x="6738443" y="1227985"/>
              <a:ext cx="640080" cy="640080"/>
            </a:xfrm>
            <a:prstGeom prst="ellipse">
              <a:avLst/>
            </a:prstGeom>
            <a:solidFill>
              <a:schemeClr val="bg1"/>
            </a:solidFill>
            <a:ln w="25400">
              <a:solidFill>
                <a:schemeClr val="accent1"/>
              </a:solid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1" sz="2667" b="1" i="0" u="none"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sp>
          <p:nvSpPr>
            <p:cNvPr id="627" name="Google Shape;627;p10"/>
            <p:cNvSpPr/>
            <p:nvPr/>
          </p:nvSpPr>
          <p:spPr>
            <a:xfrm flipH="1">
              <a:off x="7387349" y="1334356"/>
              <a:ext cx="1050874" cy="28469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67"/>
                <a:buFontTx/>
                <a:buNone/>
                <a:tabLst/>
                <a:defRPr/>
              </a:pPr>
              <a:r>
                <a:rPr kumimoji="1" lang="en-US" sz="2133" b="1" i="0" u="none" strike="noStrike" kern="1200" cap="none" spc="0" normalizeH="0" baseline="0" noProof="0" dirty="0">
                  <a:ln>
                    <a:noFill/>
                  </a:ln>
                  <a:solidFill>
                    <a:srgbClr val="FFFFFF"/>
                  </a:solidFill>
                  <a:effectLst/>
                  <a:uLnTx/>
                  <a:uFillTx/>
                  <a:latin typeface="Arial" panose="020B0604020202020204"/>
                  <a:ea typeface="Arial"/>
                  <a:cs typeface="Arial"/>
                  <a:sym typeface="Arial"/>
                </a:rPr>
                <a:t>Umbrella</a:t>
              </a:r>
              <a:endParaRPr kumimoji="1" sz="1467" b="1" i="0" u="none" strike="noStrike" kern="1200" cap="none" spc="0" normalizeH="0" baseline="0" noProof="0" dirty="0">
                <a:ln>
                  <a:noFill/>
                </a:ln>
                <a:solidFill>
                  <a:srgbClr val="FFFFFF"/>
                </a:solidFill>
                <a:effectLst/>
                <a:uLnTx/>
                <a:uFillTx/>
                <a:latin typeface="Arial" panose="020B0604020202020204"/>
                <a:ea typeface="Arial"/>
                <a:cs typeface="Arial"/>
                <a:sym typeface="Arial"/>
              </a:endParaRPr>
            </a:p>
          </p:txBody>
        </p:sp>
        <p:pic>
          <p:nvPicPr>
            <p:cNvPr id="628" name="Google Shape;628;p10"/>
            <p:cNvPicPr preferRelativeResize="0"/>
            <p:nvPr/>
          </p:nvPicPr>
          <p:blipFill rotWithShape="1">
            <a:blip r:embed="rId4">
              <a:alphaModFix/>
            </a:blip>
            <a:srcRect/>
            <a:stretch/>
          </p:blipFill>
          <p:spPr>
            <a:xfrm>
              <a:off x="6844007" y="1413215"/>
              <a:ext cx="457571" cy="314144"/>
            </a:xfrm>
            <a:prstGeom prst="rect">
              <a:avLst/>
            </a:prstGeom>
            <a:noFill/>
            <a:ln>
              <a:noFill/>
            </a:ln>
          </p:spPr>
        </p:pic>
      </p:grpSp>
      <p:grpSp>
        <p:nvGrpSpPr>
          <p:cNvPr id="21" name="Group 20">
            <a:extLst>
              <a:ext uri="{FF2B5EF4-FFF2-40B4-BE49-F238E27FC236}">
                <a16:creationId xmlns:a16="http://schemas.microsoft.com/office/drawing/2014/main" id="{B5F80329-3E70-42C5-8B72-CC3F70E5EDD2}"/>
              </a:ext>
            </a:extLst>
          </p:cNvPr>
          <p:cNvGrpSpPr/>
          <p:nvPr/>
        </p:nvGrpSpPr>
        <p:grpSpPr>
          <a:xfrm>
            <a:off x="5954257" y="3929380"/>
            <a:ext cx="5363032" cy="897292"/>
            <a:chOff x="4551418" y="2573879"/>
            <a:chExt cx="4022274" cy="672969"/>
          </a:xfrm>
        </p:grpSpPr>
        <p:cxnSp>
          <p:nvCxnSpPr>
            <p:cNvPr id="72" name="Google Shape;592;p10">
              <a:extLst>
                <a:ext uri="{FF2B5EF4-FFF2-40B4-BE49-F238E27FC236}">
                  <a16:creationId xmlns:a16="http://schemas.microsoft.com/office/drawing/2014/main" id="{3DE3EC2D-F1D0-4EC7-B658-73118CC49476}"/>
                </a:ext>
              </a:extLst>
            </p:cNvPr>
            <p:cNvCxnSpPr/>
            <p:nvPr/>
          </p:nvCxnSpPr>
          <p:spPr>
            <a:xfrm rot="10800000">
              <a:off x="4551418" y="2573879"/>
              <a:ext cx="2903628" cy="353991"/>
            </a:xfrm>
            <a:prstGeom prst="straightConnector1">
              <a:avLst/>
            </a:prstGeom>
            <a:noFill/>
            <a:ln w="25400" cap="rnd" cmpd="sng">
              <a:solidFill>
                <a:schemeClr val="accent1"/>
              </a:solidFill>
              <a:prstDash val="sysDash"/>
              <a:miter lim="800000"/>
              <a:headEnd type="none" w="sm" len="sm"/>
              <a:tailEnd type="none" w="sm" len="sm"/>
            </a:ln>
          </p:spPr>
        </p:cxnSp>
        <p:sp>
          <p:nvSpPr>
            <p:cNvPr id="81" name="Google Shape;610;p10">
              <a:extLst>
                <a:ext uri="{FF2B5EF4-FFF2-40B4-BE49-F238E27FC236}">
                  <a16:creationId xmlns:a16="http://schemas.microsoft.com/office/drawing/2014/main" id="{568EECC2-E2DD-4CE2-86A0-0D2611297888}"/>
                </a:ext>
              </a:extLst>
            </p:cNvPr>
            <p:cNvSpPr>
              <a:spLocks noChangeAspect="1"/>
            </p:cNvSpPr>
            <p:nvPr/>
          </p:nvSpPr>
          <p:spPr>
            <a:xfrm>
              <a:off x="7144363" y="2606768"/>
              <a:ext cx="640080" cy="640080"/>
            </a:xfrm>
            <a:prstGeom prst="ellipse">
              <a:avLst/>
            </a:prstGeom>
            <a:solidFill>
              <a:schemeClr val="bg1"/>
            </a:solidFill>
            <a:ln w="25400">
              <a:solidFill>
                <a:schemeClr val="accent1"/>
              </a:solid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1" sz="2667" b="1" i="0" u="none"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grpSp>
          <p:nvGrpSpPr>
            <p:cNvPr id="647" name="Google Shape;647;p10"/>
            <p:cNvGrpSpPr>
              <a:grpSpLocks noChangeAspect="1"/>
            </p:cNvGrpSpPr>
            <p:nvPr/>
          </p:nvGrpSpPr>
          <p:grpSpPr>
            <a:xfrm>
              <a:off x="7233604" y="2701659"/>
              <a:ext cx="461599" cy="457199"/>
              <a:chOff x="7217552" y="3327527"/>
              <a:chExt cx="524984" cy="519984"/>
            </a:xfrm>
            <a:solidFill>
              <a:schemeClr val="accent1"/>
            </a:solidFill>
          </p:grpSpPr>
          <p:sp>
            <p:nvSpPr>
              <p:cNvPr id="648" name="Google Shape;648;p10"/>
              <p:cNvSpPr/>
              <p:nvPr/>
            </p:nvSpPr>
            <p:spPr>
              <a:xfrm>
                <a:off x="7225552" y="3327527"/>
                <a:ext cx="516984" cy="387988"/>
              </a:xfrm>
              <a:custGeom>
                <a:avLst/>
                <a:gdLst/>
                <a:ahLst/>
                <a:cxnLst/>
                <a:rect l="l" t="t" r="r" b="b"/>
                <a:pathLst>
                  <a:path w="219" h="164" extrusionOk="0">
                    <a:moveTo>
                      <a:pt x="199" y="164"/>
                    </a:moveTo>
                    <a:cubicBezTo>
                      <a:pt x="198" y="164"/>
                      <a:pt x="197" y="164"/>
                      <a:pt x="197" y="164"/>
                    </a:cubicBezTo>
                    <a:cubicBezTo>
                      <a:pt x="194" y="162"/>
                      <a:pt x="193" y="159"/>
                      <a:pt x="194" y="156"/>
                    </a:cubicBezTo>
                    <a:cubicBezTo>
                      <a:pt x="206" y="133"/>
                      <a:pt x="207" y="106"/>
                      <a:pt x="199" y="81"/>
                    </a:cubicBezTo>
                    <a:cubicBezTo>
                      <a:pt x="191" y="57"/>
                      <a:pt x="173" y="37"/>
                      <a:pt x="150" y="25"/>
                    </a:cubicBezTo>
                    <a:cubicBezTo>
                      <a:pt x="126" y="14"/>
                      <a:pt x="100" y="12"/>
                      <a:pt x="75" y="20"/>
                    </a:cubicBezTo>
                    <a:cubicBezTo>
                      <a:pt x="50" y="29"/>
                      <a:pt x="31" y="46"/>
                      <a:pt x="19" y="70"/>
                    </a:cubicBezTo>
                    <a:cubicBezTo>
                      <a:pt x="16" y="76"/>
                      <a:pt x="13" y="83"/>
                      <a:pt x="12" y="90"/>
                    </a:cubicBezTo>
                    <a:cubicBezTo>
                      <a:pt x="11" y="93"/>
                      <a:pt x="8" y="95"/>
                      <a:pt x="5" y="94"/>
                    </a:cubicBezTo>
                    <a:cubicBezTo>
                      <a:pt x="2" y="94"/>
                      <a:pt x="0" y="90"/>
                      <a:pt x="0" y="87"/>
                    </a:cubicBezTo>
                    <a:cubicBezTo>
                      <a:pt x="2" y="80"/>
                      <a:pt x="5" y="72"/>
                      <a:pt x="9" y="65"/>
                    </a:cubicBezTo>
                    <a:cubicBezTo>
                      <a:pt x="22" y="38"/>
                      <a:pt x="44" y="19"/>
                      <a:pt x="71" y="10"/>
                    </a:cubicBezTo>
                    <a:cubicBezTo>
                      <a:pt x="99" y="0"/>
                      <a:pt x="129" y="2"/>
                      <a:pt x="155" y="15"/>
                    </a:cubicBezTo>
                    <a:cubicBezTo>
                      <a:pt x="181" y="28"/>
                      <a:pt x="200" y="50"/>
                      <a:pt x="210" y="78"/>
                    </a:cubicBezTo>
                    <a:cubicBezTo>
                      <a:pt x="219" y="105"/>
                      <a:pt x="217" y="135"/>
                      <a:pt x="204" y="161"/>
                    </a:cubicBezTo>
                    <a:cubicBezTo>
                      <a:pt x="203" y="163"/>
                      <a:pt x="201" y="164"/>
                      <a:pt x="199" y="164"/>
                    </a:cubicBezTo>
                    <a:close/>
                  </a:path>
                </a:pathLst>
              </a:custGeom>
              <a:solidFill>
                <a:schemeClr val="accent6"/>
              </a:solidFill>
              <a:ln>
                <a:noFill/>
              </a:ln>
            </p:spPr>
            <p:txBody>
              <a:bodyPr spcFirstLastPara="1" wrap="square" lIns="121900" tIns="60951" rIns="121900" bIns="60951"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1" sz="2667" b="1" i="0" u="none"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sp>
            <p:nvSpPr>
              <p:cNvPr id="649" name="Google Shape;649;p10"/>
              <p:cNvSpPr/>
              <p:nvPr/>
            </p:nvSpPr>
            <p:spPr>
              <a:xfrm>
                <a:off x="7255551" y="3509521"/>
                <a:ext cx="302991" cy="316990"/>
              </a:xfrm>
              <a:custGeom>
                <a:avLst/>
                <a:gdLst/>
                <a:ahLst/>
                <a:cxnLst/>
                <a:rect l="l" t="t" r="r" b="b"/>
                <a:pathLst>
                  <a:path w="128" h="134" extrusionOk="0">
                    <a:moveTo>
                      <a:pt x="50" y="134"/>
                    </a:moveTo>
                    <a:cubicBezTo>
                      <a:pt x="48" y="134"/>
                      <a:pt x="46" y="133"/>
                      <a:pt x="45" y="131"/>
                    </a:cubicBezTo>
                    <a:cubicBezTo>
                      <a:pt x="43" y="128"/>
                      <a:pt x="44" y="125"/>
                      <a:pt x="47" y="123"/>
                    </a:cubicBezTo>
                    <a:cubicBezTo>
                      <a:pt x="47" y="123"/>
                      <a:pt x="78" y="106"/>
                      <a:pt x="94" y="81"/>
                    </a:cubicBezTo>
                    <a:cubicBezTo>
                      <a:pt x="104" y="67"/>
                      <a:pt x="110" y="48"/>
                      <a:pt x="113" y="40"/>
                    </a:cubicBezTo>
                    <a:cubicBezTo>
                      <a:pt x="116" y="30"/>
                      <a:pt x="113" y="23"/>
                      <a:pt x="102" y="18"/>
                    </a:cubicBezTo>
                    <a:cubicBezTo>
                      <a:pt x="93" y="13"/>
                      <a:pt x="81" y="17"/>
                      <a:pt x="76" y="27"/>
                    </a:cubicBezTo>
                    <a:cubicBezTo>
                      <a:pt x="74" y="30"/>
                      <a:pt x="73" y="33"/>
                      <a:pt x="71" y="37"/>
                    </a:cubicBezTo>
                    <a:cubicBezTo>
                      <a:pt x="66" y="47"/>
                      <a:pt x="61" y="60"/>
                      <a:pt x="53" y="70"/>
                    </a:cubicBezTo>
                    <a:cubicBezTo>
                      <a:pt x="41" y="86"/>
                      <a:pt x="9" y="96"/>
                      <a:pt x="8" y="96"/>
                    </a:cubicBezTo>
                    <a:cubicBezTo>
                      <a:pt x="5" y="97"/>
                      <a:pt x="2" y="95"/>
                      <a:pt x="1" y="92"/>
                    </a:cubicBezTo>
                    <a:cubicBezTo>
                      <a:pt x="0" y="89"/>
                      <a:pt x="1" y="86"/>
                      <a:pt x="4" y="85"/>
                    </a:cubicBezTo>
                    <a:cubicBezTo>
                      <a:pt x="13" y="83"/>
                      <a:pt x="36" y="74"/>
                      <a:pt x="44" y="63"/>
                    </a:cubicBezTo>
                    <a:cubicBezTo>
                      <a:pt x="51" y="54"/>
                      <a:pt x="56" y="42"/>
                      <a:pt x="61" y="32"/>
                    </a:cubicBezTo>
                    <a:cubicBezTo>
                      <a:pt x="62" y="28"/>
                      <a:pt x="64" y="25"/>
                      <a:pt x="65" y="22"/>
                    </a:cubicBezTo>
                    <a:cubicBezTo>
                      <a:pt x="73" y="6"/>
                      <a:pt x="92" y="0"/>
                      <a:pt x="107" y="8"/>
                    </a:cubicBezTo>
                    <a:cubicBezTo>
                      <a:pt x="123" y="15"/>
                      <a:pt x="128" y="28"/>
                      <a:pt x="123" y="44"/>
                    </a:cubicBezTo>
                    <a:cubicBezTo>
                      <a:pt x="121" y="52"/>
                      <a:pt x="114" y="72"/>
                      <a:pt x="104" y="88"/>
                    </a:cubicBezTo>
                    <a:cubicBezTo>
                      <a:pt x="86" y="115"/>
                      <a:pt x="54" y="132"/>
                      <a:pt x="52" y="133"/>
                    </a:cubicBezTo>
                    <a:cubicBezTo>
                      <a:pt x="51" y="134"/>
                      <a:pt x="51" y="134"/>
                      <a:pt x="50" y="134"/>
                    </a:cubicBezTo>
                    <a:close/>
                  </a:path>
                </a:pathLst>
              </a:custGeom>
              <a:solidFill>
                <a:schemeClr val="accent6"/>
              </a:solidFill>
              <a:ln>
                <a:noFill/>
              </a:ln>
            </p:spPr>
            <p:txBody>
              <a:bodyPr spcFirstLastPara="1" wrap="square" lIns="121900" tIns="60951" rIns="121900" bIns="60951"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1" sz="2667" b="1" i="0" u="none"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sp>
            <p:nvSpPr>
              <p:cNvPr id="650" name="Google Shape;650;p10"/>
              <p:cNvSpPr/>
              <p:nvPr/>
            </p:nvSpPr>
            <p:spPr>
              <a:xfrm>
                <a:off x="7227552" y="3455523"/>
                <a:ext cx="398988" cy="391988"/>
              </a:xfrm>
              <a:custGeom>
                <a:avLst/>
                <a:gdLst/>
                <a:ahLst/>
                <a:cxnLst/>
                <a:rect l="l" t="t" r="r" b="b"/>
                <a:pathLst>
                  <a:path w="169" h="166" extrusionOk="0">
                    <a:moveTo>
                      <a:pt x="94" y="166"/>
                    </a:moveTo>
                    <a:cubicBezTo>
                      <a:pt x="92" y="166"/>
                      <a:pt x="91" y="166"/>
                      <a:pt x="89" y="164"/>
                    </a:cubicBezTo>
                    <a:cubicBezTo>
                      <a:pt x="87" y="162"/>
                      <a:pt x="88" y="158"/>
                      <a:pt x="90" y="156"/>
                    </a:cubicBezTo>
                    <a:cubicBezTo>
                      <a:pt x="91" y="156"/>
                      <a:pt x="115" y="137"/>
                      <a:pt x="129" y="117"/>
                    </a:cubicBezTo>
                    <a:cubicBezTo>
                      <a:pt x="136" y="106"/>
                      <a:pt x="142" y="93"/>
                      <a:pt x="147" y="77"/>
                    </a:cubicBezTo>
                    <a:cubicBezTo>
                      <a:pt x="157" y="48"/>
                      <a:pt x="150" y="29"/>
                      <a:pt x="126" y="18"/>
                    </a:cubicBezTo>
                    <a:cubicBezTo>
                      <a:pt x="103" y="6"/>
                      <a:pt x="77" y="16"/>
                      <a:pt x="64" y="39"/>
                    </a:cubicBezTo>
                    <a:cubicBezTo>
                      <a:pt x="64" y="39"/>
                      <a:pt x="63" y="41"/>
                      <a:pt x="63" y="42"/>
                    </a:cubicBezTo>
                    <a:cubicBezTo>
                      <a:pt x="60" y="49"/>
                      <a:pt x="56" y="60"/>
                      <a:pt x="49" y="71"/>
                    </a:cubicBezTo>
                    <a:cubicBezTo>
                      <a:pt x="39" y="88"/>
                      <a:pt x="9" y="96"/>
                      <a:pt x="7" y="96"/>
                    </a:cubicBezTo>
                    <a:cubicBezTo>
                      <a:pt x="4" y="97"/>
                      <a:pt x="1" y="95"/>
                      <a:pt x="0" y="92"/>
                    </a:cubicBezTo>
                    <a:cubicBezTo>
                      <a:pt x="0" y="89"/>
                      <a:pt x="2" y="86"/>
                      <a:pt x="5" y="85"/>
                    </a:cubicBezTo>
                    <a:cubicBezTo>
                      <a:pt x="12" y="83"/>
                      <a:pt x="33" y="76"/>
                      <a:pt x="40" y="65"/>
                    </a:cubicBezTo>
                    <a:cubicBezTo>
                      <a:pt x="46" y="55"/>
                      <a:pt x="50" y="45"/>
                      <a:pt x="52" y="39"/>
                    </a:cubicBezTo>
                    <a:cubicBezTo>
                      <a:pt x="53" y="36"/>
                      <a:pt x="53" y="34"/>
                      <a:pt x="54" y="33"/>
                    </a:cubicBezTo>
                    <a:cubicBezTo>
                      <a:pt x="62" y="20"/>
                      <a:pt x="73" y="10"/>
                      <a:pt x="87" y="5"/>
                    </a:cubicBezTo>
                    <a:cubicBezTo>
                      <a:pt x="102" y="0"/>
                      <a:pt x="117" y="1"/>
                      <a:pt x="131" y="7"/>
                    </a:cubicBezTo>
                    <a:cubicBezTo>
                      <a:pt x="160" y="22"/>
                      <a:pt x="169" y="46"/>
                      <a:pt x="158" y="81"/>
                    </a:cubicBezTo>
                    <a:cubicBezTo>
                      <a:pt x="152" y="98"/>
                      <a:pt x="146" y="112"/>
                      <a:pt x="138" y="123"/>
                    </a:cubicBezTo>
                    <a:cubicBezTo>
                      <a:pt x="123" y="145"/>
                      <a:pt x="98" y="164"/>
                      <a:pt x="97" y="165"/>
                    </a:cubicBezTo>
                    <a:cubicBezTo>
                      <a:pt x="96" y="166"/>
                      <a:pt x="95" y="166"/>
                      <a:pt x="94" y="166"/>
                    </a:cubicBezTo>
                    <a:close/>
                  </a:path>
                </a:pathLst>
              </a:custGeom>
              <a:solidFill>
                <a:schemeClr val="accent6"/>
              </a:solidFill>
              <a:ln>
                <a:noFill/>
              </a:ln>
            </p:spPr>
            <p:txBody>
              <a:bodyPr spcFirstLastPara="1" wrap="square" lIns="121900" tIns="60951" rIns="121900" bIns="60951"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1" sz="2667" b="1" i="0" u="none"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sp>
            <p:nvSpPr>
              <p:cNvPr id="651" name="Google Shape;651;p10"/>
              <p:cNvSpPr/>
              <p:nvPr/>
            </p:nvSpPr>
            <p:spPr>
              <a:xfrm>
                <a:off x="7217552" y="3370526"/>
                <a:ext cx="479985" cy="464986"/>
              </a:xfrm>
              <a:custGeom>
                <a:avLst/>
                <a:gdLst/>
                <a:ahLst/>
                <a:cxnLst/>
                <a:rect l="l" t="t" r="r" b="b"/>
                <a:pathLst>
                  <a:path w="203" h="197" extrusionOk="0">
                    <a:moveTo>
                      <a:pt x="141" y="197"/>
                    </a:moveTo>
                    <a:cubicBezTo>
                      <a:pt x="140" y="197"/>
                      <a:pt x="139" y="197"/>
                      <a:pt x="137" y="196"/>
                    </a:cubicBezTo>
                    <a:cubicBezTo>
                      <a:pt x="135" y="194"/>
                      <a:pt x="135" y="190"/>
                      <a:pt x="137" y="188"/>
                    </a:cubicBezTo>
                    <a:cubicBezTo>
                      <a:pt x="137" y="188"/>
                      <a:pt x="159" y="163"/>
                      <a:pt x="171" y="133"/>
                    </a:cubicBezTo>
                    <a:cubicBezTo>
                      <a:pt x="190" y="86"/>
                      <a:pt x="179" y="49"/>
                      <a:pt x="141" y="30"/>
                    </a:cubicBezTo>
                    <a:cubicBezTo>
                      <a:pt x="106" y="13"/>
                      <a:pt x="62" y="27"/>
                      <a:pt x="45" y="63"/>
                    </a:cubicBezTo>
                    <a:cubicBezTo>
                      <a:pt x="43" y="67"/>
                      <a:pt x="42" y="71"/>
                      <a:pt x="41" y="75"/>
                    </a:cubicBezTo>
                    <a:cubicBezTo>
                      <a:pt x="40" y="77"/>
                      <a:pt x="39" y="80"/>
                      <a:pt x="38" y="82"/>
                    </a:cubicBezTo>
                    <a:cubicBezTo>
                      <a:pt x="32" y="100"/>
                      <a:pt x="8" y="106"/>
                      <a:pt x="7" y="106"/>
                    </a:cubicBezTo>
                    <a:cubicBezTo>
                      <a:pt x="4" y="107"/>
                      <a:pt x="1" y="105"/>
                      <a:pt x="0" y="102"/>
                    </a:cubicBezTo>
                    <a:cubicBezTo>
                      <a:pt x="0" y="99"/>
                      <a:pt x="1" y="96"/>
                      <a:pt x="5" y="95"/>
                    </a:cubicBezTo>
                    <a:cubicBezTo>
                      <a:pt x="5" y="95"/>
                      <a:pt x="24" y="91"/>
                      <a:pt x="28" y="78"/>
                    </a:cubicBezTo>
                    <a:cubicBezTo>
                      <a:pt x="28" y="76"/>
                      <a:pt x="29" y="74"/>
                      <a:pt x="30" y="72"/>
                    </a:cubicBezTo>
                    <a:cubicBezTo>
                      <a:pt x="31" y="67"/>
                      <a:pt x="32" y="63"/>
                      <a:pt x="35" y="58"/>
                    </a:cubicBezTo>
                    <a:cubicBezTo>
                      <a:pt x="55" y="17"/>
                      <a:pt x="105" y="0"/>
                      <a:pt x="146" y="20"/>
                    </a:cubicBezTo>
                    <a:cubicBezTo>
                      <a:pt x="190" y="41"/>
                      <a:pt x="203" y="85"/>
                      <a:pt x="182" y="137"/>
                    </a:cubicBezTo>
                    <a:cubicBezTo>
                      <a:pt x="169" y="169"/>
                      <a:pt x="146" y="194"/>
                      <a:pt x="146" y="195"/>
                    </a:cubicBezTo>
                    <a:cubicBezTo>
                      <a:pt x="144" y="197"/>
                      <a:pt x="143" y="197"/>
                      <a:pt x="141" y="197"/>
                    </a:cubicBezTo>
                    <a:close/>
                  </a:path>
                </a:pathLst>
              </a:custGeom>
              <a:solidFill>
                <a:schemeClr val="accent6"/>
              </a:solidFill>
              <a:ln>
                <a:noFill/>
              </a:ln>
            </p:spPr>
            <p:txBody>
              <a:bodyPr spcFirstLastPara="1" wrap="square" lIns="121900" tIns="60951" rIns="121900" bIns="60951"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1" sz="2667" b="1" i="0" u="none"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sp>
            <p:nvSpPr>
              <p:cNvPr id="652" name="Google Shape;652;p10"/>
              <p:cNvSpPr/>
              <p:nvPr/>
            </p:nvSpPr>
            <p:spPr>
              <a:xfrm>
                <a:off x="7295550" y="3585519"/>
                <a:ext cx="191994" cy="202994"/>
              </a:xfrm>
              <a:custGeom>
                <a:avLst/>
                <a:gdLst/>
                <a:ahLst/>
                <a:cxnLst/>
                <a:rect l="l" t="t" r="r" b="b"/>
                <a:pathLst>
                  <a:path w="81" h="86" extrusionOk="0">
                    <a:moveTo>
                      <a:pt x="7" y="86"/>
                    </a:moveTo>
                    <a:cubicBezTo>
                      <a:pt x="5" y="86"/>
                      <a:pt x="3" y="85"/>
                      <a:pt x="2" y="83"/>
                    </a:cubicBezTo>
                    <a:cubicBezTo>
                      <a:pt x="0" y="80"/>
                      <a:pt x="2" y="76"/>
                      <a:pt x="4" y="75"/>
                    </a:cubicBezTo>
                    <a:cubicBezTo>
                      <a:pt x="5" y="75"/>
                      <a:pt x="33" y="62"/>
                      <a:pt x="45" y="48"/>
                    </a:cubicBezTo>
                    <a:cubicBezTo>
                      <a:pt x="65" y="26"/>
                      <a:pt x="69" y="5"/>
                      <a:pt x="69" y="5"/>
                    </a:cubicBezTo>
                    <a:cubicBezTo>
                      <a:pt x="70" y="2"/>
                      <a:pt x="73" y="0"/>
                      <a:pt x="76" y="0"/>
                    </a:cubicBezTo>
                    <a:cubicBezTo>
                      <a:pt x="79" y="1"/>
                      <a:pt x="81" y="4"/>
                      <a:pt x="81" y="7"/>
                    </a:cubicBezTo>
                    <a:cubicBezTo>
                      <a:pt x="80" y="8"/>
                      <a:pt x="75" y="31"/>
                      <a:pt x="54" y="56"/>
                    </a:cubicBezTo>
                    <a:cubicBezTo>
                      <a:pt x="39" y="72"/>
                      <a:pt x="10" y="85"/>
                      <a:pt x="9" y="86"/>
                    </a:cubicBezTo>
                    <a:cubicBezTo>
                      <a:pt x="8" y="86"/>
                      <a:pt x="8" y="86"/>
                      <a:pt x="7" y="86"/>
                    </a:cubicBezTo>
                    <a:close/>
                  </a:path>
                </a:pathLst>
              </a:custGeom>
              <a:solidFill>
                <a:schemeClr val="accent6"/>
              </a:solidFill>
              <a:ln>
                <a:noFill/>
              </a:ln>
            </p:spPr>
            <p:txBody>
              <a:bodyPr spcFirstLastPara="1" wrap="square" lIns="121900" tIns="60951" rIns="121900" bIns="60951"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1" sz="2667" b="1" i="0" u="none"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grpSp>
        <p:sp>
          <p:nvSpPr>
            <p:cNvPr id="635" name="Google Shape;635;p10"/>
            <p:cNvSpPr/>
            <p:nvPr/>
          </p:nvSpPr>
          <p:spPr>
            <a:xfrm flipH="1">
              <a:off x="7798511" y="2787417"/>
              <a:ext cx="775181" cy="28469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67"/>
                <a:buFontTx/>
                <a:buNone/>
                <a:tabLst/>
                <a:defRPr/>
              </a:pPr>
              <a:r>
                <a:rPr kumimoji="1" lang="en-US" sz="2133" b="1" i="0" u="none" strike="noStrike" kern="1200" cap="none" spc="0" normalizeH="0" baseline="0" noProof="0" dirty="0">
                  <a:ln>
                    <a:noFill/>
                  </a:ln>
                  <a:solidFill>
                    <a:srgbClr val="FFFFFF"/>
                  </a:solidFill>
                  <a:effectLst/>
                  <a:uLnTx/>
                  <a:uFillTx/>
                  <a:latin typeface="Arial" panose="020B0604020202020204"/>
                  <a:ea typeface="Arial"/>
                  <a:cs typeface="Arial"/>
                  <a:sym typeface="Arial"/>
                </a:rPr>
                <a:t>ISE</a:t>
              </a:r>
              <a:endParaRPr kumimoji="1" sz="1467" b="1" i="0" u="none" strike="noStrike" kern="1200" cap="none" spc="0" normalizeH="0" baseline="0" noProof="0" dirty="0">
                <a:ln>
                  <a:noFill/>
                </a:ln>
                <a:solidFill>
                  <a:srgbClr val="FFFFFF"/>
                </a:solidFill>
                <a:effectLst/>
                <a:uLnTx/>
                <a:uFillTx/>
                <a:latin typeface="Arial" panose="020B0604020202020204"/>
                <a:ea typeface="Arial"/>
                <a:cs typeface="Arial"/>
                <a:sym typeface="Arial"/>
              </a:endParaRPr>
            </a:p>
          </p:txBody>
        </p:sp>
      </p:grpSp>
      <p:grpSp>
        <p:nvGrpSpPr>
          <p:cNvPr id="17" name="Group 16">
            <a:extLst>
              <a:ext uri="{FF2B5EF4-FFF2-40B4-BE49-F238E27FC236}">
                <a16:creationId xmlns:a16="http://schemas.microsoft.com/office/drawing/2014/main" id="{FF5AA8BA-17C3-4B96-AD05-FF2858C2F887}"/>
              </a:ext>
            </a:extLst>
          </p:cNvPr>
          <p:cNvGrpSpPr/>
          <p:nvPr/>
        </p:nvGrpSpPr>
        <p:grpSpPr>
          <a:xfrm>
            <a:off x="920485" y="1509781"/>
            <a:ext cx="5099289" cy="4702240"/>
            <a:chOff x="776088" y="729170"/>
            <a:chExt cx="3824467" cy="3526680"/>
          </a:xfrm>
        </p:grpSpPr>
        <p:cxnSp>
          <p:nvCxnSpPr>
            <p:cNvPr id="589" name="Google Shape;589;p10"/>
            <p:cNvCxnSpPr/>
            <p:nvPr/>
          </p:nvCxnSpPr>
          <p:spPr>
            <a:xfrm rot="10800000">
              <a:off x="2233014" y="1615697"/>
              <a:ext cx="2367541" cy="961776"/>
            </a:xfrm>
            <a:prstGeom prst="straightConnector1">
              <a:avLst/>
            </a:prstGeom>
            <a:noFill/>
            <a:ln w="25400" cap="rnd" cmpd="sng">
              <a:solidFill>
                <a:schemeClr val="accent2"/>
              </a:solidFill>
              <a:prstDash val="sysDash"/>
              <a:miter lim="800000"/>
              <a:headEnd type="none" w="sm" len="sm"/>
              <a:tailEnd type="none" w="sm" len="sm"/>
            </a:ln>
          </p:spPr>
        </p:cxnSp>
        <p:cxnSp>
          <p:nvCxnSpPr>
            <p:cNvPr id="590" name="Google Shape;590;p10"/>
            <p:cNvCxnSpPr/>
            <p:nvPr/>
          </p:nvCxnSpPr>
          <p:spPr>
            <a:xfrm rot="10800000">
              <a:off x="1855153" y="2240379"/>
              <a:ext cx="2716732" cy="325192"/>
            </a:xfrm>
            <a:prstGeom prst="straightConnector1">
              <a:avLst/>
            </a:prstGeom>
            <a:noFill/>
            <a:ln w="25400" cap="rnd" cmpd="sng">
              <a:solidFill>
                <a:schemeClr val="accent2"/>
              </a:solidFill>
              <a:prstDash val="sysDash"/>
              <a:miter lim="800000"/>
              <a:headEnd type="none" w="sm" len="sm"/>
              <a:tailEnd type="none" w="sm" len="sm"/>
            </a:ln>
          </p:spPr>
        </p:cxnSp>
        <p:cxnSp>
          <p:nvCxnSpPr>
            <p:cNvPr id="591" name="Google Shape;591;p10"/>
            <p:cNvCxnSpPr/>
            <p:nvPr/>
          </p:nvCxnSpPr>
          <p:spPr>
            <a:xfrm flipH="1">
              <a:off x="2742219" y="2587573"/>
              <a:ext cx="1821255" cy="1336466"/>
            </a:xfrm>
            <a:prstGeom prst="straightConnector1">
              <a:avLst/>
            </a:prstGeom>
            <a:noFill/>
            <a:ln w="25400" cap="rnd" cmpd="sng">
              <a:solidFill>
                <a:schemeClr val="accent2"/>
              </a:solidFill>
              <a:prstDash val="sysDash"/>
              <a:miter lim="800000"/>
              <a:headEnd type="none" w="sm" len="sm"/>
              <a:tailEnd type="none" w="sm" len="sm"/>
            </a:ln>
          </p:spPr>
        </p:cxnSp>
        <p:cxnSp>
          <p:nvCxnSpPr>
            <p:cNvPr id="592" name="Google Shape;592;p10"/>
            <p:cNvCxnSpPr/>
            <p:nvPr/>
          </p:nvCxnSpPr>
          <p:spPr>
            <a:xfrm rot="10800000" flipH="1">
              <a:off x="1668392" y="2568719"/>
              <a:ext cx="2903628" cy="353991"/>
            </a:xfrm>
            <a:prstGeom prst="straightConnector1">
              <a:avLst/>
            </a:prstGeom>
            <a:noFill/>
            <a:ln w="25400" cap="rnd" cmpd="sng">
              <a:solidFill>
                <a:schemeClr val="accent2"/>
              </a:solidFill>
              <a:prstDash val="sysDash"/>
              <a:miter lim="800000"/>
              <a:headEnd type="none" w="sm" len="sm"/>
              <a:tailEnd type="none" w="sm" len="sm"/>
            </a:ln>
          </p:spPr>
        </p:cxnSp>
        <p:cxnSp>
          <p:nvCxnSpPr>
            <p:cNvPr id="593" name="Google Shape;593;p10"/>
            <p:cNvCxnSpPr/>
            <p:nvPr/>
          </p:nvCxnSpPr>
          <p:spPr>
            <a:xfrm>
              <a:off x="2743695" y="1224406"/>
              <a:ext cx="1853954" cy="1344266"/>
            </a:xfrm>
            <a:prstGeom prst="straightConnector1">
              <a:avLst/>
            </a:prstGeom>
            <a:noFill/>
            <a:ln w="25400" cap="rnd" cmpd="sng">
              <a:solidFill>
                <a:schemeClr val="accent2"/>
              </a:solidFill>
              <a:prstDash val="sysDash"/>
              <a:miter lim="800000"/>
              <a:headEnd type="none" w="sm" len="sm"/>
              <a:tailEnd type="none" w="sm" len="sm"/>
            </a:ln>
          </p:spPr>
        </p:cxnSp>
        <p:cxnSp>
          <p:nvCxnSpPr>
            <p:cNvPr id="594" name="Google Shape;594;p10"/>
            <p:cNvCxnSpPr/>
            <p:nvPr/>
          </p:nvCxnSpPr>
          <p:spPr>
            <a:xfrm flipH="1">
              <a:off x="2091072" y="2568813"/>
              <a:ext cx="2465639" cy="996275"/>
            </a:xfrm>
            <a:prstGeom prst="straightConnector1">
              <a:avLst/>
            </a:prstGeom>
            <a:noFill/>
            <a:ln w="25400" cap="rnd" cmpd="sng">
              <a:solidFill>
                <a:schemeClr val="accent2"/>
              </a:solidFill>
              <a:prstDash val="sysDash"/>
              <a:miter lim="800000"/>
              <a:headEnd type="none" w="sm" len="sm"/>
              <a:tailEnd type="none" w="sm" len="sm"/>
            </a:ln>
          </p:spPr>
        </p:cxnSp>
        <p:sp>
          <p:nvSpPr>
            <p:cNvPr id="598" name="Google Shape;598;p10"/>
            <p:cNvSpPr/>
            <p:nvPr/>
          </p:nvSpPr>
          <p:spPr>
            <a:xfrm>
              <a:off x="1850100" y="729170"/>
              <a:ext cx="548640" cy="28469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67"/>
                <a:buFontTx/>
                <a:buNone/>
                <a:tabLst/>
                <a:defRPr/>
              </a:pPr>
              <a:r>
                <a:rPr kumimoji="1" lang="en-US" sz="2133" b="1" i="0" u="none" strike="noStrike" kern="1200" cap="none" spc="0" normalizeH="0" baseline="0" noProof="0" dirty="0">
                  <a:ln>
                    <a:noFill/>
                  </a:ln>
                  <a:solidFill>
                    <a:srgbClr val="FFFFFF"/>
                  </a:solidFill>
                  <a:effectLst/>
                  <a:uLnTx/>
                  <a:uFillTx/>
                  <a:latin typeface="Arial" panose="020B0604020202020204"/>
                  <a:ea typeface="Arial"/>
                  <a:cs typeface="Arial"/>
                  <a:sym typeface="Arial"/>
                </a:rPr>
                <a:t>MR</a:t>
              </a:r>
              <a:endParaRPr kumimoji="1" sz="1467" b="1" i="0" u="none" strike="noStrike" kern="120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602" name="Google Shape;602;p10"/>
            <p:cNvSpPr/>
            <p:nvPr/>
          </p:nvSpPr>
          <p:spPr>
            <a:xfrm>
              <a:off x="1183238" y="1390595"/>
              <a:ext cx="548640" cy="28469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67"/>
                <a:buFontTx/>
                <a:buNone/>
                <a:tabLst/>
                <a:defRPr/>
              </a:pPr>
              <a:r>
                <a:rPr kumimoji="1" lang="en-US" sz="2133" b="1" i="0" u="none" strike="noStrike" kern="1200" cap="none" spc="0" normalizeH="0" baseline="0" noProof="0" dirty="0">
                  <a:ln>
                    <a:noFill/>
                  </a:ln>
                  <a:solidFill>
                    <a:srgbClr val="FFFFFF"/>
                  </a:solidFill>
                  <a:effectLst/>
                  <a:uLnTx/>
                  <a:uFillTx/>
                  <a:latin typeface="Arial" panose="020B0604020202020204"/>
                  <a:ea typeface="Arial"/>
                  <a:cs typeface="Arial"/>
                  <a:sym typeface="Arial"/>
                </a:rPr>
                <a:t>MX</a:t>
              </a:r>
              <a:endParaRPr kumimoji="1" sz="1467" b="1" i="0" u="none" strike="noStrike" kern="120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608" name="Google Shape;608;p10"/>
            <p:cNvSpPr/>
            <p:nvPr/>
          </p:nvSpPr>
          <p:spPr>
            <a:xfrm>
              <a:off x="802109" y="2041064"/>
              <a:ext cx="548640" cy="28469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67"/>
                <a:buFontTx/>
                <a:buNone/>
                <a:tabLst/>
                <a:defRPr/>
              </a:pPr>
              <a:r>
                <a:rPr kumimoji="1" lang="en-US" sz="2133" b="1" i="0" u="none" strike="noStrike" kern="1200" cap="none" spc="0" normalizeH="0" baseline="0" noProof="0">
                  <a:ln>
                    <a:noFill/>
                  </a:ln>
                  <a:solidFill>
                    <a:srgbClr val="FFFFFF"/>
                  </a:solidFill>
                  <a:effectLst/>
                  <a:uLnTx/>
                  <a:uFillTx/>
                  <a:latin typeface="Arial" panose="020B0604020202020204"/>
                  <a:ea typeface="Arial"/>
                  <a:cs typeface="Arial"/>
                  <a:sym typeface="Arial"/>
                </a:rPr>
                <a:t>MS</a:t>
              </a:r>
              <a:endParaRPr kumimoji="1" sz="1467" b="1" i="0" u="none" strike="noStrike" kern="1200" cap="none" spc="0" normalizeH="0" baseline="0" noProof="0">
                <a:ln>
                  <a:noFill/>
                </a:ln>
                <a:solidFill>
                  <a:srgbClr val="FFFFFF"/>
                </a:solidFill>
                <a:effectLst/>
                <a:uLnTx/>
                <a:uFillTx/>
                <a:latin typeface="Arial" panose="020B0604020202020204"/>
                <a:ea typeface="Arial"/>
                <a:cs typeface="Arial"/>
                <a:sym typeface="Arial"/>
              </a:endParaRPr>
            </a:p>
          </p:txBody>
        </p:sp>
        <p:grpSp>
          <p:nvGrpSpPr>
            <p:cNvPr id="13" name="Group 12">
              <a:extLst>
                <a:ext uri="{FF2B5EF4-FFF2-40B4-BE49-F238E27FC236}">
                  <a16:creationId xmlns:a16="http://schemas.microsoft.com/office/drawing/2014/main" id="{A8187617-546C-4BB2-8A6E-8746A5FB3610}"/>
                </a:ext>
              </a:extLst>
            </p:cNvPr>
            <p:cNvGrpSpPr/>
            <p:nvPr/>
          </p:nvGrpSpPr>
          <p:grpSpPr>
            <a:xfrm>
              <a:off x="1338995" y="1866323"/>
              <a:ext cx="640080" cy="1375365"/>
              <a:chOff x="1338995" y="2181328"/>
              <a:chExt cx="640080" cy="1375365"/>
            </a:xfrm>
          </p:grpSpPr>
          <p:grpSp>
            <p:nvGrpSpPr>
              <p:cNvPr id="9" name="Group 8">
                <a:extLst>
                  <a:ext uri="{FF2B5EF4-FFF2-40B4-BE49-F238E27FC236}">
                    <a16:creationId xmlns:a16="http://schemas.microsoft.com/office/drawing/2014/main" id="{D95D0659-AF84-40EB-B7D0-5A909975742E}"/>
                  </a:ext>
                </a:extLst>
              </p:cNvPr>
              <p:cNvGrpSpPr/>
              <p:nvPr/>
            </p:nvGrpSpPr>
            <p:grpSpPr>
              <a:xfrm>
                <a:off x="1338995" y="2181328"/>
                <a:ext cx="640080" cy="640080"/>
                <a:chOff x="1406042" y="2181328"/>
                <a:chExt cx="640080" cy="640080"/>
              </a:xfrm>
            </p:grpSpPr>
            <p:sp>
              <p:nvSpPr>
                <p:cNvPr id="604" name="Google Shape;604;p10"/>
                <p:cNvSpPr>
                  <a:spLocks noChangeAspect="1"/>
                </p:cNvSpPr>
                <p:nvPr/>
              </p:nvSpPr>
              <p:spPr>
                <a:xfrm flipH="1">
                  <a:off x="1406042" y="2181328"/>
                  <a:ext cx="640080" cy="640080"/>
                </a:xfrm>
                <a:prstGeom prst="ellipse">
                  <a:avLst/>
                </a:prstGeom>
                <a:solidFill>
                  <a:schemeClr val="bg1"/>
                </a:solidFill>
                <a:ln w="25400">
                  <a:solidFill>
                    <a:schemeClr val="accent2"/>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Tx/>
                    <a:buNone/>
                    <a:tabLst/>
                    <a:defRPr/>
                  </a:pPr>
                  <a:endParaRPr kumimoji="1" sz="2400" b="0" i="0" u="none"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grpSp>
              <p:nvGrpSpPr>
                <p:cNvPr id="605" name="Google Shape;605;p10"/>
                <p:cNvGrpSpPr/>
                <p:nvPr/>
              </p:nvGrpSpPr>
              <p:grpSpPr>
                <a:xfrm>
                  <a:off x="1452763" y="2435065"/>
                  <a:ext cx="546596" cy="132607"/>
                  <a:chOff x="3664725" y="4232504"/>
                  <a:chExt cx="774236" cy="187832"/>
                </a:xfrm>
              </p:grpSpPr>
              <p:pic>
                <p:nvPicPr>
                  <p:cNvPr id="606" name="Google Shape;606;p10"/>
                  <p:cNvPicPr preferRelativeResize="0"/>
                  <p:nvPr/>
                </p:nvPicPr>
                <p:blipFill rotWithShape="1">
                  <a:blip r:embed="rId5">
                    <a:alphaModFix/>
                  </a:blip>
                  <a:srcRect/>
                  <a:stretch/>
                </p:blipFill>
                <p:spPr>
                  <a:xfrm>
                    <a:off x="3664725" y="4310776"/>
                    <a:ext cx="774236" cy="109560"/>
                  </a:xfrm>
                  <a:prstGeom prst="rect">
                    <a:avLst/>
                  </a:prstGeom>
                  <a:noFill/>
                  <a:ln>
                    <a:noFill/>
                  </a:ln>
                </p:spPr>
              </p:pic>
              <p:pic>
                <p:nvPicPr>
                  <p:cNvPr id="607" name="Google Shape;607;p10"/>
                  <p:cNvPicPr preferRelativeResize="0"/>
                  <p:nvPr/>
                </p:nvPicPr>
                <p:blipFill rotWithShape="1">
                  <a:blip r:embed="rId5">
                    <a:alphaModFix/>
                  </a:blip>
                  <a:srcRect/>
                  <a:stretch/>
                </p:blipFill>
                <p:spPr>
                  <a:xfrm>
                    <a:off x="3664725" y="4232504"/>
                    <a:ext cx="774236" cy="109560"/>
                  </a:xfrm>
                  <a:prstGeom prst="rect">
                    <a:avLst/>
                  </a:prstGeom>
                  <a:noFill/>
                  <a:ln>
                    <a:noFill/>
                  </a:ln>
                </p:spPr>
              </p:pic>
            </p:grpSp>
          </p:grpSp>
          <p:grpSp>
            <p:nvGrpSpPr>
              <p:cNvPr id="10" name="Group 9">
                <a:extLst>
                  <a:ext uri="{FF2B5EF4-FFF2-40B4-BE49-F238E27FC236}">
                    <a16:creationId xmlns:a16="http://schemas.microsoft.com/office/drawing/2014/main" id="{F25045CF-6C2C-4CF6-8622-BED930679D18}"/>
                  </a:ext>
                </a:extLst>
              </p:cNvPr>
              <p:cNvGrpSpPr/>
              <p:nvPr/>
            </p:nvGrpSpPr>
            <p:grpSpPr>
              <a:xfrm>
                <a:off x="1338995" y="2916613"/>
                <a:ext cx="640080" cy="640080"/>
                <a:chOff x="1329099" y="2916613"/>
                <a:chExt cx="640080" cy="640080"/>
              </a:xfrm>
            </p:grpSpPr>
            <p:sp>
              <p:nvSpPr>
                <p:cNvPr id="610" name="Google Shape;610;p10"/>
                <p:cNvSpPr>
                  <a:spLocks noChangeAspect="1"/>
                </p:cNvSpPr>
                <p:nvPr/>
              </p:nvSpPr>
              <p:spPr>
                <a:xfrm flipH="1">
                  <a:off x="1329099" y="2916613"/>
                  <a:ext cx="640080" cy="640080"/>
                </a:xfrm>
                <a:prstGeom prst="ellipse">
                  <a:avLst/>
                </a:prstGeom>
                <a:solidFill>
                  <a:schemeClr val="bg1"/>
                </a:solidFill>
                <a:ln w="25400">
                  <a:solidFill>
                    <a:schemeClr val="accent2"/>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Tx/>
                    <a:buNone/>
                    <a:tabLst/>
                    <a:defRPr/>
                  </a:pPr>
                  <a:endParaRPr kumimoji="1" sz="2400" b="0" i="0" u="none"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pic>
              <p:nvPicPr>
                <p:cNvPr id="611" name="Google Shape;611;p10"/>
                <p:cNvPicPr preferRelativeResize="0"/>
                <p:nvPr/>
              </p:nvPicPr>
              <p:blipFill rotWithShape="1">
                <a:blip r:embed="rId6">
                  <a:alphaModFix/>
                </a:blip>
                <a:srcRect/>
                <a:stretch/>
              </p:blipFill>
              <p:spPr>
                <a:xfrm>
                  <a:off x="1472235" y="3053047"/>
                  <a:ext cx="353809" cy="367213"/>
                </a:xfrm>
                <a:prstGeom prst="rect">
                  <a:avLst/>
                </a:prstGeom>
                <a:noFill/>
                <a:ln>
                  <a:noFill/>
                </a:ln>
              </p:spPr>
            </p:pic>
          </p:grpSp>
        </p:grpSp>
        <p:sp>
          <p:nvSpPr>
            <p:cNvPr id="612" name="Google Shape;612;p10"/>
            <p:cNvSpPr/>
            <p:nvPr/>
          </p:nvSpPr>
          <p:spPr>
            <a:xfrm>
              <a:off x="776088" y="2782257"/>
              <a:ext cx="548640" cy="28469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67"/>
                <a:buFontTx/>
                <a:buNone/>
                <a:tabLst/>
                <a:defRPr/>
              </a:pPr>
              <a:r>
                <a:rPr kumimoji="1" lang="en-US" sz="2133" b="1" i="0" u="none" strike="noStrike" kern="1200" cap="none" spc="0" normalizeH="0" baseline="0" noProof="0" dirty="0">
                  <a:ln>
                    <a:noFill/>
                  </a:ln>
                  <a:solidFill>
                    <a:srgbClr val="FFFFFF"/>
                  </a:solidFill>
                  <a:effectLst/>
                  <a:uLnTx/>
                  <a:uFillTx/>
                  <a:latin typeface="Arial" panose="020B0604020202020204"/>
                  <a:ea typeface="Arial"/>
                  <a:cs typeface="Arial"/>
                  <a:sym typeface="Arial"/>
                </a:rPr>
                <a:t>MI</a:t>
              </a:r>
              <a:endParaRPr kumimoji="1" sz="1467" b="1" i="0" u="none" strike="noStrike" kern="1200" cap="none" spc="0" normalizeH="0" baseline="0" noProof="0" dirty="0">
                <a:ln>
                  <a:noFill/>
                </a:ln>
                <a:solidFill>
                  <a:srgbClr val="FFFFFF"/>
                </a:solidFill>
                <a:effectLst/>
                <a:uLnTx/>
                <a:uFillTx/>
                <a:latin typeface="Arial" panose="020B0604020202020204"/>
                <a:ea typeface="Arial"/>
                <a:cs typeface="Arial"/>
                <a:sym typeface="Arial"/>
              </a:endParaRPr>
            </a:p>
          </p:txBody>
        </p:sp>
        <p:grpSp>
          <p:nvGrpSpPr>
            <p:cNvPr id="14" name="Group 13">
              <a:extLst>
                <a:ext uri="{FF2B5EF4-FFF2-40B4-BE49-F238E27FC236}">
                  <a16:creationId xmlns:a16="http://schemas.microsoft.com/office/drawing/2014/main" id="{10342B66-E1CD-4F5A-A201-B4A2267052CC}"/>
                </a:ext>
              </a:extLst>
            </p:cNvPr>
            <p:cNvGrpSpPr/>
            <p:nvPr/>
          </p:nvGrpSpPr>
          <p:grpSpPr>
            <a:xfrm>
              <a:off x="1744915" y="1222825"/>
              <a:ext cx="640080" cy="2656568"/>
              <a:chOff x="1736282" y="1537830"/>
              <a:chExt cx="640080" cy="2656568"/>
            </a:xfrm>
          </p:grpSpPr>
          <p:grpSp>
            <p:nvGrpSpPr>
              <p:cNvPr id="8" name="Group 7">
                <a:extLst>
                  <a:ext uri="{FF2B5EF4-FFF2-40B4-BE49-F238E27FC236}">
                    <a16:creationId xmlns:a16="http://schemas.microsoft.com/office/drawing/2014/main" id="{985EE2E2-D0A1-4FDD-8C67-2F7944BACB64}"/>
                  </a:ext>
                </a:extLst>
              </p:cNvPr>
              <p:cNvGrpSpPr/>
              <p:nvPr/>
            </p:nvGrpSpPr>
            <p:grpSpPr>
              <a:xfrm>
                <a:off x="1736282" y="1537830"/>
                <a:ext cx="640080" cy="640080"/>
                <a:chOff x="1778124" y="1537830"/>
                <a:chExt cx="640080" cy="640080"/>
              </a:xfrm>
            </p:grpSpPr>
            <p:sp>
              <p:nvSpPr>
                <p:cNvPr id="600" name="Google Shape;600;p10"/>
                <p:cNvSpPr>
                  <a:spLocks noChangeAspect="1"/>
                </p:cNvSpPr>
                <p:nvPr/>
              </p:nvSpPr>
              <p:spPr>
                <a:xfrm flipH="1">
                  <a:off x="1778124" y="1537830"/>
                  <a:ext cx="640080" cy="640080"/>
                </a:xfrm>
                <a:prstGeom prst="ellipse">
                  <a:avLst/>
                </a:prstGeom>
                <a:solidFill>
                  <a:schemeClr val="bg1"/>
                </a:solidFill>
                <a:ln w="25400">
                  <a:solidFill>
                    <a:schemeClr val="accent2"/>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Tx/>
                    <a:buNone/>
                    <a:tabLst/>
                    <a:defRPr/>
                  </a:pPr>
                  <a:endParaRPr kumimoji="1" sz="2400" b="0" i="0" u="none"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pic>
              <p:nvPicPr>
                <p:cNvPr id="601" name="Google Shape;601;p10"/>
                <p:cNvPicPr preferRelativeResize="0"/>
                <p:nvPr/>
              </p:nvPicPr>
              <p:blipFill rotWithShape="1">
                <a:blip r:embed="rId7">
                  <a:alphaModFix/>
                </a:blip>
                <a:srcRect/>
                <a:stretch/>
              </p:blipFill>
              <p:spPr>
                <a:xfrm>
                  <a:off x="1823684" y="1703627"/>
                  <a:ext cx="548961" cy="274483"/>
                </a:xfrm>
                <a:prstGeom prst="rect">
                  <a:avLst/>
                </a:prstGeom>
                <a:noFill/>
                <a:ln>
                  <a:noFill/>
                </a:ln>
              </p:spPr>
            </p:pic>
          </p:grpSp>
          <p:grpSp>
            <p:nvGrpSpPr>
              <p:cNvPr id="11" name="Group 10">
                <a:extLst>
                  <a:ext uri="{FF2B5EF4-FFF2-40B4-BE49-F238E27FC236}">
                    <a16:creationId xmlns:a16="http://schemas.microsoft.com/office/drawing/2014/main" id="{10868CDE-E431-441E-A714-6DA9D36EF28D}"/>
                  </a:ext>
                </a:extLst>
              </p:cNvPr>
              <p:cNvGrpSpPr/>
              <p:nvPr/>
            </p:nvGrpSpPr>
            <p:grpSpPr>
              <a:xfrm>
                <a:off x="1736282" y="3554318"/>
                <a:ext cx="640080" cy="640080"/>
                <a:chOff x="1694440" y="3554318"/>
                <a:chExt cx="640080" cy="640080"/>
              </a:xfrm>
            </p:grpSpPr>
            <p:sp>
              <p:nvSpPr>
                <p:cNvPr id="614" name="Google Shape;614;p10"/>
                <p:cNvSpPr>
                  <a:spLocks noChangeAspect="1"/>
                </p:cNvSpPr>
                <p:nvPr/>
              </p:nvSpPr>
              <p:spPr>
                <a:xfrm flipH="1">
                  <a:off x="1694440" y="3554318"/>
                  <a:ext cx="640080" cy="640080"/>
                </a:xfrm>
                <a:prstGeom prst="ellipse">
                  <a:avLst/>
                </a:prstGeom>
                <a:solidFill>
                  <a:schemeClr val="bg1"/>
                </a:solidFill>
                <a:ln w="25400">
                  <a:solidFill>
                    <a:schemeClr val="accent2"/>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Tx/>
                    <a:buNone/>
                    <a:tabLst/>
                    <a:defRPr/>
                  </a:pPr>
                  <a:endParaRPr kumimoji="1" sz="2400" b="0" i="0" u="none"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pic>
              <p:nvPicPr>
                <p:cNvPr id="615" name="Google Shape;615;p10"/>
                <p:cNvPicPr preferRelativeResize="0"/>
                <p:nvPr/>
              </p:nvPicPr>
              <p:blipFill rotWithShape="1">
                <a:blip r:embed="rId8">
                  <a:alphaModFix/>
                </a:blip>
                <a:srcRect/>
                <a:stretch/>
              </p:blipFill>
              <p:spPr>
                <a:xfrm>
                  <a:off x="1925384" y="3704635"/>
                  <a:ext cx="178193" cy="343238"/>
                </a:xfrm>
                <a:prstGeom prst="rect">
                  <a:avLst/>
                </a:prstGeom>
                <a:noFill/>
                <a:ln>
                  <a:noFill/>
                </a:ln>
              </p:spPr>
            </p:pic>
          </p:grpSp>
        </p:grpSp>
        <p:sp>
          <p:nvSpPr>
            <p:cNvPr id="616" name="Google Shape;616;p10"/>
            <p:cNvSpPr/>
            <p:nvPr/>
          </p:nvSpPr>
          <p:spPr>
            <a:xfrm>
              <a:off x="1213398" y="3423185"/>
              <a:ext cx="548640" cy="28469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67"/>
                <a:buFontTx/>
                <a:buNone/>
                <a:tabLst/>
                <a:defRPr/>
              </a:pPr>
              <a:r>
                <a:rPr kumimoji="1" lang="en-US" sz="2133" b="1" i="0" u="none" strike="noStrike" kern="1200" cap="none" spc="0" normalizeH="0" baseline="0" noProof="0">
                  <a:ln>
                    <a:noFill/>
                  </a:ln>
                  <a:solidFill>
                    <a:srgbClr val="FFFFFF"/>
                  </a:solidFill>
                  <a:effectLst/>
                  <a:uLnTx/>
                  <a:uFillTx/>
                  <a:latin typeface="Arial" panose="020B0604020202020204"/>
                  <a:ea typeface="Arial"/>
                  <a:cs typeface="Arial"/>
                  <a:sym typeface="Arial"/>
                </a:rPr>
                <a:t>SM</a:t>
              </a:r>
              <a:endParaRPr kumimoji="1" sz="1467" b="1" i="0" u="none" strike="noStrike" kern="1200" cap="none" spc="0" normalizeH="0" baseline="0" noProof="0">
                <a:ln>
                  <a:noFill/>
                </a:ln>
                <a:solidFill>
                  <a:srgbClr val="FFFFFF"/>
                </a:solidFill>
                <a:effectLst/>
                <a:uLnTx/>
                <a:uFillTx/>
                <a:latin typeface="Arial" panose="020B0604020202020204"/>
                <a:ea typeface="Arial"/>
                <a:cs typeface="Arial"/>
                <a:sym typeface="Arial"/>
              </a:endParaRPr>
            </a:p>
          </p:txBody>
        </p:sp>
        <p:sp>
          <p:nvSpPr>
            <p:cNvPr id="596" name="Google Shape;596;p10"/>
            <p:cNvSpPr>
              <a:spLocks noChangeAspect="1"/>
            </p:cNvSpPr>
            <p:nvPr/>
          </p:nvSpPr>
          <p:spPr>
            <a:xfrm flipH="1">
              <a:off x="2388961" y="874664"/>
              <a:ext cx="640080" cy="640080"/>
            </a:xfrm>
            <a:prstGeom prst="ellipse">
              <a:avLst/>
            </a:prstGeom>
            <a:solidFill>
              <a:schemeClr val="bg1"/>
            </a:solidFill>
            <a:ln w="25400">
              <a:solidFill>
                <a:schemeClr val="accent2"/>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Tx/>
                <a:buNone/>
                <a:tabLst/>
                <a:defRPr/>
              </a:pPr>
              <a:endParaRPr kumimoji="1" sz="2400" b="0" i="0" u="sng"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grpSp>
          <p:nvGrpSpPr>
            <p:cNvPr id="12" name="Group 11">
              <a:extLst>
                <a:ext uri="{FF2B5EF4-FFF2-40B4-BE49-F238E27FC236}">
                  <a16:creationId xmlns:a16="http://schemas.microsoft.com/office/drawing/2014/main" id="{A7A620C4-41B1-4129-9A59-82114E97AE3A}"/>
                </a:ext>
              </a:extLst>
            </p:cNvPr>
            <p:cNvGrpSpPr/>
            <p:nvPr/>
          </p:nvGrpSpPr>
          <p:grpSpPr>
            <a:xfrm>
              <a:off x="2388961" y="3590245"/>
              <a:ext cx="640080" cy="640080"/>
              <a:chOff x="2353669" y="3905250"/>
              <a:chExt cx="640080" cy="640080"/>
            </a:xfrm>
          </p:grpSpPr>
          <p:sp>
            <p:nvSpPr>
              <p:cNvPr id="618" name="Google Shape;618;p10"/>
              <p:cNvSpPr>
                <a:spLocks noChangeAspect="1"/>
              </p:cNvSpPr>
              <p:nvPr/>
            </p:nvSpPr>
            <p:spPr>
              <a:xfrm flipH="1">
                <a:off x="2353669" y="3905250"/>
                <a:ext cx="640080" cy="640080"/>
              </a:xfrm>
              <a:prstGeom prst="ellipse">
                <a:avLst/>
              </a:prstGeom>
              <a:solidFill>
                <a:schemeClr val="bg1"/>
              </a:solidFill>
              <a:ln w="25400">
                <a:solidFill>
                  <a:schemeClr val="accent2"/>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Tx/>
                  <a:buNone/>
                  <a:tabLst/>
                  <a:defRPr/>
                </a:pPr>
                <a:endParaRPr kumimoji="1" sz="2400" b="0" i="0" u="sng"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pic>
            <p:nvPicPr>
              <p:cNvPr id="619" name="Google Shape;619;p10"/>
              <p:cNvPicPr preferRelativeResize="0"/>
              <p:nvPr/>
            </p:nvPicPr>
            <p:blipFill rotWithShape="1">
              <a:blip r:embed="rId9">
                <a:alphaModFix/>
              </a:blip>
              <a:srcRect/>
              <a:stretch/>
            </p:blipFill>
            <p:spPr>
              <a:xfrm>
                <a:off x="2453202" y="4073859"/>
                <a:ext cx="451065" cy="333075"/>
              </a:xfrm>
              <a:prstGeom prst="rect">
                <a:avLst/>
              </a:prstGeom>
              <a:noFill/>
              <a:ln>
                <a:noFill/>
              </a:ln>
            </p:spPr>
          </p:pic>
        </p:grpSp>
        <p:sp>
          <p:nvSpPr>
            <p:cNvPr id="620" name="Google Shape;620;p10"/>
            <p:cNvSpPr/>
            <p:nvPr/>
          </p:nvSpPr>
          <p:spPr>
            <a:xfrm>
              <a:off x="1849287" y="3971157"/>
              <a:ext cx="548640" cy="28469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67"/>
                <a:buFontTx/>
                <a:buNone/>
                <a:tabLst/>
                <a:defRPr/>
              </a:pPr>
              <a:r>
                <a:rPr kumimoji="1" lang="en-US" sz="2133" b="1" i="0" u="none" strike="noStrike" kern="1200" cap="none" spc="0" normalizeH="0" baseline="0" noProof="0" dirty="0">
                  <a:ln>
                    <a:noFill/>
                  </a:ln>
                  <a:solidFill>
                    <a:srgbClr val="FFFFFF"/>
                  </a:solidFill>
                  <a:effectLst/>
                  <a:uLnTx/>
                  <a:uFillTx/>
                  <a:latin typeface="Arial" panose="020B0604020202020204"/>
                  <a:ea typeface="Arial"/>
                  <a:cs typeface="Arial"/>
                  <a:sym typeface="Arial"/>
                </a:rPr>
                <a:t>MV</a:t>
              </a:r>
              <a:endParaRPr kumimoji="1" sz="1467" b="1" i="0" u="none" strike="noStrike" kern="1200" cap="none" spc="0" normalizeH="0" baseline="0" noProof="0" dirty="0">
                <a:ln>
                  <a:noFill/>
                </a:ln>
                <a:solidFill>
                  <a:srgbClr val="FFFFFF"/>
                </a:solidFill>
                <a:effectLst/>
                <a:uLnTx/>
                <a:uFillTx/>
                <a:latin typeface="Arial" panose="020B0604020202020204"/>
                <a:ea typeface="Arial"/>
                <a:cs typeface="Arial"/>
                <a:sym typeface="Arial"/>
              </a:endParaRPr>
            </a:p>
          </p:txBody>
        </p:sp>
        <p:pic>
          <p:nvPicPr>
            <p:cNvPr id="97" name="Google Shape;743;g5dc82e4c5a_0_872">
              <a:extLst>
                <a:ext uri="{FF2B5EF4-FFF2-40B4-BE49-F238E27FC236}">
                  <a16:creationId xmlns:a16="http://schemas.microsoft.com/office/drawing/2014/main" id="{12E4F057-3C83-42A9-BCC9-202C07AFAD52}"/>
                </a:ext>
              </a:extLst>
            </p:cNvPr>
            <p:cNvPicPr preferRelativeResize="0">
              <a:picLocks noChangeAspect="1"/>
            </p:cNvPicPr>
            <p:nvPr/>
          </p:nvPicPr>
          <p:blipFill rotWithShape="1">
            <a:blip r:embed="rId10">
              <a:alphaModFix/>
            </a:blip>
            <a:srcRect/>
            <a:stretch/>
          </p:blipFill>
          <p:spPr>
            <a:xfrm>
              <a:off x="2479747" y="1098355"/>
              <a:ext cx="474830" cy="198417"/>
            </a:xfrm>
            <a:prstGeom prst="rect">
              <a:avLst/>
            </a:prstGeom>
            <a:noFill/>
            <a:ln>
              <a:noFill/>
            </a:ln>
          </p:spPr>
        </p:pic>
      </p:grpSp>
      <p:grpSp>
        <p:nvGrpSpPr>
          <p:cNvPr id="20" name="Group 19">
            <a:extLst>
              <a:ext uri="{FF2B5EF4-FFF2-40B4-BE49-F238E27FC236}">
                <a16:creationId xmlns:a16="http://schemas.microsoft.com/office/drawing/2014/main" id="{759C349C-91F6-463A-97EF-5FB18CE2B646}"/>
              </a:ext>
            </a:extLst>
          </p:cNvPr>
          <p:cNvGrpSpPr/>
          <p:nvPr/>
        </p:nvGrpSpPr>
        <p:grpSpPr>
          <a:xfrm>
            <a:off x="5954438" y="2992852"/>
            <a:ext cx="5177101" cy="932331"/>
            <a:chOff x="4551553" y="1871483"/>
            <a:chExt cx="3882826" cy="699248"/>
          </a:xfrm>
        </p:grpSpPr>
        <p:cxnSp>
          <p:nvCxnSpPr>
            <p:cNvPr id="70" name="Google Shape;590;p10">
              <a:extLst>
                <a:ext uri="{FF2B5EF4-FFF2-40B4-BE49-F238E27FC236}">
                  <a16:creationId xmlns:a16="http://schemas.microsoft.com/office/drawing/2014/main" id="{98D206C6-2943-4111-8049-FBC1EDE8100D}"/>
                </a:ext>
              </a:extLst>
            </p:cNvPr>
            <p:cNvCxnSpPr/>
            <p:nvPr/>
          </p:nvCxnSpPr>
          <p:spPr>
            <a:xfrm rot="10800000" flipH="1">
              <a:off x="4551553" y="2245539"/>
              <a:ext cx="2716732" cy="325192"/>
            </a:xfrm>
            <a:prstGeom prst="straightConnector1">
              <a:avLst/>
            </a:prstGeom>
            <a:noFill/>
            <a:ln w="25400" cap="rnd" cmpd="sng">
              <a:solidFill>
                <a:schemeClr val="accent1"/>
              </a:solidFill>
              <a:prstDash val="sysDash"/>
              <a:miter lim="800000"/>
              <a:headEnd type="none" w="sm" len="sm"/>
              <a:tailEnd type="none" w="sm" len="sm"/>
            </a:ln>
          </p:spPr>
        </p:cxnSp>
        <p:sp>
          <p:nvSpPr>
            <p:cNvPr id="83" name="Google Shape;604;p10">
              <a:extLst>
                <a:ext uri="{FF2B5EF4-FFF2-40B4-BE49-F238E27FC236}">
                  <a16:creationId xmlns:a16="http://schemas.microsoft.com/office/drawing/2014/main" id="{EE0BDAB9-BB74-4779-9419-C8C469456A95}"/>
                </a:ext>
              </a:extLst>
            </p:cNvPr>
            <p:cNvSpPr>
              <a:spLocks noChangeAspect="1"/>
            </p:cNvSpPr>
            <p:nvPr/>
          </p:nvSpPr>
          <p:spPr>
            <a:xfrm>
              <a:off x="7144363" y="1871483"/>
              <a:ext cx="640080" cy="640080"/>
            </a:xfrm>
            <a:prstGeom prst="ellipse">
              <a:avLst/>
            </a:prstGeom>
            <a:solidFill>
              <a:schemeClr val="bg1"/>
            </a:solidFill>
            <a:ln w="25400">
              <a:solidFill>
                <a:schemeClr val="accent1"/>
              </a:solid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1" sz="2667" b="1" i="0" u="none"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sp>
          <p:nvSpPr>
            <p:cNvPr id="631" name="Google Shape;631;p10"/>
            <p:cNvSpPr/>
            <p:nvPr/>
          </p:nvSpPr>
          <p:spPr>
            <a:xfrm flipH="1">
              <a:off x="7794195" y="2058816"/>
              <a:ext cx="640184" cy="28469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67"/>
                <a:buFontTx/>
                <a:buNone/>
                <a:tabLst/>
                <a:defRPr/>
              </a:pPr>
              <a:r>
                <a:rPr kumimoji="1" lang="en-US" sz="2133" b="1" i="0" u="none" strike="noStrike" kern="1200" cap="none" spc="0" normalizeH="0" baseline="0" noProof="0" dirty="0">
                  <a:ln>
                    <a:noFill/>
                  </a:ln>
                  <a:solidFill>
                    <a:srgbClr val="FFFFFF"/>
                  </a:solidFill>
                  <a:effectLst/>
                  <a:uLnTx/>
                  <a:uFillTx/>
                  <a:latin typeface="Arial" panose="020B0604020202020204"/>
                  <a:ea typeface="Arial"/>
                  <a:cs typeface="Arial"/>
                  <a:sym typeface="Arial"/>
                </a:rPr>
                <a:t>AMP</a:t>
              </a:r>
              <a:endParaRPr kumimoji="1" sz="1467" b="1" i="0" u="none" strike="noStrike" kern="1200" cap="none" spc="0" normalizeH="0" baseline="0" noProof="0" dirty="0">
                <a:ln>
                  <a:noFill/>
                </a:ln>
                <a:solidFill>
                  <a:srgbClr val="FFFFFF"/>
                </a:solidFill>
                <a:effectLst/>
                <a:uLnTx/>
                <a:uFillTx/>
                <a:latin typeface="Arial" panose="020B0604020202020204"/>
                <a:ea typeface="Arial"/>
                <a:cs typeface="Arial"/>
                <a:sym typeface="Arial"/>
              </a:endParaRPr>
            </a:p>
          </p:txBody>
        </p:sp>
        <p:pic>
          <p:nvPicPr>
            <p:cNvPr id="104" name="Google Shape;632;p10" descr="Image result for cisco amp logo">
              <a:extLst>
                <a:ext uri="{FF2B5EF4-FFF2-40B4-BE49-F238E27FC236}">
                  <a16:creationId xmlns:a16="http://schemas.microsoft.com/office/drawing/2014/main" id="{F17E21FA-F145-4E6D-999E-D365F6CA2630}"/>
                </a:ext>
              </a:extLst>
            </p:cNvPr>
            <p:cNvPicPr preferRelativeResize="0"/>
            <p:nvPr/>
          </p:nvPicPr>
          <p:blipFill rotWithShape="1">
            <a:blip r:embed="rId11">
              <a:alphaModFix/>
            </a:blip>
            <a:srcRect l="18574" r="18905"/>
            <a:stretch/>
          </p:blipFill>
          <p:spPr>
            <a:xfrm>
              <a:off x="7188566" y="1935652"/>
              <a:ext cx="551673" cy="497073"/>
            </a:xfrm>
            <a:prstGeom prst="rect">
              <a:avLst/>
            </a:prstGeom>
            <a:noFill/>
            <a:ln>
              <a:noFill/>
            </a:ln>
          </p:spPr>
        </p:pic>
      </p:grpSp>
      <p:grpSp>
        <p:nvGrpSpPr>
          <p:cNvPr id="22" name="Group 21">
            <a:extLst>
              <a:ext uri="{FF2B5EF4-FFF2-40B4-BE49-F238E27FC236}">
                <a16:creationId xmlns:a16="http://schemas.microsoft.com/office/drawing/2014/main" id="{500023B8-756C-48A0-A1E1-2676E3F8A147}"/>
              </a:ext>
            </a:extLst>
          </p:cNvPr>
          <p:cNvGrpSpPr/>
          <p:nvPr/>
        </p:nvGrpSpPr>
        <p:grpSpPr>
          <a:xfrm>
            <a:off x="5974669" y="3929505"/>
            <a:ext cx="4797515" cy="1747440"/>
            <a:chOff x="4566727" y="2573973"/>
            <a:chExt cx="3598136" cy="1310580"/>
          </a:xfrm>
        </p:grpSpPr>
        <p:cxnSp>
          <p:nvCxnSpPr>
            <p:cNvPr id="74" name="Google Shape;594;p10">
              <a:extLst>
                <a:ext uri="{FF2B5EF4-FFF2-40B4-BE49-F238E27FC236}">
                  <a16:creationId xmlns:a16="http://schemas.microsoft.com/office/drawing/2014/main" id="{EDF924B9-3DAD-4CF6-9A94-CC05606F6A5C}"/>
                </a:ext>
              </a:extLst>
            </p:cNvPr>
            <p:cNvCxnSpPr/>
            <p:nvPr/>
          </p:nvCxnSpPr>
          <p:spPr>
            <a:xfrm>
              <a:off x="4566727" y="2573973"/>
              <a:ext cx="2465639" cy="996275"/>
            </a:xfrm>
            <a:prstGeom prst="straightConnector1">
              <a:avLst/>
            </a:prstGeom>
            <a:noFill/>
            <a:ln w="25400" cap="rnd" cmpd="sng">
              <a:solidFill>
                <a:schemeClr val="accent1"/>
              </a:solidFill>
              <a:prstDash val="sysDash"/>
              <a:miter lim="800000"/>
              <a:headEnd type="none" w="sm" len="sm"/>
              <a:tailEnd type="none" w="sm" len="sm"/>
            </a:ln>
          </p:spPr>
        </p:cxnSp>
        <p:sp>
          <p:nvSpPr>
            <p:cNvPr id="91" name="Google Shape;614;p10">
              <a:extLst>
                <a:ext uri="{FF2B5EF4-FFF2-40B4-BE49-F238E27FC236}">
                  <a16:creationId xmlns:a16="http://schemas.microsoft.com/office/drawing/2014/main" id="{8621EEE5-7F54-4DF1-AE34-B71995C48DF6}"/>
                </a:ext>
              </a:extLst>
            </p:cNvPr>
            <p:cNvSpPr>
              <a:spLocks noChangeAspect="1"/>
            </p:cNvSpPr>
            <p:nvPr/>
          </p:nvSpPr>
          <p:spPr>
            <a:xfrm>
              <a:off x="6738443" y="3244473"/>
              <a:ext cx="640080" cy="640080"/>
            </a:xfrm>
            <a:prstGeom prst="ellipse">
              <a:avLst/>
            </a:prstGeom>
            <a:solidFill>
              <a:schemeClr val="bg1"/>
            </a:solidFill>
            <a:ln w="25400">
              <a:solidFill>
                <a:schemeClr val="accent1"/>
              </a:solid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1" sz="2667" b="1" i="0" u="none"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sp>
          <p:nvSpPr>
            <p:cNvPr id="101" name="Google Shape;620;p10">
              <a:extLst>
                <a:ext uri="{FF2B5EF4-FFF2-40B4-BE49-F238E27FC236}">
                  <a16:creationId xmlns:a16="http://schemas.microsoft.com/office/drawing/2014/main" id="{CBB32F6D-A95D-4468-8018-458A241F79B7}"/>
                </a:ext>
              </a:extLst>
            </p:cNvPr>
            <p:cNvSpPr/>
            <p:nvPr/>
          </p:nvSpPr>
          <p:spPr>
            <a:xfrm flipH="1">
              <a:off x="7389680" y="3453195"/>
              <a:ext cx="775183" cy="28469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67"/>
                <a:buFontTx/>
                <a:buNone/>
                <a:tabLst/>
                <a:defRPr/>
              </a:pPr>
              <a:r>
                <a:rPr kumimoji="1" lang="en-US" sz="2133" b="1" i="0" u="none" strike="noStrike" kern="1200" cap="none" spc="0" normalizeH="0" baseline="0" noProof="0" dirty="0" err="1">
                  <a:ln>
                    <a:noFill/>
                  </a:ln>
                  <a:solidFill>
                    <a:srgbClr val="FFFFFF"/>
                  </a:solidFill>
                  <a:effectLst/>
                  <a:uLnTx/>
                  <a:uFillTx/>
                  <a:latin typeface="Arial" panose="020B0604020202020204"/>
                  <a:ea typeface="Arial"/>
                  <a:cs typeface="Arial"/>
                  <a:sym typeface="Arial"/>
                </a:rPr>
                <a:t>Talos</a:t>
              </a:r>
              <a:endParaRPr kumimoji="1" sz="1467" b="1" i="0" u="none" strike="noStrike" kern="1200" cap="none" spc="0" normalizeH="0" baseline="0" noProof="0" dirty="0">
                <a:ln>
                  <a:noFill/>
                </a:ln>
                <a:solidFill>
                  <a:srgbClr val="FFFFFF"/>
                </a:solidFill>
                <a:effectLst/>
                <a:uLnTx/>
                <a:uFillTx/>
                <a:latin typeface="Arial" panose="020B0604020202020204"/>
                <a:ea typeface="Arial"/>
                <a:cs typeface="Arial"/>
                <a:sym typeface="Arial"/>
              </a:endParaRPr>
            </a:p>
          </p:txBody>
        </p:sp>
        <p:pic>
          <p:nvPicPr>
            <p:cNvPr id="105" name="Google Shape;658;p10">
              <a:extLst>
                <a:ext uri="{FF2B5EF4-FFF2-40B4-BE49-F238E27FC236}">
                  <a16:creationId xmlns:a16="http://schemas.microsoft.com/office/drawing/2014/main" id="{20C9F289-6256-4884-AD19-F26E7A884EE6}"/>
                </a:ext>
              </a:extLst>
            </p:cNvPr>
            <p:cNvPicPr preferRelativeResize="0"/>
            <p:nvPr/>
          </p:nvPicPr>
          <p:blipFill rotWithShape="1">
            <a:blip r:embed="rId12">
              <a:alphaModFix/>
            </a:blip>
            <a:srcRect/>
            <a:stretch/>
          </p:blipFill>
          <p:spPr>
            <a:xfrm>
              <a:off x="6846083" y="3352113"/>
              <a:ext cx="424800" cy="424800"/>
            </a:xfrm>
            <a:prstGeom prst="rect">
              <a:avLst/>
            </a:prstGeom>
            <a:noFill/>
            <a:ln>
              <a:noFill/>
            </a:ln>
          </p:spPr>
        </p:pic>
      </p:grpSp>
      <p:grpSp>
        <p:nvGrpSpPr>
          <p:cNvPr id="18" name="Group 17">
            <a:extLst>
              <a:ext uri="{FF2B5EF4-FFF2-40B4-BE49-F238E27FC236}">
                <a16:creationId xmlns:a16="http://schemas.microsoft.com/office/drawing/2014/main" id="{AA544C12-AD2B-45F0-8C0F-0083094030D4}"/>
              </a:ext>
            </a:extLst>
          </p:cNvPr>
          <p:cNvGrpSpPr/>
          <p:nvPr/>
        </p:nvGrpSpPr>
        <p:grpSpPr>
          <a:xfrm>
            <a:off x="5920086" y="1507234"/>
            <a:ext cx="5869017" cy="2422083"/>
            <a:chOff x="4525789" y="757270"/>
            <a:chExt cx="4401763" cy="1816562"/>
          </a:xfrm>
        </p:grpSpPr>
        <p:cxnSp>
          <p:nvCxnSpPr>
            <p:cNvPr id="73" name="Google Shape;593;p10">
              <a:extLst>
                <a:ext uri="{FF2B5EF4-FFF2-40B4-BE49-F238E27FC236}">
                  <a16:creationId xmlns:a16="http://schemas.microsoft.com/office/drawing/2014/main" id="{F6447B83-CD5E-4786-A154-4023E9A5E757}"/>
                </a:ext>
              </a:extLst>
            </p:cNvPr>
            <p:cNvCxnSpPr/>
            <p:nvPr/>
          </p:nvCxnSpPr>
          <p:spPr>
            <a:xfrm flipH="1">
              <a:off x="4525789" y="1229566"/>
              <a:ext cx="1853954" cy="1344266"/>
            </a:xfrm>
            <a:prstGeom prst="straightConnector1">
              <a:avLst/>
            </a:prstGeom>
            <a:noFill/>
            <a:ln w="25400" cap="rnd" cmpd="sng">
              <a:solidFill>
                <a:schemeClr val="accent1"/>
              </a:solidFill>
              <a:prstDash val="sysDash"/>
              <a:miter lim="800000"/>
              <a:headEnd type="none" w="sm" len="sm"/>
              <a:tailEnd type="none" w="sm" len="sm"/>
            </a:ln>
          </p:spPr>
        </p:cxnSp>
        <p:sp>
          <p:nvSpPr>
            <p:cNvPr id="96" name="Google Shape;596;p10">
              <a:extLst>
                <a:ext uri="{FF2B5EF4-FFF2-40B4-BE49-F238E27FC236}">
                  <a16:creationId xmlns:a16="http://schemas.microsoft.com/office/drawing/2014/main" id="{54C87385-C65A-44E6-98D9-F67FBFC2DA04}"/>
                </a:ext>
              </a:extLst>
            </p:cNvPr>
            <p:cNvSpPr>
              <a:spLocks noChangeAspect="1"/>
            </p:cNvSpPr>
            <p:nvPr/>
          </p:nvSpPr>
          <p:spPr>
            <a:xfrm>
              <a:off x="6094397" y="879824"/>
              <a:ext cx="640080" cy="640080"/>
            </a:xfrm>
            <a:prstGeom prst="ellipse">
              <a:avLst/>
            </a:prstGeom>
            <a:solidFill>
              <a:schemeClr val="bg1"/>
            </a:solidFill>
            <a:ln w="25400">
              <a:solidFill>
                <a:schemeClr val="accent1"/>
              </a:solid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1" sz="2667" b="1" i="0" u="sng"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sp>
          <p:nvSpPr>
            <p:cNvPr id="624" name="Google Shape;624;p10"/>
            <p:cNvSpPr/>
            <p:nvPr/>
          </p:nvSpPr>
          <p:spPr>
            <a:xfrm flipH="1">
              <a:off x="6708208" y="757270"/>
              <a:ext cx="2219344" cy="29219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67"/>
                <a:buFontTx/>
                <a:buNone/>
                <a:tabLst/>
                <a:defRPr/>
              </a:pPr>
              <a:r>
                <a:rPr kumimoji="1" lang="en-US" sz="2133" b="1" i="0" u="none" strike="noStrike" kern="1200" cap="none" spc="0" normalizeH="0" baseline="0" noProof="0" dirty="0">
                  <a:ln>
                    <a:noFill/>
                  </a:ln>
                  <a:solidFill>
                    <a:srgbClr val="FFFFFF"/>
                  </a:solidFill>
                  <a:effectLst/>
                  <a:uLnTx/>
                  <a:uFillTx/>
                  <a:latin typeface="Arial" panose="020B0604020202020204"/>
                  <a:ea typeface="+mn-ea"/>
                  <a:cs typeface="+mn-cs"/>
                </a:rPr>
                <a:t>Cisco IPS</a:t>
              </a:r>
              <a:endParaRPr kumimoji="1" sz="1467" b="1" i="0" u="none" strike="noStrike" kern="1200" cap="none" spc="0" normalizeH="0" baseline="0" noProof="0" dirty="0">
                <a:ln>
                  <a:noFill/>
                </a:ln>
                <a:solidFill>
                  <a:srgbClr val="FFFFFF"/>
                </a:solidFill>
                <a:effectLst/>
                <a:uLnTx/>
                <a:uFillTx/>
                <a:latin typeface="Arial" panose="020B0604020202020204"/>
                <a:ea typeface="Arial"/>
                <a:cs typeface="Arial"/>
                <a:sym typeface="Arial"/>
              </a:endParaRPr>
            </a:p>
          </p:txBody>
        </p:sp>
        <p:sp>
          <p:nvSpPr>
            <p:cNvPr id="108" name="Freeform 5">
              <a:extLst>
                <a:ext uri="{FF2B5EF4-FFF2-40B4-BE49-F238E27FC236}">
                  <a16:creationId xmlns:a16="http://schemas.microsoft.com/office/drawing/2014/main" id="{C63D6A09-46EA-4049-831C-319C72915897}"/>
                </a:ext>
              </a:extLst>
            </p:cNvPr>
            <p:cNvSpPr>
              <a:spLocks noChangeAspect="1" noEditPoints="1"/>
            </p:cNvSpPr>
            <p:nvPr/>
          </p:nvSpPr>
          <p:spPr bwMode="auto">
            <a:xfrm>
              <a:off x="6222814" y="1016984"/>
              <a:ext cx="383246" cy="365760"/>
            </a:xfrm>
            <a:custGeom>
              <a:avLst/>
              <a:gdLst>
                <a:gd name="T0" fmla="*/ 854 w 875"/>
                <a:gd name="T1" fmla="*/ 769 h 856"/>
                <a:gd name="T2" fmla="*/ 614 w 875"/>
                <a:gd name="T3" fmla="*/ 543 h 856"/>
                <a:gd name="T4" fmla="*/ 685 w 875"/>
                <a:gd name="T5" fmla="*/ 338 h 856"/>
                <a:gd name="T6" fmla="*/ 342 w 875"/>
                <a:gd name="T7" fmla="*/ 0 h 856"/>
                <a:gd name="T8" fmla="*/ 0 w 875"/>
                <a:gd name="T9" fmla="*/ 338 h 856"/>
                <a:gd name="T10" fmla="*/ 342 w 875"/>
                <a:gd name="T11" fmla="*/ 676 h 856"/>
                <a:gd name="T12" fmla="*/ 541 w 875"/>
                <a:gd name="T13" fmla="*/ 613 h 856"/>
                <a:gd name="T14" fmla="*/ 785 w 875"/>
                <a:gd name="T15" fmla="*/ 842 h 856"/>
                <a:gd name="T16" fmla="*/ 819 w 875"/>
                <a:gd name="T17" fmla="*/ 856 h 856"/>
                <a:gd name="T18" fmla="*/ 856 w 875"/>
                <a:gd name="T19" fmla="*/ 840 h 856"/>
                <a:gd name="T20" fmla="*/ 854 w 875"/>
                <a:gd name="T21" fmla="*/ 769 h 856"/>
                <a:gd name="T22" fmla="*/ 80 w 875"/>
                <a:gd name="T23" fmla="*/ 338 h 856"/>
                <a:gd name="T24" fmla="*/ 342 w 875"/>
                <a:gd name="T25" fmla="*/ 81 h 856"/>
                <a:gd name="T26" fmla="*/ 604 w 875"/>
                <a:gd name="T27" fmla="*/ 338 h 856"/>
                <a:gd name="T28" fmla="*/ 342 w 875"/>
                <a:gd name="T29" fmla="*/ 595 h 856"/>
                <a:gd name="T30" fmla="*/ 80 w 875"/>
                <a:gd name="T31" fmla="*/ 33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5" h="856">
                  <a:moveTo>
                    <a:pt x="854" y="769"/>
                  </a:moveTo>
                  <a:cubicBezTo>
                    <a:pt x="614" y="543"/>
                    <a:pt x="614" y="543"/>
                    <a:pt x="614" y="543"/>
                  </a:cubicBezTo>
                  <a:cubicBezTo>
                    <a:pt x="659" y="486"/>
                    <a:pt x="685" y="415"/>
                    <a:pt x="685" y="338"/>
                  </a:cubicBezTo>
                  <a:cubicBezTo>
                    <a:pt x="685" y="152"/>
                    <a:pt x="531" y="0"/>
                    <a:pt x="342" y="0"/>
                  </a:cubicBezTo>
                  <a:cubicBezTo>
                    <a:pt x="153" y="0"/>
                    <a:pt x="0" y="152"/>
                    <a:pt x="0" y="338"/>
                  </a:cubicBezTo>
                  <a:cubicBezTo>
                    <a:pt x="0" y="524"/>
                    <a:pt x="153" y="676"/>
                    <a:pt x="342" y="676"/>
                  </a:cubicBezTo>
                  <a:cubicBezTo>
                    <a:pt x="416" y="676"/>
                    <a:pt x="485" y="652"/>
                    <a:pt x="541" y="613"/>
                  </a:cubicBezTo>
                  <a:cubicBezTo>
                    <a:pt x="785" y="842"/>
                    <a:pt x="785" y="842"/>
                    <a:pt x="785" y="842"/>
                  </a:cubicBezTo>
                  <a:cubicBezTo>
                    <a:pt x="795" y="852"/>
                    <a:pt x="807" y="856"/>
                    <a:pt x="819" y="856"/>
                  </a:cubicBezTo>
                  <a:cubicBezTo>
                    <a:pt x="833" y="856"/>
                    <a:pt x="846" y="851"/>
                    <a:pt x="856" y="840"/>
                  </a:cubicBezTo>
                  <a:cubicBezTo>
                    <a:pt x="875" y="820"/>
                    <a:pt x="874" y="788"/>
                    <a:pt x="854" y="769"/>
                  </a:cubicBezTo>
                  <a:close/>
                  <a:moveTo>
                    <a:pt x="80" y="338"/>
                  </a:moveTo>
                  <a:cubicBezTo>
                    <a:pt x="80" y="196"/>
                    <a:pt x="198" y="81"/>
                    <a:pt x="342" y="81"/>
                  </a:cubicBezTo>
                  <a:cubicBezTo>
                    <a:pt x="487" y="81"/>
                    <a:pt x="604" y="196"/>
                    <a:pt x="604" y="338"/>
                  </a:cubicBezTo>
                  <a:cubicBezTo>
                    <a:pt x="604" y="480"/>
                    <a:pt x="487" y="595"/>
                    <a:pt x="342" y="595"/>
                  </a:cubicBezTo>
                  <a:cubicBezTo>
                    <a:pt x="198" y="595"/>
                    <a:pt x="80" y="480"/>
                    <a:pt x="80" y="338"/>
                  </a:cubicBez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667"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3" name="Group 22">
            <a:extLst>
              <a:ext uri="{FF2B5EF4-FFF2-40B4-BE49-F238E27FC236}">
                <a16:creationId xmlns:a16="http://schemas.microsoft.com/office/drawing/2014/main" id="{CBE802E5-C395-4B5D-8BF6-781364EA7650}"/>
              </a:ext>
            </a:extLst>
          </p:cNvPr>
          <p:cNvGrpSpPr/>
          <p:nvPr/>
        </p:nvGrpSpPr>
        <p:grpSpPr>
          <a:xfrm>
            <a:off x="5965652" y="3954518"/>
            <a:ext cx="4698637" cy="2252152"/>
            <a:chOff x="4559964" y="2592733"/>
            <a:chExt cx="3523978" cy="1689114"/>
          </a:xfrm>
        </p:grpSpPr>
        <p:cxnSp>
          <p:nvCxnSpPr>
            <p:cNvPr id="71" name="Google Shape;591;p10">
              <a:extLst>
                <a:ext uri="{FF2B5EF4-FFF2-40B4-BE49-F238E27FC236}">
                  <a16:creationId xmlns:a16="http://schemas.microsoft.com/office/drawing/2014/main" id="{99C4DBE7-6FF9-4C17-88B4-7A6516B02467}"/>
                </a:ext>
              </a:extLst>
            </p:cNvPr>
            <p:cNvCxnSpPr/>
            <p:nvPr/>
          </p:nvCxnSpPr>
          <p:spPr>
            <a:xfrm>
              <a:off x="4559964" y="2592733"/>
              <a:ext cx="1821255" cy="1336466"/>
            </a:xfrm>
            <a:prstGeom prst="straightConnector1">
              <a:avLst/>
            </a:prstGeom>
            <a:noFill/>
            <a:ln w="25400" cap="rnd" cmpd="sng">
              <a:solidFill>
                <a:schemeClr val="accent1"/>
              </a:solidFill>
              <a:prstDash val="sysDash"/>
              <a:miter lim="800000"/>
              <a:headEnd type="none" w="sm" len="sm"/>
              <a:tailEnd type="none" w="sm" len="sm"/>
            </a:ln>
          </p:spPr>
        </p:cxnSp>
        <p:sp>
          <p:nvSpPr>
            <p:cNvPr id="99" name="Google Shape;618;p10">
              <a:extLst>
                <a:ext uri="{FF2B5EF4-FFF2-40B4-BE49-F238E27FC236}">
                  <a16:creationId xmlns:a16="http://schemas.microsoft.com/office/drawing/2014/main" id="{E94CEE95-BC12-45D7-8B7B-BFEFBFFEEEE9}"/>
                </a:ext>
              </a:extLst>
            </p:cNvPr>
            <p:cNvSpPr>
              <a:spLocks noChangeAspect="1"/>
            </p:cNvSpPr>
            <p:nvPr/>
          </p:nvSpPr>
          <p:spPr>
            <a:xfrm>
              <a:off x="6094397" y="3595405"/>
              <a:ext cx="640080" cy="640080"/>
            </a:xfrm>
            <a:prstGeom prst="ellipse">
              <a:avLst/>
            </a:prstGeom>
            <a:solidFill>
              <a:schemeClr val="bg1"/>
            </a:solidFill>
            <a:ln w="25400">
              <a:solidFill>
                <a:schemeClr val="accent1"/>
              </a:solid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1" sz="2667" b="1" i="0" u="sng" strike="noStrike" kern="1200" cap="none" spc="0" normalizeH="0" baseline="0" noProof="0">
                <a:ln>
                  <a:noFill/>
                </a:ln>
                <a:solidFill>
                  <a:srgbClr val="FFFFFF"/>
                </a:solidFill>
                <a:effectLst/>
                <a:uLnTx/>
                <a:uFillTx/>
                <a:latin typeface="Arial" panose="020B0604020202020204"/>
                <a:ea typeface="Proxima Nova"/>
                <a:cs typeface="Proxima Nova"/>
                <a:sym typeface="Proxima Nova"/>
              </a:endParaRPr>
            </a:p>
          </p:txBody>
        </p:sp>
        <p:sp>
          <p:nvSpPr>
            <p:cNvPr id="112" name="Freeform 5">
              <a:extLst>
                <a:ext uri="{FF2B5EF4-FFF2-40B4-BE49-F238E27FC236}">
                  <a16:creationId xmlns:a16="http://schemas.microsoft.com/office/drawing/2014/main" id="{EBFA0484-FDBE-4D3D-8404-A5814D987C13}"/>
                </a:ext>
              </a:extLst>
            </p:cNvPr>
            <p:cNvSpPr>
              <a:spLocks noChangeAspect="1" noEditPoints="1"/>
            </p:cNvSpPr>
            <p:nvPr/>
          </p:nvSpPr>
          <p:spPr bwMode="auto">
            <a:xfrm>
              <a:off x="6277277" y="3723240"/>
              <a:ext cx="274320" cy="384410"/>
            </a:xfrm>
            <a:custGeom>
              <a:avLst/>
              <a:gdLst>
                <a:gd name="T0" fmla="*/ 1379 w 1418"/>
                <a:gd name="T1" fmla="*/ 709 h 1890"/>
                <a:gd name="T2" fmla="*/ 1260 w 1418"/>
                <a:gd name="T3" fmla="*/ 709 h 1890"/>
                <a:gd name="T4" fmla="*/ 1260 w 1418"/>
                <a:gd name="T5" fmla="*/ 551 h 1890"/>
                <a:gd name="T6" fmla="*/ 709 w 1418"/>
                <a:gd name="T7" fmla="*/ 0 h 1890"/>
                <a:gd name="T8" fmla="*/ 158 w 1418"/>
                <a:gd name="T9" fmla="*/ 551 h 1890"/>
                <a:gd name="T10" fmla="*/ 158 w 1418"/>
                <a:gd name="T11" fmla="*/ 709 h 1890"/>
                <a:gd name="T12" fmla="*/ 40 w 1418"/>
                <a:gd name="T13" fmla="*/ 709 h 1890"/>
                <a:gd name="T14" fmla="*/ 0 w 1418"/>
                <a:gd name="T15" fmla="*/ 748 h 1890"/>
                <a:gd name="T16" fmla="*/ 0 w 1418"/>
                <a:gd name="T17" fmla="*/ 1733 h 1890"/>
                <a:gd name="T18" fmla="*/ 158 w 1418"/>
                <a:gd name="T19" fmla="*/ 1890 h 1890"/>
                <a:gd name="T20" fmla="*/ 1260 w 1418"/>
                <a:gd name="T21" fmla="*/ 1890 h 1890"/>
                <a:gd name="T22" fmla="*/ 1418 w 1418"/>
                <a:gd name="T23" fmla="*/ 1733 h 1890"/>
                <a:gd name="T24" fmla="*/ 1418 w 1418"/>
                <a:gd name="T25" fmla="*/ 748 h 1890"/>
                <a:gd name="T26" fmla="*/ 1379 w 1418"/>
                <a:gd name="T27" fmla="*/ 709 h 1890"/>
                <a:gd name="T28" fmla="*/ 827 w 1418"/>
                <a:gd name="T29" fmla="*/ 1531 h 1890"/>
                <a:gd name="T30" fmla="*/ 817 w 1418"/>
                <a:gd name="T31" fmla="*/ 1562 h 1890"/>
                <a:gd name="T32" fmla="*/ 788 w 1418"/>
                <a:gd name="T33" fmla="*/ 1575 h 1890"/>
                <a:gd name="T34" fmla="*/ 630 w 1418"/>
                <a:gd name="T35" fmla="*/ 1575 h 1890"/>
                <a:gd name="T36" fmla="*/ 601 w 1418"/>
                <a:gd name="T37" fmla="*/ 1562 h 1890"/>
                <a:gd name="T38" fmla="*/ 591 w 1418"/>
                <a:gd name="T39" fmla="*/ 1531 h 1890"/>
                <a:gd name="T40" fmla="*/ 616 w 1418"/>
                <a:gd name="T41" fmla="*/ 1308 h 1890"/>
                <a:gd name="T42" fmla="*/ 551 w 1418"/>
                <a:gd name="T43" fmla="*/ 1181 h 1890"/>
                <a:gd name="T44" fmla="*/ 709 w 1418"/>
                <a:gd name="T45" fmla="*/ 1024 h 1890"/>
                <a:gd name="T46" fmla="*/ 867 w 1418"/>
                <a:gd name="T47" fmla="*/ 1181 h 1890"/>
                <a:gd name="T48" fmla="*/ 802 w 1418"/>
                <a:gd name="T49" fmla="*/ 1308 h 1890"/>
                <a:gd name="T50" fmla="*/ 827 w 1418"/>
                <a:gd name="T51" fmla="*/ 1531 h 1890"/>
                <a:gd name="T52" fmla="*/ 1024 w 1418"/>
                <a:gd name="T53" fmla="*/ 709 h 1890"/>
                <a:gd name="T54" fmla="*/ 394 w 1418"/>
                <a:gd name="T55" fmla="*/ 709 h 1890"/>
                <a:gd name="T56" fmla="*/ 394 w 1418"/>
                <a:gd name="T57" fmla="*/ 551 h 1890"/>
                <a:gd name="T58" fmla="*/ 709 w 1418"/>
                <a:gd name="T59" fmla="*/ 236 h 1890"/>
                <a:gd name="T60" fmla="*/ 1024 w 1418"/>
                <a:gd name="T61" fmla="*/ 551 h 1890"/>
                <a:gd name="T62" fmla="*/ 1024 w 1418"/>
                <a:gd name="T63" fmla="*/ 709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8" h="1890">
                  <a:moveTo>
                    <a:pt x="1379" y="709"/>
                  </a:moveTo>
                  <a:cubicBezTo>
                    <a:pt x="1260" y="709"/>
                    <a:pt x="1260" y="709"/>
                    <a:pt x="1260" y="709"/>
                  </a:cubicBezTo>
                  <a:cubicBezTo>
                    <a:pt x="1260" y="551"/>
                    <a:pt x="1260" y="551"/>
                    <a:pt x="1260" y="551"/>
                  </a:cubicBezTo>
                  <a:cubicBezTo>
                    <a:pt x="1260" y="247"/>
                    <a:pt x="1013" y="0"/>
                    <a:pt x="709" y="0"/>
                  </a:cubicBezTo>
                  <a:cubicBezTo>
                    <a:pt x="405" y="0"/>
                    <a:pt x="158" y="247"/>
                    <a:pt x="158" y="551"/>
                  </a:cubicBezTo>
                  <a:cubicBezTo>
                    <a:pt x="158" y="709"/>
                    <a:pt x="158" y="709"/>
                    <a:pt x="158" y="709"/>
                  </a:cubicBezTo>
                  <a:cubicBezTo>
                    <a:pt x="40" y="709"/>
                    <a:pt x="40" y="709"/>
                    <a:pt x="40" y="709"/>
                  </a:cubicBezTo>
                  <a:cubicBezTo>
                    <a:pt x="18" y="709"/>
                    <a:pt x="0" y="726"/>
                    <a:pt x="0" y="748"/>
                  </a:cubicBezTo>
                  <a:cubicBezTo>
                    <a:pt x="0" y="1733"/>
                    <a:pt x="0" y="1733"/>
                    <a:pt x="0" y="1733"/>
                  </a:cubicBezTo>
                  <a:cubicBezTo>
                    <a:pt x="0" y="1820"/>
                    <a:pt x="71" y="1890"/>
                    <a:pt x="158" y="1890"/>
                  </a:cubicBezTo>
                  <a:cubicBezTo>
                    <a:pt x="1260" y="1890"/>
                    <a:pt x="1260" y="1890"/>
                    <a:pt x="1260" y="1890"/>
                  </a:cubicBezTo>
                  <a:cubicBezTo>
                    <a:pt x="1347" y="1890"/>
                    <a:pt x="1418" y="1820"/>
                    <a:pt x="1418" y="1733"/>
                  </a:cubicBezTo>
                  <a:cubicBezTo>
                    <a:pt x="1418" y="748"/>
                    <a:pt x="1418" y="748"/>
                    <a:pt x="1418" y="748"/>
                  </a:cubicBezTo>
                  <a:cubicBezTo>
                    <a:pt x="1418" y="726"/>
                    <a:pt x="1400" y="709"/>
                    <a:pt x="1379" y="709"/>
                  </a:cubicBezTo>
                  <a:close/>
                  <a:moveTo>
                    <a:pt x="827" y="1531"/>
                  </a:moveTo>
                  <a:cubicBezTo>
                    <a:pt x="828" y="1543"/>
                    <a:pt x="825" y="1554"/>
                    <a:pt x="817" y="1562"/>
                  </a:cubicBezTo>
                  <a:cubicBezTo>
                    <a:pt x="810" y="1570"/>
                    <a:pt x="799" y="1575"/>
                    <a:pt x="788" y="1575"/>
                  </a:cubicBezTo>
                  <a:cubicBezTo>
                    <a:pt x="630" y="1575"/>
                    <a:pt x="630" y="1575"/>
                    <a:pt x="630" y="1575"/>
                  </a:cubicBezTo>
                  <a:cubicBezTo>
                    <a:pt x="619" y="1575"/>
                    <a:pt x="608" y="1570"/>
                    <a:pt x="601" y="1562"/>
                  </a:cubicBezTo>
                  <a:cubicBezTo>
                    <a:pt x="593" y="1554"/>
                    <a:pt x="590" y="1543"/>
                    <a:pt x="591" y="1531"/>
                  </a:cubicBezTo>
                  <a:cubicBezTo>
                    <a:pt x="616" y="1308"/>
                    <a:pt x="616" y="1308"/>
                    <a:pt x="616" y="1308"/>
                  </a:cubicBezTo>
                  <a:cubicBezTo>
                    <a:pt x="576" y="1279"/>
                    <a:pt x="551" y="1232"/>
                    <a:pt x="551" y="1181"/>
                  </a:cubicBezTo>
                  <a:cubicBezTo>
                    <a:pt x="551" y="1094"/>
                    <a:pt x="622" y="1024"/>
                    <a:pt x="709" y="1024"/>
                  </a:cubicBezTo>
                  <a:cubicBezTo>
                    <a:pt x="796" y="1024"/>
                    <a:pt x="867" y="1094"/>
                    <a:pt x="867" y="1181"/>
                  </a:cubicBezTo>
                  <a:cubicBezTo>
                    <a:pt x="867" y="1232"/>
                    <a:pt x="842" y="1279"/>
                    <a:pt x="802" y="1308"/>
                  </a:cubicBezTo>
                  <a:lnTo>
                    <a:pt x="827" y="1531"/>
                  </a:lnTo>
                  <a:close/>
                  <a:moveTo>
                    <a:pt x="1024" y="709"/>
                  </a:moveTo>
                  <a:cubicBezTo>
                    <a:pt x="394" y="709"/>
                    <a:pt x="394" y="709"/>
                    <a:pt x="394" y="709"/>
                  </a:cubicBezTo>
                  <a:cubicBezTo>
                    <a:pt x="394" y="551"/>
                    <a:pt x="394" y="551"/>
                    <a:pt x="394" y="551"/>
                  </a:cubicBezTo>
                  <a:cubicBezTo>
                    <a:pt x="394" y="377"/>
                    <a:pt x="535" y="236"/>
                    <a:pt x="709" y="236"/>
                  </a:cubicBezTo>
                  <a:cubicBezTo>
                    <a:pt x="883" y="236"/>
                    <a:pt x="1024" y="377"/>
                    <a:pt x="1024" y="551"/>
                  </a:cubicBezTo>
                  <a:lnTo>
                    <a:pt x="1024" y="709"/>
                  </a:ln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667"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 name="Google Shape;620;p10">
              <a:extLst>
                <a:ext uri="{FF2B5EF4-FFF2-40B4-BE49-F238E27FC236}">
                  <a16:creationId xmlns:a16="http://schemas.microsoft.com/office/drawing/2014/main" id="{A2495C85-852D-4AFC-AA07-F80C60627E1C}"/>
                </a:ext>
              </a:extLst>
            </p:cNvPr>
            <p:cNvSpPr/>
            <p:nvPr/>
          </p:nvSpPr>
          <p:spPr>
            <a:xfrm flipH="1">
              <a:off x="6716873" y="3997154"/>
              <a:ext cx="1367069" cy="28469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67"/>
                <a:buFontTx/>
                <a:buNone/>
                <a:tabLst/>
                <a:defRPr/>
              </a:pPr>
              <a:r>
                <a:rPr kumimoji="1" lang="en-US" sz="2133" b="1" i="0" u="none" strike="noStrike" kern="1200" cap="none" spc="0" normalizeH="0" baseline="0" noProof="0" dirty="0">
                  <a:ln>
                    <a:noFill/>
                  </a:ln>
                  <a:solidFill>
                    <a:srgbClr val="FFFFFF"/>
                  </a:solidFill>
                  <a:effectLst/>
                  <a:uLnTx/>
                  <a:uFillTx/>
                  <a:latin typeface="Arial" panose="020B0604020202020204"/>
                  <a:ea typeface="Arial"/>
                  <a:cs typeface="Arial"/>
                  <a:sym typeface="Arial"/>
                </a:rPr>
                <a:t>AnyConnect</a:t>
              </a:r>
              <a:endParaRPr kumimoji="1" sz="1467" b="1" i="0" u="none" strike="noStrike" kern="1200" cap="none" spc="0" normalizeH="0" baseline="0" noProof="0" dirty="0">
                <a:ln>
                  <a:noFill/>
                </a:ln>
                <a:solidFill>
                  <a:srgbClr val="FFFFFF"/>
                </a:solidFill>
                <a:effectLst/>
                <a:uLnTx/>
                <a:uFillTx/>
                <a:latin typeface="Arial" panose="020B0604020202020204"/>
                <a:ea typeface="Arial"/>
                <a:cs typeface="Arial"/>
                <a:sym typeface="Arial"/>
              </a:endParaRPr>
            </a:p>
          </p:txBody>
        </p:sp>
      </p:grpSp>
      <p:pic>
        <p:nvPicPr>
          <p:cNvPr id="621" name="Google Shape;621;p10"/>
          <p:cNvPicPr preferRelativeResize="0"/>
          <p:nvPr/>
        </p:nvPicPr>
        <p:blipFill rotWithShape="1">
          <a:blip r:embed="rId13">
            <a:alphaModFix/>
          </a:blip>
          <a:srcRect/>
          <a:stretch/>
        </p:blipFill>
        <p:spPr>
          <a:xfrm>
            <a:off x="5041219" y="3397082"/>
            <a:ext cx="1811812" cy="997513"/>
          </a:xfrm>
          <a:prstGeom prst="rect">
            <a:avLst/>
          </a:prstGeom>
          <a:noFill/>
          <a:ln>
            <a:noFill/>
          </a:ln>
        </p:spPr>
      </p:pic>
      <p:sp>
        <p:nvSpPr>
          <p:cNvPr id="2" name="テキスト ボックス 1">
            <a:extLst>
              <a:ext uri="{FF2B5EF4-FFF2-40B4-BE49-F238E27FC236}">
                <a16:creationId xmlns:a16="http://schemas.microsoft.com/office/drawing/2014/main" id="{3E5B62D4-5C91-41A4-A12D-33E2B42D9315}"/>
              </a:ext>
            </a:extLst>
          </p:cNvPr>
          <p:cNvSpPr txBox="1"/>
          <p:nvPr/>
        </p:nvSpPr>
        <p:spPr>
          <a:xfrm>
            <a:off x="307155" y="376015"/>
            <a:ext cx="93474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mn-cs"/>
              </a:rPr>
              <a:t>Meraki</a:t>
            </a:r>
            <a:r>
              <a:rPr kumimoji="1" lang="ja-JP" altLang="en-US" sz="3200"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mn-cs"/>
              </a:rPr>
              <a:t>製品と</a:t>
            </a:r>
            <a:r>
              <a:rPr kumimoji="1" lang="en-US" altLang="ja-JP" sz="3200"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mn-cs"/>
              </a:rPr>
              <a:t>Cisco</a:t>
            </a:r>
            <a:r>
              <a:rPr kumimoji="1" lang="ja-JP" altLang="en-US" sz="3200"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mn-cs"/>
              </a:rPr>
              <a:t>ソフトウェア製品とのインテグレーション</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285ACF-7A30-4A10-AD1C-7EF2FDEDAF95}"/>
              </a:ext>
            </a:extLst>
          </p:cNvPr>
          <p:cNvSpPr>
            <a:spLocks noGrp="1"/>
          </p:cNvSpPr>
          <p:nvPr>
            <p:ph type="title"/>
          </p:nvPr>
        </p:nvSpPr>
        <p:spPr/>
        <p:txBody>
          <a:bodyPr/>
          <a:lstStyle/>
          <a:p>
            <a:r>
              <a:rPr kumimoji="1" lang="en-US" altLang="ja-JP" dirty="0"/>
              <a:t>MR</a:t>
            </a:r>
            <a:r>
              <a:rPr kumimoji="1" lang="ja-JP" altLang="en-US" dirty="0"/>
              <a:t> </a:t>
            </a:r>
            <a:r>
              <a:rPr kumimoji="1" lang="en-US" altLang="ja-JP" dirty="0"/>
              <a:t>Advanced License (Meraki + Umbrella)</a:t>
            </a:r>
            <a:endParaRPr kumimoji="1" lang="ja-JP" altLang="en-US" dirty="0"/>
          </a:p>
        </p:txBody>
      </p:sp>
      <p:sp>
        <p:nvSpPr>
          <p:cNvPr id="3" name="テキスト ボックス 2">
            <a:extLst>
              <a:ext uri="{FF2B5EF4-FFF2-40B4-BE49-F238E27FC236}">
                <a16:creationId xmlns:a16="http://schemas.microsoft.com/office/drawing/2014/main" id="{E782F3A4-5877-4315-B96C-A4AE36D37D7A}"/>
              </a:ext>
            </a:extLst>
          </p:cNvPr>
          <p:cNvSpPr txBox="1"/>
          <p:nvPr/>
        </p:nvSpPr>
        <p:spPr>
          <a:xfrm>
            <a:off x="268309" y="1822562"/>
            <a:ext cx="5827621" cy="646331"/>
          </a:xfrm>
          <a:prstGeom prst="rect">
            <a:avLst/>
          </a:prstGeom>
          <a:noFill/>
        </p:spPr>
        <p:txBody>
          <a:bodyPr wrap="none" rtlCol="0">
            <a:spAutoFit/>
          </a:bodyPr>
          <a:lstStyle/>
          <a:p>
            <a:pPr marL="285750" indent="-285750">
              <a:buFont typeface="Arial" panose="020B0604020202020204" pitchFamily="34" charset="0"/>
              <a:buChar char="•"/>
            </a:pPr>
            <a:r>
              <a:rPr kumimoji="1" lang="en-US" altLang="ja-JP" dirty="0"/>
              <a:t>Umbrella</a:t>
            </a:r>
            <a:r>
              <a:rPr kumimoji="1" lang="ja-JP" altLang="en-US" dirty="0"/>
              <a:t>のライセンスを</a:t>
            </a:r>
            <a:r>
              <a:rPr kumimoji="1" lang="en-US" altLang="ja-JP" dirty="0"/>
              <a:t>Meraki</a:t>
            </a:r>
            <a:r>
              <a:rPr kumimoji="1" lang="ja-JP" altLang="en-US" dirty="0"/>
              <a:t>ライセンスとパッケージで提供</a:t>
            </a:r>
            <a:endParaRPr kumimoji="1" lang="en-US" altLang="ja-JP" dirty="0"/>
          </a:p>
          <a:p>
            <a:pPr marL="285750" indent="-285750">
              <a:buFont typeface="Arial" panose="020B0604020202020204" pitchFamily="34" charset="0"/>
              <a:buChar char="•"/>
            </a:pPr>
            <a:r>
              <a:rPr kumimoji="1" lang="en-US" altLang="ja-JP" dirty="0"/>
              <a:t>Meraki</a:t>
            </a:r>
            <a:r>
              <a:rPr kumimoji="1" lang="ja-JP" altLang="en-US" dirty="0"/>
              <a:t> </a:t>
            </a:r>
            <a:r>
              <a:rPr kumimoji="1" lang="en-US" altLang="ja-JP" dirty="0"/>
              <a:t>Dash</a:t>
            </a:r>
            <a:r>
              <a:rPr kumimoji="1" lang="ja-JP" altLang="en-US" dirty="0"/>
              <a:t> </a:t>
            </a:r>
            <a:r>
              <a:rPr lang="en-US" altLang="ja-JP" dirty="0"/>
              <a:t>Board</a:t>
            </a:r>
            <a:r>
              <a:rPr lang="ja-JP" altLang="en-US" dirty="0"/>
              <a:t>上で</a:t>
            </a:r>
            <a:r>
              <a:rPr lang="en-US" altLang="ja-JP" dirty="0"/>
              <a:t>Umbrella</a:t>
            </a:r>
            <a:r>
              <a:rPr lang="ja-JP" altLang="en-US" dirty="0"/>
              <a:t>の設定、運用が可能に</a:t>
            </a:r>
            <a:endParaRPr kumimoji="1" lang="ja-JP" altLang="en-US" dirty="0"/>
          </a:p>
        </p:txBody>
      </p:sp>
      <p:pic>
        <p:nvPicPr>
          <p:cNvPr id="1026" name="Picture 2" descr="Meraki-Umbrella29.png">
            <a:extLst>
              <a:ext uri="{FF2B5EF4-FFF2-40B4-BE49-F238E27FC236}">
                <a16:creationId xmlns:a16="http://schemas.microsoft.com/office/drawing/2014/main" id="{9DAE422C-B98B-46A5-A717-198285A05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435" y="3429000"/>
            <a:ext cx="6607878" cy="26108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raki-Umbrella23.png">
            <a:extLst>
              <a:ext uri="{FF2B5EF4-FFF2-40B4-BE49-F238E27FC236}">
                <a16:creationId xmlns:a16="http://schemas.microsoft.com/office/drawing/2014/main" id="{4D88964F-7824-45C7-A589-8129E75C4B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584" y="3216686"/>
            <a:ext cx="5044050" cy="307137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652D02B9-D153-42F6-AD40-0FF3AE88946E}"/>
              </a:ext>
            </a:extLst>
          </p:cNvPr>
          <p:cNvGrpSpPr/>
          <p:nvPr/>
        </p:nvGrpSpPr>
        <p:grpSpPr>
          <a:xfrm>
            <a:off x="6318963" y="1211134"/>
            <a:ext cx="5171110" cy="1869185"/>
            <a:chOff x="1062604" y="2481427"/>
            <a:chExt cx="5171110" cy="1869185"/>
          </a:xfrm>
        </p:grpSpPr>
        <p:pic>
          <p:nvPicPr>
            <p:cNvPr id="7" name="Picture 10" descr="「Umbrella cisco」の画像検索結果">
              <a:extLst>
                <a:ext uri="{FF2B5EF4-FFF2-40B4-BE49-F238E27FC236}">
                  <a16:creationId xmlns:a16="http://schemas.microsoft.com/office/drawing/2014/main" id="{6D3CA5B5-9398-4F80-93B2-D392A6732A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604" y="2481427"/>
              <a:ext cx="2690415" cy="1793610"/>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559C2DE3-6E89-42B0-AD96-AEECAB4F6D46}"/>
                </a:ext>
              </a:extLst>
            </p:cNvPr>
            <p:cNvPicPr>
              <a:picLocks noChangeAspect="1"/>
            </p:cNvPicPr>
            <p:nvPr/>
          </p:nvPicPr>
          <p:blipFill>
            <a:blip r:embed="rId6"/>
            <a:stretch>
              <a:fillRect/>
            </a:stretch>
          </p:blipFill>
          <p:spPr>
            <a:xfrm>
              <a:off x="3027114" y="2540531"/>
              <a:ext cx="3206600" cy="1810081"/>
            </a:xfrm>
            <a:prstGeom prst="rect">
              <a:avLst/>
            </a:prstGeom>
          </p:spPr>
        </p:pic>
      </p:grpSp>
      <p:sp>
        <p:nvSpPr>
          <p:cNvPr id="4" name="テキスト ボックス 3">
            <a:extLst>
              <a:ext uri="{FF2B5EF4-FFF2-40B4-BE49-F238E27FC236}">
                <a16:creationId xmlns:a16="http://schemas.microsoft.com/office/drawing/2014/main" id="{85C074EE-F366-4B15-86AD-1EDB4DC09C7A}"/>
              </a:ext>
            </a:extLst>
          </p:cNvPr>
          <p:cNvSpPr txBox="1"/>
          <p:nvPr/>
        </p:nvSpPr>
        <p:spPr>
          <a:xfrm>
            <a:off x="5588000" y="3080319"/>
            <a:ext cx="3512244" cy="307777"/>
          </a:xfrm>
          <a:prstGeom prst="rect">
            <a:avLst/>
          </a:prstGeom>
          <a:noFill/>
        </p:spPr>
        <p:txBody>
          <a:bodyPr wrap="none" rtlCol="0">
            <a:spAutoFit/>
          </a:bodyPr>
          <a:lstStyle/>
          <a:p>
            <a:r>
              <a:rPr kumimoji="1" lang="en-US" altLang="ja-JP" sz="1400" dirty="0">
                <a:solidFill>
                  <a:schemeClr val="tx1">
                    <a:lumMod val="50000"/>
                  </a:schemeClr>
                </a:solidFill>
              </a:rPr>
              <a:t>Meraki</a:t>
            </a:r>
            <a:r>
              <a:rPr kumimoji="1" lang="ja-JP" altLang="en-US" sz="1400" dirty="0">
                <a:solidFill>
                  <a:schemeClr val="tx1">
                    <a:lumMod val="50000"/>
                  </a:schemeClr>
                </a:solidFill>
              </a:rPr>
              <a:t>ダッシュボードでの</a:t>
            </a:r>
            <a:r>
              <a:rPr kumimoji="1" lang="en-US" altLang="ja-JP" sz="1400" dirty="0">
                <a:solidFill>
                  <a:schemeClr val="tx1">
                    <a:lumMod val="50000"/>
                  </a:schemeClr>
                </a:solidFill>
              </a:rPr>
              <a:t>Umbrella</a:t>
            </a:r>
            <a:r>
              <a:rPr kumimoji="1" lang="ja-JP" altLang="en-US" sz="1400" dirty="0">
                <a:solidFill>
                  <a:schemeClr val="tx1">
                    <a:lumMod val="50000"/>
                  </a:schemeClr>
                </a:solidFill>
              </a:rPr>
              <a:t>イベント表示</a:t>
            </a:r>
          </a:p>
        </p:txBody>
      </p:sp>
    </p:spTree>
    <p:extLst>
      <p:ext uri="{BB962C8B-B14F-4D97-AF65-F5344CB8AC3E}">
        <p14:creationId xmlns:p14="http://schemas.microsoft.com/office/powerpoint/2010/main" val="2557546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4AA38F-7DF6-4B17-ACB8-EC155BFF2CEC}"/>
              </a:ext>
            </a:extLst>
          </p:cNvPr>
          <p:cNvSpPr>
            <a:spLocks noGrp="1"/>
          </p:cNvSpPr>
          <p:nvPr>
            <p:ph type="title"/>
          </p:nvPr>
        </p:nvSpPr>
        <p:spPr/>
        <p:txBody>
          <a:bodyPr/>
          <a:lstStyle/>
          <a:p>
            <a:r>
              <a:rPr lang="en-US" altLang="ja-JP" dirty="0">
                <a:latin typeface="Yu Gothic UI" panose="020B0500000000000000" pitchFamily="50" charset="-128"/>
                <a:ea typeface="Yu Gothic UI" panose="020B0500000000000000" pitchFamily="50" charset="-128"/>
              </a:rPr>
              <a:t>Meraki</a:t>
            </a:r>
            <a:r>
              <a:rPr lang="ja-JP" altLang="en-US" dirty="0">
                <a:latin typeface="Yu Gothic UI" panose="020B0500000000000000" pitchFamily="50" charset="-128"/>
                <a:ea typeface="Yu Gothic UI" panose="020B0500000000000000" pitchFamily="50" charset="-128"/>
              </a:rPr>
              <a:t> </a:t>
            </a:r>
            <a:r>
              <a:rPr lang="en-US" altLang="ja-JP" dirty="0">
                <a:latin typeface="Yu Gothic UI" panose="020B0500000000000000" pitchFamily="50" charset="-128"/>
                <a:ea typeface="Yu Gothic UI" panose="020B0500000000000000" pitchFamily="50" charset="-128"/>
              </a:rPr>
              <a:t>SD-WAN</a:t>
            </a:r>
            <a:r>
              <a:rPr lang="ja-JP" altLang="en-US" dirty="0">
                <a:latin typeface="Yu Gothic UI" panose="020B0500000000000000" pitchFamily="50" charset="-128"/>
                <a:ea typeface="Yu Gothic UI" panose="020B0500000000000000" pitchFamily="50" charset="-128"/>
              </a:rPr>
              <a:t>のご紹介</a:t>
            </a:r>
            <a:endParaRPr kumimoji="1" lang="ja-JP" altLang="en-US"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031849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5932" y="538992"/>
            <a:ext cx="10799523" cy="489512"/>
          </a:xfrm>
        </p:spPr>
        <p:txBody>
          <a:bodyPr>
            <a:noAutofit/>
          </a:bodyPr>
          <a:lstStyle/>
          <a:p>
            <a:r>
              <a:rPr lang="ja-JP" altLang="en-US" sz="3600">
                <a:latin typeface="Meiryo" panose="020B0604030504040204" pitchFamily="34" charset="-128"/>
                <a:ea typeface="Meiryo" panose="020B0604030504040204" pitchFamily="34" charset="-128"/>
              </a:rPr>
              <a:t>既存のネットワークと</a:t>
            </a:r>
            <a:r>
              <a:rPr lang="ja-JP" altLang="en-US" sz="3600" dirty="0">
                <a:latin typeface="Meiryo" panose="020B0604030504040204" pitchFamily="34" charset="-128"/>
                <a:ea typeface="Meiryo" panose="020B0604030504040204" pitchFamily="34" charset="-128"/>
              </a:rPr>
              <a:t>クラウドアクセス</a:t>
            </a:r>
            <a:endParaRPr lang="en-US" sz="3600" dirty="0">
              <a:latin typeface="Meiryo" panose="020B0604030504040204" pitchFamily="34" charset="-128"/>
              <a:ea typeface="Meiryo" panose="020B0604030504040204" pitchFamily="34" charset="-128"/>
            </a:endParaRPr>
          </a:p>
        </p:txBody>
      </p:sp>
      <p:grpSp>
        <p:nvGrpSpPr>
          <p:cNvPr id="79" name="Group 78">
            <a:extLst/>
          </p:cNvPr>
          <p:cNvGrpSpPr/>
          <p:nvPr/>
        </p:nvGrpSpPr>
        <p:grpSpPr>
          <a:xfrm>
            <a:off x="2469351" y="2698695"/>
            <a:ext cx="8654067" cy="1988418"/>
            <a:chOff x="782557" y="642490"/>
            <a:chExt cx="7345137" cy="1596940"/>
          </a:xfrm>
        </p:grpSpPr>
        <p:sp>
          <p:nvSpPr>
            <p:cNvPr id="80" name="Rounded Rectangle 79">
              <a:extLst/>
            </p:cNvPr>
            <p:cNvSpPr/>
            <p:nvPr/>
          </p:nvSpPr>
          <p:spPr>
            <a:xfrm>
              <a:off x="3837377" y="1015526"/>
              <a:ext cx="1589487" cy="11819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696" tIns="22848" rIns="45696" bIns="22848"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eiryo" charset="-128"/>
                </a:rPr>
                <a:t>DC</a:t>
              </a:r>
              <a:endParaRPr kumimoji="0" lang="en-US" sz="20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eiryo" charset="-128"/>
              </a:endParaRPr>
            </a:p>
          </p:txBody>
        </p:sp>
        <p:grpSp>
          <p:nvGrpSpPr>
            <p:cNvPr id="81" name="Group 194">
              <a:extLst/>
            </p:cNvPr>
            <p:cNvGrpSpPr>
              <a:grpSpLocks noChangeAspect="1"/>
            </p:cNvGrpSpPr>
            <p:nvPr/>
          </p:nvGrpSpPr>
          <p:grpSpPr bwMode="auto">
            <a:xfrm>
              <a:off x="4241704" y="1264018"/>
              <a:ext cx="682729" cy="372815"/>
              <a:chOff x="336" y="1362"/>
              <a:chExt cx="658" cy="363"/>
            </a:xfrm>
          </p:grpSpPr>
          <p:sp>
            <p:nvSpPr>
              <p:cNvPr id="113" name="Freeform 195">
                <a:extLst/>
              </p:cNvPr>
              <p:cNvSpPr>
                <a:spLocks/>
              </p:cNvSpPr>
              <p:nvPr/>
            </p:nvSpPr>
            <p:spPr bwMode="auto">
              <a:xfrm>
                <a:off x="505" y="1416"/>
                <a:ext cx="151" cy="271"/>
              </a:xfrm>
              <a:custGeom>
                <a:avLst/>
                <a:gdLst>
                  <a:gd name="T0" fmla="*/ 84 w 101"/>
                  <a:gd name="T1" fmla="*/ 181 h 181"/>
                  <a:gd name="T2" fmla="*/ 17 w 101"/>
                  <a:gd name="T3" fmla="*/ 181 h 181"/>
                  <a:gd name="T4" fmla="*/ 0 w 101"/>
                  <a:gd name="T5" fmla="*/ 164 h 181"/>
                  <a:gd name="T6" fmla="*/ 0 w 101"/>
                  <a:gd name="T7" fmla="*/ 16 h 181"/>
                  <a:gd name="T8" fmla="*/ 17 w 101"/>
                  <a:gd name="T9" fmla="*/ 0 h 181"/>
                  <a:gd name="T10" fmla="*/ 84 w 101"/>
                  <a:gd name="T11" fmla="*/ 0 h 181"/>
                  <a:gd name="T12" fmla="*/ 101 w 101"/>
                  <a:gd name="T13" fmla="*/ 16 h 181"/>
                  <a:gd name="T14" fmla="*/ 101 w 101"/>
                  <a:gd name="T15" fmla="*/ 164 h 181"/>
                  <a:gd name="T16" fmla="*/ 84 w 101"/>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81">
                    <a:moveTo>
                      <a:pt x="84" y="181"/>
                    </a:moveTo>
                    <a:cubicBezTo>
                      <a:pt x="17" y="181"/>
                      <a:pt x="17" y="181"/>
                      <a:pt x="17" y="181"/>
                    </a:cubicBezTo>
                    <a:cubicBezTo>
                      <a:pt x="8" y="181"/>
                      <a:pt x="0" y="173"/>
                      <a:pt x="0" y="164"/>
                    </a:cubicBezTo>
                    <a:cubicBezTo>
                      <a:pt x="0" y="16"/>
                      <a:pt x="0" y="16"/>
                      <a:pt x="0" y="16"/>
                    </a:cubicBezTo>
                    <a:cubicBezTo>
                      <a:pt x="0" y="7"/>
                      <a:pt x="8" y="0"/>
                      <a:pt x="17" y="0"/>
                    </a:cubicBezTo>
                    <a:cubicBezTo>
                      <a:pt x="84" y="0"/>
                      <a:pt x="84" y="0"/>
                      <a:pt x="84" y="0"/>
                    </a:cubicBezTo>
                    <a:cubicBezTo>
                      <a:pt x="93" y="0"/>
                      <a:pt x="101" y="7"/>
                      <a:pt x="101" y="16"/>
                    </a:cubicBezTo>
                    <a:cubicBezTo>
                      <a:pt x="101" y="164"/>
                      <a:pt x="101" y="164"/>
                      <a:pt x="101" y="164"/>
                    </a:cubicBezTo>
                    <a:cubicBezTo>
                      <a:pt x="101" y="173"/>
                      <a:pt x="93" y="181"/>
                      <a:pt x="84" y="181"/>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14" name="Line 196">
                <a:extLst/>
              </p:cNvPr>
              <p:cNvSpPr>
                <a:spLocks noChangeShapeType="1"/>
              </p:cNvSpPr>
              <p:nvPr/>
            </p:nvSpPr>
            <p:spPr bwMode="auto">
              <a:xfrm>
                <a:off x="543" y="1460"/>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15" name="Line 197">
                <a:extLst/>
              </p:cNvPr>
              <p:cNvSpPr>
                <a:spLocks noChangeShapeType="1"/>
              </p:cNvSpPr>
              <p:nvPr/>
            </p:nvSpPr>
            <p:spPr bwMode="auto">
              <a:xfrm>
                <a:off x="543" y="1503"/>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16" name="Line 198">
                <a:extLst/>
              </p:cNvPr>
              <p:cNvSpPr>
                <a:spLocks noChangeShapeType="1"/>
              </p:cNvSpPr>
              <p:nvPr/>
            </p:nvSpPr>
            <p:spPr bwMode="auto">
              <a:xfrm>
                <a:off x="543" y="1548"/>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17" name="Line 199">
                <a:extLst/>
              </p:cNvPr>
              <p:cNvSpPr>
                <a:spLocks noChangeShapeType="1"/>
              </p:cNvSpPr>
              <p:nvPr/>
            </p:nvSpPr>
            <p:spPr bwMode="auto">
              <a:xfrm>
                <a:off x="543" y="1592"/>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18" name="Line 200">
                <a:extLst/>
              </p:cNvPr>
              <p:cNvSpPr>
                <a:spLocks noChangeShapeType="1"/>
              </p:cNvSpPr>
              <p:nvPr/>
            </p:nvSpPr>
            <p:spPr bwMode="auto">
              <a:xfrm>
                <a:off x="543" y="1636"/>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19" name="Freeform 201">
                <a:extLst/>
              </p:cNvPr>
              <p:cNvSpPr>
                <a:spLocks/>
              </p:cNvSpPr>
              <p:nvPr/>
            </p:nvSpPr>
            <p:spPr bwMode="auto">
              <a:xfrm>
                <a:off x="675" y="1362"/>
                <a:ext cx="150" cy="363"/>
              </a:xfrm>
              <a:custGeom>
                <a:avLst/>
                <a:gdLst>
                  <a:gd name="T0" fmla="*/ 84 w 101"/>
                  <a:gd name="T1" fmla="*/ 243 h 243"/>
                  <a:gd name="T2" fmla="*/ 17 w 101"/>
                  <a:gd name="T3" fmla="*/ 243 h 243"/>
                  <a:gd name="T4" fmla="*/ 0 w 101"/>
                  <a:gd name="T5" fmla="*/ 226 h 243"/>
                  <a:gd name="T6" fmla="*/ 0 w 101"/>
                  <a:gd name="T7" fmla="*/ 17 h 243"/>
                  <a:gd name="T8" fmla="*/ 17 w 101"/>
                  <a:gd name="T9" fmla="*/ 0 h 243"/>
                  <a:gd name="T10" fmla="*/ 84 w 101"/>
                  <a:gd name="T11" fmla="*/ 0 h 243"/>
                  <a:gd name="T12" fmla="*/ 101 w 101"/>
                  <a:gd name="T13" fmla="*/ 17 h 243"/>
                  <a:gd name="T14" fmla="*/ 101 w 101"/>
                  <a:gd name="T15" fmla="*/ 226 h 243"/>
                  <a:gd name="T16" fmla="*/ 84 w 101"/>
                  <a:gd name="T1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43">
                    <a:moveTo>
                      <a:pt x="84" y="243"/>
                    </a:moveTo>
                    <a:cubicBezTo>
                      <a:pt x="17" y="243"/>
                      <a:pt x="17" y="243"/>
                      <a:pt x="17" y="243"/>
                    </a:cubicBezTo>
                    <a:cubicBezTo>
                      <a:pt x="8" y="243"/>
                      <a:pt x="0" y="235"/>
                      <a:pt x="0" y="226"/>
                    </a:cubicBezTo>
                    <a:cubicBezTo>
                      <a:pt x="0" y="17"/>
                      <a:pt x="0" y="17"/>
                      <a:pt x="0" y="17"/>
                    </a:cubicBezTo>
                    <a:cubicBezTo>
                      <a:pt x="0" y="8"/>
                      <a:pt x="8" y="0"/>
                      <a:pt x="17" y="0"/>
                    </a:cubicBezTo>
                    <a:cubicBezTo>
                      <a:pt x="84" y="0"/>
                      <a:pt x="84" y="0"/>
                      <a:pt x="84" y="0"/>
                    </a:cubicBezTo>
                    <a:cubicBezTo>
                      <a:pt x="93" y="0"/>
                      <a:pt x="101" y="8"/>
                      <a:pt x="101" y="17"/>
                    </a:cubicBezTo>
                    <a:cubicBezTo>
                      <a:pt x="101" y="226"/>
                      <a:pt x="101" y="226"/>
                      <a:pt x="101" y="226"/>
                    </a:cubicBezTo>
                    <a:cubicBezTo>
                      <a:pt x="101" y="235"/>
                      <a:pt x="93" y="243"/>
                      <a:pt x="84" y="243"/>
                    </a:cubicBez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20" name="Line 202">
                <a:extLst/>
              </p:cNvPr>
              <p:cNvSpPr>
                <a:spLocks noChangeShapeType="1"/>
              </p:cNvSpPr>
              <p:nvPr/>
            </p:nvSpPr>
            <p:spPr bwMode="auto">
              <a:xfrm>
                <a:off x="712" y="1406"/>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21" name="Line 203">
                <a:extLst/>
              </p:cNvPr>
              <p:cNvSpPr>
                <a:spLocks noChangeShapeType="1"/>
              </p:cNvSpPr>
              <p:nvPr/>
            </p:nvSpPr>
            <p:spPr bwMode="auto">
              <a:xfrm>
                <a:off x="712" y="1451"/>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22" name="Line 204">
                <a:extLst/>
              </p:cNvPr>
              <p:cNvSpPr>
                <a:spLocks noChangeShapeType="1"/>
              </p:cNvSpPr>
              <p:nvPr/>
            </p:nvSpPr>
            <p:spPr bwMode="auto">
              <a:xfrm>
                <a:off x="712" y="1495"/>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23" name="Line 205">
                <a:extLst/>
              </p:cNvPr>
              <p:cNvSpPr>
                <a:spLocks noChangeShapeType="1"/>
              </p:cNvSpPr>
              <p:nvPr/>
            </p:nvSpPr>
            <p:spPr bwMode="auto">
              <a:xfrm>
                <a:off x="712" y="1539"/>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24" name="Line 206">
                <a:extLst/>
              </p:cNvPr>
              <p:cNvSpPr>
                <a:spLocks noChangeShapeType="1"/>
              </p:cNvSpPr>
              <p:nvPr/>
            </p:nvSpPr>
            <p:spPr bwMode="auto">
              <a:xfrm>
                <a:off x="712" y="1584"/>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25" name="Freeform 207">
                <a:extLst/>
              </p:cNvPr>
              <p:cNvSpPr>
                <a:spLocks/>
              </p:cNvSpPr>
              <p:nvPr/>
            </p:nvSpPr>
            <p:spPr bwMode="auto">
              <a:xfrm>
                <a:off x="846" y="1416"/>
                <a:ext cx="148"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26" name="Line 208">
                <a:extLst/>
              </p:cNvPr>
              <p:cNvSpPr>
                <a:spLocks noChangeShapeType="1"/>
              </p:cNvSpPr>
              <p:nvPr/>
            </p:nvSpPr>
            <p:spPr bwMode="auto">
              <a:xfrm>
                <a:off x="883" y="1460"/>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27" name="Line 209">
                <a:extLst/>
              </p:cNvPr>
              <p:cNvSpPr>
                <a:spLocks noChangeShapeType="1"/>
              </p:cNvSpPr>
              <p:nvPr/>
            </p:nvSpPr>
            <p:spPr bwMode="auto">
              <a:xfrm>
                <a:off x="883" y="1503"/>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28" name="Line 210">
                <a:extLst/>
              </p:cNvPr>
              <p:cNvSpPr>
                <a:spLocks noChangeShapeType="1"/>
              </p:cNvSpPr>
              <p:nvPr/>
            </p:nvSpPr>
            <p:spPr bwMode="auto">
              <a:xfrm>
                <a:off x="883" y="1548"/>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29" name="Line 211">
                <a:extLst/>
              </p:cNvPr>
              <p:cNvSpPr>
                <a:spLocks noChangeShapeType="1"/>
              </p:cNvSpPr>
              <p:nvPr/>
            </p:nvSpPr>
            <p:spPr bwMode="auto">
              <a:xfrm>
                <a:off x="883" y="1592"/>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30" name="Line 212">
                <a:extLst/>
              </p:cNvPr>
              <p:cNvSpPr>
                <a:spLocks noChangeShapeType="1"/>
              </p:cNvSpPr>
              <p:nvPr/>
            </p:nvSpPr>
            <p:spPr bwMode="auto">
              <a:xfrm>
                <a:off x="883" y="1636"/>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31" name="Freeform 213">
                <a:extLst/>
              </p:cNvPr>
              <p:cNvSpPr>
                <a:spLocks/>
              </p:cNvSpPr>
              <p:nvPr/>
            </p:nvSpPr>
            <p:spPr bwMode="auto">
              <a:xfrm>
                <a:off x="336" y="1416"/>
                <a:ext cx="149"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32" name="Line 214">
                <a:extLst/>
              </p:cNvPr>
              <p:cNvSpPr>
                <a:spLocks noChangeShapeType="1"/>
              </p:cNvSpPr>
              <p:nvPr/>
            </p:nvSpPr>
            <p:spPr bwMode="auto">
              <a:xfrm>
                <a:off x="373" y="1460"/>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33" name="Line 215">
                <a:extLst/>
              </p:cNvPr>
              <p:cNvSpPr>
                <a:spLocks noChangeShapeType="1"/>
              </p:cNvSpPr>
              <p:nvPr/>
            </p:nvSpPr>
            <p:spPr bwMode="auto">
              <a:xfrm>
                <a:off x="373" y="1503"/>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34" name="Line 216">
                <a:extLst/>
              </p:cNvPr>
              <p:cNvSpPr>
                <a:spLocks noChangeShapeType="1"/>
              </p:cNvSpPr>
              <p:nvPr/>
            </p:nvSpPr>
            <p:spPr bwMode="auto">
              <a:xfrm>
                <a:off x="373" y="1548"/>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35" name="Line 217">
                <a:extLst/>
              </p:cNvPr>
              <p:cNvSpPr>
                <a:spLocks noChangeShapeType="1"/>
              </p:cNvSpPr>
              <p:nvPr/>
            </p:nvSpPr>
            <p:spPr bwMode="auto">
              <a:xfrm>
                <a:off x="373" y="1592"/>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sp>
            <p:nvSpPr>
              <p:cNvPr id="136" name="Line 218">
                <a:extLst/>
              </p:cNvPr>
              <p:cNvSpPr>
                <a:spLocks noChangeShapeType="1"/>
              </p:cNvSpPr>
              <p:nvPr/>
            </p:nvSpPr>
            <p:spPr bwMode="auto">
              <a:xfrm>
                <a:off x="373" y="1636"/>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46669"/>
                  </a:solidFill>
                  <a:effectLst/>
                  <a:uLnTx/>
                  <a:uFillTx/>
                  <a:latin typeface="Meiryo" panose="020B0604030504040204" pitchFamily="34" charset="-128"/>
                  <a:ea typeface="Meiryo" panose="020B0604030504040204" pitchFamily="34" charset="-128"/>
                  <a:cs typeface="Arial" charset="0"/>
                </a:endParaRPr>
              </a:p>
            </p:txBody>
          </p:sp>
        </p:grpSp>
        <p:sp>
          <p:nvSpPr>
            <p:cNvPr id="82" name="TextBox 81">
              <a:extLst/>
            </p:cNvPr>
            <p:cNvSpPr txBox="1"/>
            <p:nvPr/>
          </p:nvSpPr>
          <p:spPr>
            <a:xfrm>
              <a:off x="4396304" y="1008068"/>
              <a:ext cx="809798" cy="2224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43434"/>
                  </a:solidFill>
                  <a:effectLst/>
                  <a:uLnTx/>
                  <a:uFillTx/>
                  <a:latin typeface="Meiryo" panose="020B0604030504040204" pitchFamily="34" charset="-128"/>
                  <a:ea typeface="Meiryo" panose="020B0604030504040204" pitchFamily="34" charset="-128"/>
                  <a:cs typeface="Meiryo" charset="-128"/>
                </a:rPr>
                <a:t>社内サーバ</a:t>
              </a:r>
              <a:endParaRPr kumimoji="0" lang="en-US" sz="1200" b="0" i="0" u="none" strike="noStrike" kern="1200" cap="none" spc="0" normalizeH="0" baseline="0" noProof="0" dirty="0">
                <a:ln>
                  <a:noFill/>
                </a:ln>
                <a:solidFill>
                  <a:srgbClr val="343434"/>
                </a:solidFill>
                <a:effectLst/>
                <a:uLnTx/>
                <a:uFillTx/>
                <a:latin typeface="Meiryo" panose="020B0604030504040204" pitchFamily="34" charset="-128"/>
                <a:ea typeface="Meiryo" panose="020B0604030504040204" pitchFamily="34" charset="-128"/>
                <a:cs typeface="Meiryo" charset="-128"/>
              </a:endParaRPr>
            </a:p>
          </p:txBody>
        </p:sp>
        <p:pic>
          <p:nvPicPr>
            <p:cNvPr id="83" name="Picture 82">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63018" y="1328294"/>
              <a:ext cx="627862" cy="621482"/>
            </a:xfrm>
            <a:prstGeom prst="rect">
              <a:avLst/>
            </a:prstGeom>
          </p:spPr>
        </p:pic>
        <p:cxnSp>
          <p:nvCxnSpPr>
            <p:cNvPr id="84" name="Straight Connector 83">
              <a:extLst/>
            </p:cNvPr>
            <p:cNvCxnSpPr>
              <a:cxnSpLocks/>
              <a:stCxn id="81" idx="3"/>
              <a:endCxn id="120" idx="1"/>
            </p:cNvCxnSpPr>
            <p:nvPr/>
          </p:nvCxnSpPr>
          <p:spPr>
            <a:xfrm>
              <a:off x="5426864" y="1606518"/>
              <a:ext cx="1536153" cy="32517"/>
            </a:xfrm>
            <a:prstGeom prst="line">
              <a:avLst/>
            </a:prstGeom>
          </p:spPr>
          <p:style>
            <a:lnRef idx="1">
              <a:schemeClr val="accent1"/>
            </a:lnRef>
            <a:fillRef idx="0">
              <a:schemeClr val="accent1"/>
            </a:fillRef>
            <a:effectRef idx="0">
              <a:schemeClr val="accent1"/>
            </a:effectRef>
            <a:fontRef idx="minor">
              <a:schemeClr val="tx1"/>
            </a:fontRef>
          </p:style>
        </p:cxnSp>
        <p:pic>
          <p:nvPicPr>
            <p:cNvPr id="85" name="Picture 84">
              <a:extLst/>
            </p:cNvPr>
            <p:cNvPicPr>
              <a:picLocks noChangeAspect="1"/>
            </p:cNvPicPr>
            <p:nvPr/>
          </p:nvPicPr>
          <p:blipFill>
            <a:blip r:embed="rId4">
              <a:clrChange>
                <a:clrFrom>
                  <a:srgbClr val="FFFFFF">
                    <a:alpha val="0"/>
                  </a:srgbClr>
                </a:clrFrom>
                <a:clrTo>
                  <a:srgbClr val="FFFFFF">
                    <a:alpha val="0"/>
                  </a:srgbClr>
                </a:clrTo>
              </a:clrChange>
            </a:blip>
            <a:stretch>
              <a:fillRect/>
            </a:stretch>
          </p:blipFill>
          <p:spPr>
            <a:xfrm>
              <a:off x="5708981" y="1230532"/>
              <a:ext cx="1177337" cy="612858"/>
            </a:xfrm>
            <a:prstGeom prst="rect">
              <a:avLst/>
            </a:prstGeom>
            <a:solidFill>
              <a:schemeClr val="bg1"/>
            </a:solidFill>
          </p:spPr>
        </p:pic>
        <p:sp>
          <p:nvSpPr>
            <p:cNvPr id="86" name="TextBox 85">
              <a:extLst/>
            </p:cNvPr>
            <p:cNvSpPr txBox="1"/>
            <p:nvPr/>
          </p:nvSpPr>
          <p:spPr>
            <a:xfrm>
              <a:off x="6599526" y="1992248"/>
              <a:ext cx="1528168" cy="2471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343434"/>
                  </a:solidFill>
                  <a:effectLst/>
                  <a:uLnTx/>
                  <a:uFillTx/>
                  <a:latin typeface="Meiryo" panose="020B0604030504040204" pitchFamily="34" charset="-128"/>
                  <a:ea typeface="Meiryo" panose="020B0604030504040204" pitchFamily="34" charset="-128"/>
                  <a:cs typeface="Meiryo" charset="-128"/>
                </a:rPr>
                <a:t>パブリッククラウド</a:t>
              </a:r>
              <a:endParaRPr kumimoji="0" lang="en-US" sz="1400" b="0" i="0" u="none" strike="noStrike" kern="1200" cap="none" spc="0" normalizeH="0" baseline="0" noProof="0" dirty="0">
                <a:ln>
                  <a:noFill/>
                </a:ln>
                <a:solidFill>
                  <a:srgbClr val="343434"/>
                </a:solidFill>
                <a:effectLst/>
                <a:uLnTx/>
                <a:uFillTx/>
                <a:latin typeface="Meiryo" panose="020B0604030504040204" pitchFamily="34" charset="-128"/>
                <a:ea typeface="Meiryo" panose="020B0604030504040204" pitchFamily="34" charset="-128"/>
                <a:cs typeface="Meiryo" charset="-128"/>
              </a:endParaRPr>
            </a:p>
          </p:txBody>
        </p:sp>
        <p:sp>
          <p:nvSpPr>
            <p:cNvPr id="87" name="TextBox 86">
              <a:extLst/>
            </p:cNvPr>
            <p:cNvSpPr txBox="1"/>
            <p:nvPr/>
          </p:nvSpPr>
          <p:spPr>
            <a:xfrm>
              <a:off x="5792191" y="1512435"/>
              <a:ext cx="1071024" cy="2224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43434"/>
                  </a:solidFill>
                  <a:effectLst/>
                  <a:uLnTx/>
                  <a:uFillTx/>
                  <a:latin typeface="Meiryo" panose="020B0604030504040204" pitchFamily="34" charset="-128"/>
                  <a:ea typeface="Meiryo" panose="020B0604030504040204" pitchFamily="34" charset="-128"/>
                  <a:cs typeface="Meiryo" charset="-128"/>
                </a:rPr>
                <a:t>インターネット</a:t>
              </a:r>
              <a:endParaRPr kumimoji="0" lang="en-US" sz="1800" b="0" i="0" u="none" strike="noStrike" kern="1200" cap="none" spc="0" normalizeH="0" baseline="0" noProof="0" dirty="0">
                <a:ln>
                  <a:noFill/>
                </a:ln>
                <a:solidFill>
                  <a:srgbClr val="343434"/>
                </a:solidFill>
                <a:effectLst/>
                <a:uLnTx/>
                <a:uFillTx/>
                <a:latin typeface="Meiryo" panose="020B0604030504040204" pitchFamily="34" charset="-128"/>
                <a:ea typeface="Meiryo" panose="020B0604030504040204" pitchFamily="34" charset="-128"/>
                <a:cs typeface="Meiryo" charset="-128"/>
              </a:endParaRPr>
            </a:p>
          </p:txBody>
        </p:sp>
        <p:cxnSp>
          <p:nvCxnSpPr>
            <p:cNvPr id="88" name="Straight Connector 87">
              <a:extLst/>
            </p:cNvPr>
            <p:cNvCxnSpPr>
              <a:cxnSpLocks/>
              <a:stCxn id="81" idx="1"/>
              <a:endCxn id="133" idx="3"/>
            </p:cNvCxnSpPr>
            <p:nvPr/>
          </p:nvCxnSpPr>
          <p:spPr>
            <a:xfrm flipH="1">
              <a:off x="2372044" y="1606518"/>
              <a:ext cx="1465333" cy="0"/>
            </a:xfrm>
            <a:prstGeom prst="line">
              <a:avLst/>
            </a:prstGeom>
          </p:spPr>
          <p:style>
            <a:lnRef idx="1">
              <a:schemeClr val="accent1"/>
            </a:lnRef>
            <a:fillRef idx="0">
              <a:schemeClr val="accent1"/>
            </a:fillRef>
            <a:effectRef idx="0">
              <a:schemeClr val="accent1"/>
            </a:effectRef>
            <a:fontRef idx="minor">
              <a:schemeClr val="tx1"/>
            </a:fontRef>
          </p:style>
        </p:cxnSp>
        <p:sp>
          <p:nvSpPr>
            <p:cNvPr id="91" name="Rounded Rectangle 90">
              <a:extLst/>
            </p:cNvPr>
            <p:cNvSpPr/>
            <p:nvPr/>
          </p:nvSpPr>
          <p:spPr>
            <a:xfrm>
              <a:off x="782557" y="642490"/>
              <a:ext cx="1589487" cy="15550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696" tIns="22848" rIns="45696" bIns="22848"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eiryo" charset="-128"/>
                </a:rPr>
                <a:t>拠点・店舗</a:t>
              </a:r>
              <a:endParaRPr kumimoji="0" lang="en-US" sz="14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eiryo" charset="-128"/>
              </a:endParaRPr>
            </a:p>
          </p:txBody>
        </p:sp>
        <p:pic>
          <p:nvPicPr>
            <p:cNvPr id="92" name="Picture 91">
              <a:extLst/>
            </p:cNvPr>
            <p:cNvPicPr>
              <a:picLocks noChangeAspect="1"/>
            </p:cNvPicPr>
            <p:nvPr/>
          </p:nvPicPr>
          <p:blipFill>
            <a:blip r:embed="rId4"/>
            <a:stretch>
              <a:fillRect/>
            </a:stretch>
          </p:blipFill>
          <p:spPr>
            <a:xfrm>
              <a:off x="2606843" y="1273182"/>
              <a:ext cx="1038024" cy="525963"/>
            </a:xfrm>
            <a:prstGeom prst="rect">
              <a:avLst/>
            </a:prstGeom>
            <a:solidFill>
              <a:schemeClr val="bg1"/>
            </a:solidFill>
          </p:spPr>
        </p:pic>
        <p:sp>
          <p:nvSpPr>
            <p:cNvPr id="93" name="TextBox 92">
              <a:extLst/>
            </p:cNvPr>
            <p:cNvSpPr txBox="1"/>
            <p:nvPr/>
          </p:nvSpPr>
          <p:spPr>
            <a:xfrm>
              <a:off x="2809852" y="1479532"/>
              <a:ext cx="660138" cy="2471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343434"/>
                  </a:solidFill>
                  <a:effectLst/>
                  <a:uLnTx/>
                  <a:uFillTx/>
                  <a:latin typeface="Meiryo" panose="020B0604030504040204" pitchFamily="34" charset="-128"/>
                  <a:ea typeface="Meiryo" panose="020B0604030504040204" pitchFamily="34" charset="-128"/>
                  <a:cs typeface="Meiryo" charset="-128"/>
                </a:rPr>
                <a:t> 閉域網</a:t>
              </a:r>
              <a:endParaRPr kumimoji="0" lang="en-US" sz="1400" b="0" i="0" u="none" strike="noStrike" kern="1200" cap="none" spc="0" normalizeH="0" baseline="0" noProof="0" dirty="0">
                <a:ln>
                  <a:noFill/>
                </a:ln>
                <a:solidFill>
                  <a:srgbClr val="343434"/>
                </a:solidFill>
                <a:effectLst/>
                <a:uLnTx/>
                <a:uFillTx/>
                <a:latin typeface="Meiryo" panose="020B0604030504040204" pitchFamily="34" charset="-128"/>
                <a:ea typeface="Meiryo" panose="020B0604030504040204" pitchFamily="34" charset="-128"/>
                <a:cs typeface="Meiryo" charset="-128"/>
              </a:endParaRPr>
            </a:p>
          </p:txBody>
        </p:sp>
        <p:pic>
          <p:nvPicPr>
            <p:cNvPr id="94" name="Picture 93">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60658" y="1397083"/>
              <a:ext cx="254000" cy="254000"/>
            </a:xfrm>
            <a:prstGeom prst="rect">
              <a:avLst/>
            </a:prstGeom>
          </p:spPr>
        </p:pic>
        <p:pic>
          <p:nvPicPr>
            <p:cNvPr id="95" name="Picture 94">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90499" y="1759724"/>
              <a:ext cx="394318" cy="394318"/>
            </a:xfrm>
            <a:prstGeom prst="rect">
              <a:avLst/>
            </a:prstGeom>
          </p:spPr>
        </p:pic>
        <p:pic>
          <p:nvPicPr>
            <p:cNvPr id="96" name="Picture 95">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23300" y="1917024"/>
              <a:ext cx="254000" cy="254000"/>
            </a:xfrm>
            <a:prstGeom prst="rect">
              <a:avLst/>
            </a:prstGeom>
          </p:spPr>
        </p:pic>
        <p:pic>
          <p:nvPicPr>
            <p:cNvPr id="101" name="Picture 100">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02809" y="1459365"/>
              <a:ext cx="254000" cy="254000"/>
            </a:xfrm>
            <a:prstGeom prst="rect">
              <a:avLst/>
            </a:prstGeom>
          </p:spPr>
        </p:pic>
        <p:cxnSp>
          <p:nvCxnSpPr>
            <p:cNvPr id="102" name="Straight Connector 101">
              <a:extLst/>
            </p:cNvPr>
            <p:cNvCxnSpPr>
              <a:cxnSpLocks/>
            </p:cNvCxnSpPr>
            <p:nvPr/>
          </p:nvCxnSpPr>
          <p:spPr>
            <a:xfrm flipH="1">
              <a:off x="1356809" y="1524083"/>
              <a:ext cx="303849" cy="62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p:cNvPr>
            <p:cNvCxnSpPr>
              <a:cxnSpLocks/>
            </p:cNvCxnSpPr>
            <p:nvPr/>
          </p:nvCxnSpPr>
          <p:spPr>
            <a:xfrm flipH="1" flipV="1">
              <a:off x="1914658" y="1524083"/>
              <a:ext cx="217411" cy="47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p:cNvPr>
            <p:cNvCxnSpPr>
              <a:cxnSpLocks/>
            </p:cNvCxnSpPr>
            <p:nvPr/>
          </p:nvCxnSpPr>
          <p:spPr>
            <a:xfrm flipV="1">
              <a:off x="1787658" y="1651083"/>
              <a:ext cx="0" cy="108641"/>
            </a:xfrm>
            <a:prstGeom prst="line">
              <a:avLst/>
            </a:prstGeom>
          </p:spPr>
          <p:style>
            <a:lnRef idx="1">
              <a:schemeClr val="accent1"/>
            </a:lnRef>
            <a:fillRef idx="0">
              <a:schemeClr val="accent1"/>
            </a:fillRef>
            <a:effectRef idx="0">
              <a:schemeClr val="accent1"/>
            </a:effectRef>
            <a:fontRef idx="minor">
              <a:schemeClr val="tx1"/>
            </a:fontRef>
          </p:style>
        </p:cxnSp>
        <p:pic>
          <p:nvPicPr>
            <p:cNvPr id="109" name="Picture 108">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132069" y="1397083"/>
              <a:ext cx="349067" cy="349067"/>
            </a:xfrm>
            <a:prstGeom prst="rect">
              <a:avLst/>
            </a:prstGeom>
            <a:solidFill>
              <a:schemeClr val="bg1"/>
            </a:solidFill>
          </p:spPr>
        </p:pic>
        <p:pic>
          <p:nvPicPr>
            <p:cNvPr id="110" name="Picture 109">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248235" y="1397180"/>
              <a:ext cx="337320" cy="337320"/>
            </a:xfrm>
            <a:prstGeom prst="rect">
              <a:avLst/>
            </a:prstGeom>
          </p:spPr>
        </p:pic>
        <p:pic>
          <p:nvPicPr>
            <p:cNvPr id="111" name="Picture 110">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249087" y="1812637"/>
              <a:ext cx="344357" cy="344357"/>
            </a:xfrm>
            <a:prstGeom prst="rect">
              <a:avLst/>
            </a:prstGeom>
          </p:spPr>
        </p:pic>
        <p:sp>
          <p:nvSpPr>
            <p:cNvPr id="112" name="TextBox 111">
              <a:extLst/>
            </p:cNvPr>
            <p:cNvSpPr txBox="1"/>
            <p:nvPr/>
          </p:nvSpPr>
          <p:spPr>
            <a:xfrm>
              <a:off x="4554534" y="1868794"/>
              <a:ext cx="679186" cy="2224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43434"/>
                  </a:solidFill>
                  <a:effectLst/>
                  <a:uLnTx/>
                  <a:uFillTx/>
                  <a:latin typeface="Meiryo" panose="020B0604030504040204" pitchFamily="34" charset="-128"/>
                  <a:ea typeface="Meiryo" panose="020B0604030504040204" pitchFamily="34" charset="-128"/>
                  <a:cs typeface="Meiryo" charset="-128"/>
                </a:rPr>
                <a:t>プロキシ</a:t>
              </a:r>
              <a:endParaRPr kumimoji="0" lang="en-US" sz="1200" b="0" i="0" u="none" strike="noStrike" kern="1200" cap="none" spc="0" normalizeH="0" baseline="0" noProof="0" dirty="0">
                <a:ln>
                  <a:noFill/>
                </a:ln>
                <a:solidFill>
                  <a:srgbClr val="343434"/>
                </a:solidFill>
                <a:effectLst/>
                <a:uLnTx/>
                <a:uFillTx/>
                <a:latin typeface="Meiryo" panose="020B0604030504040204" pitchFamily="34" charset="-128"/>
                <a:ea typeface="Meiryo" panose="020B0604030504040204" pitchFamily="34" charset="-128"/>
                <a:cs typeface="Meiryo" charset="-128"/>
              </a:endParaRPr>
            </a:p>
          </p:txBody>
        </p:sp>
      </p:grpSp>
      <p:sp>
        <p:nvSpPr>
          <p:cNvPr id="137" name="Rounded Rectangular Callout 136">
            <a:extLst/>
          </p:cNvPr>
          <p:cNvSpPr/>
          <p:nvPr/>
        </p:nvSpPr>
        <p:spPr>
          <a:xfrm>
            <a:off x="3435198" y="4954338"/>
            <a:ext cx="3291883" cy="452151"/>
          </a:xfrm>
          <a:prstGeom prst="wedgeRoundRectCallout">
            <a:avLst>
              <a:gd name="adj1" fmla="val -24622"/>
              <a:gd name="adj2" fmla="val -235171"/>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rPr>
              <a:t>IT</a:t>
            </a:r>
            <a:r>
              <a:rPr kumimoji="0" lang="ja-JP" alt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rPr>
              <a:t>機器の一元管理ができない</a:t>
            </a:r>
            <a:endParaRPr kumimoji="0" 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endParaRPr>
          </a:p>
        </p:txBody>
      </p:sp>
      <p:sp>
        <p:nvSpPr>
          <p:cNvPr id="138" name="Rounded Rectangular Callout 137">
            <a:extLst/>
          </p:cNvPr>
          <p:cNvSpPr/>
          <p:nvPr/>
        </p:nvSpPr>
        <p:spPr>
          <a:xfrm>
            <a:off x="7535963" y="5105541"/>
            <a:ext cx="4512157" cy="564564"/>
          </a:xfrm>
          <a:prstGeom prst="wedgeRoundRectCallout">
            <a:avLst>
              <a:gd name="adj1" fmla="val -37596"/>
              <a:gd name="adj2" fmla="val -226900"/>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rPr>
              <a:t>クラウドアクセスのパフォーマンス不足</a:t>
            </a:r>
            <a:endParaRPr kumimoji="0" 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endParaRPr>
          </a:p>
        </p:txBody>
      </p:sp>
      <p:sp>
        <p:nvSpPr>
          <p:cNvPr id="139" name="Rounded Rectangular Callout 138">
            <a:extLst/>
          </p:cNvPr>
          <p:cNvSpPr/>
          <p:nvPr/>
        </p:nvSpPr>
        <p:spPr>
          <a:xfrm>
            <a:off x="8371721" y="1667654"/>
            <a:ext cx="2910625" cy="691761"/>
          </a:xfrm>
          <a:prstGeom prst="wedgeRoundRectCallout">
            <a:avLst>
              <a:gd name="adj1" fmla="val -40435"/>
              <a:gd name="adj2" fmla="val 114696"/>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rPr>
              <a:t>社内システムをクラウドへ移行</a:t>
            </a:r>
            <a:endParaRPr kumimoji="0" 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endParaRPr>
          </a:p>
        </p:txBody>
      </p:sp>
      <p:sp>
        <p:nvSpPr>
          <p:cNvPr id="140" name="Rounded Rectangular Callout 139">
            <a:extLst/>
          </p:cNvPr>
          <p:cNvSpPr/>
          <p:nvPr/>
        </p:nvSpPr>
        <p:spPr>
          <a:xfrm>
            <a:off x="4526696" y="2283959"/>
            <a:ext cx="3295009" cy="592432"/>
          </a:xfrm>
          <a:prstGeom prst="wedgeRoundRectCallout">
            <a:avLst>
              <a:gd name="adj1" fmla="val -54283"/>
              <a:gd name="adj2" fmla="val 187467"/>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rPr>
              <a:t>ネットワーク必要帯域増加</a:t>
            </a:r>
            <a:endParaRPr kumimoji="0" 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endParaRPr>
          </a:p>
        </p:txBody>
      </p:sp>
      <p:sp>
        <p:nvSpPr>
          <p:cNvPr id="141" name="Rounded Rectangular Callout 140">
            <a:extLst/>
          </p:cNvPr>
          <p:cNvSpPr/>
          <p:nvPr/>
        </p:nvSpPr>
        <p:spPr>
          <a:xfrm>
            <a:off x="461062" y="4801087"/>
            <a:ext cx="2336307" cy="704039"/>
          </a:xfrm>
          <a:prstGeom prst="wedgeRoundRectCallout">
            <a:avLst>
              <a:gd name="adj1" fmla="val 48525"/>
              <a:gd name="adj2" fmla="val -97790"/>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rPr>
              <a:t>ネットワークの可視化ができない</a:t>
            </a:r>
            <a:endParaRPr kumimoji="0" 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endParaRPr>
          </a:p>
        </p:txBody>
      </p:sp>
      <p:sp>
        <p:nvSpPr>
          <p:cNvPr id="58" name="Rounded Rectangular Callout 57">
            <a:extLst>
              <a:ext uri="{FF2B5EF4-FFF2-40B4-BE49-F238E27FC236}">
                <a16:creationId xmlns:a16="http://schemas.microsoft.com/office/drawing/2014/main" id="{1E83EA15-7DDE-7943-A0E1-D7C38BED54F4}"/>
              </a:ext>
            </a:extLst>
          </p:cNvPr>
          <p:cNvSpPr/>
          <p:nvPr/>
        </p:nvSpPr>
        <p:spPr>
          <a:xfrm>
            <a:off x="461061" y="2545445"/>
            <a:ext cx="1934234" cy="1297283"/>
          </a:xfrm>
          <a:prstGeom prst="wedgeRoundRectCallout">
            <a:avLst>
              <a:gd name="adj1" fmla="val 58999"/>
              <a:gd name="adj2" fmla="val 54041"/>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rPr>
              <a:t>現地に</a:t>
            </a:r>
            <a:r>
              <a:rPr kumimoji="0" lang="en-US" altLang="ja-JP"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rPr>
              <a:t>IT</a:t>
            </a:r>
            <a:r>
              <a:rPr kumimoji="0" lang="ja-JP" alt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rPr>
              <a:t>担当者がおらずトラブル対応に時間がかかる。</a:t>
            </a:r>
            <a:endParaRPr kumimoji="0" 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endParaRPr>
          </a:p>
        </p:txBody>
      </p:sp>
      <p:pic>
        <p:nvPicPr>
          <p:cNvPr id="4" name="Picture 3">
            <a:extLst>
              <a:ext uri="{FF2B5EF4-FFF2-40B4-BE49-F238E27FC236}">
                <a16:creationId xmlns:a16="http://schemas.microsoft.com/office/drawing/2014/main" id="{1986EA81-DD8B-AD4E-92D1-EFFD74CBBEDA}"/>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475477" y="3040917"/>
            <a:ext cx="356173" cy="356173"/>
          </a:xfrm>
          <a:prstGeom prst="rect">
            <a:avLst/>
          </a:prstGeom>
        </p:spPr>
      </p:pic>
      <p:cxnSp>
        <p:nvCxnSpPr>
          <p:cNvPr id="61" name="Straight Connector 60">
            <a:extLst>
              <a:ext uri="{FF2B5EF4-FFF2-40B4-BE49-F238E27FC236}">
                <a16:creationId xmlns:a16="http://schemas.microsoft.com/office/drawing/2014/main" id="{90254983-D0C4-604C-B18D-AB13B4701531}"/>
              </a:ext>
            </a:extLst>
          </p:cNvPr>
          <p:cNvCxnSpPr>
            <a:cxnSpLocks/>
            <a:stCxn id="94" idx="0"/>
            <a:endCxn id="4" idx="2"/>
          </p:cNvCxnSpPr>
          <p:nvPr/>
        </p:nvCxnSpPr>
        <p:spPr>
          <a:xfrm flipH="1" flipV="1">
            <a:off x="3653564" y="3397089"/>
            <a:ext cx="1" cy="241182"/>
          </a:xfrm>
          <a:prstGeom prst="line">
            <a:avLst/>
          </a:prstGeom>
        </p:spPr>
        <p:style>
          <a:lnRef idx="1">
            <a:schemeClr val="accent1"/>
          </a:lnRef>
          <a:fillRef idx="0">
            <a:schemeClr val="accent1"/>
          </a:fillRef>
          <a:effectRef idx="0">
            <a:schemeClr val="accent1"/>
          </a:effectRef>
          <a:fontRef idx="minor">
            <a:schemeClr val="tx1"/>
          </a:fontRef>
        </p:style>
      </p:cxnSp>
      <p:sp>
        <p:nvSpPr>
          <p:cNvPr id="64" name="Rounded Rectangular Callout 63">
            <a:extLst>
              <a:ext uri="{FF2B5EF4-FFF2-40B4-BE49-F238E27FC236}">
                <a16:creationId xmlns:a16="http://schemas.microsoft.com/office/drawing/2014/main" id="{4E2DB906-8D80-ED4C-AD89-FB9B63DD098A}"/>
              </a:ext>
            </a:extLst>
          </p:cNvPr>
          <p:cNvSpPr/>
          <p:nvPr/>
        </p:nvSpPr>
        <p:spPr>
          <a:xfrm>
            <a:off x="629274" y="1334771"/>
            <a:ext cx="3841348" cy="1044504"/>
          </a:xfrm>
          <a:prstGeom prst="wedgeRoundRectCallout">
            <a:avLst>
              <a:gd name="adj1" fmla="val 31869"/>
              <a:gd name="adj2" fmla="val 11004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rPr>
              <a:t>IT</a:t>
            </a:r>
            <a:r>
              <a:rPr kumimoji="0" lang="ja-JP" alt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rPr>
              <a:t>管理ではないサイバーセキュリティが低い</a:t>
            </a:r>
            <a:r>
              <a:rPr kumimoji="0" lang="en-US" altLang="ja-JP"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rPr>
              <a:t>”</a:t>
            </a:r>
            <a:r>
              <a:rPr kumimoji="0" lang="ja-JP" alt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rPr>
              <a:t>セキュリティ</a:t>
            </a:r>
            <a:r>
              <a:rPr kumimoji="0" lang="en-US" altLang="ja-JP"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rPr>
              <a:t>”</a:t>
            </a:r>
            <a:r>
              <a:rPr kumimoji="0" lang="ja-JP" alt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rPr>
              <a:t>カメラ</a:t>
            </a:r>
            <a:endParaRPr kumimoji="0" lang="en-US" sz="1800" b="0" i="0" u="none" strike="noStrike" kern="1200" cap="none" spc="0" normalizeH="0" baseline="0" noProof="0" dirty="0">
              <a:ln>
                <a:noFill/>
              </a:ln>
              <a:solidFill>
                <a:srgbClr val="67B346"/>
              </a:solidFill>
              <a:effectLst/>
              <a:uLnTx/>
              <a:uFillTx/>
              <a:latin typeface="Meiryo" panose="020B0604030504040204" pitchFamily="34" charset="-128"/>
              <a:ea typeface="Meiryo" panose="020B0604030504040204" pitchFamily="34" charset="-128"/>
              <a:cs typeface="+mn-cs"/>
            </a:endParaRPr>
          </a:p>
        </p:txBody>
      </p:sp>
      <p:pic>
        <p:nvPicPr>
          <p:cNvPr id="60" name="Picture 59">
            <a:extLst>
              <a:ext uri="{FF2B5EF4-FFF2-40B4-BE49-F238E27FC236}">
                <a16:creationId xmlns:a16="http://schemas.microsoft.com/office/drawing/2014/main" id="{609ED6FE-0A83-1148-80CF-8545F85A1B0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894296" y="2472635"/>
            <a:ext cx="477424" cy="477424"/>
          </a:xfrm>
          <a:prstGeom prst="rect">
            <a:avLst/>
          </a:prstGeom>
        </p:spPr>
      </p:pic>
      <p:pic>
        <p:nvPicPr>
          <p:cNvPr id="62" name="Picture 61">
            <a:extLst>
              <a:ext uri="{FF2B5EF4-FFF2-40B4-BE49-F238E27FC236}">
                <a16:creationId xmlns:a16="http://schemas.microsoft.com/office/drawing/2014/main" id="{5783B155-4007-DB4C-8201-914E26C4149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92628" y="2401567"/>
            <a:ext cx="1051476" cy="1051476"/>
          </a:xfrm>
          <a:prstGeom prst="rect">
            <a:avLst/>
          </a:prstGeom>
        </p:spPr>
      </p:pic>
      <p:cxnSp>
        <p:nvCxnSpPr>
          <p:cNvPr id="63" name="Straight Connector 62">
            <a:extLst>
              <a:ext uri="{FF2B5EF4-FFF2-40B4-BE49-F238E27FC236}">
                <a16:creationId xmlns:a16="http://schemas.microsoft.com/office/drawing/2014/main" id="{7F86D90A-5C3E-4D47-A08A-0AD9F2E07490}"/>
              </a:ext>
            </a:extLst>
          </p:cNvPr>
          <p:cNvCxnSpPr>
            <a:cxnSpLocks/>
          </p:cNvCxnSpPr>
          <p:nvPr/>
        </p:nvCxnSpPr>
        <p:spPr>
          <a:xfrm flipV="1">
            <a:off x="7883306" y="3055984"/>
            <a:ext cx="384069" cy="20605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4FB3F5A-217B-634B-ACA9-040916CF2057}"/>
              </a:ext>
            </a:extLst>
          </p:cNvPr>
          <p:cNvSpPr txBox="1"/>
          <p:nvPr/>
        </p:nvSpPr>
        <p:spPr>
          <a:xfrm>
            <a:off x="8715054" y="2690854"/>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343434"/>
                </a:solidFill>
                <a:effectLst/>
                <a:uLnTx/>
                <a:uFillTx/>
                <a:latin typeface="Meiryo" panose="020B0604030504040204" pitchFamily="34" charset="-128"/>
                <a:ea typeface="Meiryo" panose="020B0604030504040204" pitchFamily="34" charset="-128"/>
                <a:cs typeface="Meiryo" charset="-128"/>
              </a:rPr>
              <a:t>クラウド</a:t>
            </a:r>
            <a:endParaRPr kumimoji="0" lang="en-US" sz="1400" b="0" i="0" u="none" strike="noStrike" kern="1200" cap="none" spc="0" normalizeH="0" baseline="0" noProof="0" dirty="0">
              <a:ln>
                <a:noFill/>
              </a:ln>
              <a:solidFill>
                <a:srgbClr val="343434"/>
              </a:solidFill>
              <a:effectLst/>
              <a:uLnTx/>
              <a:uFillTx/>
              <a:latin typeface="Meiryo" panose="020B0604030504040204" pitchFamily="34" charset="-128"/>
              <a:ea typeface="Meiryo" panose="020B0604030504040204" pitchFamily="34" charset="-128"/>
              <a:cs typeface="Meiryo" charset="-128"/>
            </a:endParaRPr>
          </a:p>
        </p:txBody>
      </p:sp>
      <p:pic>
        <p:nvPicPr>
          <p:cNvPr id="5" name="Picture 4">
            <a:extLst>
              <a:ext uri="{FF2B5EF4-FFF2-40B4-BE49-F238E27FC236}">
                <a16:creationId xmlns:a16="http://schemas.microsoft.com/office/drawing/2014/main" id="{49627AB3-6AEF-E144-8434-0FBC3E1A192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422381" y="3772089"/>
            <a:ext cx="828689" cy="509052"/>
          </a:xfrm>
          <a:prstGeom prst="rect">
            <a:avLst/>
          </a:prstGeom>
        </p:spPr>
      </p:pic>
    </p:spTree>
    <p:extLst>
      <p:ext uri="{BB962C8B-B14F-4D97-AF65-F5344CB8AC3E}">
        <p14:creationId xmlns:p14="http://schemas.microsoft.com/office/powerpoint/2010/main" val="340866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139" grpId="0" animBg="1"/>
      <p:bldP spid="140" grpId="0" animBg="1"/>
      <p:bldP spid="141" grpId="0" animBg="1"/>
      <p:bldP spid="58" grpId="0" animBg="1"/>
      <p:bldP spid="6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780" y="301752"/>
            <a:ext cx="11438251" cy="804672"/>
          </a:xfrm>
        </p:spPr>
        <p:txBody>
          <a:bodyPr/>
          <a:lstStyle/>
          <a:p>
            <a:r>
              <a:rPr lang="en-US" altLang="ja-JP" dirty="0"/>
              <a:t>Meraki</a:t>
            </a:r>
            <a:r>
              <a:rPr lang="ja-JP" altLang="en-US" dirty="0"/>
              <a:t> </a:t>
            </a:r>
            <a:r>
              <a:rPr lang="en-US" altLang="ja-JP" dirty="0"/>
              <a:t>MX</a:t>
            </a:r>
            <a:r>
              <a:rPr lang="ja-JP" altLang="en-US" dirty="0"/>
              <a:t>を利用した</a:t>
            </a:r>
            <a:r>
              <a:rPr lang="en-US" altLang="ja-JP" dirty="0"/>
              <a:t>SD-WAN</a:t>
            </a:r>
            <a:r>
              <a:rPr lang="ja-JP" altLang="en-US" dirty="0"/>
              <a:t>例</a:t>
            </a:r>
            <a:endParaRPr lang="en-US" dirty="0"/>
          </a:p>
        </p:txBody>
      </p:sp>
      <p:sp>
        <p:nvSpPr>
          <p:cNvPr id="53" name="Rounded Rectangle 52">
            <a:extLst/>
          </p:cNvPr>
          <p:cNvSpPr/>
          <p:nvPr/>
        </p:nvSpPr>
        <p:spPr>
          <a:xfrm>
            <a:off x="8013659" y="3074236"/>
            <a:ext cx="2660236" cy="1980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696" tIns="22848" rIns="45696" bIns="22848"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400" b="0" i="0" u="none" strike="noStrike" kern="1200" cap="none" spc="0" normalizeH="0" baseline="0" noProof="0" dirty="0">
                <a:ln>
                  <a:noFill/>
                </a:ln>
                <a:solidFill>
                  <a:srgbClr val="67B346"/>
                </a:solidFill>
                <a:effectLst/>
                <a:uLnTx/>
                <a:uFillTx/>
                <a:latin typeface="Arial" panose="020B0604020202020204" pitchFamily="34" charset="0"/>
                <a:ea typeface="MS PGothic" panose="020B0600070205080204" pitchFamily="34" charset="-128"/>
                <a:cs typeface="Meiryo" charset="-128"/>
              </a:rPr>
              <a:t>DC</a:t>
            </a:r>
          </a:p>
        </p:txBody>
      </p:sp>
      <p:grpSp>
        <p:nvGrpSpPr>
          <p:cNvPr id="79" name="Group 194">
            <a:extLst/>
          </p:cNvPr>
          <p:cNvGrpSpPr>
            <a:grpSpLocks noChangeAspect="1"/>
          </p:cNvGrpSpPr>
          <p:nvPr/>
        </p:nvGrpSpPr>
        <p:grpSpPr bwMode="auto">
          <a:xfrm>
            <a:off x="9056168" y="4141771"/>
            <a:ext cx="727564" cy="369244"/>
            <a:chOff x="336" y="1362"/>
            <a:chExt cx="658" cy="363"/>
          </a:xfrm>
        </p:grpSpPr>
        <p:sp>
          <p:nvSpPr>
            <p:cNvPr id="80" name="Freeform 195">
              <a:extLst/>
            </p:cNvPr>
            <p:cNvSpPr>
              <a:spLocks/>
            </p:cNvSpPr>
            <p:nvPr/>
          </p:nvSpPr>
          <p:spPr bwMode="auto">
            <a:xfrm>
              <a:off x="505" y="1416"/>
              <a:ext cx="151" cy="271"/>
            </a:xfrm>
            <a:custGeom>
              <a:avLst/>
              <a:gdLst>
                <a:gd name="T0" fmla="*/ 84 w 101"/>
                <a:gd name="T1" fmla="*/ 181 h 181"/>
                <a:gd name="T2" fmla="*/ 17 w 101"/>
                <a:gd name="T3" fmla="*/ 181 h 181"/>
                <a:gd name="T4" fmla="*/ 0 w 101"/>
                <a:gd name="T5" fmla="*/ 164 h 181"/>
                <a:gd name="T6" fmla="*/ 0 w 101"/>
                <a:gd name="T7" fmla="*/ 16 h 181"/>
                <a:gd name="T8" fmla="*/ 17 w 101"/>
                <a:gd name="T9" fmla="*/ 0 h 181"/>
                <a:gd name="T10" fmla="*/ 84 w 101"/>
                <a:gd name="T11" fmla="*/ 0 h 181"/>
                <a:gd name="T12" fmla="*/ 101 w 101"/>
                <a:gd name="T13" fmla="*/ 16 h 181"/>
                <a:gd name="T14" fmla="*/ 101 w 101"/>
                <a:gd name="T15" fmla="*/ 164 h 181"/>
                <a:gd name="T16" fmla="*/ 84 w 101"/>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81">
                  <a:moveTo>
                    <a:pt x="84" y="181"/>
                  </a:moveTo>
                  <a:cubicBezTo>
                    <a:pt x="17" y="181"/>
                    <a:pt x="17" y="181"/>
                    <a:pt x="17" y="181"/>
                  </a:cubicBezTo>
                  <a:cubicBezTo>
                    <a:pt x="8" y="181"/>
                    <a:pt x="0" y="173"/>
                    <a:pt x="0" y="164"/>
                  </a:cubicBezTo>
                  <a:cubicBezTo>
                    <a:pt x="0" y="16"/>
                    <a:pt x="0" y="16"/>
                    <a:pt x="0" y="16"/>
                  </a:cubicBezTo>
                  <a:cubicBezTo>
                    <a:pt x="0" y="7"/>
                    <a:pt x="8" y="0"/>
                    <a:pt x="17" y="0"/>
                  </a:cubicBezTo>
                  <a:cubicBezTo>
                    <a:pt x="84" y="0"/>
                    <a:pt x="84" y="0"/>
                    <a:pt x="84" y="0"/>
                  </a:cubicBezTo>
                  <a:cubicBezTo>
                    <a:pt x="93" y="0"/>
                    <a:pt x="101" y="7"/>
                    <a:pt x="101" y="16"/>
                  </a:cubicBezTo>
                  <a:cubicBezTo>
                    <a:pt x="101" y="164"/>
                    <a:pt x="101" y="164"/>
                    <a:pt x="101" y="164"/>
                  </a:cubicBezTo>
                  <a:cubicBezTo>
                    <a:pt x="101" y="173"/>
                    <a:pt x="93" y="181"/>
                    <a:pt x="84" y="181"/>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81" name="Line 196">
              <a:extLst/>
            </p:cNvPr>
            <p:cNvSpPr>
              <a:spLocks noChangeShapeType="1"/>
            </p:cNvSpPr>
            <p:nvPr/>
          </p:nvSpPr>
          <p:spPr bwMode="auto">
            <a:xfrm>
              <a:off x="543" y="1460"/>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82" name="Line 197">
              <a:extLst/>
            </p:cNvPr>
            <p:cNvSpPr>
              <a:spLocks noChangeShapeType="1"/>
            </p:cNvSpPr>
            <p:nvPr/>
          </p:nvSpPr>
          <p:spPr bwMode="auto">
            <a:xfrm>
              <a:off x="543" y="1503"/>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83" name="Line 198">
              <a:extLst/>
            </p:cNvPr>
            <p:cNvSpPr>
              <a:spLocks noChangeShapeType="1"/>
            </p:cNvSpPr>
            <p:nvPr/>
          </p:nvSpPr>
          <p:spPr bwMode="auto">
            <a:xfrm>
              <a:off x="543" y="1548"/>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84" name="Line 199">
              <a:extLst/>
            </p:cNvPr>
            <p:cNvSpPr>
              <a:spLocks noChangeShapeType="1"/>
            </p:cNvSpPr>
            <p:nvPr/>
          </p:nvSpPr>
          <p:spPr bwMode="auto">
            <a:xfrm>
              <a:off x="543" y="1592"/>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85" name="Line 200">
              <a:extLst/>
            </p:cNvPr>
            <p:cNvSpPr>
              <a:spLocks noChangeShapeType="1"/>
            </p:cNvSpPr>
            <p:nvPr/>
          </p:nvSpPr>
          <p:spPr bwMode="auto">
            <a:xfrm>
              <a:off x="543" y="1636"/>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86" name="Freeform 201">
              <a:extLst/>
            </p:cNvPr>
            <p:cNvSpPr>
              <a:spLocks/>
            </p:cNvSpPr>
            <p:nvPr/>
          </p:nvSpPr>
          <p:spPr bwMode="auto">
            <a:xfrm>
              <a:off x="675" y="1362"/>
              <a:ext cx="150" cy="363"/>
            </a:xfrm>
            <a:custGeom>
              <a:avLst/>
              <a:gdLst>
                <a:gd name="T0" fmla="*/ 84 w 101"/>
                <a:gd name="T1" fmla="*/ 243 h 243"/>
                <a:gd name="T2" fmla="*/ 17 w 101"/>
                <a:gd name="T3" fmla="*/ 243 h 243"/>
                <a:gd name="T4" fmla="*/ 0 w 101"/>
                <a:gd name="T5" fmla="*/ 226 h 243"/>
                <a:gd name="T6" fmla="*/ 0 w 101"/>
                <a:gd name="T7" fmla="*/ 17 h 243"/>
                <a:gd name="T8" fmla="*/ 17 w 101"/>
                <a:gd name="T9" fmla="*/ 0 h 243"/>
                <a:gd name="T10" fmla="*/ 84 w 101"/>
                <a:gd name="T11" fmla="*/ 0 h 243"/>
                <a:gd name="T12" fmla="*/ 101 w 101"/>
                <a:gd name="T13" fmla="*/ 17 h 243"/>
                <a:gd name="T14" fmla="*/ 101 w 101"/>
                <a:gd name="T15" fmla="*/ 226 h 243"/>
                <a:gd name="T16" fmla="*/ 84 w 101"/>
                <a:gd name="T1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43">
                  <a:moveTo>
                    <a:pt x="84" y="243"/>
                  </a:moveTo>
                  <a:cubicBezTo>
                    <a:pt x="17" y="243"/>
                    <a:pt x="17" y="243"/>
                    <a:pt x="17" y="243"/>
                  </a:cubicBezTo>
                  <a:cubicBezTo>
                    <a:pt x="8" y="243"/>
                    <a:pt x="0" y="235"/>
                    <a:pt x="0" y="226"/>
                  </a:cubicBezTo>
                  <a:cubicBezTo>
                    <a:pt x="0" y="17"/>
                    <a:pt x="0" y="17"/>
                    <a:pt x="0" y="17"/>
                  </a:cubicBezTo>
                  <a:cubicBezTo>
                    <a:pt x="0" y="8"/>
                    <a:pt x="8" y="0"/>
                    <a:pt x="17" y="0"/>
                  </a:cubicBezTo>
                  <a:cubicBezTo>
                    <a:pt x="84" y="0"/>
                    <a:pt x="84" y="0"/>
                    <a:pt x="84" y="0"/>
                  </a:cubicBezTo>
                  <a:cubicBezTo>
                    <a:pt x="93" y="0"/>
                    <a:pt x="101" y="8"/>
                    <a:pt x="101" y="17"/>
                  </a:cubicBezTo>
                  <a:cubicBezTo>
                    <a:pt x="101" y="226"/>
                    <a:pt x="101" y="226"/>
                    <a:pt x="101" y="226"/>
                  </a:cubicBezTo>
                  <a:cubicBezTo>
                    <a:pt x="101" y="235"/>
                    <a:pt x="93" y="243"/>
                    <a:pt x="84" y="243"/>
                  </a:cubicBez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87" name="Line 202">
              <a:extLst/>
            </p:cNvPr>
            <p:cNvSpPr>
              <a:spLocks noChangeShapeType="1"/>
            </p:cNvSpPr>
            <p:nvPr/>
          </p:nvSpPr>
          <p:spPr bwMode="auto">
            <a:xfrm>
              <a:off x="712" y="1406"/>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88" name="Line 203">
              <a:extLst/>
            </p:cNvPr>
            <p:cNvSpPr>
              <a:spLocks noChangeShapeType="1"/>
            </p:cNvSpPr>
            <p:nvPr/>
          </p:nvSpPr>
          <p:spPr bwMode="auto">
            <a:xfrm>
              <a:off x="712" y="1451"/>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91" name="Line 204">
              <a:extLst/>
            </p:cNvPr>
            <p:cNvSpPr>
              <a:spLocks noChangeShapeType="1"/>
            </p:cNvSpPr>
            <p:nvPr/>
          </p:nvSpPr>
          <p:spPr bwMode="auto">
            <a:xfrm>
              <a:off x="712" y="1495"/>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92" name="Line 205">
              <a:extLst/>
            </p:cNvPr>
            <p:cNvSpPr>
              <a:spLocks noChangeShapeType="1"/>
            </p:cNvSpPr>
            <p:nvPr/>
          </p:nvSpPr>
          <p:spPr bwMode="auto">
            <a:xfrm>
              <a:off x="712" y="1539"/>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93" name="Line 206">
              <a:extLst/>
            </p:cNvPr>
            <p:cNvSpPr>
              <a:spLocks noChangeShapeType="1"/>
            </p:cNvSpPr>
            <p:nvPr/>
          </p:nvSpPr>
          <p:spPr bwMode="auto">
            <a:xfrm>
              <a:off x="712" y="1584"/>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96" name="Freeform 207">
              <a:extLst/>
            </p:cNvPr>
            <p:cNvSpPr>
              <a:spLocks/>
            </p:cNvSpPr>
            <p:nvPr/>
          </p:nvSpPr>
          <p:spPr bwMode="auto">
            <a:xfrm>
              <a:off x="846" y="1416"/>
              <a:ext cx="148"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98" name="Line 208">
              <a:extLst/>
            </p:cNvPr>
            <p:cNvSpPr>
              <a:spLocks noChangeShapeType="1"/>
            </p:cNvSpPr>
            <p:nvPr/>
          </p:nvSpPr>
          <p:spPr bwMode="auto">
            <a:xfrm>
              <a:off x="883" y="1460"/>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101" name="Line 209">
              <a:extLst/>
            </p:cNvPr>
            <p:cNvSpPr>
              <a:spLocks noChangeShapeType="1"/>
            </p:cNvSpPr>
            <p:nvPr/>
          </p:nvSpPr>
          <p:spPr bwMode="auto">
            <a:xfrm>
              <a:off x="883" y="1503"/>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102" name="Line 210">
              <a:extLst/>
            </p:cNvPr>
            <p:cNvSpPr>
              <a:spLocks noChangeShapeType="1"/>
            </p:cNvSpPr>
            <p:nvPr/>
          </p:nvSpPr>
          <p:spPr bwMode="auto">
            <a:xfrm>
              <a:off x="883" y="1548"/>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107" name="Line 211">
              <a:extLst/>
            </p:cNvPr>
            <p:cNvSpPr>
              <a:spLocks noChangeShapeType="1"/>
            </p:cNvSpPr>
            <p:nvPr/>
          </p:nvSpPr>
          <p:spPr bwMode="auto">
            <a:xfrm>
              <a:off x="883" y="1592"/>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108" name="Line 212">
              <a:extLst/>
            </p:cNvPr>
            <p:cNvSpPr>
              <a:spLocks noChangeShapeType="1"/>
            </p:cNvSpPr>
            <p:nvPr/>
          </p:nvSpPr>
          <p:spPr bwMode="auto">
            <a:xfrm>
              <a:off x="883" y="1636"/>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109" name="Freeform 213">
              <a:extLst/>
            </p:cNvPr>
            <p:cNvSpPr>
              <a:spLocks/>
            </p:cNvSpPr>
            <p:nvPr/>
          </p:nvSpPr>
          <p:spPr bwMode="auto">
            <a:xfrm>
              <a:off x="336" y="1416"/>
              <a:ext cx="149"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111" name="Line 214">
              <a:extLst/>
            </p:cNvPr>
            <p:cNvSpPr>
              <a:spLocks noChangeShapeType="1"/>
            </p:cNvSpPr>
            <p:nvPr/>
          </p:nvSpPr>
          <p:spPr bwMode="auto">
            <a:xfrm>
              <a:off x="373" y="1460"/>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112" name="Line 215">
              <a:extLst/>
            </p:cNvPr>
            <p:cNvSpPr>
              <a:spLocks noChangeShapeType="1"/>
            </p:cNvSpPr>
            <p:nvPr/>
          </p:nvSpPr>
          <p:spPr bwMode="auto">
            <a:xfrm>
              <a:off x="373" y="1503"/>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113" name="Line 216">
              <a:extLst/>
            </p:cNvPr>
            <p:cNvSpPr>
              <a:spLocks noChangeShapeType="1"/>
            </p:cNvSpPr>
            <p:nvPr/>
          </p:nvSpPr>
          <p:spPr bwMode="auto">
            <a:xfrm>
              <a:off x="373" y="1548"/>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114" name="Line 217">
              <a:extLst/>
            </p:cNvPr>
            <p:cNvSpPr>
              <a:spLocks noChangeShapeType="1"/>
            </p:cNvSpPr>
            <p:nvPr/>
          </p:nvSpPr>
          <p:spPr bwMode="auto">
            <a:xfrm>
              <a:off x="373" y="1592"/>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sp>
          <p:nvSpPr>
            <p:cNvPr id="115" name="Line 218">
              <a:extLst/>
            </p:cNvPr>
            <p:cNvSpPr>
              <a:spLocks noChangeShapeType="1"/>
            </p:cNvSpPr>
            <p:nvPr/>
          </p:nvSpPr>
          <p:spPr bwMode="auto">
            <a:xfrm>
              <a:off x="373" y="1636"/>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45708" tIns="22854" rIns="45708" bIns="2285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646669"/>
                </a:solidFill>
                <a:effectLst/>
                <a:uLnTx/>
                <a:uFillTx/>
                <a:latin typeface="Arial" charset="0"/>
                <a:ea typeface="Arial" charset="0"/>
                <a:cs typeface="Arial" charset="0"/>
              </a:endParaRPr>
            </a:p>
          </p:txBody>
        </p:sp>
      </p:grpSp>
      <p:sp>
        <p:nvSpPr>
          <p:cNvPr id="116" name="TextBox 115">
            <a:extLst/>
          </p:cNvPr>
          <p:cNvSpPr txBox="1"/>
          <p:nvPr/>
        </p:nvSpPr>
        <p:spPr>
          <a:xfrm>
            <a:off x="8839563" y="3841038"/>
            <a:ext cx="12009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343434"/>
                </a:solidFill>
                <a:effectLst/>
                <a:uLnTx/>
                <a:uFillTx/>
                <a:latin typeface="Arial" panose="020B0604020202020204" pitchFamily="34" charset="0"/>
                <a:ea typeface="MS PGothic" panose="020B0600070205080204" pitchFamily="34" charset="-128"/>
                <a:cs typeface="Meiryo" charset="-128"/>
              </a:rPr>
              <a:t>社内システム</a:t>
            </a:r>
            <a:endParaRPr kumimoji="1" lang="en-US" sz="1400" b="0" i="0" u="none" strike="noStrike" kern="1200" cap="none" spc="0" normalizeH="0" baseline="0" noProof="0" dirty="0">
              <a:ln>
                <a:noFill/>
              </a:ln>
              <a:solidFill>
                <a:srgbClr val="343434"/>
              </a:solidFill>
              <a:effectLst/>
              <a:uLnTx/>
              <a:uFillTx/>
              <a:latin typeface="Arial" panose="020B0604020202020204" pitchFamily="34" charset="0"/>
              <a:ea typeface="MS PGothic" panose="020B0600070205080204" pitchFamily="34" charset="-128"/>
              <a:cs typeface="Meiryo" charset="-128"/>
            </a:endParaRPr>
          </a:p>
        </p:txBody>
      </p:sp>
      <p:sp>
        <p:nvSpPr>
          <p:cNvPr id="117" name="TextBox 116">
            <a:extLst/>
          </p:cNvPr>
          <p:cNvSpPr txBox="1"/>
          <p:nvPr/>
        </p:nvSpPr>
        <p:spPr>
          <a:xfrm>
            <a:off x="6370495" y="1532459"/>
            <a:ext cx="15183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343434"/>
                </a:solidFill>
                <a:effectLst/>
                <a:uLnTx/>
                <a:uFillTx/>
                <a:latin typeface="Arial" panose="020B0604020202020204" pitchFamily="34" charset="0"/>
                <a:ea typeface="MS PGothic" panose="020B0600070205080204" pitchFamily="34" charset="-128"/>
                <a:cs typeface="Meiryo" charset="-128"/>
              </a:rPr>
              <a:t>パブリッククラウド</a:t>
            </a:r>
            <a:endParaRPr kumimoji="1" lang="en-US" sz="1400" b="0" i="0" u="none" strike="noStrike" kern="1200" cap="none" spc="0" normalizeH="0" baseline="0" noProof="0" dirty="0">
              <a:ln>
                <a:noFill/>
              </a:ln>
              <a:solidFill>
                <a:srgbClr val="343434"/>
              </a:solidFill>
              <a:effectLst/>
              <a:uLnTx/>
              <a:uFillTx/>
              <a:latin typeface="Arial" panose="020B0604020202020204" pitchFamily="34" charset="0"/>
              <a:ea typeface="MS PGothic" panose="020B0600070205080204" pitchFamily="34" charset="-128"/>
              <a:cs typeface="Meiryo" charset="-128"/>
            </a:endParaRPr>
          </a:p>
        </p:txBody>
      </p:sp>
      <p:sp>
        <p:nvSpPr>
          <p:cNvPr id="118" name="Rounded Rectangle 117">
            <a:extLst/>
          </p:cNvPr>
          <p:cNvSpPr/>
          <p:nvPr/>
        </p:nvSpPr>
        <p:spPr>
          <a:xfrm>
            <a:off x="864719" y="3109904"/>
            <a:ext cx="3052417" cy="19448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696" tIns="22848" rIns="45696" bIns="22848"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67B346"/>
                </a:solidFill>
                <a:effectLst/>
                <a:uLnTx/>
                <a:uFillTx/>
                <a:latin typeface="Arial" panose="020B0604020202020204" pitchFamily="34" charset="0"/>
                <a:ea typeface="MS PGothic" panose="020B0600070205080204" pitchFamily="34" charset="-128"/>
                <a:cs typeface="Meiryo" charset="-128"/>
              </a:rPr>
              <a:t>拠点・店舗　</a:t>
            </a:r>
            <a:endParaRPr kumimoji="1" lang="en-US" sz="1400" b="0" i="0" u="none" strike="noStrike" kern="1200" cap="none" spc="0" normalizeH="0" baseline="0" noProof="0" dirty="0">
              <a:ln>
                <a:noFill/>
              </a:ln>
              <a:solidFill>
                <a:srgbClr val="67B346"/>
              </a:solidFill>
              <a:effectLst/>
              <a:uLnTx/>
              <a:uFillTx/>
              <a:latin typeface="Arial" panose="020B0604020202020204" pitchFamily="34" charset="0"/>
              <a:ea typeface="MS PGothic" panose="020B0600070205080204" pitchFamily="34" charset="-128"/>
              <a:cs typeface="Meiryo" charset="-128"/>
            </a:endParaRPr>
          </a:p>
        </p:txBody>
      </p:sp>
      <p:pic>
        <p:nvPicPr>
          <p:cNvPr id="119" name="Picture 118">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9664" y="4664067"/>
            <a:ext cx="352405" cy="327521"/>
          </a:xfrm>
          <a:prstGeom prst="rect">
            <a:avLst/>
          </a:prstGeom>
        </p:spPr>
      </p:pic>
      <p:pic>
        <p:nvPicPr>
          <p:cNvPr id="120" name="Picture 119">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78508" y="4102977"/>
            <a:ext cx="352405" cy="327521"/>
          </a:xfrm>
          <a:prstGeom prst="rect">
            <a:avLst/>
          </a:prstGeom>
        </p:spPr>
      </p:pic>
      <p:cxnSp>
        <p:nvCxnSpPr>
          <p:cNvPr id="121" name="Straight Connector 120">
            <a:extLst/>
          </p:cNvPr>
          <p:cNvCxnSpPr>
            <a:cxnSpLocks/>
          </p:cNvCxnSpPr>
          <p:nvPr/>
        </p:nvCxnSpPr>
        <p:spPr>
          <a:xfrm flipH="1">
            <a:off x="1830912" y="4186428"/>
            <a:ext cx="421567" cy="803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a:extLst/>
          </p:cNvPr>
          <p:cNvCxnSpPr>
            <a:cxnSpLocks/>
          </p:cNvCxnSpPr>
          <p:nvPr/>
        </p:nvCxnSpPr>
        <p:spPr>
          <a:xfrm flipH="1" flipV="1">
            <a:off x="2820506" y="4186427"/>
            <a:ext cx="771250" cy="94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a:extLst/>
          </p:cNvPr>
          <p:cNvCxnSpPr>
            <a:cxnSpLocks/>
          </p:cNvCxnSpPr>
          <p:nvPr/>
        </p:nvCxnSpPr>
        <p:spPr>
          <a:xfrm flipV="1">
            <a:off x="2454459" y="4227076"/>
            <a:ext cx="0" cy="2688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a:extLst/>
          </p:cNvPr>
          <p:cNvCxnSpPr>
            <a:cxnSpLocks/>
          </p:cNvCxnSpPr>
          <p:nvPr/>
        </p:nvCxnSpPr>
        <p:spPr>
          <a:xfrm flipH="1">
            <a:off x="4072405" y="3954379"/>
            <a:ext cx="1251022" cy="204171"/>
          </a:xfrm>
          <a:prstGeom prst="line">
            <a:avLst/>
          </a:prstGeom>
          <a:ln>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p:cNvPr>
          <p:cNvCxnSpPr>
            <a:cxnSpLocks/>
          </p:cNvCxnSpPr>
          <p:nvPr/>
        </p:nvCxnSpPr>
        <p:spPr>
          <a:xfrm>
            <a:off x="6778647" y="3946751"/>
            <a:ext cx="1218105" cy="360181"/>
          </a:xfrm>
          <a:prstGeom prst="line">
            <a:avLst/>
          </a:prstGeom>
          <a:ln>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pic>
        <p:nvPicPr>
          <p:cNvPr id="131" name="Picture 130">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73870" y="1525564"/>
            <a:ext cx="1385190" cy="1274304"/>
          </a:xfrm>
          <a:prstGeom prst="rect">
            <a:avLst/>
          </a:prstGeom>
        </p:spPr>
      </p:pic>
      <p:pic>
        <p:nvPicPr>
          <p:cNvPr id="137" name="Picture 136">
            <a:extLst/>
          </p:cNvPr>
          <p:cNvPicPr>
            <a:picLocks noChangeAspect="1"/>
          </p:cNvPicPr>
          <p:nvPr/>
        </p:nvPicPr>
        <p:blipFill>
          <a:blip r:embed="rId6"/>
          <a:stretch>
            <a:fillRect/>
          </a:stretch>
        </p:blipFill>
        <p:spPr>
          <a:xfrm>
            <a:off x="4909588" y="3463838"/>
            <a:ext cx="2251834" cy="1248816"/>
          </a:xfrm>
          <a:prstGeom prst="rect">
            <a:avLst/>
          </a:prstGeom>
          <a:solidFill>
            <a:schemeClr val="bg1">
              <a:alpha val="40000"/>
            </a:schemeClr>
          </a:solidFill>
        </p:spPr>
      </p:pic>
      <p:sp>
        <p:nvSpPr>
          <p:cNvPr id="138" name="TextBox 137">
            <a:extLst/>
          </p:cNvPr>
          <p:cNvSpPr txBox="1"/>
          <p:nvPr/>
        </p:nvSpPr>
        <p:spPr>
          <a:xfrm>
            <a:off x="5346648" y="4069607"/>
            <a:ext cx="17366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343434"/>
                </a:solidFill>
                <a:effectLst/>
                <a:uLnTx/>
                <a:uFillTx/>
                <a:latin typeface="Arial" panose="020B0604020202020204" pitchFamily="34" charset="0"/>
                <a:ea typeface="MS PGothic" panose="020B0600070205080204" pitchFamily="34" charset="-128"/>
                <a:cs typeface="Meiryo" charset="-128"/>
              </a:rPr>
              <a:t> インターネット</a:t>
            </a:r>
            <a:endParaRPr kumimoji="1" lang="en-US" sz="1400" b="0" i="0" u="none" strike="noStrike" kern="1200" cap="none" spc="0" normalizeH="0" baseline="0" noProof="0" dirty="0">
              <a:ln>
                <a:noFill/>
              </a:ln>
              <a:solidFill>
                <a:srgbClr val="343434"/>
              </a:solidFill>
              <a:effectLst/>
              <a:uLnTx/>
              <a:uFillTx/>
              <a:latin typeface="Arial" panose="020B0604020202020204" pitchFamily="34" charset="0"/>
              <a:ea typeface="MS PGothic" panose="020B0600070205080204" pitchFamily="34" charset="-128"/>
              <a:cs typeface="Meiryo" charset="-128"/>
            </a:endParaRPr>
          </a:p>
        </p:txBody>
      </p:sp>
      <p:sp>
        <p:nvSpPr>
          <p:cNvPr id="139" name="TextBox 138">
            <a:extLst/>
          </p:cNvPr>
          <p:cNvSpPr txBox="1"/>
          <p:nvPr/>
        </p:nvSpPr>
        <p:spPr>
          <a:xfrm>
            <a:off x="5118737" y="4639577"/>
            <a:ext cx="13962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7030A0"/>
                </a:solidFill>
                <a:effectLst/>
                <a:uLnTx/>
                <a:uFillTx/>
                <a:latin typeface="Arial" panose="020B0604020202020204" pitchFamily="34" charset="0"/>
                <a:ea typeface="MS PGothic" panose="020B0600070205080204" pitchFamily="34" charset="-128"/>
                <a:cs typeface="Meiryo" charset="-128"/>
              </a:rPr>
              <a:t>SD-WAN(VPN)</a:t>
            </a:r>
            <a:endParaRPr kumimoji="1" lang="en-US" sz="1400" b="0" i="0" u="none" strike="noStrike" kern="1200" cap="none" spc="0" normalizeH="0" baseline="0" noProof="0" dirty="0">
              <a:ln>
                <a:noFill/>
              </a:ln>
              <a:solidFill>
                <a:srgbClr val="7030A0"/>
              </a:solidFill>
              <a:effectLst/>
              <a:uLnTx/>
              <a:uFillTx/>
              <a:latin typeface="Arial" panose="020B0604020202020204" pitchFamily="34" charset="0"/>
              <a:ea typeface="MS PGothic" panose="020B0600070205080204" pitchFamily="34" charset="-128"/>
              <a:cs typeface="Meiryo" charset="-128"/>
            </a:endParaRPr>
          </a:p>
        </p:txBody>
      </p:sp>
      <p:pic>
        <p:nvPicPr>
          <p:cNvPr id="140" name="Picture 139">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91757" y="4039362"/>
            <a:ext cx="480380" cy="482199"/>
          </a:xfrm>
          <a:prstGeom prst="rect">
            <a:avLst/>
          </a:prstGeom>
        </p:spPr>
      </p:pic>
      <p:pic>
        <p:nvPicPr>
          <p:cNvPr id="141" name="Picture 140">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37216" y="3901554"/>
            <a:ext cx="447065" cy="445385"/>
          </a:xfrm>
          <a:prstGeom prst="rect">
            <a:avLst/>
          </a:prstGeom>
        </p:spPr>
      </p:pic>
      <p:pic>
        <p:nvPicPr>
          <p:cNvPr id="142" name="Picture 141">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24638" y="4495954"/>
            <a:ext cx="459643" cy="456175"/>
          </a:xfrm>
          <a:prstGeom prst="rect">
            <a:avLst/>
          </a:prstGeom>
        </p:spPr>
      </p:pic>
      <p:pic>
        <p:nvPicPr>
          <p:cNvPr id="143" name="Picture 142">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75969" y="2103812"/>
            <a:ext cx="649543" cy="646079"/>
          </a:xfrm>
          <a:prstGeom prst="rect">
            <a:avLst/>
          </a:prstGeom>
        </p:spPr>
      </p:pic>
      <p:pic>
        <p:nvPicPr>
          <p:cNvPr id="146" name="Picture 145">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30420" y="4062858"/>
            <a:ext cx="480380" cy="482199"/>
          </a:xfrm>
          <a:prstGeom prst="rect">
            <a:avLst/>
          </a:prstGeom>
        </p:spPr>
      </p:pic>
      <p:pic>
        <p:nvPicPr>
          <p:cNvPr id="147" name="Picture 146">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22165" y="3218157"/>
            <a:ext cx="480326" cy="482145"/>
          </a:xfrm>
          <a:prstGeom prst="rect">
            <a:avLst/>
          </a:prstGeom>
        </p:spPr>
      </p:pic>
      <p:cxnSp>
        <p:nvCxnSpPr>
          <p:cNvPr id="148" name="Straight Connector 147">
            <a:extLst/>
          </p:cNvPr>
          <p:cNvCxnSpPr>
            <a:cxnSpLocks/>
          </p:cNvCxnSpPr>
          <p:nvPr/>
        </p:nvCxnSpPr>
        <p:spPr>
          <a:xfrm flipV="1">
            <a:off x="2460748" y="3684189"/>
            <a:ext cx="16630" cy="217364"/>
          </a:xfrm>
          <a:prstGeom prst="line">
            <a:avLst/>
          </a:prstGeom>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C41C6E00-75AF-C645-9568-28EDDC81FEC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730103" y="1026330"/>
            <a:ext cx="828689" cy="509052"/>
          </a:xfrm>
          <a:prstGeom prst="rect">
            <a:avLst/>
          </a:prstGeom>
        </p:spPr>
      </p:pic>
      <p:pic>
        <p:nvPicPr>
          <p:cNvPr id="69" name="Picture 68">
            <a:extLst>
              <a:ext uri="{FF2B5EF4-FFF2-40B4-BE49-F238E27FC236}">
                <a16:creationId xmlns:a16="http://schemas.microsoft.com/office/drawing/2014/main" id="{1C534FE8-6734-0547-9DCE-E84F8F015B2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378231" y="2363512"/>
            <a:ext cx="477424" cy="477424"/>
          </a:xfrm>
          <a:prstGeom prst="rect">
            <a:avLst/>
          </a:prstGeom>
        </p:spPr>
      </p:pic>
      <p:pic>
        <p:nvPicPr>
          <p:cNvPr id="70" name="Picture 69">
            <a:extLst>
              <a:ext uri="{FF2B5EF4-FFF2-40B4-BE49-F238E27FC236}">
                <a16:creationId xmlns:a16="http://schemas.microsoft.com/office/drawing/2014/main" id="{A1B58CF4-A5BD-C547-AEFE-DEDF5B0F494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518833" y="1986428"/>
            <a:ext cx="1051476" cy="1051476"/>
          </a:xfrm>
          <a:prstGeom prst="rect">
            <a:avLst/>
          </a:prstGeom>
        </p:spPr>
      </p:pic>
      <p:cxnSp>
        <p:nvCxnSpPr>
          <p:cNvPr id="77" name="Straight Connector 76">
            <a:extLst>
              <a:ext uri="{FF2B5EF4-FFF2-40B4-BE49-F238E27FC236}">
                <a16:creationId xmlns:a16="http://schemas.microsoft.com/office/drawing/2014/main" id="{F0AA4A8F-2BB1-7746-9386-BF4E162F506D}"/>
              </a:ext>
            </a:extLst>
          </p:cNvPr>
          <p:cNvCxnSpPr>
            <a:cxnSpLocks/>
            <a:endCxn id="53" idx="0"/>
          </p:cNvCxnSpPr>
          <p:nvPr/>
        </p:nvCxnSpPr>
        <p:spPr>
          <a:xfrm>
            <a:off x="9343777" y="2730943"/>
            <a:ext cx="0" cy="343293"/>
          </a:xfrm>
          <a:prstGeom prst="line">
            <a:avLst/>
          </a:prstGeom>
          <a:ln>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E74DE4F-A7B8-8149-8E91-600789906A25}"/>
              </a:ext>
            </a:extLst>
          </p:cNvPr>
          <p:cNvCxnSpPr>
            <a:cxnSpLocks/>
            <a:endCxn id="140" idx="3"/>
          </p:cNvCxnSpPr>
          <p:nvPr/>
        </p:nvCxnSpPr>
        <p:spPr>
          <a:xfrm flipH="1" flipV="1">
            <a:off x="4072138" y="4280462"/>
            <a:ext cx="991599" cy="241099"/>
          </a:xfrm>
          <a:prstGeom prst="line">
            <a:avLst/>
          </a:prstGeom>
          <a:ln>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AAA94E0-FE8A-434E-8430-1C7F42A6DD09}"/>
              </a:ext>
            </a:extLst>
          </p:cNvPr>
          <p:cNvCxnSpPr>
            <a:cxnSpLocks/>
            <a:endCxn id="146" idx="1"/>
          </p:cNvCxnSpPr>
          <p:nvPr/>
        </p:nvCxnSpPr>
        <p:spPr>
          <a:xfrm flipV="1">
            <a:off x="6949556" y="4303957"/>
            <a:ext cx="1080865" cy="207058"/>
          </a:xfrm>
          <a:prstGeom prst="line">
            <a:avLst/>
          </a:prstGeom>
          <a:ln>
            <a:solidFill>
              <a:schemeClr val="accent1">
                <a:alpha val="25000"/>
              </a:schemeClr>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59B5EA21-7B40-5945-A24C-58FD313BC100}"/>
              </a:ext>
            </a:extLst>
          </p:cNvPr>
          <p:cNvSpPr/>
          <p:nvPr/>
        </p:nvSpPr>
        <p:spPr>
          <a:xfrm>
            <a:off x="4041345" y="3505543"/>
            <a:ext cx="4023360" cy="651216"/>
          </a:xfrm>
          <a:custGeom>
            <a:avLst/>
            <a:gdLst>
              <a:gd name="connsiteX0" fmla="*/ 0 w 4023360"/>
              <a:gd name="connsiteY0" fmla="*/ 408791 h 602428"/>
              <a:gd name="connsiteX1" fmla="*/ 699247 w 4023360"/>
              <a:gd name="connsiteY1" fmla="*/ 182880 h 602428"/>
              <a:gd name="connsiteX2" fmla="*/ 1161826 w 4023360"/>
              <a:gd name="connsiteY2" fmla="*/ 75304 h 602428"/>
              <a:gd name="connsiteX3" fmla="*/ 1731981 w 4023360"/>
              <a:gd name="connsiteY3" fmla="*/ 10758 h 602428"/>
              <a:gd name="connsiteX4" fmla="*/ 2377440 w 4023360"/>
              <a:gd name="connsiteY4" fmla="*/ 0 h 602428"/>
              <a:gd name="connsiteX5" fmla="*/ 2915322 w 4023360"/>
              <a:gd name="connsiteY5" fmla="*/ 75304 h 602428"/>
              <a:gd name="connsiteX6" fmla="*/ 3324113 w 4023360"/>
              <a:gd name="connsiteY6" fmla="*/ 290457 h 602428"/>
              <a:gd name="connsiteX7" fmla="*/ 3722146 w 4023360"/>
              <a:gd name="connsiteY7" fmla="*/ 451821 h 602428"/>
              <a:gd name="connsiteX8" fmla="*/ 4023360 w 4023360"/>
              <a:gd name="connsiteY8" fmla="*/ 602428 h 602428"/>
              <a:gd name="connsiteX0" fmla="*/ 0 w 4023360"/>
              <a:gd name="connsiteY0" fmla="*/ 408791 h 602428"/>
              <a:gd name="connsiteX1" fmla="*/ 699247 w 4023360"/>
              <a:gd name="connsiteY1" fmla="*/ 182880 h 602428"/>
              <a:gd name="connsiteX2" fmla="*/ 1161826 w 4023360"/>
              <a:gd name="connsiteY2" fmla="*/ 75304 h 602428"/>
              <a:gd name="connsiteX3" fmla="*/ 1731981 w 4023360"/>
              <a:gd name="connsiteY3" fmla="*/ 10758 h 602428"/>
              <a:gd name="connsiteX4" fmla="*/ 2377440 w 4023360"/>
              <a:gd name="connsiteY4" fmla="*/ 0 h 602428"/>
              <a:gd name="connsiteX5" fmla="*/ 2969110 w 4023360"/>
              <a:gd name="connsiteY5" fmla="*/ 118334 h 602428"/>
              <a:gd name="connsiteX6" fmla="*/ 3324113 w 4023360"/>
              <a:gd name="connsiteY6" fmla="*/ 290457 h 602428"/>
              <a:gd name="connsiteX7" fmla="*/ 3722146 w 4023360"/>
              <a:gd name="connsiteY7" fmla="*/ 451821 h 602428"/>
              <a:gd name="connsiteX8" fmla="*/ 4023360 w 4023360"/>
              <a:gd name="connsiteY8" fmla="*/ 602428 h 602428"/>
              <a:gd name="connsiteX0" fmla="*/ 0 w 4023360"/>
              <a:gd name="connsiteY0" fmla="*/ 398033 h 591670"/>
              <a:gd name="connsiteX1" fmla="*/ 699247 w 4023360"/>
              <a:gd name="connsiteY1" fmla="*/ 172122 h 591670"/>
              <a:gd name="connsiteX2" fmla="*/ 1161826 w 4023360"/>
              <a:gd name="connsiteY2" fmla="*/ 64546 h 591670"/>
              <a:gd name="connsiteX3" fmla="*/ 1731981 w 4023360"/>
              <a:gd name="connsiteY3" fmla="*/ 0 h 591670"/>
              <a:gd name="connsiteX4" fmla="*/ 2312894 w 4023360"/>
              <a:gd name="connsiteY4" fmla="*/ 0 h 591670"/>
              <a:gd name="connsiteX5" fmla="*/ 2969110 w 4023360"/>
              <a:gd name="connsiteY5" fmla="*/ 107576 h 591670"/>
              <a:gd name="connsiteX6" fmla="*/ 3324113 w 4023360"/>
              <a:gd name="connsiteY6" fmla="*/ 279699 h 591670"/>
              <a:gd name="connsiteX7" fmla="*/ 3722146 w 4023360"/>
              <a:gd name="connsiteY7" fmla="*/ 441063 h 591670"/>
              <a:gd name="connsiteX8" fmla="*/ 4023360 w 4023360"/>
              <a:gd name="connsiteY8" fmla="*/ 591670 h 591670"/>
              <a:gd name="connsiteX0" fmla="*/ 0 w 4023360"/>
              <a:gd name="connsiteY0" fmla="*/ 408953 h 602590"/>
              <a:gd name="connsiteX1" fmla="*/ 699247 w 4023360"/>
              <a:gd name="connsiteY1" fmla="*/ 183042 h 602590"/>
              <a:gd name="connsiteX2" fmla="*/ 1161826 w 4023360"/>
              <a:gd name="connsiteY2" fmla="*/ 75466 h 602590"/>
              <a:gd name="connsiteX3" fmla="*/ 1731981 w 4023360"/>
              <a:gd name="connsiteY3" fmla="*/ 10920 h 602590"/>
              <a:gd name="connsiteX4" fmla="*/ 2312894 w 4023360"/>
              <a:gd name="connsiteY4" fmla="*/ 10920 h 602590"/>
              <a:gd name="connsiteX5" fmla="*/ 2969110 w 4023360"/>
              <a:gd name="connsiteY5" fmla="*/ 118496 h 602590"/>
              <a:gd name="connsiteX6" fmla="*/ 3324113 w 4023360"/>
              <a:gd name="connsiteY6" fmla="*/ 290619 h 602590"/>
              <a:gd name="connsiteX7" fmla="*/ 3722146 w 4023360"/>
              <a:gd name="connsiteY7" fmla="*/ 451983 h 602590"/>
              <a:gd name="connsiteX8" fmla="*/ 4023360 w 4023360"/>
              <a:gd name="connsiteY8" fmla="*/ 602590 h 602590"/>
              <a:gd name="connsiteX0" fmla="*/ 0 w 4023360"/>
              <a:gd name="connsiteY0" fmla="*/ 408953 h 602590"/>
              <a:gd name="connsiteX1" fmla="*/ 699247 w 4023360"/>
              <a:gd name="connsiteY1" fmla="*/ 183042 h 602590"/>
              <a:gd name="connsiteX2" fmla="*/ 1161826 w 4023360"/>
              <a:gd name="connsiteY2" fmla="*/ 75466 h 602590"/>
              <a:gd name="connsiteX3" fmla="*/ 1731981 w 4023360"/>
              <a:gd name="connsiteY3" fmla="*/ 10920 h 602590"/>
              <a:gd name="connsiteX4" fmla="*/ 2312894 w 4023360"/>
              <a:gd name="connsiteY4" fmla="*/ 10920 h 602590"/>
              <a:gd name="connsiteX5" fmla="*/ 2969110 w 4023360"/>
              <a:gd name="connsiteY5" fmla="*/ 118496 h 602590"/>
              <a:gd name="connsiteX6" fmla="*/ 3324113 w 4023360"/>
              <a:gd name="connsiteY6" fmla="*/ 290619 h 602590"/>
              <a:gd name="connsiteX7" fmla="*/ 3722146 w 4023360"/>
              <a:gd name="connsiteY7" fmla="*/ 451983 h 602590"/>
              <a:gd name="connsiteX8" fmla="*/ 4023360 w 4023360"/>
              <a:gd name="connsiteY8" fmla="*/ 602590 h 602590"/>
              <a:gd name="connsiteX0" fmla="*/ 0 w 4023360"/>
              <a:gd name="connsiteY0" fmla="*/ 408953 h 602590"/>
              <a:gd name="connsiteX1" fmla="*/ 699247 w 4023360"/>
              <a:gd name="connsiteY1" fmla="*/ 183042 h 602590"/>
              <a:gd name="connsiteX2" fmla="*/ 1161826 w 4023360"/>
              <a:gd name="connsiteY2" fmla="*/ 75466 h 602590"/>
              <a:gd name="connsiteX3" fmla="*/ 1731981 w 4023360"/>
              <a:gd name="connsiteY3" fmla="*/ 10920 h 602590"/>
              <a:gd name="connsiteX4" fmla="*/ 2312894 w 4023360"/>
              <a:gd name="connsiteY4" fmla="*/ 10920 h 602590"/>
              <a:gd name="connsiteX5" fmla="*/ 2969110 w 4023360"/>
              <a:gd name="connsiteY5" fmla="*/ 118496 h 602590"/>
              <a:gd name="connsiteX6" fmla="*/ 3324113 w 4023360"/>
              <a:gd name="connsiteY6" fmla="*/ 290619 h 602590"/>
              <a:gd name="connsiteX7" fmla="*/ 3722146 w 4023360"/>
              <a:gd name="connsiteY7" fmla="*/ 451983 h 602590"/>
              <a:gd name="connsiteX8" fmla="*/ 4023360 w 4023360"/>
              <a:gd name="connsiteY8" fmla="*/ 602590 h 602590"/>
              <a:gd name="connsiteX0" fmla="*/ 0 w 4023360"/>
              <a:gd name="connsiteY0" fmla="*/ 408953 h 602590"/>
              <a:gd name="connsiteX1" fmla="*/ 699247 w 4023360"/>
              <a:gd name="connsiteY1" fmla="*/ 183042 h 602590"/>
              <a:gd name="connsiteX2" fmla="*/ 1161826 w 4023360"/>
              <a:gd name="connsiteY2" fmla="*/ 75466 h 602590"/>
              <a:gd name="connsiteX3" fmla="*/ 1731981 w 4023360"/>
              <a:gd name="connsiteY3" fmla="*/ 10920 h 602590"/>
              <a:gd name="connsiteX4" fmla="*/ 2312894 w 4023360"/>
              <a:gd name="connsiteY4" fmla="*/ 10920 h 602590"/>
              <a:gd name="connsiteX5" fmla="*/ 2969110 w 4023360"/>
              <a:gd name="connsiteY5" fmla="*/ 118496 h 602590"/>
              <a:gd name="connsiteX6" fmla="*/ 3377902 w 4023360"/>
              <a:gd name="connsiteY6" fmla="*/ 269104 h 602590"/>
              <a:gd name="connsiteX7" fmla="*/ 3722146 w 4023360"/>
              <a:gd name="connsiteY7" fmla="*/ 451983 h 602590"/>
              <a:gd name="connsiteX8" fmla="*/ 4023360 w 4023360"/>
              <a:gd name="connsiteY8" fmla="*/ 602590 h 602590"/>
              <a:gd name="connsiteX0" fmla="*/ 0 w 4023360"/>
              <a:gd name="connsiteY0" fmla="*/ 408953 h 602590"/>
              <a:gd name="connsiteX1" fmla="*/ 699247 w 4023360"/>
              <a:gd name="connsiteY1" fmla="*/ 183042 h 602590"/>
              <a:gd name="connsiteX2" fmla="*/ 1161826 w 4023360"/>
              <a:gd name="connsiteY2" fmla="*/ 75466 h 602590"/>
              <a:gd name="connsiteX3" fmla="*/ 1731981 w 4023360"/>
              <a:gd name="connsiteY3" fmla="*/ 10920 h 602590"/>
              <a:gd name="connsiteX4" fmla="*/ 2312894 w 4023360"/>
              <a:gd name="connsiteY4" fmla="*/ 10920 h 602590"/>
              <a:gd name="connsiteX5" fmla="*/ 2969110 w 4023360"/>
              <a:gd name="connsiteY5" fmla="*/ 118496 h 602590"/>
              <a:gd name="connsiteX6" fmla="*/ 3722146 w 4023360"/>
              <a:gd name="connsiteY6" fmla="*/ 451983 h 602590"/>
              <a:gd name="connsiteX7" fmla="*/ 4023360 w 4023360"/>
              <a:gd name="connsiteY7" fmla="*/ 602590 h 602590"/>
              <a:gd name="connsiteX0" fmla="*/ 0 w 4023360"/>
              <a:gd name="connsiteY0" fmla="*/ 455099 h 648736"/>
              <a:gd name="connsiteX1" fmla="*/ 699247 w 4023360"/>
              <a:gd name="connsiteY1" fmla="*/ 229188 h 648736"/>
              <a:gd name="connsiteX2" fmla="*/ 1161826 w 4023360"/>
              <a:gd name="connsiteY2" fmla="*/ 121612 h 648736"/>
              <a:gd name="connsiteX3" fmla="*/ 1731981 w 4023360"/>
              <a:gd name="connsiteY3" fmla="*/ 57066 h 648736"/>
              <a:gd name="connsiteX4" fmla="*/ 2312894 w 4023360"/>
              <a:gd name="connsiteY4" fmla="*/ 3278 h 648736"/>
              <a:gd name="connsiteX5" fmla="*/ 2969110 w 4023360"/>
              <a:gd name="connsiteY5" fmla="*/ 164642 h 648736"/>
              <a:gd name="connsiteX6" fmla="*/ 3722146 w 4023360"/>
              <a:gd name="connsiteY6" fmla="*/ 498129 h 648736"/>
              <a:gd name="connsiteX7" fmla="*/ 4023360 w 4023360"/>
              <a:gd name="connsiteY7" fmla="*/ 648736 h 648736"/>
              <a:gd name="connsiteX0" fmla="*/ 0 w 4023360"/>
              <a:gd name="connsiteY0" fmla="*/ 457579 h 651216"/>
              <a:gd name="connsiteX1" fmla="*/ 699247 w 4023360"/>
              <a:gd name="connsiteY1" fmla="*/ 231668 h 651216"/>
              <a:gd name="connsiteX2" fmla="*/ 1161826 w 4023360"/>
              <a:gd name="connsiteY2" fmla="*/ 124092 h 651216"/>
              <a:gd name="connsiteX3" fmla="*/ 1667435 w 4023360"/>
              <a:gd name="connsiteY3" fmla="*/ 27273 h 651216"/>
              <a:gd name="connsiteX4" fmla="*/ 2312894 w 4023360"/>
              <a:gd name="connsiteY4" fmla="*/ 5758 h 651216"/>
              <a:gd name="connsiteX5" fmla="*/ 2969110 w 4023360"/>
              <a:gd name="connsiteY5" fmla="*/ 167122 h 651216"/>
              <a:gd name="connsiteX6" fmla="*/ 3722146 w 4023360"/>
              <a:gd name="connsiteY6" fmla="*/ 500609 h 651216"/>
              <a:gd name="connsiteX7" fmla="*/ 4023360 w 4023360"/>
              <a:gd name="connsiteY7" fmla="*/ 651216 h 651216"/>
              <a:gd name="connsiteX0" fmla="*/ 0 w 4023360"/>
              <a:gd name="connsiteY0" fmla="*/ 457579 h 651216"/>
              <a:gd name="connsiteX1" fmla="*/ 699247 w 4023360"/>
              <a:gd name="connsiteY1" fmla="*/ 231668 h 651216"/>
              <a:gd name="connsiteX2" fmla="*/ 1667435 w 4023360"/>
              <a:gd name="connsiteY2" fmla="*/ 27273 h 651216"/>
              <a:gd name="connsiteX3" fmla="*/ 2312894 w 4023360"/>
              <a:gd name="connsiteY3" fmla="*/ 5758 h 651216"/>
              <a:gd name="connsiteX4" fmla="*/ 2969110 w 4023360"/>
              <a:gd name="connsiteY4" fmla="*/ 167122 h 651216"/>
              <a:gd name="connsiteX5" fmla="*/ 3722146 w 4023360"/>
              <a:gd name="connsiteY5" fmla="*/ 500609 h 651216"/>
              <a:gd name="connsiteX6" fmla="*/ 4023360 w 4023360"/>
              <a:gd name="connsiteY6" fmla="*/ 651216 h 65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651216">
                <a:moveTo>
                  <a:pt x="0" y="457579"/>
                </a:moveTo>
                <a:lnTo>
                  <a:pt x="699247" y="231668"/>
                </a:lnTo>
                <a:lnTo>
                  <a:pt x="1667435" y="27273"/>
                </a:lnTo>
                <a:cubicBezTo>
                  <a:pt x="1859280" y="16515"/>
                  <a:pt x="2106706" y="-12171"/>
                  <a:pt x="2312894" y="5758"/>
                </a:cubicBezTo>
                <a:cubicBezTo>
                  <a:pt x="2531633" y="41617"/>
                  <a:pt x="2734235" y="84647"/>
                  <a:pt x="2969110" y="167122"/>
                </a:cubicBezTo>
                <a:cubicBezTo>
                  <a:pt x="3203985" y="249597"/>
                  <a:pt x="3546438" y="419927"/>
                  <a:pt x="3722146" y="500609"/>
                </a:cubicBezTo>
                <a:lnTo>
                  <a:pt x="4023360" y="651216"/>
                </a:lnTo>
              </a:path>
            </a:pathLst>
          </a:custGeom>
          <a:noFill/>
          <a:ln w="539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5" name="Freeform 94">
            <a:extLst>
              <a:ext uri="{FF2B5EF4-FFF2-40B4-BE49-F238E27FC236}">
                <a16:creationId xmlns:a16="http://schemas.microsoft.com/office/drawing/2014/main" id="{588F37D0-D76A-FC41-92A9-320A5F02689A}"/>
              </a:ext>
            </a:extLst>
          </p:cNvPr>
          <p:cNvSpPr/>
          <p:nvPr/>
        </p:nvSpPr>
        <p:spPr>
          <a:xfrm rot="10800000">
            <a:off x="4041345" y="4467857"/>
            <a:ext cx="4023360" cy="651216"/>
          </a:xfrm>
          <a:custGeom>
            <a:avLst/>
            <a:gdLst>
              <a:gd name="connsiteX0" fmla="*/ 0 w 4023360"/>
              <a:gd name="connsiteY0" fmla="*/ 408791 h 602428"/>
              <a:gd name="connsiteX1" fmla="*/ 699247 w 4023360"/>
              <a:gd name="connsiteY1" fmla="*/ 182880 h 602428"/>
              <a:gd name="connsiteX2" fmla="*/ 1161826 w 4023360"/>
              <a:gd name="connsiteY2" fmla="*/ 75304 h 602428"/>
              <a:gd name="connsiteX3" fmla="*/ 1731981 w 4023360"/>
              <a:gd name="connsiteY3" fmla="*/ 10758 h 602428"/>
              <a:gd name="connsiteX4" fmla="*/ 2377440 w 4023360"/>
              <a:gd name="connsiteY4" fmla="*/ 0 h 602428"/>
              <a:gd name="connsiteX5" fmla="*/ 2915322 w 4023360"/>
              <a:gd name="connsiteY5" fmla="*/ 75304 h 602428"/>
              <a:gd name="connsiteX6" fmla="*/ 3324113 w 4023360"/>
              <a:gd name="connsiteY6" fmla="*/ 290457 h 602428"/>
              <a:gd name="connsiteX7" fmla="*/ 3722146 w 4023360"/>
              <a:gd name="connsiteY7" fmla="*/ 451821 h 602428"/>
              <a:gd name="connsiteX8" fmla="*/ 4023360 w 4023360"/>
              <a:gd name="connsiteY8" fmla="*/ 602428 h 602428"/>
              <a:gd name="connsiteX0" fmla="*/ 0 w 4023360"/>
              <a:gd name="connsiteY0" fmla="*/ 408791 h 602428"/>
              <a:gd name="connsiteX1" fmla="*/ 699247 w 4023360"/>
              <a:gd name="connsiteY1" fmla="*/ 182880 h 602428"/>
              <a:gd name="connsiteX2" fmla="*/ 1161826 w 4023360"/>
              <a:gd name="connsiteY2" fmla="*/ 75304 h 602428"/>
              <a:gd name="connsiteX3" fmla="*/ 1731981 w 4023360"/>
              <a:gd name="connsiteY3" fmla="*/ 10758 h 602428"/>
              <a:gd name="connsiteX4" fmla="*/ 2377440 w 4023360"/>
              <a:gd name="connsiteY4" fmla="*/ 0 h 602428"/>
              <a:gd name="connsiteX5" fmla="*/ 2969110 w 4023360"/>
              <a:gd name="connsiteY5" fmla="*/ 118334 h 602428"/>
              <a:gd name="connsiteX6" fmla="*/ 3324113 w 4023360"/>
              <a:gd name="connsiteY6" fmla="*/ 290457 h 602428"/>
              <a:gd name="connsiteX7" fmla="*/ 3722146 w 4023360"/>
              <a:gd name="connsiteY7" fmla="*/ 451821 h 602428"/>
              <a:gd name="connsiteX8" fmla="*/ 4023360 w 4023360"/>
              <a:gd name="connsiteY8" fmla="*/ 602428 h 602428"/>
              <a:gd name="connsiteX0" fmla="*/ 0 w 4023360"/>
              <a:gd name="connsiteY0" fmla="*/ 398033 h 591670"/>
              <a:gd name="connsiteX1" fmla="*/ 699247 w 4023360"/>
              <a:gd name="connsiteY1" fmla="*/ 172122 h 591670"/>
              <a:gd name="connsiteX2" fmla="*/ 1161826 w 4023360"/>
              <a:gd name="connsiteY2" fmla="*/ 64546 h 591670"/>
              <a:gd name="connsiteX3" fmla="*/ 1731981 w 4023360"/>
              <a:gd name="connsiteY3" fmla="*/ 0 h 591670"/>
              <a:gd name="connsiteX4" fmla="*/ 2312894 w 4023360"/>
              <a:gd name="connsiteY4" fmla="*/ 0 h 591670"/>
              <a:gd name="connsiteX5" fmla="*/ 2969110 w 4023360"/>
              <a:gd name="connsiteY5" fmla="*/ 107576 h 591670"/>
              <a:gd name="connsiteX6" fmla="*/ 3324113 w 4023360"/>
              <a:gd name="connsiteY6" fmla="*/ 279699 h 591670"/>
              <a:gd name="connsiteX7" fmla="*/ 3722146 w 4023360"/>
              <a:gd name="connsiteY7" fmla="*/ 441063 h 591670"/>
              <a:gd name="connsiteX8" fmla="*/ 4023360 w 4023360"/>
              <a:gd name="connsiteY8" fmla="*/ 591670 h 591670"/>
              <a:gd name="connsiteX0" fmla="*/ 0 w 4023360"/>
              <a:gd name="connsiteY0" fmla="*/ 408953 h 602590"/>
              <a:gd name="connsiteX1" fmla="*/ 699247 w 4023360"/>
              <a:gd name="connsiteY1" fmla="*/ 183042 h 602590"/>
              <a:gd name="connsiteX2" fmla="*/ 1161826 w 4023360"/>
              <a:gd name="connsiteY2" fmla="*/ 75466 h 602590"/>
              <a:gd name="connsiteX3" fmla="*/ 1731981 w 4023360"/>
              <a:gd name="connsiteY3" fmla="*/ 10920 h 602590"/>
              <a:gd name="connsiteX4" fmla="*/ 2312894 w 4023360"/>
              <a:gd name="connsiteY4" fmla="*/ 10920 h 602590"/>
              <a:gd name="connsiteX5" fmla="*/ 2969110 w 4023360"/>
              <a:gd name="connsiteY5" fmla="*/ 118496 h 602590"/>
              <a:gd name="connsiteX6" fmla="*/ 3324113 w 4023360"/>
              <a:gd name="connsiteY6" fmla="*/ 290619 h 602590"/>
              <a:gd name="connsiteX7" fmla="*/ 3722146 w 4023360"/>
              <a:gd name="connsiteY7" fmla="*/ 451983 h 602590"/>
              <a:gd name="connsiteX8" fmla="*/ 4023360 w 4023360"/>
              <a:gd name="connsiteY8" fmla="*/ 602590 h 602590"/>
              <a:gd name="connsiteX0" fmla="*/ 0 w 4023360"/>
              <a:gd name="connsiteY0" fmla="*/ 408953 h 602590"/>
              <a:gd name="connsiteX1" fmla="*/ 699247 w 4023360"/>
              <a:gd name="connsiteY1" fmla="*/ 183042 h 602590"/>
              <a:gd name="connsiteX2" fmla="*/ 1161826 w 4023360"/>
              <a:gd name="connsiteY2" fmla="*/ 75466 h 602590"/>
              <a:gd name="connsiteX3" fmla="*/ 1731981 w 4023360"/>
              <a:gd name="connsiteY3" fmla="*/ 10920 h 602590"/>
              <a:gd name="connsiteX4" fmla="*/ 2312894 w 4023360"/>
              <a:gd name="connsiteY4" fmla="*/ 10920 h 602590"/>
              <a:gd name="connsiteX5" fmla="*/ 2969110 w 4023360"/>
              <a:gd name="connsiteY5" fmla="*/ 118496 h 602590"/>
              <a:gd name="connsiteX6" fmla="*/ 3324113 w 4023360"/>
              <a:gd name="connsiteY6" fmla="*/ 290619 h 602590"/>
              <a:gd name="connsiteX7" fmla="*/ 3722146 w 4023360"/>
              <a:gd name="connsiteY7" fmla="*/ 451983 h 602590"/>
              <a:gd name="connsiteX8" fmla="*/ 4023360 w 4023360"/>
              <a:gd name="connsiteY8" fmla="*/ 602590 h 602590"/>
              <a:gd name="connsiteX0" fmla="*/ 0 w 4023360"/>
              <a:gd name="connsiteY0" fmla="*/ 408953 h 602590"/>
              <a:gd name="connsiteX1" fmla="*/ 699247 w 4023360"/>
              <a:gd name="connsiteY1" fmla="*/ 183042 h 602590"/>
              <a:gd name="connsiteX2" fmla="*/ 1161826 w 4023360"/>
              <a:gd name="connsiteY2" fmla="*/ 75466 h 602590"/>
              <a:gd name="connsiteX3" fmla="*/ 1731981 w 4023360"/>
              <a:gd name="connsiteY3" fmla="*/ 10920 h 602590"/>
              <a:gd name="connsiteX4" fmla="*/ 2312894 w 4023360"/>
              <a:gd name="connsiteY4" fmla="*/ 10920 h 602590"/>
              <a:gd name="connsiteX5" fmla="*/ 2969110 w 4023360"/>
              <a:gd name="connsiteY5" fmla="*/ 118496 h 602590"/>
              <a:gd name="connsiteX6" fmla="*/ 3324113 w 4023360"/>
              <a:gd name="connsiteY6" fmla="*/ 290619 h 602590"/>
              <a:gd name="connsiteX7" fmla="*/ 3722146 w 4023360"/>
              <a:gd name="connsiteY7" fmla="*/ 451983 h 602590"/>
              <a:gd name="connsiteX8" fmla="*/ 4023360 w 4023360"/>
              <a:gd name="connsiteY8" fmla="*/ 602590 h 602590"/>
              <a:gd name="connsiteX0" fmla="*/ 0 w 4023360"/>
              <a:gd name="connsiteY0" fmla="*/ 408953 h 602590"/>
              <a:gd name="connsiteX1" fmla="*/ 699247 w 4023360"/>
              <a:gd name="connsiteY1" fmla="*/ 183042 h 602590"/>
              <a:gd name="connsiteX2" fmla="*/ 1161826 w 4023360"/>
              <a:gd name="connsiteY2" fmla="*/ 75466 h 602590"/>
              <a:gd name="connsiteX3" fmla="*/ 1731981 w 4023360"/>
              <a:gd name="connsiteY3" fmla="*/ 10920 h 602590"/>
              <a:gd name="connsiteX4" fmla="*/ 2312894 w 4023360"/>
              <a:gd name="connsiteY4" fmla="*/ 10920 h 602590"/>
              <a:gd name="connsiteX5" fmla="*/ 2969110 w 4023360"/>
              <a:gd name="connsiteY5" fmla="*/ 118496 h 602590"/>
              <a:gd name="connsiteX6" fmla="*/ 3377902 w 4023360"/>
              <a:gd name="connsiteY6" fmla="*/ 269104 h 602590"/>
              <a:gd name="connsiteX7" fmla="*/ 3722146 w 4023360"/>
              <a:gd name="connsiteY7" fmla="*/ 451983 h 602590"/>
              <a:gd name="connsiteX8" fmla="*/ 4023360 w 4023360"/>
              <a:gd name="connsiteY8" fmla="*/ 602590 h 602590"/>
              <a:gd name="connsiteX0" fmla="*/ 0 w 4023360"/>
              <a:gd name="connsiteY0" fmla="*/ 408953 h 602590"/>
              <a:gd name="connsiteX1" fmla="*/ 699247 w 4023360"/>
              <a:gd name="connsiteY1" fmla="*/ 183042 h 602590"/>
              <a:gd name="connsiteX2" fmla="*/ 1161826 w 4023360"/>
              <a:gd name="connsiteY2" fmla="*/ 75466 h 602590"/>
              <a:gd name="connsiteX3" fmla="*/ 1731981 w 4023360"/>
              <a:gd name="connsiteY3" fmla="*/ 10920 h 602590"/>
              <a:gd name="connsiteX4" fmla="*/ 2312894 w 4023360"/>
              <a:gd name="connsiteY4" fmla="*/ 10920 h 602590"/>
              <a:gd name="connsiteX5" fmla="*/ 2969110 w 4023360"/>
              <a:gd name="connsiteY5" fmla="*/ 118496 h 602590"/>
              <a:gd name="connsiteX6" fmla="*/ 3722146 w 4023360"/>
              <a:gd name="connsiteY6" fmla="*/ 451983 h 602590"/>
              <a:gd name="connsiteX7" fmla="*/ 4023360 w 4023360"/>
              <a:gd name="connsiteY7" fmla="*/ 602590 h 602590"/>
              <a:gd name="connsiteX0" fmla="*/ 0 w 4023360"/>
              <a:gd name="connsiteY0" fmla="*/ 455099 h 648736"/>
              <a:gd name="connsiteX1" fmla="*/ 699247 w 4023360"/>
              <a:gd name="connsiteY1" fmla="*/ 229188 h 648736"/>
              <a:gd name="connsiteX2" fmla="*/ 1161826 w 4023360"/>
              <a:gd name="connsiteY2" fmla="*/ 121612 h 648736"/>
              <a:gd name="connsiteX3" fmla="*/ 1731981 w 4023360"/>
              <a:gd name="connsiteY3" fmla="*/ 57066 h 648736"/>
              <a:gd name="connsiteX4" fmla="*/ 2312894 w 4023360"/>
              <a:gd name="connsiteY4" fmla="*/ 3278 h 648736"/>
              <a:gd name="connsiteX5" fmla="*/ 2969110 w 4023360"/>
              <a:gd name="connsiteY5" fmla="*/ 164642 h 648736"/>
              <a:gd name="connsiteX6" fmla="*/ 3722146 w 4023360"/>
              <a:gd name="connsiteY6" fmla="*/ 498129 h 648736"/>
              <a:gd name="connsiteX7" fmla="*/ 4023360 w 4023360"/>
              <a:gd name="connsiteY7" fmla="*/ 648736 h 648736"/>
              <a:gd name="connsiteX0" fmla="*/ 0 w 4023360"/>
              <a:gd name="connsiteY0" fmla="*/ 457579 h 651216"/>
              <a:gd name="connsiteX1" fmla="*/ 699247 w 4023360"/>
              <a:gd name="connsiteY1" fmla="*/ 231668 h 651216"/>
              <a:gd name="connsiteX2" fmla="*/ 1161826 w 4023360"/>
              <a:gd name="connsiteY2" fmla="*/ 124092 h 651216"/>
              <a:gd name="connsiteX3" fmla="*/ 1667435 w 4023360"/>
              <a:gd name="connsiteY3" fmla="*/ 27273 h 651216"/>
              <a:gd name="connsiteX4" fmla="*/ 2312894 w 4023360"/>
              <a:gd name="connsiteY4" fmla="*/ 5758 h 651216"/>
              <a:gd name="connsiteX5" fmla="*/ 2969110 w 4023360"/>
              <a:gd name="connsiteY5" fmla="*/ 167122 h 651216"/>
              <a:gd name="connsiteX6" fmla="*/ 3722146 w 4023360"/>
              <a:gd name="connsiteY6" fmla="*/ 500609 h 651216"/>
              <a:gd name="connsiteX7" fmla="*/ 4023360 w 4023360"/>
              <a:gd name="connsiteY7" fmla="*/ 651216 h 651216"/>
              <a:gd name="connsiteX0" fmla="*/ 0 w 4023360"/>
              <a:gd name="connsiteY0" fmla="*/ 457579 h 651216"/>
              <a:gd name="connsiteX1" fmla="*/ 699247 w 4023360"/>
              <a:gd name="connsiteY1" fmla="*/ 231668 h 651216"/>
              <a:gd name="connsiteX2" fmla="*/ 1667435 w 4023360"/>
              <a:gd name="connsiteY2" fmla="*/ 27273 h 651216"/>
              <a:gd name="connsiteX3" fmla="*/ 2312894 w 4023360"/>
              <a:gd name="connsiteY3" fmla="*/ 5758 h 651216"/>
              <a:gd name="connsiteX4" fmla="*/ 2969110 w 4023360"/>
              <a:gd name="connsiteY4" fmla="*/ 167122 h 651216"/>
              <a:gd name="connsiteX5" fmla="*/ 3722146 w 4023360"/>
              <a:gd name="connsiteY5" fmla="*/ 500609 h 651216"/>
              <a:gd name="connsiteX6" fmla="*/ 4023360 w 4023360"/>
              <a:gd name="connsiteY6" fmla="*/ 651216 h 65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651216">
                <a:moveTo>
                  <a:pt x="0" y="457579"/>
                </a:moveTo>
                <a:lnTo>
                  <a:pt x="699247" y="231668"/>
                </a:lnTo>
                <a:lnTo>
                  <a:pt x="1667435" y="27273"/>
                </a:lnTo>
                <a:cubicBezTo>
                  <a:pt x="1859280" y="16515"/>
                  <a:pt x="2106706" y="-12171"/>
                  <a:pt x="2312894" y="5758"/>
                </a:cubicBezTo>
                <a:cubicBezTo>
                  <a:pt x="2531633" y="41617"/>
                  <a:pt x="2734235" y="84647"/>
                  <a:pt x="2969110" y="167122"/>
                </a:cubicBezTo>
                <a:cubicBezTo>
                  <a:pt x="3203985" y="249597"/>
                  <a:pt x="3546438" y="419927"/>
                  <a:pt x="3722146" y="500609"/>
                </a:cubicBezTo>
                <a:lnTo>
                  <a:pt x="4023360" y="651216"/>
                </a:lnTo>
              </a:path>
            </a:pathLst>
          </a:custGeom>
          <a:noFill/>
          <a:ln w="539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7" name="Straight Connector 96">
            <a:extLst>
              <a:ext uri="{FF2B5EF4-FFF2-40B4-BE49-F238E27FC236}">
                <a16:creationId xmlns:a16="http://schemas.microsoft.com/office/drawing/2014/main" id="{E37AB440-0776-3A41-A8B9-48D03ADF45F9}"/>
              </a:ext>
            </a:extLst>
          </p:cNvPr>
          <p:cNvCxnSpPr>
            <a:cxnSpLocks/>
          </p:cNvCxnSpPr>
          <p:nvPr/>
        </p:nvCxnSpPr>
        <p:spPr>
          <a:xfrm flipH="1">
            <a:off x="6117808" y="2707438"/>
            <a:ext cx="458160" cy="899276"/>
          </a:xfrm>
          <a:prstGeom prst="line">
            <a:avLst/>
          </a:prstGeom>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777A4695-38E2-8B45-8424-865F69ABD14F}"/>
              </a:ext>
            </a:extLst>
          </p:cNvPr>
          <p:cNvSpPr txBox="1"/>
          <p:nvPr/>
        </p:nvSpPr>
        <p:spPr>
          <a:xfrm>
            <a:off x="7083253" y="2305246"/>
            <a:ext cx="1646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343434"/>
                </a:solidFill>
                <a:effectLst/>
                <a:uLnTx/>
                <a:uFillTx/>
                <a:latin typeface="Arial" panose="020B0604020202020204" pitchFamily="34" charset="0"/>
                <a:ea typeface="MS PGothic" panose="020B0600070205080204" pitchFamily="34" charset="-128"/>
                <a:cs typeface="Meiryo" charset="-128"/>
              </a:rPr>
              <a:t>Meraki Dashboard</a:t>
            </a:r>
            <a:endParaRPr kumimoji="1" lang="en-US" sz="1400" b="0" i="0" u="none" strike="noStrike" kern="1200" cap="none" spc="0" normalizeH="0" baseline="0" noProof="0" dirty="0">
              <a:ln>
                <a:noFill/>
              </a:ln>
              <a:solidFill>
                <a:srgbClr val="343434"/>
              </a:solidFill>
              <a:effectLst/>
              <a:uLnTx/>
              <a:uFillTx/>
              <a:latin typeface="Arial" panose="020B0604020202020204" pitchFamily="34" charset="0"/>
              <a:ea typeface="MS PGothic" panose="020B0600070205080204" pitchFamily="34" charset="-128"/>
              <a:cs typeface="Meiryo" charset="-128"/>
            </a:endParaRPr>
          </a:p>
        </p:txBody>
      </p:sp>
      <p:sp>
        <p:nvSpPr>
          <p:cNvPr id="24" name="Right Arrow 23">
            <a:extLst>
              <a:ext uri="{FF2B5EF4-FFF2-40B4-BE49-F238E27FC236}">
                <a16:creationId xmlns:a16="http://schemas.microsoft.com/office/drawing/2014/main" id="{4F586842-B837-3545-9D4E-FDE422BAE61B}"/>
              </a:ext>
            </a:extLst>
          </p:cNvPr>
          <p:cNvSpPr/>
          <p:nvPr/>
        </p:nvSpPr>
        <p:spPr>
          <a:xfrm rot="19046755">
            <a:off x="3928700" y="3581635"/>
            <a:ext cx="1072224" cy="3495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ounded Rectangular Callout 27">
            <a:extLst>
              <a:ext uri="{FF2B5EF4-FFF2-40B4-BE49-F238E27FC236}">
                <a16:creationId xmlns:a16="http://schemas.microsoft.com/office/drawing/2014/main" id="{CB31CDDA-13BE-F447-B293-B400CBE07C41}"/>
              </a:ext>
            </a:extLst>
          </p:cNvPr>
          <p:cNvSpPr/>
          <p:nvPr/>
        </p:nvSpPr>
        <p:spPr>
          <a:xfrm>
            <a:off x="1478508" y="1335642"/>
            <a:ext cx="2447082" cy="1176525"/>
          </a:xfrm>
          <a:prstGeom prst="wedgeRoundRectCallout">
            <a:avLst>
              <a:gd name="adj1" fmla="val 72614"/>
              <a:gd name="adj2" fmla="val 1402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rPr>
              <a:t>クラウドアプリ・</a:t>
            </a:r>
            <a:r>
              <a:rPr kumimoji="1" lang="en-US" sz="1800" b="0" i="0" u="none" strike="noStrike" kern="1200" cap="none" spc="0" normalizeH="0" baseline="0" noProof="0" dirty="0">
                <a:ln>
                  <a:noFill/>
                </a:ln>
                <a:solidFill>
                  <a:srgbClr val="FFFFFF"/>
                </a:solidFill>
                <a:effectLst/>
                <a:uLnTx/>
                <a:uFillTx/>
                <a:latin typeface="Arial" panose="020B0604020202020204"/>
                <a:ea typeface="+mn-ea"/>
                <a:cs typeface="+mn-cs"/>
              </a:rPr>
              <a:t>Free</a:t>
            </a:r>
            <a:r>
              <a:rPr kumimoji="1" lang="ja-JP" alt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1"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Wifi</a:t>
            </a:r>
            <a:r>
              <a:rPr kumimoji="1" lang="ja-JP" altLang="en-US" sz="1800" b="0" i="0" u="none"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rPr>
              <a:t>インターネットアクセス</a:t>
            </a:r>
          </a:p>
        </p:txBody>
      </p:sp>
      <p:sp>
        <p:nvSpPr>
          <p:cNvPr id="110" name="Rounded Rectangular Callout 109">
            <a:extLst>
              <a:ext uri="{FF2B5EF4-FFF2-40B4-BE49-F238E27FC236}">
                <a16:creationId xmlns:a16="http://schemas.microsoft.com/office/drawing/2014/main" id="{710261E2-81FE-AC43-ACC3-BFF2E2ADF5D8}"/>
              </a:ext>
            </a:extLst>
          </p:cNvPr>
          <p:cNvSpPr/>
          <p:nvPr/>
        </p:nvSpPr>
        <p:spPr>
          <a:xfrm>
            <a:off x="2252478" y="5395977"/>
            <a:ext cx="2447082" cy="1176525"/>
          </a:xfrm>
          <a:prstGeom prst="wedgeRoundRectCallout">
            <a:avLst>
              <a:gd name="adj1" fmla="val 38260"/>
              <a:gd name="adj2" fmla="val -1681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Arial" panose="020B0604020202020204"/>
                <a:ea typeface="ＭＳ Ｐゴシック" panose="020B0600070205080204" pitchFamily="50" charset="-128"/>
                <a:cs typeface="+mn-cs"/>
              </a:rPr>
              <a:t>従業員向けインターネットアクセス</a:t>
            </a:r>
          </a:p>
        </p:txBody>
      </p:sp>
      <p:sp>
        <p:nvSpPr>
          <p:cNvPr id="67" name="Freeform 66">
            <a:extLst>
              <a:ext uri="{FF2B5EF4-FFF2-40B4-BE49-F238E27FC236}">
                <a16:creationId xmlns:a16="http://schemas.microsoft.com/office/drawing/2014/main" id="{33EA2DE0-6BA7-8C4D-A99D-6417AD7231F0}"/>
              </a:ext>
            </a:extLst>
          </p:cNvPr>
          <p:cNvSpPr/>
          <p:nvPr/>
        </p:nvSpPr>
        <p:spPr>
          <a:xfrm>
            <a:off x="3998402" y="4365523"/>
            <a:ext cx="4971522" cy="851199"/>
          </a:xfrm>
          <a:custGeom>
            <a:avLst/>
            <a:gdLst>
              <a:gd name="connsiteX0" fmla="*/ 0 w 4822722"/>
              <a:gd name="connsiteY0" fmla="*/ 796412 h 1578895"/>
              <a:gd name="connsiteX1" fmla="*/ 1607574 w 4822722"/>
              <a:gd name="connsiteY1" fmla="*/ 1548580 h 1578895"/>
              <a:gd name="connsiteX2" fmla="*/ 1858297 w 4822722"/>
              <a:gd name="connsiteY2" fmla="*/ 1578077 h 1578895"/>
              <a:gd name="connsiteX3" fmla="*/ 3613355 w 4822722"/>
              <a:gd name="connsiteY3" fmla="*/ 1238864 h 1578895"/>
              <a:gd name="connsiteX4" fmla="*/ 4203290 w 4822722"/>
              <a:gd name="connsiteY4" fmla="*/ 884903 h 1578895"/>
              <a:gd name="connsiteX5" fmla="*/ 4822722 w 4822722"/>
              <a:gd name="connsiteY5" fmla="*/ 707922 h 1578895"/>
              <a:gd name="connsiteX6" fmla="*/ 4660490 w 4822722"/>
              <a:gd name="connsiteY6" fmla="*/ 516193 h 1578895"/>
              <a:gd name="connsiteX7" fmla="*/ 3613355 w 4822722"/>
              <a:gd name="connsiteY7" fmla="*/ 309716 h 1578895"/>
              <a:gd name="connsiteX8" fmla="*/ 2625213 w 4822722"/>
              <a:gd name="connsiteY8" fmla="*/ 0 h 1578895"/>
              <a:gd name="connsiteX9" fmla="*/ 2625213 w 4822722"/>
              <a:gd name="connsiteY9" fmla="*/ 0 h 1578895"/>
              <a:gd name="connsiteX0" fmla="*/ 0 w 4822722"/>
              <a:gd name="connsiteY0" fmla="*/ 796412 h 1578077"/>
              <a:gd name="connsiteX1" fmla="*/ 1312606 w 4822722"/>
              <a:gd name="connsiteY1" fmla="*/ 1474838 h 1578077"/>
              <a:gd name="connsiteX2" fmla="*/ 1858297 w 4822722"/>
              <a:gd name="connsiteY2" fmla="*/ 1578077 h 1578077"/>
              <a:gd name="connsiteX3" fmla="*/ 3613355 w 4822722"/>
              <a:gd name="connsiteY3" fmla="*/ 1238864 h 1578077"/>
              <a:gd name="connsiteX4" fmla="*/ 4203290 w 4822722"/>
              <a:gd name="connsiteY4" fmla="*/ 884903 h 1578077"/>
              <a:gd name="connsiteX5" fmla="*/ 4822722 w 4822722"/>
              <a:gd name="connsiteY5" fmla="*/ 707922 h 1578077"/>
              <a:gd name="connsiteX6" fmla="*/ 4660490 w 4822722"/>
              <a:gd name="connsiteY6" fmla="*/ 516193 h 1578077"/>
              <a:gd name="connsiteX7" fmla="*/ 3613355 w 4822722"/>
              <a:gd name="connsiteY7" fmla="*/ 309716 h 1578077"/>
              <a:gd name="connsiteX8" fmla="*/ 2625213 w 4822722"/>
              <a:gd name="connsiteY8" fmla="*/ 0 h 1578077"/>
              <a:gd name="connsiteX9" fmla="*/ 2625213 w 4822722"/>
              <a:gd name="connsiteY9" fmla="*/ 0 h 1578077"/>
              <a:gd name="connsiteX0" fmla="*/ 0 w 4822722"/>
              <a:gd name="connsiteY0" fmla="*/ 796412 h 1630546"/>
              <a:gd name="connsiteX1" fmla="*/ 1312606 w 4822722"/>
              <a:gd name="connsiteY1" fmla="*/ 1474838 h 1630546"/>
              <a:gd name="connsiteX2" fmla="*/ 1858297 w 4822722"/>
              <a:gd name="connsiteY2" fmla="*/ 1578077 h 1630546"/>
              <a:gd name="connsiteX3" fmla="*/ 3613355 w 4822722"/>
              <a:gd name="connsiteY3" fmla="*/ 1238864 h 1630546"/>
              <a:gd name="connsiteX4" fmla="*/ 4203290 w 4822722"/>
              <a:gd name="connsiteY4" fmla="*/ 884903 h 1630546"/>
              <a:gd name="connsiteX5" fmla="*/ 4822722 w 4822722"/>
              <a:gd name="connsiteY5" fmla="*/ 707922 h 1630546"/>
              <a:gd name="connsiteX6" fmla="*/ 4660490 w 4822722"/>
              <a:gd name="connsiteY6" fmla="*/ 516193 h 1630546"/>
              <a:gd name="connsiteX7" fmla="*/ 3613355 w 4822722"/>
              <a:gd name="connsiteY7" fmla="*/ 309716 h 1630546"/>
              <a:gd name="connsiteX8" fmla="*/ 2625213 w 4822722"/>
              <a:gd name="connsiteY8" fmla="*/ 0 h 1630546"/>
              <a:gd name="connsiteX9" fmla="*/ 2625213 w 4822722"/>
              <a:gd name="connsiteY9" fmla="*/ 0 h 1630546"/>
              <a:gd name="connsiteX0" fmla="*/ 0 w 4822722"/>
              <a:gd name="connsiteY0" fmla="*/ 796412 h 1573526"/>
              <a:gd name="connsiteX1" fmla="*/ 1312606 w 4822722"/>
              <a:gd name="connsiteY1" fmla="*/ 1474838 h 1573526"/>
              <a:gd name="connsiteX2" fmla="*/ 2536723 w 4822722"/>
              <a:gd name="connsiteY2" fmla="*/ 1489587 h 1573526"/>
              <a:gd name="connsiteX3" fmla="*/ 3613355 w 4822722"/>
              <a:gd name="connsiteY3" fmla="*/ 1238864 h 1573526"/>
              <a:gd name="connsiteX4" fmla="*/ 4203290 w 4822722"/>
              <a:gd name="connsiteY4" fmla="*/ 884903 h 1573526"/>
              <a:gd name="connsiteX5" fmla="*/ 4822722 w 4822722"/>
              <a:gd name="connsiteY5" fmla="*/ 707922 h 1573526"/>
              <a:gd name="connsiteX6" fmla="*/ 4660490 w 4822722"/>
              <a:gd name="connsiteY6" fmla="*/ 516193 h 1573526"/>
              <a:gd name="connsiteX7" fmla="*/ 3613355 w 4822722"/>
              <a:gd name="connsiteY7" fmla="*/ 309716 h 1573526"/>
              <a:gd name="connsiteX8" fmla="*/ 2625213 w 4822722"/>
              <a:gd name="connsiteY8" fmla="*/ 0 h 1573526"/>
              <a:gd name="connsiteX9" fmla="*/ 2625213 w 4822722"/>
              <a:gd name="connsiteY9" fmla="*/ 0 h 1573526"/>
              <a:gd name="connsiteX0" fmla="*/ 0 w 4822722"/>
              <a:gd name="connsiteY0" fmla="*/ 796412 h 1502774"/>
              <a:gd name="connsiteX1" fmla="*/ 1091380 w 4822722"/>
              <a:gd name="connsiteY1" fmla="*/ 1386348 h 1502774"/>
              <a:gd name="connsiteX2" fmla="*/ 2536723 w 4822722"/>
              <a:gd name="connsiteY2" fmla="*/ 1489587 h 1502774"/>
              <a:gd name="connsiteX3" fmla="*/ 3613355 w 4822722"/>
              <a:gd name="connsiteY3" fmla="*/ 1238864 h 1502774"/>
              <a:gd name="connsiteX4" fmla="*/ 4203290 w 4822722"/>
              <a:gd name="connsiteY4" fmla="*/ 884903 h 1502774"/>
              <a:gd name="connsiteX5" fmla="*/ 4822722 w 4822722"/>
              <a:gd name="connsiteY5" fmla="*/ 707922 h 1502774"/>
              <a:gd name="connsiteX6" fmla="*/ 4660490 w 4822722"/>
              <a:gd name="connsiteY6" fmla="*/ 516193 h 1502774"/>
              <a:gd name="connsiteX7" fmla="*/ 3613355 w 4822722"/>
              <a:gd name="connsiteY7" fmla="*/ 309716 h 1502774"/>
              <a:gd name="connsiteX8" fmla="*/ 2625213 w 4822722"/>
              <a:gd name="connsiteY8" fmla="*/ 0 h 1502774"/>
              <a:gd name="connsiteX9" fmla="*/ 2625213 w 4822722"/>
              <a:gd name="connsiteY9" fmla="*/ 0 h 1502774"/>
              <a:gd name="connsiteX0" fmla="*/ 0 w 4859459"/>
              <a:gd name="connsiteY0" fmla="*/ 796412 h 1502774"/>
              <a:gd name="connsiteX1" fmla="*/ 1091380 w 4859459"/>
              <a:gd name="connsiteY1" fmla="*/ 1386348 h 1502774"/>
              <a:gd name="connsiteX2" fmla="*/ 2536723 w 4859459"/>
              <a:gd name="connsiteY2" fmla="*/ 1489587 h 1502774"/>
              <a:gd name="connsiteX3" fmla="*/ 3613355 w 4859459"/>
              <a:gd name="connsiteY3" fmla="*/ 1238864 h 1502774"/>
              <a:gd name="connsiteX4" fmla="*/ 4203290 w 4859459"/>
              <a:gd name="connsiteY4" fmla="*/ 884903 h 1502774"/>
              <a:gd name="connsiteX5" fmla="*/ 4822722 w 4859459"/>
              <a:gd name="connsiteY5" fmla="*/ 707922 h 1502774"/>
              <a:gd name="connsiteX6" fmla="*/ 4660490 w 4859459"/>
              <a:gd name="connsiteY6" fmla="*/ 516193 h 1502774"/>
              <a:gd name="connsiteX7" fmla="*/ 3613355 w 4859459"/>
              <a:gd name="connsiteY7" fmla="*/ 309716 h 1502774"/>
              <a:gd name="connsiteX8" fmla="*/ 2625213 w 4859459"/>
              <a:gd name="connsiteY8" fmla="*/ 0 h 1502774"/>
              <a:gd name="connsiteX9" fmla="*/ 2625213 w 4859459"/>
              <a:gd name="connsiteY9" fmla="*/ 0 h 1502774"/>
              <a:gd name="connsiteX0" fmla="*/ 0 w 4780823"/>
              <a:gd name="connsiteY0" fmla="*/ 796412 h 1502774"/>
              <a:gd name="connsiteX1" fmla="*/ 1091380 w 4780823"/>
              <a:gd name="connsiteY1" fmla="*/ 1386348 h 1502774"/>
              <a:gd name="connsiteX2" fmla="*/ 2536723 w 4780823"/>
              <a:gd name="connsiteY2" fmla="*/ 1489587 h 1502774"/>
              <a:gd name="connsiteX3" fmla="*/ 3613355 w 4780823"/>
              <a:gd name="connsiteY3" fmla="*/ 1238864 h 1502774"/>
              <a:gd name="connsiteX4" fmla="*/ 4203290 w 4780823"/>
              <a:gd name="connsiteY4" fmla="*/ 884903 h 1502774"/>
              <a:gd name="connsiteX5" fmla="*/ 4689986 w 4780823"/>
              <a:gd name="connsiteY5" fmla="*/ 781664 h 1502774"/>
              <a:gd name="connsiteX6" fmla="*/ 4660490 w 4780823"/>
              <a:gd name="connsiteY6" fmla="*/ 516193 h 1502774"/>
              <a:gd name="connsiteX7" fmla="*/ 3613355 w 4780823"/>
              <a:gd name="connsiteY7" fmla="*/ 309716 h 1502774"/>
              <a:gd name="connsiteX8" fmla="*/ 2625213 w 4780823"/>
              <a:gd name="connsiteY8" fmla="*/ 0 h 1502774"/>
              <a:gd name="connsiteX9" fmla="*/ 2625213 w 4780823"/>
              <a:gd name="connsiteY9" fmla="*/ 0 h 1502774"/>
              <a:gd name="connsiteX0" fmla="*/ 0 w 4779217"/>
              <a:gd name="connsiteY0" fmla="*/ 796412 h 1502774"/>
              <a:gd name="connsiteX1" fmla="*/ 1091380 w 4779217"/>
              <a:gd name="connsiteY1" fmla="*/ 1386348 h 1502774"/>
              <a:gd name="connsiteX2" fmla="*/ 2536723 w 4779217"/>
              <a:gd name="connsiteY2" fmla="*/ 1489587 h 1502774"/>
              <a:gd name="connsiteX3" fmla="*/ 3613355 w 4779217"/>
              <a:gd name="connsiteY3" fmla="*/ 1238864 h 1502774"/>
              <a:gd name="connsiteX4" fmla="*/ 4232787 w 4779217"/>
              <a:gd name="connsiteY4" fmla="*/ 973393 h 1502774"/>
              <a:gd name="connsiteX5" fmla="*/ 4689986 w 4779217"/>
              <a:gd name="connsiteY5" fmla="*/ 781664 h 1502774"/>
              <a:gd name="connsiteX6" fmla="*/ 4660490 w 4779217"/>
              <a:gd name="connsiteY6" fmla="*/ 516193 h 1502774"/>
              <a:gd name="connsiteX7" fmla="*/ 3613355 w 4779217"/>
              <a:gd name="connsiteY7" fmla="*/ 309716 h 1502774"/>
              <a:gd name="connsiteX8" fmla="*/ 2625213 w 4779217"/>
              <a:gd name="connsiteY8" fmla="*/ 0 h 1502774"/>
              <a:gd name="connsiteX9" fmla="*/ 2625213 w 4779217"/>
              <a:gd name="connsiteY9" fmla="*/ 0 h 1502774"/>
              <a:gd name="connsiteX0" fmla="*/ 0 w 4779217"/>
              <a:gd name="connsiteY0" fmla="*/ 796412 h 1502774"/>
              <a:gd name="connsiteX1" fmla="*/ 1091380 w 4779217"/>
              <a:gd name="connsiteY1" fmla="*/ 1386348 h 1502774"/>
              <a:gd name="connsiteX2" fmla="*/ 2536723 w 4779217"/>
              <a:gd name="connsiteY2" fmla="*/ 1489587 h 1502774"/>
              <a:gd name="connsiteX3" fmla="*/ 3613355 w 4779217"/>
              <a:gd name="connsiteY3" fmla="*/ 1238864 h 1502774"/>
              <a:gd name="connsiteX4" fmla="*/ 4232787 w 4779217"/>
              <a:gd name="connsiteY4" fmla="*/ 973393 h 1502774"/>
              <a:gd name="connsiteX5" fmla="*/ 4689986 w 4779217"/>
              <a:gd name="connsiteY5" fmla="*/ 781664 h 1502774"/>
              <a:gd name="connsiteX6" fmla="*/ 4660490 w 4779217"/>
              <a:gd name="connsiteY6" fmla="*/ 516193 h 1502774"/>
              <a:gd name="connsiteX7" fmla="*/ 3613355 w 4779217"/>
              <a:gd name="connsiteY7" fmla="*/ 309716 h 1502774"/>
              <a:gd name="connsiteX8" fmla="*/ 2625213 w 4779217"/>
              <a:gd name="connsiteY8" fmla="*/ 0 h 1502774"/>
              <a:gd name="connsiteX9" fmla="*/ 2625213 w 4779217"/>
              <a:gd name="connsiteY9" fmla="*/ 0 h 1502774"/>
              <a:gd name="connsiteX0" fmla="*/ 0 w 4779217"/>
              <a:gd name="connsiteY0" fmla="*/ 1312606 h 2018968"/>
              <a:gd name="connsiteX1" fmla="*/ 1091380 w 4779217"/>
              <a:gd name="connsiteY1" fmla="*/ 1902542 h 2018968"/>
              <a:gd name="connsiteX2" fmla="*/ 2536723 w 4779217"/>
              <a:gd name="connsiteY2" fmla="*/ 2005781 h 2018968"/>
              <a:gd name="connsiteX3" fmla="*/ 3613355 w 4779217"/>
              <a:gd name="connsiteY3" fmla="*/ 1755058 h 2018968"/>
              <a:gd name="connsiteX4" fmla="*/ 4232787 w 4779217"/>
              <a:gd name="connsiteY4" fmla="*/ 1489587 h 2018968"/>
              <a:gd name="connsiteX5" fmla="*/ 4689986 w 4779217"/>
              <a:gd name="connsiteY5" fmla="*/ 1297858 h 2018968"/>
              <a:gd name="connsiteX6" fmla="*/ 4660490 w 4779217"/>
              <a:gd name="connsiteY6" fmla="*/ 1032387 h 2018968"/>
              <a:gd name="connsiteX7" fmla="*/ 3613355 w 4779217"/>
              <a:gd name="connsiteY7" fmla="*/ 825910 h 2018968"/>
              <a:gd name="connsiteX8" fmla="*/ 2625213 w 4779217"/>
              <a:gd name="connsiteY8" fmla="*/ 516194 h 2018968"/>
              <a:gd name="connsiteX9" fmla="*/ 2418735 w 4779217"/>
              <a:gd name="connsiteY9" fmla="*/ 0 h 2018968"/>
              <a:gd name="connsiteX0" fmla="*/ 0 w 4779217"/>
              <a:gd name="connsiteY0" fmla="*/ 840658 h 1547020"/>
              <a:gd name="connsiteX1" fmla="*/ 1091380 w 4779217"/>
              <a:gd name="connsiteY1" fmla="*/ 1430594 h 1547020"/>
              <a:gd name="connsiteX2" fmla="*/ 2536723 w 4779217"/>
              <a:gd name="connsiteY2" fmla="*/ 1533833 h 1547020"/>
              <a:gd name="connsiteX3" fmla="*/ 3613355 w 4779217"/>
              <a:gd name="connsiteY3" fmla="*/ 1283110 h 1547020"/>
              <a:gd name="connsiteX4" fmla="*/ 4232787 w 4779217"/>
              <a:gd name="connsiteY4" fmla="*/ 1017639 h 1547020"/>
              <a:gd name="connsiteX5" fmla="*/ 4689986 w 4779217"/>
              <a:gd name="connsiteY5" fmla="*/ 825910 h 1547020"/>
              <a:gd name="connsiteX6" fmla="*/ 4660490 w 4779217"/>
              <a:gd name="connsiteY6" fmla="*/ 560439 h 1547020"/>
              <a:gd name="connsiteX7" fmla="*/ 3613355 w 4779217"/>
              <a:gd name="connsiteY7" fmla="*/ 353962 h 1547020"/>
              <a:gd name="connsiteX8" fmla="*/ 2625213 w 4779217"/>
              <a:gd name="connsiteY8" fmla="*/ 44246 h 1547020"/>
              <a:gd name="connsiteX9" fmla="*/ 2359741 w 4779217"/>
              <a:gd name="connsiteY9" fmla="*/ 0 h 1547020"/>
              <a:gd name="connsiteX0" fmla="*/ 0 w 4779217"/>
              <a:gd name="connsiteY0" fmla="*/ 796412 h 1502774"/>
              <a:gd name="connsiteX1" fmla="*/ 1091380 w 4779217"/>
              <a:gd name="connsiteY1" fmla="*/ 1386348 h 1502774"/>
              <a:gd name="connsiteX2" fmla="*/ 2536723 w 4779217"/>
              <a:gd name="connsiteY2" fmla="*/ 1489587 h 1502774"/>
              <a:gd name="connsiteX3" fmla="*/ 3613355 w 4779217"/>
              <a:gd name="connsiteY3" fmla="*/ 1238864 h 1502774"/>
              <a:gd name="connsiteX4" fmla="*/ 4232787 w 4779217"/>
              <a:gd name="connsiteY4" fmla="*/ 973393 h 1502774"/>
              <a:gd name="connsiteX5" fmla="*/ 4689986 w 4779217"/>
              <a:gd name="connsiteY5" fmla="*/ 781664 h 1502774"/>
              <a:gd name="connsiteX6" fmla="*/ 4660490 w 4779217"/>
              <a:gd name="connsiteY6" fmla="*/ 516193 h 1502774"/>
              <a:gd name="connsiteX7" fmla="*/ 3613355 w 4779217"/>
              <a:gd name="connsiteY7" fmla="*/ 309716 h 1502774"/>
              <a:gd name="connsiteX8" fmla="*/ 2625213 w 4779217"/>
              <a:gd name="connsiteY8" fmla="*/ 0 h 1502774"/>
              <a:gd name="connsiteX0" fmla="*/ 0 w 4779217"/>
              <a:gd name="connsiteY0" fmla="*/ 796412 h 1500127"/>
              <a:gd name="connsiteX1" fmla="*/ 1091380 w 4779217"/>
              <a:gd name="connsiteY1" fmla="*/ 1386348 h 1500127"/>
              <a:gd name="connsiteX2" fmla="*/ 2536723 w 4779217"/>
              <a:gd name="connsiteY2" fmla="*/ 1489587 h 1500127"/>
              <a:gd name="connsiteX3" fmla="*/ 3613355 w 4779217"/>
              <a:gd name="connsiteY3" fmla="*/ 1238864 h 1500127"/>
              <a:gd name="connsiteX4" fmla="*/ 4232787 w 4779217"/>
              <a:gd name="connsiteY4" fmla="*/ 973393 h 1500127"/>
              <a:gd name="connsiteX5" fmla="*/ 4689986 w 4779217"/>
              <a:gd name="connsiteY5" fmla="*/ 781664 h 1500127"/>
              <a:gd name="connsiteX6" fmla="*/ 4660490 w 4779217"/>
              <a:gd name="connsiteY6" fmla="*/ 516193 h 1500127"/>
              <a:gd name="connsiteX7" fmla="*/ 3613355 w 4779217"/>
              <a:gd name="connsiteY7" fmla="*/ 309716 h 1500127"/>
              <a:gd name="connsiteX8" fmla="*/ 2625213 w 4779217"/>
              <a:gd name="connsiteY8" fmla="*/ 0 h 1500127"/>
              <a:gd name="connsiteX0" fmla="*/ 0 w 4779217"/>
              <a:gd name="connsiteY0" fmla="*/ 796412 h 1500127"/>
              <a:gd name="connsiteX1" fmla="*/ 1091380 w 4779217"/>
              <a:gd name="connsiteY1" fmla="*/ 1386348 h 1500127"/>
              <a:gd name="connsiteX2" fmla="*/ 2536723 w 4779217"/>
              <a:gd name="connsiteY2" fmla="*/ 1489587 h 1500127"/>
              <a:gd name="connsiteX3" fmla="*/ 3613355 w 4779217"/>
              <a:gd name="connsiteY3" fmla="*/ 1238864 h 1500127"/>
              <a:gd name="connsiteX4" fmla="*/ 4689986 w 4779217"/>
              <a:gd name="connsiteY4" fmla="*/ 781664 h 1500127"/>
              <a:gd name="connsiteX5" fmla="*/ 4660490 w 4779217"/>
              <a:gd name="connsiteY5" fmla="*/ 516193 h 1500127"/>
              <a:gd name="connsiteX6" fmla="*/ 3613355 w 4779217"/>
              <a:gd name="connsiteY6" fmla="*/ 309716 h 1500127"/>
              <a:gd name="connsiteX7" fmla="*/ 2625213 w 4779217"/>
              <a:gd name="connsiteY7" fmla="*/ 0 h 1500127"/>
              <a:gd name="connsiteX0" fmla="*/ 0 w 4747060"/>
              <a:gd name="connsiteY0" fmla="*/ 796412 h 1500127"/>
              <a:gd name="connsiteX1" fmla="*/ 1091380 w 4747060"/>
              <a:gd name="connsiteY1" fmla="*/ 1386348 h 1500127"/>
              <a:gd name="connsiteX2" fmla="*/ 2536723 w 4747060"/>
              <a:gd name="connsiteY2" fmla="*/ 1489587 h 1500127"/>
              <a:gd name="connsiteX3" fmla="*/ 3613355 w 4747060"/>
              <a:gd name="connsiteY3" fmla="*/ 1238864 h 1500127"/>
              <a:gd name="connsiteX4" fmla="*/ 4586748 w 4747060"/>
              <a:gd name="connsiteY4" fmla="*/ 914400 h 1500127"/>
              <a:gd name="connsiteX5" fmla="*/ 4660490 w 4747060"/>
              <a:gd name="connsiteY5" fmla="*/ 516193 h 1500127"/>
              <a:gd name="connsiteX6" fmla="*/ 3613355 w 4747060"/>
              <a:gd name="connsiteY6" fmla="*/ 309716 h 1500127"/>
              <a:gd name="connsiteX7" fmla="*/ 2625213 w 4747060"/>
              <a:gd name="connsiteY7" fmla="*/ 0 h 1500127"/>
              <a:gd name="connsiteX0" fmla="*/ 0 w 4887146"/>
              <a:gd name="connsiteY0" fmla="*/ 796412 h 1500127"/>
              <a:gd name="connsiteX1" fmla="*/ 1091380 w 4887146"/>
              <a:gd name="connsiteY1" fmla="*/ 1386348 h 1500127"/>
              <a:gd name="connsiteX2" fmla="*/ 2536723 w 4887146"/>
              <a:gd name="connsiteY2" fmla="*/ 1489587 h 1500127"/>
              <a:gd name="connsiteX3" fmla="*/ 3613355 w 4887146"/>
              <a:gd name="connsiteY3" fmla="*/ 1238864 h 1500127"/>
              <a:gd name="connsiteX4" fmla="*/ 4586748 w 4887146"/>
              <a:gd name="connsiteY4" fmla="*/ 914400 h 1500127"/>
              <a:gd name="connsiteX5" fmla="*/ 4807974 w 4887146"/>
              <a:gd name="connsiteY5" fmla="*/ 412955 h 1500127"/>
              <a:gd name="connsiteX6" fmla="*/ 3613355 w 4887146"/>
              <a:gd name="connsiteY6" fmla="*/ 309716 h 1500127"/>
              <a:gd name="connsiteX7" fmla="*/ 2625213 w 4887146"/>
              <a:gd name="connsiteY7" fmla="*/ 0 h 1500127"/>
              <a:gd name="connsiteX0" fmla="*/ 0 w 4958223"/>
              <a:gd name="connsiteY0" fmla="*/ 796412 h 1500127"/>
              <a:gd name="connsiteX1" fmla="*/ 1091380 w 4958223"/>
              <a:gd name="connsiteY1" fmla="*/ 1386348 h 1500127"/>
              <a:gd name="connsiteX2" fmla="*/ 2536723 w 4958223"/>
              <a:gd name="connsiteY2" fmla="*/ 1489587 h 1500127"/>
              <a:gd name="connsiteX3" fmla="*/ 3613355 w 4958223"/>
              <a:gd name="connsiteY3" fmla="*/ 1238864 h 1500127"/>
              <a:gd name="connsiteX4" fmla="*/ 4807973 w 4958223"/>
              <a:gd name="connsiteY4" fmla="*/ 943896 h 1500127"/>
              <a:gd name="connsiteX5" fmla="*/ 4807974 w 4958223"/>
              <a:gd name="connsiteY5" fmla="*/ 412955 h 1500127"/>
              <a:gd name="connsiteX6" fmla="*/ 3613355 w 4958223"/>
              <a:gd name="connsiteY6" fmla="*/ 309716 h 1500127"/>
              <a:gd name="connsiteX7" fmla="*/ 2625213 w 4958223"/>
              <a:gd name="connsiteY7" fmla="*/ 0 h 1500127"/>
              <a:gd name="connsiteX0" fmla="*/ 0 w 4958223"/>
              <a:gd name="connsiteY0" fmla="*/ 796412 h 1500127"/>
              <a:gd name="connsiteX1" fmla="*/ 1091380 w 4958223"/>
              <a:gd name="connsiteY1" fmla="*/ 1386348 h 1500127"/>
              <a:gd name="connsiteX2" fmla="*/ 2536723 w 4958223"/>
              <a:gd name="connsiteY2" fmla="*/ 1489587 h 1500127"/>
              <a:gd name="connsiteX3" fmla="*/ 3613355 w 4958223"/>
              <a:gd name="connsiteY3" fmla="*/ 1238864 h 1500127"/>
              <a:gd name="connsiteX4" fmla="*/ 4807973 w 4958223"/>
              <a:gd name="connsiteY4" fmla="*/ 943896 h 1500127"/>
              <a:gd name="connsiteX5" fmla="*/ 4807974 w 4958223"/>
              <a:gd name="connsiteY5" fmla="*/ 412955 h 1500127"/>
              <a:gd name="connsiteX6" fmla="*/ 3642852 w 4958223"/>
              <a:gd name="connsiteY6" fmla="*/ 221226 h 1500127"/>
              <a:gd name="connsiteX7" fmla="*/ 2625213 w 4958223"/>
              <a:gd name="connsiteY7" fmla="*/ 0 h 1500127"/>
              <a:gd name="connsiteX0" fmla="*/ 0 w 4958223"/>
              <a:gd name="connsiteY0" fmla="*/ 663676 h 1367391"/>
              <a:gd name="connsiteX1" fmla="*/ 1091380 w 4958223"/>
              <a:gd name="connsiteY1" fmla="*/ 1253612 h 1367391"/>
              <a:gd name="connsiteX2" fmla="*/ 2536723 w 4958223"/>
              <a:gd name="connsiteY2" fmla="*/ 1356851 h 1367391"/>
              <a:gd name="connsiteX3" fmla="*/ 3613355 w 4958223"/>
              <a:gd name="connsiteY3" fmla="*/ 1106128 h 1367391"/>
              <a:gd name="connsiteX4" fmla="*/ 4807973 w 4958223"/>
              <a:gd name="connsiteY4" fmla="*/ 811160 h 1367391"/>
              <a:gd name="connsiteX5" fmla="*/ 4807974 w 4958223"/>
              <a:gd name="connsiteY5" fmla="*/ 280219 h 1367391"/>
              <a:gd name="connsiteX6" fmla="*/ 3642852 w 4958223"/>
              <a:gd name="connsiteY6" fmla="*/ 88490 h 1367391"/>
              <a:gd name="connsiteX7" fmla="*/ 2610465 w 4958223"/>
              <a:gd name="connsiteY7" fmla="*/ 0 h 1367391"/>
              <a:gd name="connsiteX0" fmla="*/ 0 w 4966720"/>
              <a:gd name="connsiteY0" fmla="*/ 663676 h 1367391"/>
              <a:gd name="connsiteX1" fmla="*/ 1091380 w 4966720"/>
              <a:gd name="connsiteY1" fmla="*/ 1253612 h 1367391"/>
              <a:gd name="connsiteX2" fmla="*/ 2536723 w 4966720"/>
              <a:gd name="connsiteY2" fmla="*/ 1356851 h 1367391"/>
              <a:gd name="connsiteX3" fmla="*/ 3613355 w 4966720"/>
              <a:gd name="connsiteY3" fmla="*/ 1106128 h 1367391"/>
              <a:gd name="connsiteX4" fmla="*/ 4807973 w 4966720"/>
              <a:gd name="connsiteY4" fmla="*/ 811160 h 1367391"/>
              <a:gd name="connsiteX5" fmla="*/ 4822722 w 4966720"/>
              <a:gd name="connsiteY5" fmla="*/ 176980 h 1367391"/>
              <a:gd name="connsiteX6" fmla="*/ 3642852 w 4966720"/>
              <a:gd name="connsiteY6" fmla="*/ 88490 h 1367391"/>
              <a:gd name="connsiteX7" fmla="*/ 2610465 w 4966720"/>
              <a:gd name="connsiteY7" fmla="*/ 0 h 1367391"/>
              <a:gd name="connsiteX0" fmla="*/ 0 w 4966720"/>
              <a:gd name="connsiteY0" fmla="*/ 663676 h 1367391"/>
              <a:gd name="connsiteX1" fmla="*/ 1091380 w 4966720"/>
              <a:gd name="connsiteY1" fmla="*/ 1253612 h 1367391"/>
              <a:gd name="connsiteX2" fmla="*/ 2536723 w 4966720"/>
              <a:gd name="connsiteY2" fmla="*/ 1356851 h 1367391"/>
              <a:gd name="connsiteX3" fmla="*/ 3613355 w 4966720"/>
              <a:gd name="connsiteY3" fmla="*/ 1106128 h 1367391"/>
              <a:gd name="connsiteX4" fmla="*/ 4807973 w 4966720"/>
              <a:gd name="connsiteY4" fmla="*/ 811160 h 1367391"/>
              <a:gd name="connsiteX5" fmla="*/ 4822722 w 4966720"/>
              <a:gd name="connsiteY5" fmla="*/ 250722 h 1367391"/>
              <a:gd name="connsiteX6" fmla="*/ 3642852 w 4966720"/>
              <a:gd name="connsiteY6" fmla="*/ 88490 h 1367391"/>
              <a:gd name="connsiteX7" fmla="*/ 2610465 w 4966720"/>
              <a:gd name="connsiteY7" fmla="*/ 0 h 1367391"/>
              <a:gd name="connsiteX0" fmla="*/ 0 w 5047798"/>
              <a:gd name="connsiteY0" fmla="*/ 663676 h 1367391"/>
              <a:gd name="connsiteX1" fmla="*/ 1091380 w 5047798"/>
              <a:gd name="connsiteY1" fmla="*/ 1253612 h 1367391"/>
              <a:gd name="connsiteX2" fmla="*/ 2536723 w 5047798"/>
              <a:gd name="connsiteY2" fmla="*/ 1356851 h 1367391"/>
              <a:gd name="connsiteX3" fmla="*/ 3613355 w 5047798"/>
              <a:gd name="connsiteY3" fmla="*/ 1106128 h 1367391"/>
              <a:gd name="connsiteX4" fmla="*/ 4807973 w 5047798"/>
              <a:gd name="connsiteY4" fmla="*/ 811160 h 1367391"/>
              <a:gd name="connsiteX5" fmla="*/ 4822722 w 5047798"/>
              <a:gd name="connsiteY5" fmla="*/ 250722 h 1367391"/>
              <a:gd name="connsiteX6" fmla="*/ 3642852 w 5047798"/>
              <a:gd name="connsiteY6" fmla="*/ 88490 h 1367391"/>
              <a:gd name="connsiteX7" fmla="*/ 2610465 w 5047798"/>
              <a:gd name="connsiteY7" fmla="*/ 0 h 1367391"/>
              <a:gd name="connsiteX0" fmla="*/ 0 w 4949847"/>
              <a:gd name="connsiteY0" fmla="*/ 663676 h 1367391"/>
              <a:gd name="connsiteX1" fmla="*/ 1091380 w 4949847"/>
              <a:gd name="connsiteY1" fmla="*/ 1253612 h 1367391"/>
              <a:gd name="connsiteX2" fmla="*/ 2536723 w 4949847"/>
              <a:gd name="connsiteY2" fmla="*/ 1356851 h 1367391"/>
              <a:gd name="connsiteX3" fmla="*/ 3613355 w 4949847"/>
              <a:gd name="connsiteY3" fmla="*/ 1106128 h 1367391"/>
              <a:gd name="connsiteX4" fmla="*/ 4807973 w 4949847"/>
              <a:gd name="connsiteY4" fmla="*/ 811160 h 1367391"/>
              <a:gd name="connsiteX5" fmla="*/ 4660490 w 4949847"/>
              <a:gd name="connsiteY5" fmla="*/ 162232 h 1367391"/>
              <a:gd name="connsiteX6" fmla="*/ 3642852 w 4949847"/>
              <a:gd name="connsiteY6" fmla="*/ 88490 h 1367391"/>
              <a:gd name="connsiteX7" fmla="*/ 2610465 w 4949847"/>
              <a:gd name="connsiteY7" fmla="*/ 0 h 1367391"/>
              <a:gd name="connsiteX0" fmla="*/ 0 w 4807995"/>
              <a:gd name="connsiteY0" fmla="*/ 663676 h 1367391"/>
              <a:gd name="connsiteX1" fmla="*/ 1091380 w 4807995"/>
              <a:gd name="connsiteY1" fmla="*/ 1253612 h 1367391"/>
              <a:gd name="connsiteX2" fmla="*/ 2536723 w 4807995"/>
              <a:gd name="connsiteY2" fmla="*/ 1356851 h 1367391"/>
              <a:gd name="connsiteX3" fmla="*/ 3613355 w 4807995"/>
              <a:gd name="connsiteY3" fmla="*/ 1106128 h 1367391"/>
              <a:gd name="connsiteX4" fmla="*/ 4807973 w 4807995"/>
              <a:gd name="connsiteY4" fmla="*/ 811160 h 1367391"/>
              <a:gd name="connsiteX5" fmla="*/ 3642852 w 4807995"/>
              <a:gd name="connsiteY5" fmla="*/ 88490 h 1367391"/>
              <a:gd name="connsiteX6" fmla="*/ 2610465 w 4807995"/>
              <a:gd name="connsiteY6" fmla="*/ 0 h 1367391"/>
              <a:gd name="connsiteX0" fmla="*/ 0 w 4826070"/>
              <a:gd name="connsiteY0" fmla="*/ 663676 h 1367391"/>
              <a:gd name="connsiteX1" fmla="*/ 1091380 w 4826070"/>
              <a:gd name="connsiteY1" fmla="*/ 1253612 h 1367391"/>
              <a:gd name="connsiteX2" fmla="*/ 2536723 w 4826070"/>
              <a:gd name="connsiteY2" fmla="*/ 1356851 h 1367391"/>
              <a:gd name="connsiteX3" fmla="*/ 3613355 w 4826070"/>
              <a:gd name="connsiteY3" fmla="*/ 1106128 h 1367391"/>
              <a:gd name="connsiteX4" fmla="*/ 4807973 w 4826070"/>
              <a:gd name="connsiteY4" fmla="*/ 811160 h 1367391"/>
              <a:gd name="connsiteX5" fmla="*/ 2610465 w 4826070"/>
              <a:gd name="connsiteY5" fmla="*/ 0 h 1367391"/>
              <a:gd name="connsiteX0" fmla="*/ 0 w 4826070"/>
              <a:gd name="connsiteY0" fmla="*/ 0 h 703715"/>
              <a:gd name="connsiteX1" fmla="*/ 1091380 w 4826070"/>
              <a:gd name="connsiteY1" fmla="*/ 589936 h 703715"/>
              <a:gd name="connsiteX2" fmla="*/ 2536723 w 4826070"/>
              <a:gd name="connsiteY2" fmla="*/ 693175 h 703715"/>
              <a:gd name="connsiteX3" fmla="*/ 3613355 w 4826070"/>
              <a:gd name="connsiteY3" fmla="*/ 442452 h 703715"/>
              <a:gd name="connsiteX4" fmla="*/ 4807973 w 4826070"/>
              <a:gd name="connsiteY4" fmla="*/ 147484 h 703715"/>
              <a:gd name="connsiteX0" fmla="*/ 0 w 4971522"/>
              <a:gd name="connsiteY0" fmla="*/ 147484 h 851199"/>
              <a:gd name="connsiteX1" fmla="*/ 1091380 w 4971522"/>
              <a:gd name="connsiteY1" fmla="*/ 737420 h 851199"/>
              <a:gd name="connsiteX2" fmla="*/ 2536723 w 4971522"/>
              <a:gd name="connsiteY2" fmla="*/ 840659 h 851199"/>
              <a:gd name="connsiteX3" fmla="*/ 3613355 w 4971522"/>
              <a:gd name="connsiteY3" fmla="*/ 589936 h 851199"/>
              <a:gd name="connsiteX4" fmla="*/ 4955457 w 4971522"/>
              <a:gd name="connsiteY4" fmla="*/ 0 h 851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1522" h="851199">
                <a:moveTo>
                  <a:pt x="0" y="147484"/>
                </a:moveTo>
                <a:cubicBezTo>
                  <a:pt x="363793" y="344129"/>
                  <a:pt x="668593" y="621891"/>
                  <a:pt x="1091380" y="737420"/>
                </a:cubicBezTo>
                <a:cubicBezTo>
                  <a:pt x="1514167" y="852949"/>
                  <a:pt x="2116394" y="865240"/>
                  <a:pt x="2536723" y="840659"/>
                </a:cubicBezTo>
                <a:cubicBezTo>
                  <a:pt x="2957052" y="816078"/>
                  <a:pt x="3254478" y="673510"/>
                  <a:pt x="3613355" y="589936"/>
                </a:cubicBezTo>
                <a:cubicBezTo>
                  <a:pt x="3937819" y="481781"/>
                  <a:pt x="5122605" y="184355"/>
                  <a:pt x="4955457" y="0"/>
                </a:cubicBezTo>
              </a:path>
            </a:pathLst>
          </a:custGeom>
          <a:noFill/>
          <a:ln w="952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1" name="Rounded Rectangular Callout 70">
            <a:extLst>
              <a:ext uri="{FF2B5EF4-FFF2-40B4-BE49-F238E27FC236}">
                <a16:creationId xmlns:a16="http://schemas.microsoft.com/office/drawing/2014/main" id="{7CBB1D4D-7B8D-0344-9852-489CF6103821}"/>
              </a:ext>
            </a:extLst>
          </p:cNvPr>
          <p:cNvSpPr/>
          <p:nvPr/>
        </p:nvSpPr>
        <p:spPr>
          <a:xfrm>
            <a:off x="7955362" y="5519387"/>
            <a:ext cx="3166511" cy="316957"/>
          </a:xfrm>
          <a:prstGeom prst="wedgeRoundRectCallout">
            <a:avLst>
              <a:gd name="adj1" fmla="val -37926"/>
              <a:gd name="adj2" fmla="val -2906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Arial" panose="020B0604020202020204"/>
                <a:ea typeface="ＭＳ Ｐゴシック" panose="020B0600070205080204" pitchFamily="50" charset="-128"/>
                <a:cs typeface="+mn-cs"/>
              </a:rPr>
              <a:t>社内システムへのアクセス</a:t>
            </a:r>
          </a:p>
        </p:txBody>
      </p:sp>
      <p:pic>
        <p:nvPicPr>
          <p:cNvPr id="3" name="Picture 2">
            <a:extLst>
              <a:ext uri="{FF2B5EF4-FFF2-40B4-BE49-F238E27FC236}">
                <a16:creationId xmlns:a16="http://schemas.microsoft.com/office/drawing/2014/main" id="{6023A61C-ED9C-6941-9ED0-B4ED98956EBB}"/>
              </a:ext>
            </a:extLst>
          </p:cNvPr>
          <p:cNvPicPr>
            <a:picLocks noChangeAspect="1"/>
          </p:cNvPicPr>
          <p:nvPr/>
        </p:nvPicPr>
        <p:blipFill rotWithShape="1">
          <a:blip r:embed="rId15"/>
          <a:srcRect l="10745" t="17227" r="8601" b="7578"/>
          <a:stretch/>
        </p:blipFill>
        <p:spPr>
          <a:xfrm>
            <a:off x="4875691" y="2857600"/>
            <a:ext cx="954485" cy="575456"/>
          </a:xfrm>
          <a:prstGeom prst="rect">
            <a:avLst/>
          </a:prstGeom>
        </p:spPr>
      </p:pic>
      <p:sp>
        <p:nvSpPr>
          <p:cNvPr id="75" name="TextBox 74">
            <a:extLst>
              <a:ext uri="{FF2B5EF4-FFF2-40B4-BE49-F238E27FC236}">
                <a16:creationId xmlns:a16="http://schemas.microsoft.com/office/drawing/2014/main" id="{2A4AC896-E3AE-9B4C-B95C-CEEA226CC304}"/>
              </a:ext>
            </a:extLst>
          </p:cNvPr>
          <p:cNvSpPr txBox="1"/>
          <p:nvPr/>
        </p:nvSpPr>
        <p:spPr>
          <a:xfrm>
            <a:off x="4009741" y="2568955"/>
            <a:ext cx="14702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343434"/>
                </a:solidFill>
                <a:effectLst/>
                <a:uLnTx/>
                <a:uFillTx/>
                <a:latin typeface="Arial" panose="020B0604020202020204" pitchFamily="34" charset="0"/>
                <a:ea typeface="MS PGothic" panose="020B0600070205080204" pitchFamily="34" charset="-128"/>
                <a:cs typeface="Meiryo" charset="-128"/>
              </a:rPr>
              <a:t>Cisco Umbrella*</a:t>
            </a:r>
            <a:endParaRPr kumimoji="1" lang="en-US" sz="1400" b="0" i="0" u="none" strike="noStrike" kern="1200" cap="none" spc="0" normalizeH="0" baseline="0" noProof="0" dirty="0">
              <a:ln>
                <a:noFill/>
              </a:ln>
              <a:solidFill>
                <a:srgbClr val="343434"/>
              </a:solidFill>
              <a:effectLst/>
              <a:uLnTx/>
              <a:uFillTx/>
              <a:latin typeface="Arial" panose="020B0604020202020204" pitchFamily="34" charset="0"/>
              <a:ea typeface="MS PGothic" panose="020B0600070205080204" pitchFamily="34" charset="-128"/>
              <a:cs typeface="Meiryo" charset="-128"/>
            </a:endParaRPr>
          </a:p>
        </p:txBody>
      </p:sp>
      <p:sp>
        <p:nvSpPr>
          <p:cNvPr id="76" name="TextBox 75">
            <a:extLst>
              <a:ext uri="{FF2B5EF4-FFF2-40B4-BE49-F238E27FC236}">
                <a16:creationId xmlns:a16="http://schemas.microsoft.com/office/drawing/2014/main" id="{738CEB74-B530-9347-9D86-B701AF90384D}"/>
              </a:ext>
            </a:extLst>
          </p:cNvPr>
          <p:cNvSpPr txBox="1"/>
          <p:nvPr/>
        </p:nvSpPr>
        <p:spPr>
          <a:xfrm>
            <a:off x="6053024" y="6014204"/>
            <a:ext cx="56930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srgbClr val="646669"/>
                </a:solidFill>
                <a:effectLst/>
                <a:uLnTx/>
                <a:uFillTx/>
                <a:latin typeface="Arial" panose="020B0604020202020204"/>
                <a:ea typeface="+mn-ea"/>
                <a:cs typeface="+mn-cs"/>
              </a:rPr>
              <a:t>* </a:t>
            </a:r>
            <a:r>
              <a:rPr kumimoji="1" lang="en-US" altLang="ja-JP" sz="1800" b="0" i="0" u="none" strike="noStrike" kern="1200" cap="none" spc="0" normalizeH="0" baseline="0" noProof="0" dirty="0">
                <a:ln>
                  <a:noFill/>
                </a:ln>
                <a:solidFill>
                  <a:srgbClr val="646669"/>
                </a:solidFill>
                <a:effectLst/>
                <a:uLnTx/>
                <a:uFillTx/>
                <a:latin typeface="Arial" panose="020B0604020202020204"/>
                <a:ea typeface="ＭＳ Ｐゴシック" panose="020B0600070205080204" pitchFamily="50" charset="-128"/>
                <a:cs typeface="+mn-cs"/>
              </a:rPr>
              <a:t>PAC</a:t>
            </a:r>
            <a:r>
              <a:rPr kumimoji="1" lang="ja-JP" altLang="en-US" sz="1800" b="0" i="0" u="none" strike="noStrike" kern="1200" cap="none" spc="0" normalizeH="0" baseline="0" noProof="0">
                <a:ln>
                  <a:noFill/>
                </a:ln>
                <a:solidFill>
                  <a:srgbClr val="646669"/>
                </a:solidFill>
                <a:effectLst/>
                <a:uLnTx/>
                <a:uFillTx/>
                <a:latin typeface="Arial" panose="020B0604020202020204"/>
                <a:ea typeface="ＭＳ Ｐゴシック" panose="020B0600070205080204" pitchFamily="50" charset="-128"/>
                <a:cs typeface="+mn-cs"/>
              </a:rPr>
              <a:t>もしくは明示的なプロキシサーバを</a:t>
            </a:r>
            <a:r>
              <a:rPr kumimoji="1" lang="en-US" altLang="ja-JP" sz="1800" b="0" i="0" u="none" strike="noStrike" kern="1200" cap="none" spc="0" normalizeH="0" baseline="0" noProof="0" dirty="0">
                <a:ln>
                  <a:noFill/>
                </a:ln>
                <a:solidFill>
                  <a:srgbClr val="646669"/>
                </a:solidFill>
                <a:effectLst/>
                <a:uLnTx/>
                <a:uFillTx/>
                <a:latin typeface="Arial" panose="020B0604020202020204"/>
                <a:ea typeface="ＭＳ Ｐゴシック" panose="020B0600070205080204" pitchFamily="50" charset="-128"/>
                <a:cs typeface="+mn-cs"/>
              </a:rPr>
              <a:t>Umbrella</a:t>
            </a:r>
            <a:r>
              <a:rPr kumimoji="1" lang="ja-JP" altLang="en-US" sz="1800" b="0" i="0" u="none" strike="noStrike" kern="1200" cap="none" spc="0" normalizeH="0" baseline="0" noProof="0">
                <a:ln>
                  <a:noFill/>
                </a:ln>
                <a:solidFill>
                  <a:srgbClr val="646669"/>
                </a:solidFill>
                <a:effectLst/>
                <a:uLnTx/>
                <a:uFillTx/>
                <a:latin typeface="Arial" panose="020B0604020202020204"/>
                <a:ea typeface="ＭＳ Ｐゴシック" panose="020B0600070205080204" pitchFamily="50" charset="-128"/>
                <a:cs typeface="+mn-cs"/>
              </a:rPr>
              <a:t>に指定</a:t>
            </a:r>
            <a:endParaRPr kumimoji="1" lang="en-US" sz="1800" b="0" i="0" u="none" strike="noStrike" kern="1200" cap="none" spc="0" normalizeH="0" baseline="0" noProof="0" dirty="0">
              <a:ln>
                <a:noFill/>
              </a:ln>
              <a:solidFill>
                <a:srgbClr val="646669"/>
              </a:solidFill>
              <a:effectLst/>
              <a:uLnTx/>
              <a:uFillTx/>
              <a:latin typeface="Arial" panose="020B0604020202020204"/>
              <a:ea typeface="+mn-ea"/>
              <a:cs typeface="+mn-cs"/>
            </a:endParaRPr>
          </a:p>
        </p:txBody>
      </p:sp>
      <p:sp>
        <p:nvSpPr>
          <p:cNvPr id="78" name="TextBox 77">
            <a:extLst>
              <a:ext uri="{FF2B5EF4-FFF2-40B4-BE49-F238E27FC236}">
                <a16:creationId xmlns:a16="http://schemas.microsoft.com/office/drawing/2014/main" id="{65C99298-0FE6-B643-8732-85A19D70AA4C}"/>
              </a:ext>
            </a:extLst>
          </p:cNvPr>
          <p:cNvSpPr txBox="1"/>
          <p:nvPr/>
        </p:nvSpPr>
        <p:spPr>
          <a:xfrm>
            <a:off x="6856913" y="438174"/>
            <a:ext cx="50426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343434"/>
                </a:solidFill>
                <a:effectLst/>
                <a:uLnTx/>
                <a:uFillTx/>
                <a:latin typeface="Arial" panose="020B0604020202020204"/>
                <a:ea typeface="ＭＳ Ｐゴシック" panose="020B0600070205080204" pitchFamily="50" charset="-128"/>
                <a:cs typeface="+mn-cs"/>
              </a:rPr>
              <a:t>プロキシサーバを自前で持つことなく、クラウドサービスである</a:t>
            </a:r>
            <a:r>
              <a:rPr kumimoji="1" lang="en-US" altLang="ja-JP" sz="1800" b="0" i="0" u="none" strike="noStrike" kern="1200" cap="none" spc="0" normalizeH="0" baseline="0" noProof="0" dirty="0">
                <a:ln>
                  <a:noFill/>
                </a:ln>
                <a:solidFill>
                  <a:srgbClr val="343434"/>
                </a:solidFill>
                <a:effectLst/>
                <a:uLnTx/>
                <a:uFillTx/>
                <a:latin typeface="Arial" panose="020B0604020202020204"/>
                <a:ea typeface="ＭＳ Ｐゴシック" panose="020B0600070205080204" pitchFamily="50" charset="-128"/>
                <a:cs typeface="+mn-cs"/>
              </a:rPr>
              <a:t>Cisco Umbrella</a:t>
            </a:r>
            <a:r>
              <a:rPr kumimoji="1" lang="ja-JP" altLang="en-US" sz="1800" b="0" i="0" u="none" strike="noStrike" kern="1200" cap="none" spc="0" normalizeH="0" baseline="0" noProof="0">
                <a:ln>
                  <a:noFill/>
                </a:ln>
                <a:solidFill>
                  <a:srgbClr val="343434"/>
                </a:solidFill>
                <a:effectLst/>
                <a:uLnTx/>
                <a:uFillTx/>
                <a:latin typeface="Arial" panose="020B0604020202020204"/>
                <a:ea typeface="ＭＳ Ｐゴシック" panose="020B0600070205080204" pitchFamily="50" charset="-128"/>
                <a:cs typeface="+mn-cs"/>
              </a:rPr>
              <a:t>によって</a:t>
            </a:r>
            <a:r>
              <a:rPr kumimoji="1" lang="en-US" altLang="ja-JP" sz="1800" b="0" i="0" u="none" strike="noStrike" kern="1200" cap="none" spc="0" normalizeH="0" baseline="0" noProof="0" dirty="0">
                <a:ln>
                  <a:noFill/>
                </a:ln>
                <a:solidFill>
                  <a:srgbClr val="343434"/>
                </a:solidFill>
                <a:effectLst/>
                <a:uLnTx/>
                <a:uFillTx/>
                <a:latin typeface="Arial" panose="020B0604020202020204"/>
                <a:ea typeface="ＭＳ Ｐゴシック" panose="020B0600070205080204" pitchFamily="50" charset="-128"/>
                <a:cs typeface="+mn-cs"/>
              </a:rPr>
              <a:t>Web</a:t>
            </a:r>
            <a:r>
              <a:rPr kumimoji="1" lang="ja-JP" altLang="en-US" sz="1800" b="0" i="0" u="none" strike="noStrike" kern="1200" cap="none" spc="0" normalizeH="0" baseline="0" noProof="0">
                <a:ln>
                  <a:noFill/>
                </a:ln>
                <a:solidFill>
                  <a:srgbClr val="343434"/>
                </a:solidFill>
                <a:effectLst/>
                <a:uLnTx/>
                <a:uFillTx/>
                <a:latin typeface="Arial" panose="020B0604020202020204"/>
                <a:ea typeface="ＭＳ Ｐゴシック" panose="020B0600070205080204" pitchFamily="50" charset="-128"/>
                <a:cs typeface="+mn-cs"/>
              </a:rPr>
              <a:t>アクセスログと高度なセキュリティを提供</a:t>
            </a:r>
            <a:endParaRPr kumimoji="1" lang="en-US" sz="1800" b="0" i="0" u="none" strike="noStrike" kern="1200" cap="none" spc="0" normalizeH="0" baseline="0" noProof="0" dirty="0">
              <a:ln>
                <a:noFill/>
              </a:ln>
              <a:solidFill>
                <a:srgbClr val="343434"/>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55880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buSzPts val="3600"/>
            </a:pPr>
            <a:r>
              <a:rPr lang="ja-JP" altLang="en-US" sz="3600" dirty="0"/>
              <a:t>どのようなお客様に</a:t>
            </a:r>
            <a:r>
              <a:rPr lang="en-US" altLang="ja-JP" sz="3600" dirty="0"/>
              <a:t>Meraki</a:t>
            </a:r>
            <a:r>
              <a:rPr lang="ja-JP" altLang="en-US" sz="3600" dirty="0"/>
              <a:t>が響くのか</a:t>
            </a:r>
            <a:endParaRPr sz="3600" dirty="0"/>
          </a:p>
        </p:txBody>
      </p:sp>
      <p:sp>
        <p:nvSpPr>
          <p:cNvPr id="355" name="Google Shape;355;p2"/>
          <p:cNvSpPr txBox="1"/>
          <p:nvPr/>
        </p:nvSpPr>
        <p:spPr>
          <a:xfrm>
            <a:off x="1128490" y="1858068"/>
            <a:ext cx="10796700" cy="3416279"/>
          </a:xfrm>
          <a:prstGeom prst="rect">
            <a:avLst/>
          </a:prstGeom>
          <a:noFill/>
          <a:ln>
            <a:noFill/>
          </a:ln>
        </p:spPr>
        <p:txBody>
          <a:bodyPr spcFirstLastPara="1" wrap="square" lIns="91425" tIns="45700" rIns="91425" bIns="45700" anchor="t" anchorCtr="0">
            <a:spAutoFit/>
          </a:bodyPr>
          <a:lstStyle/>
          <a:p>
            <a:pPr marL="571500" indent="-571500" algn="just">
              <a:lnSpc>
                <a:spcPct val="150000"/>
              </a:lnSpc>
              <a:buClr>
                <a:srgbClr val="525252"/>
              </a:buClr>
              <a:buSzPts val="2800"/>
              <a:buFont typeface="Arial"/>
              <a:buChar char="•"/>
            </a:pPr>
            <a:r>
              <a:rPr lang="ja-JP" altLang="en-US" sz="2400" dirty="0">
                <a:solidFill>
                  <a:srgbClr val="525252"/>
                </a:solidFill>
                <a:latin typeface="Yu Gothic UI" panose="020B0500000000000000" pitchFamily="50" charset="-128"/>
                <a:ea typeface="Yu Gothic UI" panose="020B0500000000000000" pitchFamily="50" charset="-128"/>
                <a:cs typeface="MS PGothic"/>
                <a:sym typeface="MS PGothic"/>
              </a:rPr>
              <a:t>管理者が少ない</a:t>
            </a:r>
            <a:r>
              <a:rPr lang="ja-JP" altLang="en-US" sz="2400" dirty="0">
                <a:solidFill>
                  <a:srgbClr val="FF0000"/>
                </a:solidFill>
                <a:latin typeface="Yu Gothic UI" panose="020B0500000000000000" pitchFamily="50" charset="-128"/>
                <a:ea typeface="Yu Gothic UI" panose="020B0500000000000000" pitchFamily="50" charset="-128"/>
                <a:cs typeface="MS PGothic"/>
                <a:sym typeface="MS PGothic"/>
              </a:rPr>
              <a:t>✓</a:t>
            </a:r>
            <a:endParaRPr sz="2400" dirty="0">
              <a:solidFill>
                <a:srgbClr val="FF0000"/>
              </a:solidFill>
              <a:latin typeface="Yu Gothic UI" panose="020B0500000000000000" pitchFamily="50" charset="-128"/>
              <a:ea typeface="Yu Gothic UI" panose="020B0500000000000000" pitchFamily="50" charset="-128"/>
            </a:endParaRPr>
          </a:p>
          <a:p>
            <a:pPr marL="571500" indent="-571500" algn="just">
              <a:lnSpc>
                <a:spcPct val="150000"/>
              </a:lnSpc>
              <a:buClr>
                <a:srgbClr val="525252"/>
              </a:buClr>
              <a:buSzPts val="2800"/>
              <a:buFont typeface="Arial"/>
              <a:buChar char="•"/>
            </a:pPr>
            <a:r>
              <a:rPr lang="en-US" altLang="ja-JP" sz="2400" dirty="0">
                <a:solidFill>
                  <a:srgbClr val="525252"/>
                </a:solidFill>
                <a:latin typeface="Yu Gothic UI" panose="020B0500000000000000" pitchFamily="50" charset="-128"/>
                <a:ea typeface="Yu Gothic UI" panose="020B0500000000000000" pitchFamily="50" charset="-128"/>
                <a:cs typeface="MS PGothic"/>
                <a:sym typeface="MS PGothic"/>
              </a:rPr>
              <a:t>NW</a:t>
            </a:r>
            <a:r>
              <a:rPr lang="ja-JP" altLang="en-US" sz="2400" dirty="0">
                <a:solidFill>
                  <a:srgbClr val="525252"/>
                </a:solidFill>
                <a:latin typeface="Yu Gothic UI" panose="020B0500000000000000" pitchFamily="50" charset="-128"/>
                <a:ea typeface="Yu Gothic UI" panose="020B0500000000000000" pitchFamily="50" charset="-128"/>
                <a:cs typeface="MS PGothic"/>
                <a:sym typeface="MS PGothic"/>
              </a:rPr>
              <a:t>専門スキル、知識を得ることが難しい</a:t>
            </a:r>
            <a:r>
              <a:rPr lang="ja-JP" altLang="en-US" sz="2400" dirty="0">
                <a:solidFill>
                  <a:srgbClr val="FF0000"/>
                </a:solidFill>
                <a:latin typeface="Yu Gothic UI" panose="020B0500000000000000" pitchFamily="50" charset="-128"/>
                <a:ea typeface="Yu Gothic UI" panose="020B0500000000000000" pitchFamily="50" charset="-128"/>
                <a:cs typeface="MS PGothic"/>
                <a:sym typeface="MS PGothic"/>
              </a:rPr>
              <a:t>✓</a:t>
            </a:r>
            <a:endParaRPr sz="2400" dirty="0">
              <a:latin typeface="Yu Gothic UI" panose="020B0500000000000000" pitchFamily="50" charset="-128"/>
              <a:ea typeface="Yu Gothic UI" panose="020B0500000000000000" pitchFamily="50" charset="-128"/>
            </a:endParaRPr>
          </a:p>
          <a:p>
            <a:pPr marL="571500" indent="-571500" algn="just">
              <a:lnSpc>
                <a:spcPct val="150000"/>
              </a:lnSpc>
              <a:buClr>
                <a:srgbClr val="525252"/>
              </a:buClr>
              <a:buSzPts val="2800"/>
              <a:buFont typeface="Arial"/>
              <a:buChar char="•"/>
            </a:pPr>
            <a:r>
              <a:rPr lang="ja-JP" altLang="en-US" sz="2400" dirty="0">
                <a:solidFill>
                  <a:srgbClr val="525252"/>
                </a:solidFill>
                <a:latin typeface="Yu Gothic UI" panose="020B0500000000000000" pitchFamily="50" charset="-128"/>
                <a:ea typeface="Yu Gothic UI" panose="020B0500000000000000" pitchFamily="50" charset="-128"/>
                <a:cs typeface="MS PGothic"/>
                <a:sym typeface="MS PGothic"/>
              </a:rPr>
              <a:t>効率的なネットワークの使い方ができているか把握できない</a:t>
            </a:r>
            <a:r>
              <a:rPr lang="ja-JP" altLang="en-US" sz="2400" dirty="0">
                <a:solidFill>
                  <a:srgbClr val="FF0000"/>
                </a:solidFill>
                <a:latin typeface="Yu Gothic UI" panose="020B0500000000000000" pitchFamily="50" charset="-128"/>
                <a:ea typeface="Yu Gothic UI" panose="020B0500000000000000" pitchFamily="50" charset="-128"/>
                <a:cs typeface="MS PGothic"/>
                <a:sym typeface="MS PGothic"/>
              </a:rPr>
              <a:t>✓</a:t>
            </a:r>
            <a:endParaRPr sz="2400" dirty="0">
              <a:latin typeface="Yu Gothic UI" panose="020B0500000000000000" pitchFamily="50" charset="-128"/>
              <a:ea typeface="Yu Gothic UI" panose="020B0500000000000000" pitchFamily="50" charset="-128"/>
            </a:endParaRPr>
          </a:p>
          <a:p>
            <a:pPr marL="571500" indent="-571500" algn="just">
              <a:lnSpc>
                <a:spcPct val="150000"/>
              </a:lnSpc>
              <a:buClr>
                <a:srgbClr val="525252"/>
              </a:buClr>
              <a:buSzPts val="2800"/>
              <a:buFont typeface="Arial"/>
              <a:buChar char="•"/>
            </a:pPr>
            <a:r>
              <a:rPr lang="en-US" altLang="ja-JP" sz="2400" dirty="0">
                <a:solidFill>
                  <a:srgbClr val="525252"/>
                </a:solidFill>
                <a:latin typeface="Yu Gothic UI" panose="020B0500000000000000" pitchFamily="50" charset="-128"/>
                <a:ea typeface="Yu Gothic UI" panose="020B0500000000000000" pitchFamily="50" charset="-128"/>
                <a:cs typeface="MS PGothic"/>
                <a:sym typeface="MS PGothic"/>
              </a:rPr>
              <a:t>NW</a:t>
            </a:r>
            <a:r>
              <a:rPr lang="ja-JP" altLang="en-US" sz="2400" dirty="0">
                <a:solidFill>
                  <a:srgbClr val="525252"/>
                </a:solidFill>
                <a:latin typeface="Yu Gothic UI" panose="020B0500000000000000" pitchFamily="50" charset="-128"/>
                <a:ea typeface="Yu Gothic UI" panose="020B0500000000000000" pitchFamily="50" charset="-128"/>
                <a:cs typeface="MS PGothic"/>
                <a:sym typeface="MS PGothic"/>
              </a:rPr>
              <a:t>関連は統合的に管理したい</a:t>
            </a:r>
            <a:r>
              <a:rPr lang="ja-JP" altLang="en-US" sz="2400" dirty="0">
                <a:solidFill>
                  <a:srgbClr val="FF0000"/>
                </a:solidFill>
                <a:latin typeface="Yu Gothic UI" panose="020B0500000000000000" pitchFamily="50" charset="-128"/>
                <a:ea typeface="Yu Gothic UI" panose="020B0500000000000000" pitchFamily="50" charset="-128"/>
                <a:cs typeface="MS PGothic"/>
                <a:sym typeface="MS PGothic"/>
              </a:rPr>
              <a:t>✓</a:t>
            </a:r>
            <a:endParaRPr sz="2400" dirty="0">
              <a:latin typeface="Yu Gothic UI" panose="020B0500000000000000" pitchFamily="50" charset="-128"/>
              <a:ea typeface="Yu Gothic UI" panose="020B0500000000000000" pitchFamily="50" charset="-128"/>
            </a:endParaRPr>
          </a:p>
          <a:p>
            <a:pPr marL="571500" indent="-571500" algn="just">
              <a:lnSpc>
                <a:spcPct val="150000"/>
              </a:lnSpc>
              <a:buClr>
                <a:srgbClr val="525252"/>
              </a:buClr>
              <a:buSzPts val="2800"/>
              <a:buFont typeface="Arial"/>
              <a:buChar char="•"/>
            </a:pPr>
            <a:r>
              <a:rPr lang="ja-JP" altLang="en-US" sz="2400" dirty="0">
                <a:solidFill>
                  <a:srgbClr val="525252"/>
                </a:solidFill>
                <a:latin typeface="Yu Gothic UI" panose="020B0500000000000000" pitchFamily="50" charset="-128"/>
                <a:ea typeface="Yu Gothic UI" panose="020B0500000000000000" pitchFamily="50" charset="-128"/>
                <a:cs typeface="MS PGothic"/>
                <a:sym typeface="MS PGothic"/>
              </a:rPr>
              <a:t>運用負荷、コストを減らしたい</a:t>
            </a:r>
            <a:r>
              <a:rPr lang="ja-JP" altLang="en-US" sz="2400" dirty="0">
                <a:solidFill>
                  <a:srgbClr val="FF0000"/>
                </a:solidFill>
                <a:latin typeface="Yu Gothic UI" panose="020B0500000000000000" pitchFamily="50" charset="-128"/>
                <a:ea typeface="Yu Gothic UI" panose="020B0500000000000000" pitchFamily="50" charset="-128"/>
                <a:cs typeface="MS PGothic"/>
                <a:sym typeface="MS PGothic"/>
              </a:rPr>
              <a:t>✓</a:t>
            </a:r>
            <a:endParaRPr sz="2400" dirty="0">
              <a:latin typeface="Yu Gothic UI" panose="020B0500000000000000" pitchFamily="50" charset="-128"/>
              <a:ea typeface="Yu Gothic UI" panose="020B0500000000000000" pitchFamily="50" charset="-128"/>
            </a:endParaRPr>
          </a:p>
          <a:p>
            <a:pPr marL="571500" indent="-571500" algn="just">
              <a:lnSpc>
                <a:spcPct val="150000"/>
              </a:lnSpc>
              <a:buClr>
                <a:srgbClr val="525252"/>
              </a:buClr>
              <a:buSzPts val="2800"/>
              <a:buFont typeface="Arial"/>
              <a:buChar char="•"/>
            </a:pPr>
            <a:r>
              <a:rPr lang="ja-JP" altLang="en-US" sz="2400" dirty="0">
                <a:solidFill>
                  <a:srgbClr val="525252"/>
                </a:solidFill>
                <a:latin typeface="Yu Gothic UI" panose="020B0500000000000000" pitchFamily="50" charset="-128"/>
                <a:ea typeface="Yu Gothic UI" panose="020B0500000000000000" pitchFamily="50" charset="-128"/>
                <a:cs typeface="MS PGothic"/>
                <a:sym typeface="MS PGothic"/>
              </a:rPr>
              <a:t>拠点数が多い</a:t>
            </a:r>
            <a:r>
              <a:rPr lang="ja-JP" altLang="en-US" sz="2400" dirty="0">
                <a:solidFill>
                  <a:srgbClr val="FF0000"/>
                </a:solidFill>
                <a:latin typeface="Yu Gothic UI" panose="020B0500000000000000" pitchFamily="50" charset="-128"/>
                <a:ea typeface="Yu Gothic UI" panose="020B0500000000000000" pitchFamily="50" charset="-128"/>
                <a:cs typeface="MS PGothic"/>
                <a:sym typeface="MS PGothic"/>
              </a:rPr>
              <a:t>✓</a:t>
            </a:r>
            <a:endParaRPr sz="2400" dirty="0">
              <a:latin typeface="Yu Gothic UI" panose="020B0500000000000000" pitchFamily="50" charset="-128"/>
              <a:ea typeface="Yu Gothic UI" panose="020B0500000000000000" pitchFamily="50"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4AA38F-7DF6-4B17-ACB8-EC155BFF2CEC}"/>
              </a:ext>
            </a:extLst>
          </p:cNvPr>
          <p:cNvSpPr>
            <a:spLocks noGrp="1"/>
          </p:cNvSpPr>
          <p:nvPr>
            <p:ph type="title"/>
          </p:nvPr>
        </p:nvSpPr>
        <p:spPr/>
        <p:txBody>
          <a:bodyPr/>
          <a:lstStyle/>
          <a:p>
            <a:r>
              <a:rPr kumimoji="1" lang="en-US" altLang="ja-JP" dirty="0">
                <a:latin typeface="Yu Gothic UI" panose="020B0500000000000000" pitchFamily="50" charset="-128"/>
                <a:ea typeface="Yu Gothic UI" panose="020B0500000000000000" pitchFamily="50" charset="-128"/>
              </a:rPr>
              <a:t>Demo</a:t>
            </a:r>
            <a:endParaRPr kumimoji="1" lang="ja-JP" altLang="en-US"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02099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DD5816-3B56-41A6-A055-2930DE6A61E4}"/>
              </a:ext>
            </a:extLst>
          </p:cNvPr>
          <p:cNvSpPr>
            <a:spLocks noGrp="1"/>
          </p:cNvSpPr>
          <p:nvPr>
            <p:ph type="title"/>
          </p:nvPr>
        </p:nvSpPr>
        <p:spPr>
          <a:xfrm>
            <a:off x="501910" y="69545"/>
            <a:ext cx="11124420" cy="975783"/>
          </a:xfrm>
        </p:spPr>
        <p:txBody>
          <a:bodyPr/>
          <a:lstStyle/>
          <a:p>
            <a:r>
              <a:rPr kumimoji="1" lang="ja-JP" altLang="en-US" dirty="0">
                <a:latin typeface="Yu Gothic UI" panose="020B0500000000000000" pitchFamily="50" charset="-128"/>
                <a:ea typeface="Yu Gothic UI" panose="020B0500000000000000" pitchFamily="50" charset="-128"/>
              </a:rPr>
              <a:t>保守オプション</a:t>
            </a:r>
          </a:p>
        </p:txBody>
      </p:sp>
      <p:cxnSp>
        <p:nvCxnSpPr>
          <p:cNvPr id="4" name="直線コネクタ 3">
            <a:extLst>
              <a:ext uri="{FF2B5EF4-FFF2-40B4-BE49-F238E27FC236}">
                <a16:creationId xmlns:a16="http://schemas.microsoft.com/office/drawing/2014/main" id="{1ACB87B5-F056-4B98-BEE4-1CAAAAEA4FC1}"/>
              </a:ext>
            </a:extLst>
          </p:cNvPr>
          <p:cNvCxnSpPr>
            <a:cxnSpLocks/>
          </p:cNvCxnSpPr>
          <p:nvPr/>
        </p:nvCxnSpPr>
        <p:spPr>
          <a:xfrm>
            <a:off x="625952" y="1487648"/>
            <a:ext cx="11223017" cy="175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EAB4B0AE-01F4-4010-B33E-9534E0B031FB}"/>
              </a:ext>
            </a:extLst>
          </p:cNvPr>
          <p:cNvCxnSpPr>
            <a:cxnSpLocks/>
          </p:cNvCxnSpPr>
          <p:nvPr/>
        </p:nvCxnSpPr>
        <p:spPr>
          <a:xfrm>
            <a:off x="4062634" y="886857"/>
            <a:ext cx="17960" cy="402440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5F483A60-CD3F-4FEF-B6C8-AB417BE325AF}"/>
              </a:ext>
            </a:extLst>
          </p:cNvPr>
          <p:cNvCxnSpPr>
            <a:cxnSpLocks/>
          </p:cNvCxnSpPr>
          <p:nvPr/>
        </p:nvCxnSpPr>
        <p:spPr>
          <a:xfrm>
            <a:off x="8377518" y="954483"/>
            <a:ext cx="0" cy="395678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6319C16E-3FAE-4BEE-94BF-1666B2A7B5DB}"/>
              </a:ext>
            </a:extLst>
          </p:cNvPr>
          <p:cNvSpPr txBox="1"/>
          <p:nvPr/>
        </p:nvSpPr>
        <p:spPr>
          <a:xfrm>
            <a:off x="1107674" y="920375"/>
            <a:ext cx="2941798" cy="584775"/>
          </a:xfrm>
          <a:prstGeom prst="rect">
            <a:avLst/>
          </a:prstGeom>
          <a:noFill/>
        </p:spPr>
        <p:txBody>
          <a:bodyPr wrap="square" rtlCol="0">
            <a:spAutoFit/>
          </a:bodyPr>
          <a:lstStyle/>
          <a:p>
            <a:r>
              <a:rPr lang="en-US" altLang="ja-JP" sz="3200" dirty="0">
                <a:solidFill>
                  <a:srgbClr val="65B144"/>
                </a:solidFill>
                <a:latin typeface="Yu Gothic UI" panose="020B0500000000000000" pitchFamily="50" charset="-128"/>
                <a:ea typeface="Yu Gothic UI" panose="020B0500000000000000" pitchFamily="50" charset="-128"/>
                <a:cs typeface="Arial" panose="020B0604020202020204" pitchFamily="34" charset="0"/>
              </a:rPr>
              <a:t>HW</a:t>
            </a:r>
            <a:r>
              <a:rPr lang="ja-JP" altLang="en-US" sz="3200" dirty="0">
                <a:solidFill>
                  <a:srgbClr val="65B144"/>
                </a:solidFill>
                <a:latin typeface="Yu Gothic UI" panose="020B0500000000000000" pitchFamily="50" charset="-128"/>
                <a:ea typeface="Yu Gothic UI" panose="020B0500000000000000" pitchFamily="50" charset="-128"/>
                <a:cs typeface="Arial" panose="020B0604020202020204" pitchFamily="34" charset="0"/>
              </a:rPr>
              <a:t>（＋保障）</a:t>
            </a:r>
          </a:p>
        </p:txBody>
      </p:sp>
      <p:sp>
        <p:nvSpPr>
          <p:cNvPr id="10" name="テキスト ボックス 9">
            <a:extLst>
              <a:ext uri="{FF2B5EF4-FFF2-40B4-BE49-F238E27FC236}">
                <a16:creationId xmlns:a16="http://schemas.microsoft.com/office/drawing/2014/main" id="{D8DA2573-EB89-4009-8E04-7E76EFBD1697}"/>
              </a:ext>
            </a:extLst>
          </p:cNvPr>
          <p:cNvSpPr txBox="1"/>
          <p:nvPr/>
        </p:nvSpPr>
        <p:spPr>
          <a:xfrm>
            <a:off x="4120364" y="938254"/>
            <a:ext cx="6261990" cy="523220"/>
          </a:xfrm>
          <a:prstGeom prst="rect">
            <a:avLst/>
          </a:prstGeom>
          <a:noFill/>
        </p:spPr>
        <p:txBody>
          <a:bodyPr wrap="square" rtlCol="0">
            <a:spAutoFit/>
          </a:bodyPr>
          <a:lstStyle/>
          <a:p>
            <a:r>
              <a:rPr lang="ja-JP" altLang="en-US" sz="2800" dirty="0">
                <a:solidFill>
                  <a:srgbClr val="65B144"/>
                </a:solidFill>
                <a:latin typeface="Yu Gothic UI" panose="020B0500000000000000" pitchFamily="50" charset="-128"/>
                <a:ea typeface="Yu Gothic UI" panose="020B0500000000000000" pitchFamily="50" charset="-128"/>
                <a:cs typeface="Arial" panose="020B0604020202020204" pitchFamily="34" charset="0"/>
              </a:rPr>
              <a:t>ライセンス（＋サポート）</a:t>
            </a:r>
          </a:p>
        </p:txBody>
      </p:sp>
      <p:sp>
        <p:nvSpPr>
          <p:cNvPr id="11" name="正方形/長方形 10">
            <a:extLst>
              <a:ext uri="{FF2B5EF4-FFF2-40B4-BE49-F238E27FC236}">
                <a16:creationId xmlns:a16="http://schemas.microsoft.com/office/drawing/2014/main" id="{37B5CD97-7C2C-4F8A-849E-4CC1C6B1D6FF}"/>
              </a:ext>
            </a:extLst>
          </p:cNvPr>
          <p:cNvSpPr/>
          <p:nvPr/>
        </p:nvSpPr>
        <p:spPr>
          <a:xfrm>
            <a:off x="625951" y="5225299"/>
            <a:ext cx="4110000" cy="1028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srgbClr val="FFFFFF"/>
                </a:solidFill>
                <a:latin typeface="Yu Gothic UI" panose="020B0500000000000000" pitchFamily="50" charset="-128"/>
                <a:ea typeface="Yu Gothic UI" panose="020B0500000000000000" pitchFamily="50" charset="-128"/>
              </a:rPr>
              <a:t>*LLW=Limited Life time warranty</a:t>
            </a:r>
          </a:p>
          <a:p>
            <a:r>
              <a:rPr lang="en-US" altLang="ja-JP" sz="1600" dirty="0">
                <a:solidFill>
                  <a:srgbClr val="FFFFFF"/>
                </a:solidFill>
                <a:latin typeface="Yu Gothic UI" panose="020B0500000000000000" pitchFamily="50" charset="-128"/>
                <a:ea typeface="Yu Gothic UI" panose="020B0500000000000000" pitchFamily="50" charset="-128"/>
              </a:rPr>
              <a:t> End of support :</a:t>
            </a:r>
          </a:p>
          <a:p>
            <a:r>
              <a:rPr lang="en-US" altLang="ja-JP" sz="1600" dirty="0">
                <a:solidFill>
                  <a:srgbClr val="FFFFFF"/>
                </a:solidFill>
                <a:latin typeface="Yu Gothic UI" panose="020B0500000000000000" pitchFamily="50" charset="-128"/>
                <a:ea typeface="Yu Gothic UI" panose="020B0500000000000000" pitchFamily="50" charset="-128"/>
              </a:rPr>
              <a:t> </a:t>
            </a:r>
            <a:r>
              <a:rPr lang="ja-JP" altLang="en-US" sz="1600" dirty="0">
                <a:solidFill>
                  <a:srgbClr val="FFFFFF"/>
                </a:solidFill>
                <a:latin typeface="Yu Gothic UI" panose="020B0500000000000000" pitchFamily="50" charset="-128"/>
                <a:ea typeface="Yu Gothic UI" panose="020B0500000000000000" pitchFamily="50" charset="-128"/>
              </a:rPr>
              <a:t>販売終了後７年まで</a:t>
            </a:r>
            <a:endParaRPr lang="en-US" altLang="ja-JP" sz="1600" dirty="0">
              <a:solidFill>
                <a:srgbClr val="FFFFFF"/>
              </a:solidFill>
              <a:latin typeface="Yu Gothic UI" panose="020B0500000000000000" pitchFamily="50" charset="-128"/>
              <a:ea typeface="Yu Gothic UI" panose="020B0500000000000000" pitchFamily="50" charset="-128"/>
            </a:endParaRPr>
          </a:p>
        </p:txBody>
      </p:sp>
      <p:sp>
        <p:nvSpPr>
          <p:cNvPr id="12" name="テキスト ボックス 11">
            <a:extLst>
              <a:ext uri="{FF2B5EF4-FFF2-40B4-BE49-F238E27FC236}">
                <a16:creationId xmlns:a16="http://schemas.microsoft.com/office/drawing/2014/main" id="{AFD826FB-E861-46DE-9617-765FDE7F522C}"/>
              </a:ext>
            </a:extLst>
          </p:cNvPr>
          <p:cNvSpPr txBox="1"/>
          <p:nvPr/>
        </p:nvSpPr>
        <p:spPr>
          <a:xfrm>
            <a:off x="6282044" y="2175058"/>
            <a:ext cx="1839874" cy="2062103"/>
          </a:xfrm>
          <a:prstGeom prst="rect">
            <a:avLst/>
          </a:prstGeom>
          <a:noFill/>
        </p:spPr>
        <p:txBody>
          <a:bodyPr wrap="square" rtlCol="0">
            <a:spAutoFit/>
          </a:bodyPr>
          <a:lstStyle/>
          <a:p>
            <a:r>
              <a:rPr lang="ja-JP" altLang="en-US"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　</a:t>
            </a:r>
            <a:endPar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a:p>
            <a:r>
              <a:rPr lang="ja-JP" altLang="en-US"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・英語電話</a:t>
            </a:r>
            <a:endPar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a:p>
            <a:r>
              <a:rPr lang="ja-JP" altLang="en-US"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・日英メール</a:t>
            </a:r>
            <a:endPar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a:p>
            <a:r>
              <a:rPr lang="ja-JP" altLang="en-US"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a:t>
            </a:r>
            <a:r>
              <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 24</a:t>
            </a:r>
            <a:r>
              <a:rPr lang="ja-JP" altLang="en-US"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時間</a:t>
            </a:r>
            <a:r>
              <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*7</a:t>
            </a:r>
            <a:r>
              <a:rPr lang="ja-JP" altLang="en-US"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日</a:t>
            </a:r>
            <a:endPar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a:p>
            <a:endPar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a:p>
            <a:r>
              <a:rPr lang="ja-JP" altLang="en-US"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・日本語電話</a:t>
            </a:r>
            <a:endPar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a:p>
            <a:r>
              <a:rPr lang="ja-JP" altLang="en-US"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→平日</a:t>
            </a:r>
            <a:r>
              <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9</a:t>
            </a:r>
            <a:r>
              <a:rPr lang="ja-JP" altLang="en-US"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時</a:t>
            </a:r>
            <a:r>
              <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-17</a:t>
            </a:r>
            <a:r>
              <a:rPr lang="ja-JP" altLang="en-US"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時</a:t>
            </a:r>
            <a:endPar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a:p>
            <a:endParaRPr lang="ja-JP" altLang="en-US"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BE940C9A-739B-4A19-AD70-9F74AF752B2C}"/>
              </a:ext>
            </a:extLst>
          </p:cNvPr>
          <p:cNvSpPr txBox="1"/>
          <p:nvPr/>
        </p:nvSpPr>
        <p:spPr>
          <a:xfrm>
            <a:off x="2519302" y="1863013"/>
            <a:ext cx="1351722" cy="646331"/>
          </a:xfrm>
          <a:prstGeom prst="rect">
            <a:avLst/>
          </a:prstGeom>
          <a:noFill/>
        </p:spPr>
        <p:txBody>
          <a:bodyPr wrap="square" rtlCol="0">
            <a:spAutoFit/>
          </a:bodyPr>
          <a:lstStyle/>
          <a:p>
            <a:r>
              <a:rPr lang="en-US" altLang="ja-JP"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8×5×NBD *LLW</a:t>
            </a:r>
            <a:endParaRPr lang="ja-JP" altLang="en-US"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p:txBody>
      </p:sp>
      <p:sp>
        <p:nvSpPr>
          <p:cNvPr id="14" name="テキスト ボックス 13">
            <a:extLst>
              <a:ext uri="{FF2B5EF4-FFF2-40B4-BE49-F238E27FC236}">
                <a16:creationId xmlns:a16="http://schemas.microsoft.com/office/drawing/2014/main" id="{8BB193E1-8DA3-4489-95FB-0E9BC6BEFC1F}"/>
              </a:ext>
            </a:extLst>
          </p:cNvPr>
          <p:cNvSpPr txBox="1"/>
          <p:nvPr/>
        </p:nvSpPr>
        <p:spPr>
          <a:xfrm>
            <a:off x="2399774" y="4130041"/>
            <a:ext cx="1351722" cy="646331"/>
          </a:xfrm>
          <a:prstGeom prst="rect">
            <a:avLst/>
          </a:prstGeom>
          <a:noFill/>
        </p:spPr>
        <p:txBody>
          <a:bodyPr wrap="square" rtlCol="0">
            <a:spAutoFit/>
          </a:bodyPr>
          <a:lstStyle/>
          <a:p>
            <a:r>
              <a:rPr lang="en-US" altLang="ja-JP"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8×5×NBD </a:t>
            </a:r>
            <a:r>
              <a:rPr lang="ja-JP" altLang="en-US"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　３年間</a:t>
            </a:r>
          </a:p>
        </p:txBody>
      </p:sp>
      <p:sp>
        <p:nvSpPr>
          <p:cNvPr id="15" name="テキスト ボックス 14">
            <a:extLst>
              <a:ext uri="{FF2B5EF4-FFF2-40B4-BE49-F238E27FC236}">
                <a16:creationId xmlns:a16="http://schemas.microsoft.com/office/drawing/2014/main" id="{4DE6A0C2-EE3C-4CAE-86D0-2B749106E01B}"/>
              </a:ext>
            </a:extLst>
          </p:cNvPr>
          <p:cNvSpPr txBox="1"/>
          <p:nvPr/>
        </p:nvSpPr>
        <p:spPr>
          <a:xfrm>
            <a:off x="2503496" y="3076222"/>
            <a:ext cx="1351722" cy="646331"/>
          </a:xfrm>
          <a:prstGeom prst="rect">
            <a:avLst/>
          </a:prstGeom>
          <a:noFill/>
        </p:spPr>
        <p:txBody>
          <a:bodyPr wrap="square" rtlCol="0">
            <a:spAutoFit/>
          </a:bodyPr>
          <a:lstStyle/>
          <a:p>
            <a:r>
              <a:rPr lang="en-US" altLang="ja-JP"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8×5×NBD </a:t>
            </a:r>
            <a:r>
              <a:rPr lang="ja-JP" altLang="en-US"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１年間</a:t>
            </a:r>
          </a:p>
        </p:txBody>
      </p:sp>
      <p:sp>
        <p:nvSpPr>
          <p:cNvPr id="16" name="テキスト ボックス 15">
            <a:extLst>
              <a:ext uri="{FF2B5EF4-FFF2-40B4-BE49-F238E27FC236}">
                <a16:creationId xmlns:a16="http://schemas.microsoft.com/office/drawing/2014/main" id="{52B65303-4DB0-48B6-A139-8EEFE86AB57D}"/>
              </a:ext>
            </a:extLst>
          </p:cNvPr>
          <p:cNvSpPr txBox="1"/>
          <p:nvPr/>
        </p:nvSpPr>
        <p:spPr>
          <a:xfrm>
            <a:off x="693688" y="2016547"/>
            <a:ext cx="1351722" cy="369332"/>
          </a:xfrm>
          <a:prstGeom prst="rect">
            <a:avLst/>
          </a:prstGeom>
          <a:noFill/>
        </p:spPr>
        <p:txBody>
          <a:bodyPr wrap="square" rtlCol="0">
            <a:spAutoFit/>
          </a:bodyPr>
          <a:lstStyle/>
          <a:p>
            <a:r>
              <a:rPr lang="ja-JP" altLang="en-US"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全般</a:t>
            </a:r>
          </a:p>
        </p:txBody>
      </p:sp>
      <p:sp>
        <p:nvSpPr>
          <p:cNvPr id="17" name="テキスト ボックス 16">
            <a:extLst>
              <a:ext uri="{FF2B5EF4-FFF2-40B4-BE49-F238E27FC236}">
                <a16:creationId xmlns:a16="http://schemas.microsoft.com/office/drawing/2014/main" id="{714D5540-515A-4AC5-B029-CD92FD4F848A}"/>
              </a:ext>
            </a:extLst>
          </p:cNvPr>
          <p:cNvSpPr txBox="1"/>
          <p:nvPr/>
        </p:nvSpPr>
        <p:spPr>
          <a:xfrm>
            <a:off x="633954" y="3165174"/>
            <a:ext cx="1351722" cy="369332"/>
          </a:xfrm>
          <a:prstGeom prst="rect">
            <a:avLst/>
          </a:prstGeom>
          <a:noFill/>
        </p:spPr>
        <p:txBody>
          <a:bodyPr wrap="square" rtlCol="0">
            <a:spAutoFit/>
          </a:bodyPr>
          <a:lstStyle/>
          <a:p>
            <a:r>
              <a:rPr lang="ja-JP" altLang="en-US"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屋外</a:t>
            </a:r>
            <a:r>
              <a:rPr lang="en-US" altLang="ja-JP"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AP</a:t>
            </a:r>
            <a:endParaRPr lang="ja-JP" altLang="en-US"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E8A7FF2A-29FF-465E-A33C-31724B9DA0F6}"/>
              </a:ext>
            </a:extLst>
          </p:cNvPr>
          <p:cNvSpPr txBox="1"/>
          <p:nvPr/>
        </p:nvSpPr>
        <p:spPr>
          <a:xfrm>
            <a:off x="650833" y="4369065"/>
            <a:ext cx="1351722" cy="369332"/>
          </a:xfrm>
          <a:prstGeom prst="rect">
            <a:avLst/>
          </a:prstGeom>
          <a:noFill/>
        </p:spPr>
        <p:txBody>
          <a:bodyPr wrap="square" rtlCol="0">
            <a:spAutoFit/>
          </a:bodyPr>
          <a:lstStyle/>
          <a:p>
            <a:r>
              <a:rPr lang="ja-JP" altLang="en-US"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カメラ</a:t>
            </a:r>
          </a:p>
        </p:txBody>
      </p:sp>
      <p:sp>
        <p:nvSpPr>
          <p:cNvPr id="19" name="テキスト ボックス 18">
            <a:extLst>
              <a:ext uri="{FF2B5EF4-FFF2-40B4-BE49-F238E27FC236}">
                <a16:creationId xmlns:a16="http://schemas.microsoft.com/office/drawing/2014/main" id="{BFB74FEF-44AD-4C84-B5E8-895575A8A5B3}"/>
              </a:ext>
            </a:extLst>
          </p:cNvPr>
          <p:cNvSpPr txBox="1"/>
          <p:nvPr/>
        </p:nvSpPr>
        <p:spPr>
          <a:xfrm>
            <a:off x="8663077" y="852260"/>
            <a:ext cx="3282614" cy="523220"/>
          </a:xfrm>
          <a:prstGeom prst="rect">
            <a:avLst/>
          </a:prstGeom>
          <a:noFill/>
        </p:spPr>
        <p:txBody>
          <a:bodyPr wrap="square" rtlCol="0">
            <a:spAutoFit/>
          </a:bodyPr>
          <a:lstStyle/>
          <a:p>
            <a:r>
              <a:rPr lang="en-US" altLang="ja-JP" sz="2800" dirty="0">
                <a:solidFill>
                  <a:srgbClr val="65B144"/>
                </a:solidFill>
                <a:latin typeface="Yu Gothic UI" panose="020B0500000000000000" pitchFamily="50" charset="-128"/>
                <a:ea typeface="Yu Gothic UI" panose="020B0500000000000000" pitchFamily="50" charset="-128"/>
                <a:cs typeface="Arial" panose="020B0604020202020204" pitchFamily="34" charset="0"/>
              </a:rPr>
              <a:t>(</a:t>
            </a:r>
            <a:r>
              <a:rPr lang="ja-JP" altLang="en-US" sz="2800" dirty="0">
                <a:solidFill>
                  <a:srgbClr val="65B144"/>
                </a:solidFill>
                <a:latin typeface="Yu Gothic UI" panose="020B0500000000000000" pitchFamily="50" charset="-128"/>
                <a:ea typeface="Yu Gothic UI" panose="020B0500000000000000" pitchFamily="50" charset="-128"/>
                <a:cs typeface="Arial" panose="020B0604020202020204" pitchFamily="34" charset="0"/>
              </a:rPr>
              <a:t>オンサイト</a:t>
            </a:r>
            <a:r>
              <a:rPr lang="en-US" altLang="ja-JP" sz="2800" dirty="0">
                <a:solidFill>
                  <a:srgbClr val="65B144"/>
                </a:solidFill>
                <a:latin typeface="Yu Gothic UI" panose="020B0500000000000000" pitchFamily="50" charset="-128"/>
                <a:ea typeface="Yu Gothic UI" panose="020B0500000000000000" pitchFamily="50" charset="-128"/>
                <a:cs typeface="Arial" panose="020B0604020202020204" pitchFamily="34" charset="0"/>
              </a:rPr>
              <a:t>)</a:t>
            </a:r>
            <a:r>
              <a:rPr lang="ja-JP" altLang="en-US" sz="2800" dirty="0">
                <a:solidFill>
                  <a:srgbClr val="65B144"/>
                </a:solidFill>
                <a:latin typeface="Yu Gothic UI" panose="020B0500000000000000" pitchFamily="50" charset="-128"/>
                <a:ea typeface="Yu Gothic UI" panose="020B0500000000000000" pitchFamily="50" charset="-128"/>
                <a:cs typeface="Arial" panose="020B0604020202020204" pitchFamily="34" charset="0"/>
              </a:rPr>
              <a:t>保守</a:t>
            </a:r>
          </a:p>
        </p:txBody>
      </p:sp>
      <p:sp>
        <p:nvSpPr>
          <p:cNvPr id="20" name="正方形/長方形 19">
            <a:extLst>
              <a:ext uri="{FF2B5EF4-FFF2-40B4-BE49-F238E27FC236}">
                <a16:creationId xmlns:a16="http://schemas.microsoft.com/office/drawing/2014/main" id="{A2EAA655-2750-4100-80C0-493EA2E50F84}"/>
              </a:ext>
            </a:extLst>
          </p:cNvPr>
          <p:cNvSpPr/>
          <p:nvPr/>
        </p:nvSpPr>
        <p:spPr>
          <a:xfrm>
            <a:off x="8620803" y="1534746"/>
            <a:ext cx="3224233" cy="3046988"/>
          </a:xfrm>
          <a:prstGeom prst="rect">
            <a:avLst/>
          </a:prstGeom>
        </p:spPr>
        <p:txBody>
          <a:bodyPr wrap="square">
            <a:spAutoFit/>
          </a:bodyPr>
          <a:lstStyle/>
          <a:p>
            <a:pPr defTabSz="457200" fontAlgn="base">
              <a:spcBef>
                <a:spcPct val="0"/>
              </a:spcBef>
              <a:spcAft>
                <a:spcPct val="0"/>
              </a:spcAft>
            </a:pPr>
            <a:r>
              <a:rPr lang="ja-JP" altLang="en-US"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a:t>
            </a:r>
            <a:r>
              <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Meraki RMA Only</a:t>
            </a:r>
          </a:p>
          <a:p>
            <a:pPr defTabSz="457200" fontAlgn="base">
              <a:spcBef>
                <a:spcPct val="0"/>
              </a:spcBef>
              <a:spcAft>
                <a:spcPct val="0"/>
              </a:spcAft>
            </a:pPr>
            <a:r>
              <a:rPr lang="ja-JP" altLang="en-US"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　</a:t>
            </a:r>
            <a:r>
              <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=Meraki Now</a:t>
            </a:r>
          </a:p>
          <a:p>
            <a:pPr defTabSz="457200" fontAlgn="base">
              <a:spcBef>
                <a:spcPct val="0"/>
              </a:spcBef>
              <a:spcAft>
                <a:spcPct val="0"/>
              </a:spcAft>
            </a:pPr>
            <a:r>
              <a:rPr lang="ja-JP" altLang="en-US"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最大</a:t>
            </a:r>
            <a:r>
              <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5</a:t>
            </a:r>
            <a:r>
              <a:rPr lang="ja-JP" altLang="en-US"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年間</a:t>
            </a:r>
            <a:endPar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a:p>
            <a:pPr defTabSz="457200" fontAlgn="base">
              <a:spcBef>
                <a:spcPct val="0"/>
              </a:spcBef>
              <a:spcAft>
                <a:spcPct val="0"/>
              </a:spcAft>
            </a:pPr>
            <a:endPar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a:p>
            <a:pPr defTabSz="457200" fontAlgn="base">
              <a:spcBef>
                <a:spcPct val="0"/>
              </a:spcBef>
              <a:spcAft>
                <a:spcPct val="0"/>
              </a:spcAft>
            </a:pPr>
            <a:r>
              <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8x5xNBD</a:t>
            </a:r>
          </a:p>
          <a:p>
            <a:pPr defTabSz="457200" fontAlgn="base">
              <a:spcBef>
                <a:spcPct val="0"/>
              </a:spcBef>
              <a:spcAft>
                <a:spcPct val="0"/>
              </a:spcAft>
            </a:pPr>
            <a:r>
              <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24x7x4</a:t>
            </a:r>
          </a:p>
          <a:p>
            <a:pPr defTabSz="457200" fontAlgn="base">
              <a:spcBef>
                <a:spcPct val="0"/>
              </a:spcBef>
              <a:spcAft>
                <a:spcPct val="0"/>
              </a:spcAft>
            </a:pPr>
            <a:r>
              <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24x7x2</a:t>
            </a:r>
          </a:p>
          <a:p>
            <a:pPr defTabSz="457200" fontAlgn="base">
              <a:spcBef>
                <a:spcPct val="0"/>
              </a:spcBef>
              <a:spcAft>
                <a:spcPct val="0"/>
              </a:spcAft>
            </a:pPr>
            <a:r>
              <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8x5xNBD Onsite</a:t>
            </a:r>
          </a:p>
          <a:p>
            <a:pPr defTabSz="457200" fontAlgn="base">
              <a:spcBef>
                <a:spcPct val="0"/>
              </a:spcBef>
              <a:spcAft>
                <a:spcPct val="0"/>
              </a:spcAft>
            </a:pPr>
            <a:r>
              <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24x7x4 Onsite</a:t>
            </a:r>
          </a:p>
          <a:p>
            <a:pPr defTabSz="457200" fontAlgn="base">
              <a:spcBef>
                <a:spcPct val="0"/>
              </a:spcBef>
              <a:spcAft>
                <a:spcPct val="0"/>
              </a:spcAft>
            </a:pPr>
            <a:r>
              <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24x7x2 Onsite</a:t>
            </a:r>
          </a:p>
          <a:p>
            <a:pPr defTabSz="457200" fontAlgn="base">
              <a:spcBef>
                <a:spcPct val="0"/>
              </a:spcBef>
              <a:spcAft>
                <a:spcPct val="0"/>
              </a:spcAft>
            </a:pPr>
            <a:endParaRPr lang="en-US" altLang="ja-JP"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a:p>
            <a:pPr defTabSz="457200" fontAlgn="base">
              <a:spcBef>
                <a:spcPct val="0"/>
              </a:spcBef>
              <a:spcAft>
                <a:spcPct val="0"/>
              </a:spcAft>
            </a:pPr>
            <a:r>
              <a:rPr lang="ja-JP" altLang="en-US" sz="16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＊海外対応国あり</a:t>
            </a:r>
          </a:p>
        </p:txBody>
      </p:sp>
      <p:cxnSp>
        <p:nvCxnSpPr>
          <p:cNvPr id="21" name="直線コネクタ 20">
            <a:extLst>
              <a:ext uri="{FF2B5EF4-FFF2-40B4-BE49-F238E27FC236}">
                <a16:creationId xmlns:a16="http://schemas.microsoft.com/office/drawing/2014/main" id="{9D0B3AA5-654B-4D17-909C-20D5244FBD81}"/>
              </a:ext>
            </a:extLst>
          </p:cNvPr>
          <p:cNvCxnSpPr>
            <a:cxnSpLocks/>
          </p:cNvCxnSpPr>
          <p:nvPr/>
        </p:nvCxnSpPr>
        <p:spPr>
          <a:xfrm>
            <a:off x="2015717" y="1487648"/>
            <a:ext cx="24764" cy="346341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79459452-1542-46E9-A145-AC0E93FB8510}"/>
              </a:ext>
            </a:extLst>
          </p:cNvPr>
          <p:cNvCxnSpPr>
            <a:cxnSpLocks/>
          </p:cNvCxnSpPr>
          <p:nvPr/>
        </p:nvCxnSpPr>
        <p:spPr>
          <a:xfrm>
            <a:off x="5880809" y="1505151"/>
            <a:ext cx="0" cy="340611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45170A54-3994-4376-AD45-E93F1E268ECA}"/>
              </a:ext>
            </a:extLst>
          </p:cNvPr>
          <p:cNvSpPr txBox="1"/>
          <p:nvPr/>
        </p:nvSpPr>
        <p:spPr>
          <a:xfrm>
            <a:off x="4515925" y="2336192"/>
            <a:ext cx="1351722" cy="1938992"/>
          </a:xfrm>
          <a:prstGeom prst="rect">
            <a:avLst/>
          </a:prstGeom>
          <a:noFill/>
        </p:spPr>
        <p:txBody>
          <a:bodyPr wrap="square" rtlCol="0">
            <a:spAutoFit/>
          </a:bodyPr>
          <a:lstStyle/>
          <a:p>
            <a:r>
              <a:rPr lang="en-US" altLang="ja-JP" sz="24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1</a:t>
            </a:r>
            <a:r>
              <a:rPr lang="ja-JP" altLang="en-US" sz="24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年</a:t>
            </a:r>
            <a:endParaRPr lang="en-US" altLang="ja-JP" sz="2400"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a:p>
            <a:r>
              <a:rPr lang="en-US" altLang="ja-JP" sz="24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3</a:t>
            </a:r>
            <a:r>
              <a:rPr lang="ja-JP" altLang="en-US" sz="24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年</a:t>
            </a:r>
            <a:endParaRPr lang="en-US" altLang="ja-JP" sz="2400"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a:p>
            <a:r>
              <a:rPr lang="en-US" altLang="ja-JP" sz="24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5</a:t>
            </a:r>
            <a:r>
              <a:rPr lang="ja-JP" altLang="en-US" sz="24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年</a:t>
            </a:r>
            <a:endParaRPr lang="en-US" altLang="ja-JP" sz="2400"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a:p>
            <a:r>
              <a:rPr lang="en-US" altLang="ja-JP" sz="24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7</a:t>
            </a:r>
            <a:r>
              <a:rPr lang="ja-JP" altLang="en-US" sz="24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年</a:t>
            </a:r>
            <a:endParaRPr lang="en-US" altLang="ja-JP" sz="2400"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a:p>
            <a:r>
              <a:rPr lang="en-US" altLang="ja-JP" sz="24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10</a:t>
            </a:r>
            <a:r>
              <a:rPr lang="ja-JP" altLang="en-US" sz="2400" dirty="0">
                <a:solidFill>
                  <a:srgbClr val="A5A5A5"/>
                </a:solidFill>
                <a:latin typeface="Yu Gothic UI" panose="020B0500000000000000" pitchFamily="50" charset="-128"/>
                <a:ea typeface="Yu Gothic UI" panose="020B0500000000000000" pitchFamily="50" charset="-128"/>
                <a:cs typeface="Arial" panose="020B0604020202020204" pitchFamily="34" charset="0"/>
              </a:rPr>
              <a:t>年</a:t>
            </a:r>
            <a:endParaRPr lang="en-US" altLang="ja-JP" sz="2400" dirty="0">
              <a:solidFill>
                <a:srgbClr val="A5A5A5"/>
              </a:solidFill>
              <a:latin typeface="Yu Gothic UI" panose="020B0500000000000000" pitchFamily="50" charset="-128"/>
              <a:ea typeface="Yu Gothic UI" panose="020B0500000000000000" pitchFamily="50" charset="-128"/>
              <a:cs typeface="Arial" panose="020B0604020202020204" pitchFamily="34" charset="0"/>
            </a:endParaRPr>
          </a:p>
        </p:txBody>
      </p:sp>
      <p:cxnSp>
        <p:nvCxnSpPr>
          <p:cNvPr id="28" name="直線コネクタ 27">
            <a:extLst>
              <a:ext uri="{FF2B5EF4-FFF2-40B4-BE49-F238E27FC236}">
                <a16:creationId xmlns:a16="http://schemas.microsoft.com/office/drawing/2014/main" id="{908A135B-8DFB-46FB-BF70-FEEFE08BC56D}"/>
              </a:ext>
            </a:extLst>
          </p:cNvPr>
          <p:cNvCxnSpPr>
            <a:cxnSpLocks/>
          </p:cNvCxnSpPr>
          <p:nvPr/>
        </p:nvCxnSpPr>
        <p:spPr>
          <a:xfrm>
            <a:off x="625951" y="2690382"/>
            <a:ext cx="3459802" cy="50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21AD69A5-5BF8-42D6-B3DF-68870DB09E7A}"/>
              </a:ext>
            </a:extLst>
          </p:cNvPr>
          <p:cNvCxnSpPr>
            <a:cxnSpLocks/>
          </p:cNvCxnSpPr>
          <p:nvPr/>
        </p:nvCxnSpPr>
        <p:spPr>
          <a:xfrm>
            <a:off x="633954" y="3911094"/>
            <a:ext cx="3459802" cy="50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D48D3BB-0565-410A-B481-1E13765163FD}"/>
              </a:ext>
            </a:extLst>
          </p:cNvPr>
          <p:cNvCxnSpPr>
            <a:cxnSpLocks/>
          </p:cNvCxnSpPr>
          <p:nvPr/>
        </p:nvCxnSpPr>
        <p:spPr>
          <a:xfrm>
            <a:off x="658438" y="4911265"/>
            <a:ext cx="1108469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B9F02E61-8202-4604-A159-46E5826CBFB4}"/>
              </a:ext>
            </a:extLst>
          </p:cNvPr>
          <p:cNvSpPr/>
          <p:nvPr/>
        </p:nvSpPr>
        <p:spPr>
          <a:xfrm>
            <a:off x="5056613" y="5212662"/>
            <a:ext cx="6641810" cy="1080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5000"/>
              </a:lnSpc>
            </a:pPr>
            <a:r>
              <a:rPr lang="en-US" altLang="ja-JP" sz="1200" dirty="0">
                <a:solidFill>
                  <a:srgbClr val="FFFFFF"/>
                </a:solidFill>
                <a:latin typeface="Yu Gothic UI" panose="020B0500000000000000" pitchFamily="50" charset="-128"/>
                <a:ea typeface="Yu Gothic UI" panose="020B0500000000000000" pitchFamily="50" charset="-128"/>
              </a:rPr>
              <a:t>*RMA Only</a:t>
            </a:r>
            <a:r>
              <a:rPr lang="ja-JP" altLang="ja-JP" sz="1200" dirty="0">
                <a:solidFill>
                  <a:srgbClr val="FFFFFF"/>
                </a:solidFill>
                <a:latin typeface="Yu Gothic UI" panose="020B0500000000000000" pitchFamily="50" charset="-128"/>
                <a:ea typeface="Yu Gothic UI" panose="020B0500000000000000" pitchFamily="50" charset="-128"/>
              </a:rPr>
              <a:t>の対象範囲：</a:t>
            </a:r>
          </a:p>
          <a:p>
            <a:pPr marL="687388" lvl="1" indent="-230188">
              <a:lnSpc>
                <a:spcPct val="95000"/>
              </a:lnSpc>
              <a:buFont typeface="Courier New" panose="02070309020205020404" pitchFamily="49" charset="0"/>
              <a:buChar char="o"/>
            </a:pPr>
            <a:r>
              <a:rPr lang="ja-JP" altLang="ja-JP" sz="1200" dirty="0">
                <a:solidFill>
                  <a:srgbClr val="FFFFFF"/>
                </a:solidFill>
                <a:latin typeface="Yu Gothic UI" panose="020B0500000000000000" pitchFamily="50" charset="-128"/>
                <a:ea typeface="Yu Gothic UI" panose="020B0500000000000000" pitchFamily="50" charset="-128"/>
              </a:rPr>
              <a:t>ハードウェア ユニット</a:t>
            </a:r>
            <a:endParaRPr lang="en-US" altLang="ja-JP" sz="1200" dirty="0">
              <a:solidFill>
                <a:srgbClr val="FFFFFF"/>
              </a:solidFill>
              <a:latin typeface="Yu Gothic UI" panose="020B0500000000000000" pitchFamily="50" charset="-128"/>
              <a:ea typeface="Yu Gothic UI" panose="020B0500000000000000" pitchFamily="50" charset="-128"/>
            </a:endParaRPr>
          </a:p>
          <a:p>
            <a:pPr marL="687388" lvl="1" indent="-230188">
              <a:lnSpc>
                <a:spcPct val="95000"/>
              </a:lnSpc>
              <a:buFont typeface="Courier New" panose="02070309020205020404" pitchFamily="49" charset="0"/>
              <a:buChar char="o"/>
            </a:pPr>
            <a:r>
              <a:rPr lang="ja-JP" altLang="ja-JP" sz="1200" dirty="0">
                <a:solidFill>
                  <a:srgbClr val="FFFFFF"/>
                </a:solidFill>
                <a:latin typeface="Yu Gothic UI" panose="020B0500000000000000" pitchFamily="50" charset="-128"/>
                <a:ea typeface="Yu Gothic UI" panose="020B0500000000000000" pitchFamily="50" charset="-128"/>
              </a:rPr>
              <a:t>初回購入に含まれている場合</a:t>
            </a:r>
            <a:r>
              <a:rPr lang="ja-JP" altLang="en-US" sz="1200" dirty="0">
                <a:solidFill>
                  <a:srgbClr val="FFFFFF"/>
                </a:solidFill>
                <a:latin typeface="Yu Gothic UI" panose="020B0500000000000000" pitchFamily="50" charset="-128"/>
                <a:ea typeface="Yu Gothic UI" panose="020B0500000000000000" pitchFamily="50" charset="-128"/>
              </a:rPr>
              <a:t>はファン、</a:t>
            </a:r>
            <a:r>
              <a:rPr lang="ja-JP" altLang="ja-JP" sz="1200" dirty="0">
                <a:solidFill>
                  <a:srgbClr val="FFFFFF"/>
                </a:solidFill>
                <a:latin typeface="Yu Gothic UI" panose="020B0500000000000000" pitchFamily="50" charset="-128"/>
                <a:ea typeface="Yu Gothic UI" panose="020B0500000000000000" pitchFamily="50" charset="-128"/>
              </a:rPr>
              <a:t>アンテナ</a:t>
            </a:r>
            <a:r>
              <a:rPr lang="ja-JP" altLang="en-US" sz="1200" dirty="0">
                <a:solidFill>
                  <a:srgbClr val="FFFFFF"/>
                </a:solidFill>
                <a:latin typeface="Yu Gothic UI" panose="020B0500000000000000" pitchFamily="50" charset="-128"/>
                <a:ea typeface="Yu Gothic UI" panose="020B0500000000000000" pitchFamily="50" charset="-128"/>
              </a:rPr>
              <a:t>、電源も含む</a:t>
            </a:r>
            <a:endParaRPr lang="en-US" altLang="ja-JP" sz="1200" dirty="0">
              <a:solidFill>
                <a:srgbClr val="FFFFFF"/>
              </a:solidFill>
              <a:latin typeface="Yu Gothic UI" panose="020B0500000000000000" pitchFamily="50" charset="-128"/>
              <a:ea typeface="Yu Gothic UI" panose="020B0500000000000000" pitchFamily="50" charset="-128"/>
            </a:endParaRPr>
          </a:p>
          <a:p>
            <a:pPr>
              <a:lnSpc>
                <a:spcPct val="95000"/>
              </a:lnSpc>
            </a:pPr>
            <a:r>
              <a:rPr lang="ja-JP" altLang="en-US" sz="1200" dirty="0">
                <a:solidFill>
                  <a:srgbClr val="FFFFFF"/>
                </a:solidFill>
                <a:latin typeface="Yu Gothic UI" panose="020B0500000000000000" pitchFamily="50" charset="-128"/>
                <a:ea typeface="Yu Gothic UI" panose="020B0500000000000000" pitchFamily="50" charset="-128"/>
              </a:rPr>
              <a:t>対象外</a:t>
            </a:r>
            <a:r>
              <a:rPr lang="en-US" altLang="ja-JP" sz="1200" dirty="0">
                <a:solidFill>
                  <a:srgbClr val="FFFFFF"/>
                </a:solidFill>
                <a:latin typeface="Yu Gothic UI" panose="020B0500000000000000" pitchFamily="50" charset="-128"/>
                <a:ea typeface="Yu Gothic UI" panose="020B0500000000000000" pitchFamily="50" charset="-128"/>
              </a:rPr>
              <a:t>:</a:t>
            </a:r>
            <a:r>
              <a:rPr lang="ja-JP" altLang="en-US" sz="1200" dirty="0">
                <a:solidFill>
                  <a:srgbClr val="FFFFFF"/>
                </a:solidFill>
                <a:latin typeface="Yu Gothic UI" panose="020B0500000000000000" pitchFamily="50" charset="-128"/>
                <a:ea typeface="Yu Gothic UI" panose="020B0500000000000000" pitchFamily="50" charset="-128"/>
              </a:rPr>
              <a:t>　</a:t>
            </a:r>
            <a:r>
              <a:rPr lang="ja-JP" altLang="ja-JP" sz="1200" dirty="0">
                <a:solidFill>
                  <a:srgbClr val="FFFFFF"/>
                </a:solidFill>
                <a:latin typeface="Yu Gothic UI" panose="020B0500000000000000" pitchFamily="50" charset="-128"/>
                <a:ea typeface="Yu Gothic UI" panose="020B0500000000000000" pitchFamily="50" charset="-128"/>
              </a:rPr>
              <a:t>電源コード、スタッキング ケーブル、マウントハードウェア</a:t>
            </a:r>
            <a:endParaRPr lang="en-US" altLang="ja-JP" sz="1200" dirty="0">
              <a:solidFill>
                <a:srgbClr val="FFFFFF"/>
              </a:solidFill>
              <a:latin typeface="Yu Gothic UI" panose="020B0500000000000000" pitchFamily="50" charset="-128"/>
              <a:ea typeface="Yu Gothic UI" panose="020B0500000000000000" pitchFamily="50" charset="-128"/>
            </a:endParaRPr>
          </a:p>
          <a:p>
            <a:pPr>
              <a:lnSpc>
                <a:spcPct val="95000"/>
              </a:lnSpc>
            </a:pPr>
            <a:r>
              <a:rPr lang="en-US" altLang="ja-JP" sz="1200" dirty="0">
                <a:solidFill>
                  <a:srgbClr val="FFFFFF"/>
                </a:solidFill>
                <a:latin typeface="Yu Gothic UI" panose="020B0500000000000000" pitchFamily="50" charset="-128"/>
                <a:ea typeface="Yu Gothic UI" panose="020B0500000000000000" pitchFamily="50" charset="-128"/>
              </a:rPr>
              <a:t>-</a:t>
            </a:r>
            <a:r>
              <a:rPr lang="ja-JP" altLang="en-US" sz="1200" dirty="0">
                <a:solidFill>
                  <a:srgbClr val="FFFFFF"/>
                </a:solidFill>
                <a:latin typeface="Yu Gothic UI" panose="020B0500000000000000" pitchFamily="50" charset="-128"/>
                <a:ea typeface="Yu Gothic UI" panose="020B0500000000000000" pitchFamily="50" charset="-128"/>
              </a:rPr>
              <a:t>上記交換対象範囲</a:t>
            </a:r>
            <a:r>
              <a:rPr lang="ja-JP" altLang="ja-JP" sz="1200" dirty="0">
                <a:solidFill>
                  <a:srgbClr val="FFFFFF"/>
                </a:solidFill>
                <a:latin typeface="Yu Gothic UI" panose="020B0500000000000000" pitchFamily="50" charset="-128"/>
                <a:ea typeface="Yu Gothic UI" panose="020B0500000000000000" pitchFamily="50" charset="-128"/>
              </a:rPr>
              <a:t>に該当する場合、システム上の制約により、全ユニット交換を実施</a:t>
            </a:r>
          </a:p>
          <a:p>
            <a:pPr>
              <a:lnSpc>
                <a:spcPct val="95000"/>
              </a:lnSpc>
            </a:pPr>
            <a:r>
              <a:rPr lang="en-US" altLang="ja-JP" sz="1200" dirty="0">
                <a:solidFill>
                  <a:srgbClr val="FFFFFF"/>
                </a:solidFill>
                <a:latin typeface="Yu Gothic UI" panose="020B0500000000000000" pitchFamily="50" charset="-128"/>
                <a:ea typeface="Yu Gothic UI" panose="020B0500000000000000" pitchFamily="50" charset="-128"/>
              </a:rPr>
              <a:t>-</a:t>
            </a:r>
            <a:r>
              <a:rPr lang="ja-JP" altLang="en-US" sz="1200" dirty="0">
                <a:solidFill>
                  <a:srgbClr val="FFFFFF"/>
                </a:solidFill>
                <a:latin typeface="Yu Gothic UI" panose="020B0500000000000000" pitchFamily="50" charset="-128"/>
                <a:ea typeface="Yu Gothic UI" panose="020B0500000000000000" pitchFamily="50" charset="-128"/>
              </a:rPr>
              <a:t>オンサイトエンジニアによる交換作業は高さ</a:t>
            </a:r>
            <a:r>
              <a:rPr lang="en-US" altLang="ja-JP" sz="1200" dirty="0">
                <a:solidFill>
                  <a:srgbClr val="FFFFFF"/>
                </a:solidFill>
                <a:latin typeface="Yu Gothic UI" panose="020B0500000000000000" pitchFamily="50" charset="-128"/>
                <a:ea typeface="Yu Gothic UI" panose="020B0500000000000000" pitchFamily="50" charset="-128"/>
              </a:rPr>
              <a:t>3m</a:t>
            </a:r>
            <a:r>
              <a:rPr lang="ja-JP" altLang="en-US" sz="1200" dirty="0">
                <a:solidFill>
                  <a:srgbClr val="FFFFFF"/>
                </a:solidFill>
                <a:latin typeface="Yu Gothic UI" panose="020B0500000000000000" pitchFamily="50" charset="-128"/>
                <a:ea typeface="Yu Gothic UI" panose="020B0500000000000000" pitchFamily="50" charset="-128"/>
              </a:rPr>
              <a:t>以下の設置場所に限る</a:t>
            </a:r>
            <a:endParaRPr lang="ja-JP" altLang="ja-JP" sz="1200" dirty="0">
              <a:solidFill>
                <a:srgbClr val="FFFFFF"/>
              </a:solidFill>
              <a:latin typeface="Yu Gothic UI" panose="020B0500000000000000" pitchFamily="50" charset="-128"/>
              <a:ea typeface="Yu Gothic UI" panose="020B0500000000000000" pitchFamily="50" charset="-128"/>
            </a:endParaRPr>
          </a:p>
        </p:txBody>
      </p:sp>
      <p:sp>
        <p:nvSpPr>
          <p:cNvPr id="47" name="正方形/長方形 46">
            <a:extLst>
              <a:ext uri="{FF2B5EF4-FFF2-40B4-BE49-F238E27FC236}">
                <a16:creationId xmlns:a16="http://schemas.microsoft.com/office/drawing/2014/main" id="{5D779BD5-1B10-4C47-84C2-589C6E0A5D81}"/>
              </a:ext>
            </a:extLst>
          </p:cNvPr>
          <p:cNvSpPr/>
          <p:nvPr/>
        </p:nvSpPr>
        <p:spPr>
          <a:xfrm>
            <a:off x="8554658" y="486746"/>
            <a:ext cx="3135433" cy="46524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srgbClr val="FFFFFF"/>
              </a:solidFill>
              <a:latin typeface="Yu Gothic UI" panose="020B0500000000000000" pitchFamily="50" charset="-128"/>
              <a:ea typeface="Yu Gothic UI" panose="020B0500000000000000" pitchFamily="50" charset="-128"/>
            </a:endParaRPr>
          </a:p>
        </p:txBody>
      </p:sp>
      <p:sp>
        <p:nvSpPr>
          <p:cNvPr id="48" name="テキスト ボックス 47">
            <a:extLst>
              <a:ext uri="{FF2B5EF4-FFF2-40B4-BE49-F238E27FC236}">
                <a16:creationId xmlns:a16="http://schemas.microsoft.com/office/drawing/2014/main" id="{0DB281A9-8DB9-40F1-A0D5-3A3B2ADB46AE}"/>
              </a:ext>
            </a:extLst>
          </p:cNvPr>
          <p:cNvSpPr txBox="1"/>
          <p:nvPr/>
        </p:nvSpPr>
        <p:spPr>
          <a:xfrm>
            <a:off x="8663077" y="486747"/>
            <a:ext cx="2900332" cy="400110"/>
          </a:xfrm>
          <a:prstGeom prst="rect">
            <a:avLst/>
          </a:prstGeom>
          <a:noFill/>
        </p:spPr>
        <p:txBody>
          <a:bodyPr wrap="square" rtlCol="0">
            <a:spAutoFit/>
          </a:bodyPr>
          <a:lstStyle/>
          <a:p>
            <a:r>
              <a:rPr lang="ja-JP" altLang="en-US" sz="2000" u="sng" dirty="0">
                <a:solidFill>
                  <a:srgbClr val="65B144"/>
                </a:solidFill>
                <a:latin typeface="Yu Gothic UI" panose="020B0500000000000000" pitchFamily="50" charset="-128"/>
                <a:ea typeface="Yu Gothic UI" panose="020B0500000000000000" pitchFamily="50" charset="-128"/>
                <a:cs typeface="Arial" panose="020B0604020202020204" pitchFamily="34" charset="0"/>
              </a:rPr>
              <a:t>オプション</a:t>
            </a:r>
          </a:p>
        </p:txBody>
      </p:sp>
    </p:spTree>
    <p:extLst>
      <p:ext uri="{BB962C8B-B14F-4D97-AF65-F5344CB8AC3E}">
        <p14:creationId xmlns:p14="http://schemas.microsoft.com/office/powerpoint/2010/main" val="3089758355"/>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4AA38F-7DF6-4B17-ACB8-EC155BFF2CEC}"/>
              </a:ext>
            </a:extLst>
          </p:cNvPr>
          <p:cNvSpPr>
            <a:spLocks noGrp="1"/>
          </p:cNvSpPr>
          <p:nvPr>
            <p:ph type="title"/>
          </p:nvPr>
        </p:nvSpPr>
        <p:spPr/>
        <p:txBody>
          <a:bodyPr/>
          <a:lstStyle/>
          <a:p>
            <a:r>
              <a:rPr kumimoji="1" lang="ja-JP" altLang="en-US" dirty="0">
                <a:latin typeface="Yu Gothic UI" panose="020B0500000000000000" pitchFamily="50" charset="-128"/>
                <a:ea typeface="Yu Gothic UI" panose="020B0500000000000000" pitchFamily="50" charset="-128"/>
              </a:rPr>
              <a:t>協業体制のご紹介</a:t>
            </a:r>
          </a:p>
        </p:txBody>
      </p:sp>
    </p:spTree>
    <p:extLst>
      <p:ext uri="{BB962C8B-B14F-4D97-AF65-F5344CB8AC3E}">
        <p14:creationId xmlns:p14="http://schemas.microsoft.com/office/powerpoint/2010/main" val="1318742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C2A0EE6-0F36-4339-89EF-EE1165682895}"/>
              </a:ext>
            </a:extLst>
          </p:cNvPr>
          <p:cNvSpPr>
            <a:spLocks noGrp="1"/>
          </p:cNvSpPr>
          <p:nvPr>
            <p:ph type="title"/>
          </p:nvPr>
        </p:nvSpPr>
        <p:spPr>
          <a:xfrm>
            <a:off x="838200" y="365126"/>
            <a:ext cx="10515600" cy="1325563"/>
          </a:xfrm>
        </p:spPr>
        <p:txBody>
          <a:bodyPr/>
          <a:lstStyle/>
          <a:p>
            <a:r>
              <a:rPr kumimoji="1" lang="en-US" altLang="ja-JP" dirty="0">
                <a:latin typeface="Yu Gothic UI" panose="020B0500000000000000" pitchFamily="50" charset="-128"/>
                <a:ea typeface="Yu Gothic UI" panose="020B0500000000000000" pitchFamily="50" charset="-128"/>
              </a:rPr>
              <a:t>Meraki</a:t>
            </a:r>
            <a:r>
              <a:rPr kumimoji="1" lang="ja-JP" altLang="en-US" dirty="0">
                <a:latin typeface="Yu Gothic UI" panose="020B0500000000000000" pitchFamily="50" charset="-128"/>
                <a:ea typeface="Yu Gothic UI" panose="020B0500000000000000" pitchFamily="50" charset="-128"/>
              </a:rPr>
              <a:t>の営業モデル</a:t>
            </a:r>
          </a:p>
        </p:txBody>
      </p:sp>
      <p:pic>
        <p:nvPicPr>
          <p:cNvPr id="4" name="Google Shape;538;p87">
            <a:extLst>
              <a:ext uri="{FF2B5EF4-FFF2-40B4-BE49-F238E27FC236}">
                <a16:creationId xmlns:a16="http://schemas.microsoft.com/office/drawing/2014/main" id="{FA40ADAA-A37A-48D7-A336-87451DA2547D}"/>
              </a:ext>
            </a:extLst>
          </p:cNvPr>
          <p:cNvPicPr preferRelativeResize="0"/>
          <p:nvPr/>
        </p:nvPicPr>
        <p:blipFill>
          <a:blip r:embed="rId2">
            <a:alphaModFix/>
          </a:blip>
          <a:stretch>
            <a:fillRect/>
          </a:stretch>
        </p:blipFill>
        <p:spPr>
          <a:xfrm>
            <a:off x="9734702" y="3163557"/>
            <a:ext cx="1251450" cy="1251450"/>
          </a:xfrm>
          <a:prstGeom prst="rect">
            <a:avLst/>
          </a:prstGeom>
          <a:noFill/>
          <a:ln>
            <a:noFill/>
          </a:ln>
        </p:spPr>
      </p:pic>
      <p:pic>
        <p:nvPicPr>
          <p:cNvPr id="8" name="図 7">
            <a:extLst>
              <a:ext uri="{FF2B5EF4-FFF2-40B4-BE49-F238E27FC236}">
                <a16:creationId xmlns:a16="http://schemas.microsoft.com/office/drawing/2014/main" id="{B9224CAC-1B8A-4B25-9F8F-F49C2BF57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980" y="3190131"/>
            <a:ext cx="855736" cy="1131780"/>
          </a:xfrm>
          <a:prstGeom prst="rect">
            <a:avLst/>
          </a:prstGeom>
        </p:spPr>
      </p:pic>
      <p:pic>
        <p:nvPicPr>
          <p:cNvPr id="10" name="図 9" descr="武器 が含まれている画像&#10;&#10;非常に高い精度で生成された説明">
            <a:extLst>
              <a:ext uri="{FF2B5EF4-FFF2-40B4-BE49-F238E27FC236}">
                <a16:creationId xmlns:a16="http://schemas.microsoft.com/office/drawing/2014/main" id="{B1D53CC6-3E6B-4A77-A464-23435228E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8257" y="3409435"/>
            <a:ext cx="1828894" cy="812842"/>
          </a:xfrm>
          <a:prstGeom prst="rect">
            <a:avLst/>
          </a:prstGeom>
        </p:spPr>
      </p:pic>
      <p:pic>
        <p:nvPicPr>
          <p:cNvPr id="12" name="図 11" descr="物体, 空, 鏡 が含まれている画像&#10;&#10;非常に高い精度で生成された説明">
            <a:extLst>
              <a:ext uri="{FF2B5EF4-FFF2-40B4-BE49-F238E27FC236}">
                <a16:creationId xmlns:a16="http://schemas.microsoft.com/office/drawing/2014/main" id="{07D71F76-C793-452C-AE22-1CBEFE0DA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0243" y="3409435"/>
            <a:ext cx="812842" cy="812842"/>
          </a:xfrm>
          <a:prstGeom prst="rect">
            <a:avLst/>
          </a:prstGeom>
        </p:spPr>
      </p:pic>
      <p:sp>
        <p:nvSpPr>
          <p:cNvPr id="13" name="テキスト ボックス 12">
            <a:extLst>
              <a:ext uri="{FF2B5EF4-FFF2-40B4-BE49-F238E27FC236}">
                <a16:creationId xmlns:a16="http://schemas.microsoft.com/office/drawing/2014/main" id="{BFAD689C-05BF-43D5-AF55-12E14C729334}"/>
              </a:ext>
            </a:extLst>
          </p:cNvPr>
          <p:cNvSpPr txBox="1"/>
          <p:nvPr/>
        </p:nvSpPr>
        <p:spPr>
          <a:xfrm>
            <a:off x="956734" y="1461786"/>
            <a:ext cx="50209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インサイドセールス</a:t>
            </a:r>
            <a:r>
              <a:rPr kumimoji="1" lang="en-US" altLang="ja-JP"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a:t>
            </a:r>
            <a:r>
              <a:rPr kumimoji="1" lang="ja-JP" altLang="en-US"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ハイタッチ営業とのハイブリッドモデル</a:t>
            </a:r>
          </a:p>
        </p:txBody>
      </p:sp>
      <p:sp>
        <p:nvSpPr>
          <p:cNvPr id="14" name="テキスト ボックス 13">
            <a:extLst>
              <a:ext uri="{FF2B5EF4-FFF2-40B4-BE49-F238E27FC236}">
                <a16:creationId xmlns:a16="http://schemas.microsoft.com/office/drawing/2014/main" id="{F239F53E-22E1-464C-AAAC-F366173BCE3A}"/>
              </a:ext>
            </a:extLst>
          </p:cNvPr>
          <p:cNvSpPr txBox="1"/>
          <p:nvPr/>
        </p:nvSpPr>
        <p:spPr>
          <a:xfrm>
            <a:off x="1274980" y="2148793"/>
            <a:ext cx="6880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お客様</a:t>
            </a:r>
          </a:p>
        </p:txBody>
      </p:sp>
      <p:sp>
        <p:nvSpPr>
          <p:cNvPr id="15" name="テキスト ボックス 14">
            <a:extLst>
              <a:ext uri="{FF2B5EF4-FFF2-40B4-BE49-F238E27FC236}">
                <a16:creationId xmlns:a16="http://schemas.microsoft.com/office/drawing/2014/main" id="{BBEEBB64-695B-431A-817B-3DD4A8DF7AA5}"/>
              </a:ext>
            </a:extLst>
          </p:cNvPr>
          <p:cNvSpPr txBox="1"/>
          <p:nvPr/>
        </p:nvSpPr>
        <p:spPr>
          <a:xfrm>
            <a:off x="4213516" y="2132836"/>
            <a:ext cx="10005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パートナー様</a:t>
            </a:r>
          </a:p>
        </p:txBody>
      </p:sp>
      <p:sp>
        <p:nvSpPr>
          <p:cNvPr id="16" name="テキスト ボックス 15">
            <a:extLst>
              <a:ext uri="{FF2B5EF4-FFF2-40B4-BE49-F238E27FC236}">
                <a16:creationId xmlns:a16="http://schemas.microsoft.com/office/drawing/2014/main" id="{30FE9074-2D01-416F-8EA3-8613DD7A9A07}"/>
              </a:ext>
            </a:extLst>
          </p:cNvPr>
          <p:cNvSpPr txBox="1"/>
          <p:nvPr/>
        </p:nvSpPr>
        <p:spPr>
          <a:xfrm>
            <a:off x="7037911" y="1709713"/>
            <a:ext cx="1745991"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ディストリビューター様</a:t>
            </a:r>
            <a:endParaRPr kumimoji="1" lang="en-US" altLang="ja-JP"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Cisco / Meraki</a:t>
            </a:r>
            <a:r>
              <a:rPr kumimoji="1" lang="ja-JP" altLang="en-US"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 </a:t>
            </a:r>
            <a:r>
              <a:rPr kumimoji="1" lang="en-US" altLang="ja-JP"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PAM</a:t>
            </a:r>
            <a:endParaRPr kumimoji="1" lang="ja-JP" altLang="en-US"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endParaRPr>
          </a:p>
        </p:txBody>
      </p:sp>
      <p:sp>
        <p:nvSpPr>
          <p:cNvPr id="17" name="テキスト ボックス 16">
            <a:extLst>
              <a:ext uri="{FF2B5EF4-FFF2-40B4-BE49-F238E27FC236}">
                <a16:creationId xmlns:a16="http://schemas.microsoft.com/office/drawing/2014/main" id="{255112DC-F5BF-446A-853F-011310335393}"/>
              </a:ext>
            </a:extLst>
          </p:cNvPr>
          <p:cNvSpPr txBox="1"/>
          <p:nvPr/>
        </p:nvSpPr>
        <p:spPr>
          <a:xfrm>
            <a:off x="9944137" y="1761966"/>
            <a:ext cx="73129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Meraki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646669"/>
                </a:solidFill>
                <a:effectLst/>
                <a:uLnTx/>
                <a:uFillTx/>
                <a:latin typeface="Yu Gothic UI" panose="020B0500000000000000" pitchFamily="50" charset="-128"/>
                <a:ea typeface="Yu Gothic UI" panose="020B0500000000000000" pitchFamily="50" charset="-128"/>
              </a:rPr>
              <a:t>セールス</a:t>
            </a:r>
            <a:endParaRPr kumimoji="1" lang="en-US" altLang="ja-JP"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endParaRPr>
          </a:p>
        </p:txBody>
      </p:sp>
      <p:sp>
        <p:nvSpPr>
          <p:cNvPr id="18" name="テキスト ボックス 17">
            <a:extLst>
              <a:ext uri="{FF2B5EF4-FFF2-40B4-BE49-F238E27FC236}">
                <a16:creationId xmlns:a16="http://schemas.microsoft.com/office/drawing/2014/main" id="{403B6E64-B08F-4383-A58B-5A1919622729}"/>
              </a:ext>
            </a:extLst>
          </p:cNvPr>
          <p:cNvSpPr txBox="1"/>
          <p:nvPr/>
        </p:nvSpPr>
        <p:spPr>
          <a:xfrm>
            <a:off x="2418035" y="3952580"/>
            <a:ext cx="10615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見込み案件</a:t>
            </a:r>
          </a:p>
        </p:txBody>
      </p:sp>
      <p:sp>
        <p:nvSpPr>
          <p:cNvPr id="19" name="矢印: 左右 18">
            <a:extLst>
              <a:ext uri="{FF2B5EF4-FFF2-40B4-BE49-F238E27FC236}">
                <a16:creationId xmlns:a16="http://schemas.microsoft.com/office/drawing/2014/main" id="{735051C4-B09D-4F72-834A-2B383693AB33}"/>
              </a:ext>
            </a:extLst>
          </p:cNvPr>
          <p:cNvSpPr/>
          <p:nvPr/>
        </p:nvSpPr>
        <p:spPr>
          <a:xfrm>
            <a:off x="2558419" y="3629021"/>
            <a:ext cx="982134" cy="254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endParaRPr>
          </a:p>
        </p:txBody>
      </p:sp>
      <p:sp>
        <p:nvSpPr>
          <p:cNvPr id="21" name="テキスト ボックス 20">
            <a:extLst>
              <a:ext uri="{FF2B5EF4-FFF2-40B4-BE49-F238E27FC236}">
                <a16:creationId xmlns:a16="http://schemas.microsoft.com/office/drawing/2014/main" id="{FE327999-A649-4339-95BC-1DA2C3AB922C}"/>
              </a:ext>
            </a:extLst>
          </p:cNvPr>
          <p:cNvSpPr txBox="1"/>
          <p:nvPr/>
        </p:nvSpPr>
        <p:spPr>
          <a:xfrm>
            <a:off x="6208462" y="3475132"/>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支援依頼</a:t>
            </a:r>
            <a:endParaRPr kumimoji="1" lang="en-US" altLang="ja-JP"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endParaRPr>
          </a:p>
        </p:txBody>
      </p:sp>
      <p:sp>
        <p:nvSpPr>
          <p:cNvPr id="22" name="矢印: 上 21">
            <a:extLst>
              <a:ext uri="{FF2B5EF4-FFF2-40B4-BE49-F238E27FC236}">
                <a16:creationId xmlns:a16="http://schemas.microsoft.com/office/drawing/2014/main" id="{46919F59-AE38-4C9B-A032-21A1790C7CE6}"/>
              </a:ext>
            </a:extLst>
          </p:cNvPr>
          <p:cNvSpPr/>
          <p:nvPr/>
        </p:nvSpPr>
        <p:spPr>
          <a:xfrm>
            <a:off x="1647515" y="4494385"/>
            <a:ext cx="165401" cy="702733"/>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endParaRPr>
          </a:p>
        </p:txBody>
      </p:sp>
      <p:sp>
        <p:nvSpPr>
          <p:cNvPr id="23" name="正方形/長方形 22">
            <a:extLst>
              <a:ext uri="{FF2B5EF4-FFF2-40B4-BE49-F238E27FC236}">
                <a16:creationId xmlns:a16="http://schemas.microsoft.com/office/drawing/2014/main" id="{356B6289-8C68-4CFD-8E1A-3ADA05652DCA}"/>
              </a:ext>
            </a:extLst>
          </p:cNvPr>
          <p:cNvSpPr/>
          <p:nvPr/>
        </p:nvSpPr>
        <p:spPr>
          <a:xfrm>
            <a:off x="1702806" y="5104824"/>
            <a:ext cx="8708268" cy="101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endParaRPr>
          </a:p>
        </p:txBody>
      </p:sp>
      <p:sp>
        <p:nvSpPr>
          <p:cNvPr id="24" name="正方形/長方形 23">
            <a:extLst>
              <a:ext uri="{FF2B5EF4-FFF2-40B4-BE49-F238E27FC236}">
                <a16:creationId xmlns:a16="http://schemas.microsoft.com/office/drawing/2014/main" id="{094CE376-FE31-4A2B-9CB9-2EF5614D830D}"/>
              </a:ext>
            </a:extLst>
          </p:cNvPr>
          <p:cNvSpPr/>
          <p:nvPr/>
        </p:nvSpPr>
        <p:spPr>
          <a:xfrm>
            <a:off x="10309782" y="4457075"/>
            <a:ext cx="101293" cy="7400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endParaRPr>
          </a:p>
        </p:txBody>
      </p:sp>
      <p:sp>
        <p:nvSpPr>
          <p:cNvPr id="25" name="テキスト ボックス 24">
            <a:extLst>
              <a:ext uri="{FF2B5EF4-FFF2-40B4-BE49-F238E27FC236}">
                <a16:creationId xmlns:a16="http://schemas.microsoft.com/office/drawing/2014/main" id="{7C528A77-8AA7-46D3-9BB6-11E7DD4BC422}"/>
              </a:ext>
            </a:extLst>
          </p:cNvPr>
          <p:cNvSpPr txBox="1"/>
          <p:nvPr/>
        </p:nvSpPr>
        <p:spPr>
          <a:xfrm>
            <a:off x="4882705" y="5238263"/>
            <a:ext cx="19928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案件クローズまでお手伝い</a:t>
            </a:r>
          </a:p>
        </p:txBody>
      </p:sp>
      <p:sp>
        <p:nvSpPr>
          <p:cNvPr id="27" name="テキスト ボックス 26">
            <a:extLst>
              <a:ext uri="{FF2B5EF4-FFF2-40B4-BE49-F238E27FC236}">
                <a16:creationId xmlns:a16="http://schemas.microsoft.com/office/drawing/2014/main" id="{F1405257-FD35-4917-9FFB-9AD373537087}"/>
              </a:ext>
            </a:extLst>
          </p:cNvPr>
          <p:cNvSpPr txBox="1"/>
          <p:nvPr/>
        </p:nvSpPr>
        <p:spPr>
          <a:xfrm>
            <a:off x="8948814" y="4019675"/>
            <a:ext cx="9332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コール依頼</a:t>
            </a:r>
          </a:p>
        </p:txBody>
      </p:sp>
      <p:sp>
        <p:nvSpPr>
          <p:cNvPr id="28" name="テキスト ボックス 27">
            <a:extLst>
              <a:ext uri="{FF2B5EF4-FFF2-40B4-BE49-F238E27FC236}">
                <a16:creationId xmlns:a16="http://schemas.microsoft.com/office/drawing/2014/main" id="{E3E1F855-0954-43CA-BD36-D6C64E80D880}"/>
              </a:ext>
            </a:extLst>
          </p:cNvPr>
          <p:cNvSpPr txBox="1"/>
          <p:nvPr/>
        </p:nvSpPr>
        <p:spPr>
          <a:xfrm>
            <a:off x="1499566" y="5648532"/>
            <a:ext cx="8494633" cy="584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rPr>
              <a:t>100%</a:t>
            </a:r>
            <a:r>
              <a:rPr kumimoji="1" lang="ja-JP" altLang="en-US" sz="1600"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rPr>
              <a:t>パートナー商流でご支援するインサイドセールスが潤沢に在籍しているため、案件をフックいただければ</a:t>
            </a:r>
            <a:endParaRPr kumimoji="1" lang="en-US" altLang="ja-JP" sz="1600"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rPr>
              <a:t>クローズまでを商流固定でご支援することが可能です。</a:t>
            </a:r>
          </a:p>
        </p:txBody>
      </p:sp>
      <p:sp>
        <p:nvSpPr>
          <p:cNvPr id="29" name="矢印: 右 28">
            <a:extLst>
              <a:ext uri="{FF2B5EF4-FFF2-40B4-BE49-F238E27FC236}">
                <a16:creationId xmlns:a16="http://schemas.microsoft.com/office/drawing/2014/main" id="{3B3E01E0-B4AB-4880-9B7D-B704BFDC3C3D}"/>
              </a:ext>
            </a:extLst>
          </p:cNvPr>
          <p:cNvSpPr/>
          <p:nvPr/>
        </p:nvSpPr>
        <p:spPr>
          <a:xfrm>
            <a:off x="6068268" y="3248143"/>
            <a:ext cx="1203781" cy="211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endParaRPr>
          </a:p>
        </p:txBody>
      </p:sp>
      <p:sp>
        <p:nvSpPr>
          <p:cNvPr id="30" name="矢印: 左 29">
            <a:extLst>
              <a:ext uri="{FF2B5EF4-FFF2-40B4-BE49-F238E27FC236}">
                <a16:creationId xmlns:a16="http://schemas.microsoft.com/office/drawing/2014/main" id="{A7ECCF7D-7373-4E6E-9F37-54C01DD36423}"/>
              </a:ext>
            </a:extLst>
          </p:cNvPr>
          <p:cNvSpPr/>
          <p:nvPr/>
        </p:nvSpPr>
        <p:spPr>
          <a:xfrm>
            <a:off x="6057978" y="4003336"/>
            <a:ext cx="1203781" cy="22327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endParaRPr>
          </a:p>
        </p:txBody>
      </p:sp>
      <p:sp>
        <p:nvSpPr>
          <p:cNvPr id="31" name="テキスト ボックス 30">
            <a:extLst>
              <a:ext uri="{FF2B5EF4-FFF2-40B4-BE49-F238E27FC236}">
                <a16:creationId xmlns:a16="http://schemas.microsoft.com/office/drawing/2014/main" id="{C3520CD2-6DCA-4166-9918-93040FAB5326}"/>
              </a:ext>
            </a:extLst>
          </p:cNvPr>
          <p:cNvSpPr txBox="1"/>
          <p:nvPr/>
        </p:nvSpPr>
        <p:spPr>
          <a:xfrm>
            <a:off x="5870383" y="4341477"/>
            <a:ext cx="21259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特別条件提供（</a:t>
            </a:r>
            <a:r>
              <a:rPr kumimoji="1" lang="en-US" altLang="ja-JP"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OIP</a:t>
            </a:r>
            <a:r>
              <a:rPr kumimoji="1" lang="ja-JP" altLang="en-US"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 </a:t>
            </a:r>
            <a:r>
              <a:rPr kumimoji="1" lang="en-US" altLang="ja-JP"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*1</a:t>
            </a:r>
            <a:endParaRPr kumimoji="1" lang="ja-JP" altLang="en-US"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endParaRPr>
          </a:p>
        </p:txBody>
      </p:sp>
      <p:sp>
        <p:nvSpPr>
          <p:cNvPr id="32" name="テキスト ボックス 31">
            <a:extLst>
              <a:ext uri="{FF2B5EF4-FFF2-40B4-BE49-F238E27FC236}">
                <a16:creationId xmlns:a16="http://schemas.microsoft.com/office/drawing/2014/main" id="{478F9D0D-90B4-4389-A152-29B74D9D5A0F}"/>
              </a:ext>
            </a:extLst>
          </p:cNvPr>
          <p:cNvSpPr txBox="1"/>
          <p:nvPr/>
        </p:nvSpPr>
        <p:spPr>
          <a:xfrm>
            <a:off x="9160206" y="6378832"/>
            <a:ext cx="26196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*1 </a:t>
            </a:r>
            <a:r>
              <a:rPr kumimoji="1" lang="ja-JP" altLang="en-US" sz="14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rPr>
              <a:t>承認ベースでの提供となります。</a:t>
            </a:r>
          </a:p>
        </p:txBody>
      </p:sp>
      <p:sp>
        <p:nvSpPr>
          <p:cNvPr id="33" name="矢印: 右 32">
            <a:extLst>
              <a:ext uri="{FF2B5EF4-FFF2-40B4-BE49-F238E27FC236}">
                <a16:creationId xmlns:a16="http://schemas.microsoft.com/office/drawing/2014/main" id="{8F71FA48-B058-4DA5-A040-5EEA4772DC5B}"/>
              </a:ext>
            </a:extLst>
          </p:cNvPr>
          <p:cNvSpPr/>
          <p:nvPr/>
        </p:nvSpPr>
        <p:spPr>
          <a:xfrm>
            <a:off x="8727084" y="3671125"/>
            <a:ext cx="1203781" cy="211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srgbClr val="FFFFFF"/>
              </a:solidFill>
              <a:effectLst/>
              <a:uLnTx/>
              <a:uFillTx/>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696867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AFEF8E-6F1B-FE4F-BEBE-8AC2FF2CF37F}"/>
              </a:ext>
            </a:extLst>
          </p:cNvPr>
          <p:cNvSpPr>
            <a:spLocks noGrp="1"/>
          </p:cNvSpPr>
          <p:nvPr>
            <p:ph type="body" sz="quarter" idx="10"/>
          </p:nvPr>
        </p:nvSpPr>
        <p:spPr>
          <a:xfrm>
            <a:off x="583688" y="2029936"/>
            <a:ext cx="7134184" cy="4519083"/>
          </a:xfrm>
        </p:spPr>
        <p:txBody>
          <a:bodyPr/>
          <a:lstStyle/>
          <a:p>
            <a:r>
              <a:rPr lang="ja-JP" altLang="en-US" sz="2000" dirty="0">
                <a:latin typeface="Yu Gothic UI" panose="020B0500000000000000" pitchFamily="50" charset="-128"/>
                <a:ea typeface="Yu Gothic UI" panose="020B0500000000000000" pitchFamily="50" charset="-128"/>
              </a:rPr>
              <a:t>パートナー通信で</a:t>
            </a:r>
            <a:r>
              <a:rPr lang="ja-JP" altLang="en-US" sz="2000" dirty="0">
                <a:solidFill>
                  <a:srgbClr val="FF0000"/>
                </a:solidFill>
                <a:latin typeface="Yu Gothic UI" panose="020B0500000000000000" pitchFamily="50" charset="-128"/>
                <a:ea typeface="Yu Gothic UI" panose="020B0500000000000000" pitchFamily="50" charset="-128"/>
              </a:rPr>
              <a:t>最新のメラキ 情報</a:t>
            </a:r>
            <a:r>
              <a:rPr lang="ja-JP" altLang="en-US" sz="2000" dirty="0">
                <a:latin typeface="Yu Gothic UI" panose="020B0500000000000000" pitchFamily="50" charset="-128"/>
                <a:ea typeface="Yu Gothic UI" panose="020B0500000000000000" pitchFamily="50" charset="-128"/>
              </a:rPr>
              <a:t>や　</a:t>
            </a:r>
            <a:r>
              <a:rPr lang="ja-JP" altLang="en-US" sz="2000" dirty="0">
                <a:solidFill>
                  <a:srgbClr val="FF0000"/>
                </a:solidFill>
                <a:latin typeface="Yu Gothic UI" panose="020B0500000000000000" pitchFamily="50" charset="-128"/>
                <a:ea typeface="Yu Gothic UI" panose="020B0500000000000000" pitchFamily="50" charset="-128"/>
              </a:rPr>
              <a:t>キャンペーン</a:t>
            </a:r>
            <a:r>
              <a:rPr lang="ja-JP" altLang="en-US" sz="2000" dirty="0">
                <a:latin typeface="Yu Gothic UI" panose="020B0500000000000000" pitchFamily="50" charset="-128"/>
                <a:ea typeface="Yu Gothic UI" panose="020B0500000000000000" pitchFamily="50" charset="-128"/>
              </a:rPr>
              <a:t>を入手</a:t>
            </a:r>
            <a:endParaRPr lang="en-US" altLang="ja-JP" sz="2000" dirty="0">
              <a:latin typeface="Yu Gothic UI" panose="020B0500000000000000" pitchFamily="50" charset="-128"/>
              <a:ea typeface="Yu Gothic UI" panose="020B0500000000000000" pitchFamily="50" charset="-128"/>
            </a:endParaRPr>
          </a:p>
          <a:p>
            <a:r>
              <a:rPr lang="ja-JP" altLang="en-US" sz="2000" dirty="0">
                <a:solidFill>
                  <a:srgbClr val="FF0000"/>
                </a:solidFill>
                <a:latin typeface="Yu Gothic UI" panose="020B0500000000000000" pitchFamily="50" charset="-128"/>
                <a:ea typeface="Yu Gothic UI" panose="020B0500000000000000" pitchFamily="50" charset="-128"/>
              </a:rPr>
              <a:t>パートナー様のみ</a:t>
            </a:r>
            <a:r>
              <a:rPr lang="ja-JP" altLang="en-US" sz="2000" dirty="0">
                <a:latin typeface="Yu Gothic UI" panose="020B0500000000000000" pitchFamily="50" charset="-128"/>
                <a:ea typeface="Yu Gothic UI" panose="020B0500000000000000" pitchFamily="50" charset="-128"/>
              </a:rPr>
              <a:t>に　配信するウェビナーの録画や資料を入手</a:t>
            </a:r>
            <a:endParaRPr lang="en-US" altLang="ja-JP" sz="2000" dirty="0">
              <a:latin typeface="Yu Gothic UI" panose="020B0500000000000000" pitchFamily="50" charset="-128"/>
              <a:ea typeface="Yu Gothic UI" panose="020B0500000000000000" pitchFamily="50" charset="-128"/>
            </a:endParaRPr>
          </a:p>
          <a:p>
            <a:r>
              <a:rPr lang="ja-JP" altLang="en-US" sz="2000" dirty="0">
                <a:latin typeface="Yu Gothic UI" panose="020B0500000000000000" pitchFamily="50" charset="-128"/>
                <a:ea typeface="Yu Gothic UI" panose="020B0500000000000000" pitchFamily="50" charset="-128"/>
              </a:rPr>
              <a:t>リフェラルコードを使って</a:t>
            </a:r>
            <a:r>
              <a:rPr lang="ja-JP" altLang="en-US" sz="2000" dirty="0">
                <a:solidFill>
                  <a:srgbClr val="FF0000"/>
                </a:solidFill>
                <a:latin typeface="Yu Gothic UI" panose="020B0500000000000000" pitchFamily="50" charset="-128"/>
                <a:ea typeface="Yu Gothic UI" panose="020B0500000000000000" pitchFamily="50" charset="-128"/>
              </a:rPr>
              <a:t>簡単に</a:t>
            </a:r>
            <a:r>
              <a:rPr lang="ja-JP" altLang="en-US" sz="2000" dirty="0">
                <a:latin typeface="Yu Gothic UI" panose="020B0500000000000000" pitchFamily="50" charset="-128"/>
                <a:ea typeface="Yu Gothic UI" panose="020B0500000000000000" pitchFamily="50" charset="-128"/>
              </a:rPr>
              <a:t>リードを作成</a:t>
            </a:r>
            <a:endParaRPr lang="en-US" altLang="ja-JP" sz="2000" dirty="0">
              <a:latin typeface="Yu Gothic UI" panose="020B0500000000000000" pitchFamily="50" charset="-128"/>
              <a:ea typeface="Yu Gothic UI" panose="020B0500000000000000" pitchFamily="50" charset="-128"/>
            </a:endParaRPr>
          </a:p>
          <a:p>
            <a:r>
              <a:rPr lang="en-US" altLang="ja-JP" sz="2000" dirty="0">
                <a:latin typeface="Yu Gothic UI" panose="020B0500000000000000" pitchFamily="50" charset="-128"/>
                <a:ea typeface="Yu Gothic UI" panose="020B0500000000000000" pitchFamily="50" charset="-128"/>
              </a:rPr>
              <a:t>CMNA</a:t>
            </a:r>
            <a:r>
              <a:rPr lang="ja-JP" altLang="en-US" sz="2000" dirty="0" err="1">
                <a:latin typeface="Yu Gothic UI" panose="020B0500000000000000" pitchFamily="50" charset="-128"/>
                <a:ea typeface="Yu Gothic UI" panose="020B0500000000000000" pitchFamily="50" charset="-128"/>
              </a:rPr>
              <a:t>への</a:t>
            </a:r>
            <a:r>
              <a:rPr lang="ja-JP" altLang="en-US" sz="2000" dirty="0">
                <a:latin typeface="Yu Gothic UI" panose="020B0500000000000000" pitchFamily="50" charset="-128"/>
                <a:ea typeface="Yu Gothic UI" panose="020B0500000000000000" pitchFamily="50" charset="-128"/>
              </a:rPr>
              <a:t>参加</a:t>
            </a:r>
            <a:endParaRPr lang="en-US" sz="2000" dirty="0">
              <a:latin typeface="Yu Gothic UI" panose="020B0500000000000000" pitchFamily="50" charset="-128"/>
              <a:ea typeface="Yu Gothic UI" panose="020B0500000000000000" pitchFamily="50" charset="-128"/>
            </a:endParaRPr>
          </a:p>
        </p:txBody>
      </p:sp>
      <p:sp>
        <p:nvSpPr>
          <p:cNvPr id="3" name="Title 2">
            <a:extLst>
              <a:ext uri="{FF2B5EF4-FFF2-40B4-BE49-F238E27FC236}">
                <a16:creationId xmlns:a16="http://schemas.microsoft.com/office/drawing/2014/main" id="{E4FD0315-B555-594D-865F-B627E7DD9040}"/>
              </a:ext>
            </a:extLst>
          </p:cNvPr>
          <p:cNvSpPr>
            <a:spLocks noGrp="1"/>
          </p:cNvSpPr>
          <p:nvPr>
            <p:ph type="title"/>
          </p:nvPr>
        </p:nvSpPr>
        <p:spPr/>
        <p:txBody>
          <a:bodyPr/>
          <a:lstStyle/>
          <a:p>
            <a:r>
              <a:rPr lang="en-US" dirty="0">
                <a:solidFill>
                  <a:schemeClr val="accent6"/>
                </a:solidFill>
                <a:latin typeface="Yu Gothic UI" panose="020B0500000000000000" pitchFamily="50" charset="-128"/>
                <a:ea typeface="Yu Gothic UI" panose="020B0500000000000000" pitchFamily="50" charset="-128"/>
              </a:rPr>
              <a:t>Partner Portal</a:t>
            </a:r>
            <a:r>
              <a:rPr lang="ja-JP" altLang="en-US" dirty="0">
                <a:solidFill>
                  <a:schemeClr val="accent6"/>
                </a:solidFill>
                <a:latin typeface="Yu Gothic UI" panose="020B0500000000000000" pitchFamily="50" charset="-128"/>
                <a:ea typeface="Yu Gothic UI" panose="020B0500000000000000" pitchFamily="50" charset="-128"/>
              </a:rPr>
              <a:t>の登録はお済みですか？</a:t>
            </a:r>
            <a:endParaRPr lang="en-US" dirty="0">
              <a:solidFill>
                <a:schemeClr val="accent6"/>
              </a:solidFill>
              <a:latin typeface="Yu Gothic UI" panose="020B0500000000000000" pitchFamily="50" charset="-128"/>
              <a:ea typeface="Yu Gothic UI" panose="020B0500000000000000" pitchFamily="50" charset="-128"/>
            </a:endParaRPr>
          </a:p>
        </p:txBody>
      </p:sp>
      <p:sp>
        <p:nvSpPr>
          <p:cNvPr id="4" name="TextBox 3">
            <a:extLst>
              <a:ext uri="{FF2B5EF4-FFF2-40B4-BE49-F238E27FC236}">
                <a16:creationId xmlns:a16="http://schemas.microsoft.com/office/drawing/2014/main" id="{E7006AEB-2A1B-FE4C-B284-E71BEE96CC79}"/>
              </a:ext>
            </a:extLst>
          </p:cNvPr>
          <p:cNvSpPr txBox="1"/>
          <p:nvPr/>
        </p:nvSpPr>
        <p:spPr>
          <a:xfrm>
            <a:off x="5760720" y="5817870"/>
            <a:ext cx="59829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srgbClr val="646669"/>
                </a:solidFill>
                <a:effectLst/>
                <a:uLnTx/>
                <a:uFillTx/>
                <a:latin typeface="Arial" panose="020B0604020202020204"/>
                <a:ea typeface="+mn-ea"/>
                <a:cs typeface="+mn-cs"/>
                <a:hlinkClick r:id="rId2"/>
              </a:rPr>
              <a:t>https://www.merakipartners.com/</a:t>
            </a:r>
            <a:endParaRPr kumimoji="1" lang="en-US" sz="1800" b="0" i="0" u="none" strike="noStrike" kern="1200" cap="none" spc="0" normalizeH="0" baseline="0" noProof="0" dirty="0">
              <a:ln>
                <a:noFill/>
              </a:ln>
              <a:solidFill>
                <a:srgbClr val="646669"/>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DFB6F522-CD5D-804E-8829-E9E081FB17DD}"/>
              </a:ext>
            </a:extLst>
          </p:cNvPr>
          <p:cNvPicPr>
            <a:picLocks noChangeAspect="1"/>
          </p:cNvPicPr>
          <p:nvPr/>
        </p:nvPicPr>
        <p:blipFill>
          <a:blip r:embed="rId3"/>
          <a:stretch>
            <a:fillRect/>
          </a:stretch>
        </p:blipFill>
        <p:spPr>
          <a:xfrm>
            <a:off x="8527333" y="1589510"/>
            <a:ext cx="2716432" cy="3937636"/>
          </a:xfrm>
          <a:prstGeom prst="rect">
            <a:avLst/>
          </a:prstGeom>
        </p:spPr>
      </p:pic>
      <p:sp>
        <p:nvSpPr>
          <p:cNvPr id="8" name="Oval Callout 7">
            <a:extLst>
              <a:ext uri="{FF2B5EF4-FFF2-40B4-BE49-F238E27FC236}">
                <a16:creationId xmlns:a16="http://schemas.microsoft.com/office/drawing/2014/main" id="{A6F1A737-08C8-7D42-9A00-0DC1C67DF156}"/>
              </a:ext>
            </a:extLst>
          </p:cNvPr>
          <p:cNvSpPr/>
          <p:nvPr/>
        </p:nvSpPr>
        <p:spPr>
          <a:xfrm>
            <a:off x="3906648" y="4289478"/>
            <a:ext cx="3562350" cy="1383030"/>
          </a:xfrm>
          <a:prstGeom prst="wedgeEllipseCallout">
            <a:avLst>
              <a:gd name="adj1" fmla="val 83253"/>
              <a:gd name="adj2" fmla="val 20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Arial" panose="020B0604020202020204"/>
                <a:ea typeface="ＭＳ Ｐゴシック" panose="020B0600070205080204" pitchFamily="50" charset="-128"/>
                <a:cs typeface="+mn-cs"/>
              </a:rPr>
              <a:t>「新規ユーザですか？」</a:t>
            </a:r>
            <a:endParaRPr kumimoji="1" lang="en-US" altLang="ja-JP" sz="1800" b="0" i="0" u="none"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Arial" panose="020B0604020202020204"/>
                <a:ea typeface="ＭＳ Ｐゴシック" panose="020B0600070205080204" pitchFamily="50" charset="-128"/>
                <a:cs typeface="+mn-cs"/>
              </a:rPr>
              <a:t>から簡単登録！</a:t>
            </a:r>
            <a:endParaRPr kumimoji="1"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02705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ja-JP" altLang="en-US" sz="3600" dirty="0">
                <a:latin typeface="+mj-ea"/>
                <a:cs typeface="Meiryo" charset="-128"/>
              </a:rPr>
              <a:t>ウェビナーを活用したセールス</a:t>
            </a:r>
            <a:endParaRPr lang="en-US" sz="3600" dirty="0">
              <a:latin typeface="+mj-ea"/>
              <a:cs typeface="Meiryo" charset="-128"/>
            </a:endParaRPr>
          </a:p>
        </p:txBody>
      </p:sp>
      <p:sp>
        <p:nvSpPr>
          <p:cNvPr id="11" name="Text Placeholder 2"/>
          <p:cNvSpPr>
            <a:spLocks noGrp="1"/>
          </p:cNvSpPr>
          <p:nvPr>
            <p:ph type="body" sz="quarter" idx="4294967295"/>
          </p:nvPr>
        </p:nvSpPr>
        <p:spPr>
          <a:xfrm>
            <a:off x="306272" y="1124277"/>
            <a:ext cx="6654007" cy="5033963"/>
          </a:xfrm>
          <a:prstGeom prst="rect">
            <a:avLst/>
          </a:prstGeom>
        </p:spPr>
        <p:txBody>
          <a:bodyPr/>
          <a:lstStyle/>
          <a:p>
            <a:pPr>
              <a:lnSpc>
                <a:spcPct val="150000"/>
              </a:lnSpc>
            </a:pPr>
            <a:r>
              <a:rPr lang="ja-JP" altLang="en-US" sz="1800" dirty="0">
                <a:solidFill>
                  <a:schemeClr val="bg1">
                    <a:lumMod val="50000"/>
                  </a:schemeClr>
                </a:solidFill>
                <a:latin typeface="Yu Gothic UI" panose="020B0500000000000000" pitchFamily="50" charset="-128"/>
                <a:ea typeface="Yu Gothic UI" panose="020B0500000000000000" pitchFamily="50" charset="-128"/>
                <a:cs typeface="Meiryo" charset="-128"/>
              </a:rPr>
              <a:t>インタラクティブな生中継デモと録画コンテンツを再生する「オンディマンドウェビナー」をご用意</a:t>
            </a:r>
            <a:endParaRPr lang="en-US" altLang="ja-JP" sz="1800" dirty="0">
              <a:solidFill>
                <a:schemeClr val="bg1">
                  <a:lumMod val="50000"/>
                </a:schemeClr>
              </a:solidFill>
              <a:latin typeface="Yu Gothic UI" panose="020B0500000000000000" pitchFamily="50" charset="-128"/>
              <a:ea typeface="Yu Gothic UI" panose="020B0500000000000000" pitchFamily="50" charset="-128"/>
              <a:cs typeface="Meiryo" charset="-128"/>
            </a:endParaRPr>
          </a:p>
          <a:p>
            <a:pPr>
              <a:lnSpc>
                <a:spcPct val="150000"/>
              </a:lnSpc>
            </a:pPr>
            <a:r>
              <a:rPr lang="ja-JP" altLang="en-US" sz="1800" dirty="0">
                <a:solidFill>
                  <a:schemeClr val="bg1">
                    <a:lumMod val="50000"/>
                  </a:schemeClr>
                </a:solidFill>
                <a:latin typeface="Yu Gothic UI" panose="020B0500000000000000" pitchFamily="50" charset="-128"/>
                <a:ea typeface="Yu Gothic UI" panose="020B0500000000000000" pitchFamily="50" charset="-128"/>
                <a:cs typeface="Meiryo" charset="-128"/>
              </a:rPr>
              <a:t>業種別、製品ラインごと、お客様事例、</a:t>
            </a:r>
            <a:r>
              <a:rPr lang="en-US" altLang="ja-JP" sz="1800" dirty="0">
                <a:solidFill>
                  <a:schemeClr val="bg1">
                    <a:lumMod val="50000"/>
                  </a:schemeClr>
                </a:solidFill>
                <a:latin typeface="Yu Gothic UI" panose="020B0500000000000000" pitchFamily="50" charset="-128"/>
                <a:ea typeface="Yu Gothic UI" panose="020B0500000000000000" pitchFamily="50" charset="-128"/>
                <a:cs typeface="Meiryo" charset="-128"/>
              </a:rPr>
              <a:t>Q&amp;A</a:t>
            </a:r>
          </a:p>
          <a:p>
            <a:r>
              <a:rPr lang="en-US" altLang="ja-JP" sz="1800" b="1" dirty="0">
                <a:solidFill>
                  <a:schemeClr val="bg1">
                    <a:lumMod val="50000"/>
                  </a:schemeClr>
                </a:solidFill>
                <a:latin typeface="Yu Gothic UI" panose="020B0500000000000000" pitchFamily="50" charset="-128"/>
                <a:ea typeface="Yu Gothic UI" panose="020B0500000000000000" pitchFamily="50" charset="-128"/>
                <a:cs typeface="Meiryo" charset="-128"/>
              </a:rPr>
              <a:t>1</a:t>
            </a:r>
            <a:r>
              <a:rPr lang="ja-JP" altLang="en-US" sz="1800" b="1" dirty="0">
                <a:solidFill>
                  <a:schemeClr val="bg1">
                    <a:lumMod val="50000"/>
                  </a:schemeClr>
                </a:solidFill>
                <a:latin typeface="Yu Gothic UI" panose="020B0500000000000000" pitchFamily="50" charset="-128"/>
                <a:ea typeface="Yu Gothic UI" panose="020B0500000000000000" pitchFamily="50" charset="-128"/>
                <a:cs typeface="Meiryo" charset="-128"/>
              </a:rPr>
              <a:t>社に</a:t>
            </a:r>
            <a:r>
              <a:rPr lang="en-US" altLang="ja-JP" sz="1800" b="1" dirty="0">
                <a:solidFill>
                  <a:schemeClr val="bg1">
                    <a:lumMod val="50000"/>
                  </a:schemeClr>
                </a:solidFill>
                <a:latin typeface="Yu Gothic UI" panose="020B0500000000000000" pitchFamily="50" charset="-128"/>
                <a:ea typeface="Yu Gothic UI" panose="020B0500000000000000" pitchFamily="50" charset="-128"/>
                <a:cs typeface="Meiryo" charset="-128"/>
              </a:rPr>
              <a:t>1</a:t>
            </a:r>
            <a:r>
              <a:rPr lang="ja-JP" altLang="en-US" sz="1800" b="1" dirty="0">
                <a:solidFill>
                  <a:schemeClr val="bg1">
                    <a:lumMod val="50000"/>
                  </a:schemeClr>
                </a:solidFill>
                <a:latin typeface="Yu Gothic UI" panose="020B0500000000000000" pitchFamily="50" charset="-128"/>
                <a:ea typeface="Yu Gothic UI" panose="020B0500000000000000" pitchFamily="50" charset="-128"/>
                <a:cs typeface="Meiryo" charset="-128"/>
              </a:rPr>
              <a:t>台</a:t>
            </a:r>
            <a:r>
              <a:rPr lang="ja-JP" altLang="en-US" sz="1800" b="1" i="1" dirty="0">
                <a:solidFill>
                  <a:schemeClr val="bg1">
                    <a:lumMod val="50000"/>
                  </a:schemeClr>
                </a:solidFill>
                <a:latin typeface="Yu Gothic UI" panose="020B0500000000000000" pitchFamily="50" charset="-128"/>
                <a:ea typeface="Yu Gothic UI" panose="020B0500000000000000" pitchFamily="50" charset="-128"/>
                <a:cs typeface="Meiryo" charset="-128"/>
              </a:rPr>
              <a:t>無償で</a:t>
            </a:r>
            <a:r>
              <a:rPr lang="en-US" altLang="ja-JP" sz="1800" b="1" i="1" dirty="0">
                <a:solidFill>
                  <a:schemeClr val="bg1">
                    <a:lumMod val="50000"/>
                  </a:schemeClr>
                </a:solidFill>
                <a:latin typeface="Yu Gothic UI" panose="020B0500000000000000" pitchFamily="50" charset="-128"/>
                <a:ea typeface="Yu Gothic UI" panose="020B0500000000000000" pitchFamily="50" charset="-128"/>
                <a:cs typeface="Meiryo" charset="-128"/>
              </a:rPr>
              <a:t>3</a:t>
            </a:r>
            <a:r>
              <a:rPr lang="ja-JP" altLang="en-US" sz="1800" b="1" i="1" dirty="0">
                <a:solidFill>
                  <a:schemeClr val="bg1">
                    <a:lumMod val="50000"/>
                  </a:schemeClr>
                </a:solidFill>
                <a:latin typeface="Yu Gothic UI" panose="020B0500000000000000" pitchFamily="50" charset="-128"/>
                <a:ea typeface="Yu Gothic UI" panose="020B0500000000000000" pitchFamily="50" charset="-128"/>
                <a:cs typeface="Meiryo" charset="-128"/>
              </a:rPr>
              <a:t>年間のライセンス付きアクセスポイント</a:t>
            </a:r>
            <a:r>
              <a:rPr lang="ja-JP" altLang="en-US" sz="1800" dirty="0">
                <a:solidFill>
                  <a:schemeClr val="bg1">
                    <a:lumMod val="50000"/>
                  </a:schemeClr>
                </a:solidFill>
                <a:latin typeface="Yu Gothic UI" panose="020B0500000000000000" pitchFamily="50" charset="-128"/>
                <a:ea typeface="Yu Gothic UI" panose="020B0500000000000000" pitchFamily="50" charset="-128"/>
                <a:cs typeface="Meiryo" charset="-128"/>
              </a:rPr>
              <a:t>を提供</a:t>
            </a:r>
            <a:br>
              <a:rPr lang="en-US" altLang="ja-JP" sz="1800" dirty="0">
                <a:solidFill>
                  <a:schemeClr val="bg1">
                    <a:lumMod val="50000"/>
                  </a:schemeClr>
                </a:solidFill>
                <a:latin typeface="Yu Gothic UI" panose="020B0500000000000000" pitchFamily="50" charset="-128"/>
                <a:ea typeface="Yu Gothic UI" panose="020B0500000000000000" pitchFamily="50" charset="-128"/>
                <a:cs typeface="Meiryo" charset="-128"/>
              </a:rPr>
            </a:br>
            <a:r>
              <a:rPr lang="en-US" altLang="ja-JP" sz="1800" dirty="0">
                <a:solidFill>
                  <a:schemeClr val="bg1">
                    <a:lumMod val="50000"/>
                  </a:schemeClr>
                </a:solidFill>
                <a:latin typeface="Yu Gothic UI" panose="020B0500000000000000" pitchFamily="50" charset="-128"/>
                <a:ea typeface="Yu Gothic UI" panose="020B0500000000000000" pitchFamily="50" charset="-128"/>
                <a:cs typeface="Meiryo" charset="-128"/>
              </a:rPr>
              <a:t>(</a:t>
            </a:r>
            <a:r>
              <a:rPr lang="ja-JP" altLang="en-US" sz="1800" dirty="0">
                <a:solidFill>
                  <a:schemeClr val="bg1">
                    <a:lumMod val="50000"/>
                  </a:schemeClr>
                </a:solidFill>
                <a:latin typeface="Yu Gothic UI" panose="020B0500000000000000" pitchFamily="50" charset="-128"/>
                <a:ea typeface="Yu Gothic UI" panose="020B0500000000000000" pitchFamily="50" charset="-128"/>
                <a:cs typeface="Meiryo" charset="-128"/>
              </a:rPr>
              <a:t>条件を満たしたエンドユーザー様へ</a:t>
            </a:r>
            <a:r>
              <a:rPr lang="en-US" altLang="ja-JP" sz="1800" dirty="0">
                <a:solidFill>
                  <a:schemeClr val="bg1">
                    <a:lumMod val="50000"/>
                  </a:schemeClr>
                </a:solidFill>
                <a:latin typeface="Yu Gothic UI" panose="020B0500000000000000" pitchFamily="50" charset="-128"/>
                <a:ea typeface="Yu Gothic UI" panose="020B0500000000000000" pitchFamily="50" charset="-128"/>
                <a:cs typeface="Meiryo" charset="-128"/>
              </a:rPr>
              <a:t>)</a:t>
            </a:r>
            <a:endParaRPr lang="en-US" sz="1800" dirty="0">
              <a:solidFill>
                <a:schemeClr val="bg1">
                  <a:lumMod val="50000"/>
                </a:schemeClr>
              </a:solidFill>
              <a:latin typeface="Yu Gothic UI" panose="020B0500000000000000" pitchFamily="50" charset="-128"/>
              <a:ea typeface="Yu Gothic UI" panose="020B0500000000000000" pitchFamily="50" charset="-128"/>
              <a:cs typeface="Meiryo" charset="-128"/>
            </a:endParaRPr>
          </a:p>
          <a:p>
            <a:pPr>
              <a:lnSpc>
                <a:spcPct val="150000"/>
              </a:lnSpc>
            </a:pPr>
            <a:r>
              <a:rPr lang="ja-JP" altLang="en-US" sz="1800" b="1" dirty="0">
                <a:solidFill>
                  <a:schemeClr val="accent6"/>
                </a:solidFill>
                <a:latin typeface="Yu Gothic UI" panose="020B0500000000000000" pitchFamily="50" charset="-128"/>
                <a:ea typeface="Yu Gothic UI" panose="020B0500000000000000" pitchFamily="50" charset="-128"/>
                <a:cs typeface="Meiryo" charset="-128"/>
              </a:rPr>
              <a:t>無償検証をしたリードの</a:t>
            </a:r>
            <a:r>
              <a:rPr lang="en-GB" sz="1800" b="1" dirty="0">
                <a:solidFill>
                  <a:schemeClr val="accent6"/>
                </a:solidFill>
                <a:latin typeface="Yu Gothic UI" panose="020B0500000000000000" pitchFamily="50" charset="-128"/>
                <a:ea typeface="Yu Gothic UI" panose="020B0500000000000000" pitchFamily="50" charset="-128"/>
                <a:cs typeface="Meiryo" charset="-128"/>
              </a:rPr>
              <a:t>65% </a:t>
            </a:r>
            <a:r>
              <a:rPr lang="ja-JP" altLang="en-US" sz="1800" b="1" dirty="0">
                <a:solidFill>
                  <a:schemeClr val="accent6"/>
                </a:solidFill>
                <a:latin typeface="Yu Gothic UI" panose="020B0500000000000000" pitchFamily="50" charset="-128"/>
                <a:ea typeface="Yu Gothic UI" panose="020B0500000000000000" pitchFamily="50" charset="-128"/>
                <a:cs typeface="Meiryo" charset="-128"/>
              </a:rPr>
              <a:t>がお客様に</a:t>
            </a:r>
            <a:endParaRPr lang="en-US" altLang="ja-JP" sz="1800" b="1" dirty="0">
              <a:solidFill>
                <a:schemeClr val="accent6"/>
              </a:solidFill>
              <a:latin typeface="Yu Gothic UI" panose="020B0500000000000000" pitchFamily="50" charset="-128"/>
              <a:ea typeface="Yu Gothic UI" panose="020B0500000000000000" pitchFamily="50" charset="-128"/>
              <a:cs typeface="Meiryo" charset="-128"/>
            </a:endParaRPr>
          </a:p>
          <a:p>
            <a:pPr marL="0" indent="0">
              <a:lnSpc>
                <a:spcPct val="150000"/>
              </a:lnSpc>
              <a:buNone/>
            </a:pPr>
            <a:endParaRPr lang="en-US" altLang="ja-JP" sz="1800" dirty="0">
              <a:solidFill>
                <a:schemeClr val="bg1">
                  <a:lumMod val="50000"/>
                </a:schemeClr>
              </a:solidFill>
              <a:latin typeface="Yu Gothic UI" panose="020B0500000000000000" pitchFamily="50" charset="-128"/>
              <a:ea typeface="Yu Gothic UI" panose="020B0500000000000000" pitchFamily="50" charset="-128"/>
              <a:cs typeface="Meiryo" charset="-128"/>
            </a:endParaRPr>
          </a:p>
          <a:p>
            <a:r>
              <a:rPr lang="ja-JP" altLang="en-US" sz="1800" dirty="0">
                <a:solidFill>
                  <a:schemeClr val="bg1">
                    <a:lumMod val="50000"/>
                  </a:schemeClr>
                </a:solidFill>
                <a:latin typeface="Yu Gothic UI" panose="020B0500000000000000" pitchFamily="50" charset="-128"/>
                <a:ea typeface="Yu Gothic UI" panose="020B0500000000000000" pitchFamily="50" charset="-128"/>
                <a:cs typeface="Meiryo" charset="-128"/>
              </a:rPr>
              <a:t>ご登録</a:t>
            </a:r>
            <a:r>
              <a:rPr lang="en-US" altLang="ja-JP" sz="1800" dirty="0">
                <a:solidFill>
                  <a:schemeClr val="bg1">
                    <a:lumMod val="50000"/>
                  </a:schemeClr>
                </a:solidFill>
                <a:latin typeface="Yu Gothic UI" panose="020B0500000000000000" pitchFamily="50" charset="-128"/>
                <a:ea typeface="Yu Gothic UI" panose="020B0500000000000000" pitchFamily="50" charset="-128"/>
                <a:cs typeface="Meiryo" charset="-128"/>
              </a:rPr>
              <a:t>URL </a:t>
            </a:r>
            <a:r>
              <a:rPr lang="ja-JP" altLang="en-US" sz="1800" dirty="0">
                <a:solidFill>
                  <a:schemeClr val="bg1">
                    <a:lumMod val="50000"/>
                  </a:schemeClr>
                </a:solidFill>
                <a:latin typeface="Yu Gothic UI" panose="020B0500000000000000" pitchFamily="50" charset="-128"/>
                <a:ea typeface="Yu Gothic UI" panose="020B0500000000000000" pitchFamily="50" charset="-128"/>
                <a:cs typeface="Meiryo" charset="-128"/>
              </a:rPr>
              <a:t>：　</a:t>
            </a:r>
            <a:endParaRPr lang="en-US" altLang="ja-JP" sz="1800" dirty="0">
              <a:solidFill>
                <a:schemeClr val="bg1">
                  <a:lumMod val="50000"/>
                </a:schemeClr>
              </a:solidFill>
              <a:latin typeface="Yu Gothic UI" panose="020B0500000000000000" pitchFamily="50" charset="-128"/>
              <a:ea typeface="Yu Gothic UI" panose="020B0500000000000000" pitchFamily="50" charset="-128"/>
              <a:cs typeface="Meiryo" charset="-128"/>
            </a:endParaRPr>
          </a:p>
          <a:p>
            <a:pPr lvl="1"/>
            <a:r>
              <a:rPr lang="af-ZA" altLang="ja-JP" dirty="0">
                <a:latin typeface="Yu Gothic UI" panose="020B0500000000000000" pitchFamily="50" charset="-128"/>
                <a:ea typeface="Yu Gothic UI" panose="020B0500000000000000" pitchFamily="50" charset="-128"/>
                <a:hlinkClick r:id="rId2"/>
              </a:rPr>
              <a:t>https://merakiresources.cisco.com/m-ondemand-jp.html</a:t>
            </a:r>
            <a:endParaRPr lang="en-US" sz="1800" dirty="0">
              <a:solidFill>
                <a:schemeClr val="bg1">
                  <a:lumMod val="50000"/>
                </a:schemeClr>
              </a:solidFill>
              <a:latin typeface="Yu Gothic UI" panose="020B0500000000000000" pitchFamily="50" charset="-128"/>
              <a:ea typeface="Yu Gothic UI" panose="020B0500000000000000" pitchFamily="50" charset="-128"/>
              <a:cs typeface="Meiryo" charset="-128"/>
            </a:endParaRPr>
          </a:p>
        </p:txBody>
      </p:sp>
      <p:sp>
        <p:nvSpPr>
          <p:cNvPr id="12" name="Content Placeholder 5"/>
          <p:cNvSpPr>
            <a:spLocks noGrp="1"/>
          </p:cNvSpPr>
          <p:nvPr>
            <p:ph sz="quarter" idx="4294967295"/>
          </p:nvPr>
        </p:nvSpPr>
        <p:spPr>
          <a:xfrm>
            <a:off x="6336507" y="6475413"/>
            <a:ext cx="5855494" cy="223838"/>
          </a:xfrm>
        </p:spPr>
        <p:txBody>
          <a:bodyPr>
            <a:normAutofit fontScale="25000" lnSpcReduction="20000"/>
          </a:bodyPr>
          <a:lstStyle/>
          <a:p>
            <a:r>
              <a:rPr lang="en-US" altLang="ja-JP" dirty="0">
                <a:latin typeface="Meiryo" charset="-128"/>
                <a:ea typeface="Meiryo" charset="-128"/>
                <a:cs typeface="Meiryo" charset="-128"/>
              </a:rPr>
              <a:t>Cisco Meraki </a:t>
            </a:r>
            <a:r>
              <a:rPr lang="ja-JP" altLang="en-US" dirty="0">
                <a:latin typeface="Meiryo" charset="-128"/>
                <a:ea typeface="Meiryo" charset="-128"/>
                <a:cs typeface="Meiryo" charset="-128"/>
              </a:rPr>
              <a:t>パートナー向けセールス</a:t>
            </a:r>
            <a:r>
              <a:rPr lang="en-US" altLang="ja-JP" dirty="0">
                <a:latin typeface="Meiryo" charset="-128"/>
                <a:ea typeface="Meiryo" charset="-128"/>
                <a:cs typeface="Meiryo" charset="-128"/>
              </a:rPr>
              <a:t> </a:t>
            </a:r>
            <a:r>
              <a:rPr lang="ja-JP" altLang="en-US" dirty="0">
                <a:latin typeface="Meiryo" charset="-128"/>
                <a:ea typeface="Meiryo" charset="-128"/>
                <a:cs typeface="Meiryo" charset="-128"/>
              </a:rPr>
              <a:t>トレーニング</a:t>
            </a:r>
            <a:endParaRPr lang="en-US" dirty="0">
              <a:latin typeface="Meiryo" charset="-128"/>
              <a:ea typeface="Meiryo" charset="-128"/>
              <a:cs typeface="Meiryo" charset="-128"/>
            </a:endParaRPr>
          </a:p>
          <a:p>
            <a:endParaRPr lang="ja-JP" altLang="en-US" dirty="0">
              <a:latin typeface="Meiryo" charset="-128"/>
              <a:ea typeface="Meiryo" charset="-128"/>
              <a:cs typeface="Meiryo" charset="-128"/>
            </a:endParaRPr>
          </a:p>
          <a:p>
            <a:endParaRPr lang="en-US" dirty="0">
              <a:latin typeface="Meiryo" charset="-128"/>
              <a:ea typeface="Meiryo" charset="-128"/>
              <a:cs typeface="Meiryo" charset="-128"/>
            </a:endParaRPr>
          </a:p>
          <a:p>
            <a:endParaRPr lang="en-US" dirty="0">
              <a:latin typeface="Meiryo" charset="-128"/>
              <a:ea typeface="Meiryo" charset="-128"/>
              <a:cs typeface="Meiryo" charset="-128"/>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76147" y="1052965"/>
            <a:ext cx="3379351" cy="3333684"/>
          </a:xfrm>
          <a:prstGeom prst="rect">
            <a:avLst/>
          </a:prstGeom>
        </p:spPr>
      </p:pic>
      <p:pic>
        <p:nvPicPr>
          <p:cNvPr id="6" name="Google Shape;118;p16">
            <a:extLst>
              <a:ext uri="{FF2B5EF4-FFF2-40B4-BE49-F238E27FC236}">
                <a16:creationId xmlns:a16="http://schemas.microsoft.com/office/drawing/2014/main" id="{20C7FE16-8533-4C8A-804C-3266F7C9FE2A}"/>
              </a:ext>
            </a:extLst>
          </p:cNvPr>
          <p:cNvPicPr preferRelativeResize="0"/>
          <p:nvPr/>
        </p:nvPicPr>
        <p:blipFill>
          <a:blip r:embed="rId4">
            <a:alphaModFix/>
          </a:blip>
          <a:stretch>
            <a:fillRect/>
          </a:stretch>
        </p:blipFill>
        <p:spPr>
          <a:xfrm>
            <a:off x="8371428" y="3314473"/>
            <a:ext cx="3112250" cy="2842213"/>
          </a:xfrm>
          <a:prstGeom prst="rect">
            <a:avLst/>
          </a:prstGeom>
          <a:noFill/>
          <a:ln>
            <a:noFill/>
          </a:ln>
        </p:spPr>
      </p:pic>
    </p:spTree>
    <p:extLst>
      <p:ext uri="{BB962C8B-B14F-4D97-AF65-F5344CB8AC3E}">
        <p14:creationId xmlns:p14="http://schemas.microsoft.com/office/powerpoint/2010/main" val="92646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prstGeom prst="rect">
            <a:avLst/>
          </a:prstGeom>
        </p:spPr>
        <p:txBody>
          <a:bodyPr spcFirstLastPara="1" vert="horz" wrap="square" lIns="45713" tIns="45713" rIns="45713" bIns="45713" rtlCol="0" anchor="t" anchorCtr="0">
            <a:noAutofit/>
          </a:bodyPr>
          <a:lstStyle/>
          <a:p>
            <a:pPr>
              <a:spcBef>
                <a:spcPts val="0"/>
              </a:spcBef>
            </a:pPr>
            <a:r>
              <a:rPr lang="en-US" dirty="0" err="1"/>
              <a:t>リフェラルコード</a:t>
            </a:r>
            <a:r>
              <a:rPr lang="ja-JP" altLang="en-US" dirty="0"/>
              <a:t>を利用しウェビナーでリード獲得を</a:t>
            </a:r>
            <a:endParaRPr dirty="0"/>
          </a:p>
        </p:txBody>
      </p:sp>
      <p:pic>
        <p:nvPicPr>
          <p:cNvPr id="144" name="Google Shape;144;p19"/>
          <p:cNvPicPr preferRelativeResize="0"/>
          <p:nvPr/>
        </p:nvPicPr>
        <p:blipFill>
          <a:blip r:embed="rId3">
            <a:alphaModFix/>
          </a:blip>
          <a:stretch>
            <a:fillRect/>
          </a:stretch>
        </p:blipFill>
        <p:spPr>
          <a:xfrm>
            <a:off x="6549081" y="3165428"/>
            <a:ext cx="5348462" cy="2317085"/>
          </a:xfrm>
          <a:prstGeom prst="rect">
            <a:avLst/>
          </a:prstGeom>
          <a:noFill/>
          <a:ln>
            <a:noFill/>
          </a:ln>
        </p:spPr>
      </p:pic>
      <p:pic>
        <p:nvPicPr>
          <p:cNvPr id="145" name="Google Shape;145;p19"/>
          <p:cNvPicPr preferRelativeResize="0"/>
          <p:nvPr/>
        </p:nvPicPr>
        <p:blipFill>
          <a:blip r:embed="rId4">
            <a:alphaModFix/>
          </a:blip>
          <a:stretch>
            <a:fillRect/>
          </a:stretch>
        </p:blipFill>
        <p:spPr>
          <a:xfrm>
            <a:off x="6243676" y="1852288"/>
            <a:ext cx="5757882" cy="594504"/>
          </a:xfrm>
          <a:prstGeom prst="rect">
            <a:avLst/>
          </a:prstGeom>
          <a:noFill/>
          <a:ln>
            <a:noFill/>
          </a:ln>
        </p:spPr>
      </p:pic>
      <p:sp>
        <p:nvSpPr>
          <p:cNvPr id="146" name="Google Shape;146;p19"/>
          <p:cNvSpPr txBox="1"/>
          <p:nvPr/>
        </p:nvSpPr>
        <p:spPr>
          <a:xfrm>
            <a:off x="190441" y="1106424"/>
            <a:ext cx="6916329" cy="5513975"/>
          </a:xfrm>
          <a:prstGeom prst="rect">
            <a:avLst/>
          </a:prstGeom>
          <a:noFill/>
          <a:ln>
            <a:noFill/>
          </a:ln>
        </p:spPr>
        <p:txBody>
          <a:bodyPr spcFirstLastPara="1" wrap="square" lIns="45713" tIns="45713" rIns="45713" bIns="45713" anchor="t" anchorCtr="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1" lang="en-US" altLang="ja-JP" sz="1400" b="0" i="0" u="none" strike="noStrike" kern="1200" cap="none" spc="0" normalizeH="0" baseline="0" noProof="0" dirty="0">
                <a:ln>
                  <a:noFill/>
                </a:ln>
                <a:solidFill>
                  <a:srgbClr val="A5A5A5"/>
                </a:solidFill>
                <a:effectLst/>
                <a:uLnTx/>
                <a:uFillTx/>
                <a:latin typeface="Yu Gothic UI" panose="020B0500000000000000" pitchFamily="50" charset="-128"/>
                <a:ea typeface="Yu Gothic UI" panose="020B0500000000000000" pitchFamily="50" charset="-128"/>
                <a:cs typeface="Proxima Nova"/>
                <a:sym typeface="Proxima Nova"/>
              </a:rPr>
              <a:t>Meraki</a:t>
            </a:r>
            <a:r>
              <a:rPr kumimoji="1" lang="ja-JP" altLang="en-US" sz="1400" b="0" i="0" u="none" strike="noStrike" kern="1200" cap="none" spc="0" normalizeH="0" baseline="0" noProof="0" dirty="0">
                <a:ln>
                  <a:noFill/>
                </a:ln>
                <a:solidFill>
                  <a:srgbClr val="A5A5A5"/>
                </a:solidFill>
                <a:effectLst/>
                <a:uLnTx/>
                <a:uFillTx/>
                <a:latin typeface="Yu Gothic UI" panose="020B0500000000000000" pitchFamily="50" charset="-128"/>
                <a:ea typeface="Yu Gothic UI" panose="020B0500000000000000" pitchFamily="50" charset="-128"/>
                <a:cs typeface="Proxima Nova"/>
                <a:sym typeface="Proxima Nova"/>
              </a:rPr>
              <a:t>パートナーポータルに登録いただくと</a:t>
            </a:r>
            <a:r>
              <a:rPr kumimoji="1" lang="en-US" sz="1400" b="0" i="0" u="none" strike="noStrike" kern="1200" cap="none" spc="0" normalizeH="0" baseline="0" noProof="0" dirty="0" err="1">
                <a:ln>
                  <a:noFill/>
                </a:ln>
                <a:solidFill>
                  <a:srgbClr val="A5A5A5"/>
                </a:solidFill>
                <a:effectLst/>
                <a:uLnTx/>
                <a:uFillTx/>
                <a:latin typeface="Yu Gothic UI" panose="020B0500000000000000" pitchFamily="50" charset="-128"/>
                <a:ea typeface="Yu Gothic UI" panose="020B0500000000000000" pitchFamily="50" charset="-128"/>
                <a:cs typeface="Proxima Nova"/>
                <a:sym typeface="Proxima Nova"/>
              </a:rPr>
              <a:t>リフェラルコード</a:t>
            </a:r>
            <a:r>
              <a:rPr kumimoji="1" lang="ja-JP" altLang="en-US" sz="1400" b="0" i="0" u="none" strike="noStrike" kern="1200" cap="none" spc="0" normalizeH="0" baseline="0" noProof="0" dirty="0">
                <a:ln>
                  <a:noFill/>
                </a:ln>
                <a:solidFill>
                  <a:srgbClr val="A5A5A5"/>
                </a:solidFill>
                <a:effectLst/>
                <a:uLnTx/>
                <a:uFillTx/>
                <a:latin typeface="Yu Gothic UI" panose="020B0500000000000000" pitchFamily="50" charset="-128"/>
                <a:ea typeface="Yu Gothic UI" panose="020B0500000000000000" pitchFamily="50" charset="-128"/>
                <a:cs typeface="Proxima Nova"/>
                <a:sym typeface="Proxima Nova"/>
              </a:rPr>
              <a:t>が発行されます。</a:t>
            </a:r>
            <a:endParaRPr kumimoji="1" lang="en-US" altLang="ja-JP" sz="1400" b="0" i="0" u="none" strike="noStrike" kern="1200" cap="none" spc="0" normalizeH="0" baseline="0" noProof="0" dirty="0">
              <a:ln>
                <a:noFill/>
              </a:ln>
              <a:solidFill>
                <a:srgbClr val="A5A5A5"/>
              </a:solidFill>
              <a:effectLst/>
              <a:uLnTx/>
              <a:uFillTx/>
              <a:latin typeface="Yu Gothic UI" panose="020B0500000000000000" pitchFamily="50" charset="-128"/>
              <a:ea typeface="Yu Gothic UI" panose="020B0500000000000000" pitchFamily="50" charset="-128"/>
              <a:cs typeface="Proxima Nova"/>
              <a:sym typeface="Proxima Nova"/>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lang="en-US" sz="1400" dirty="0">
              <a:solidFill>
                <a:srgbClr val="A5A5A5"/>
              </a:solidFill>
              <a:latin typeface="Yu Gothic UI" panose="020B0500000000000000" pitchFamily="50" charset="-128"/>
              <a:ea typeface="Yu Gothic UI" panose="020B0500000000000000" pitchFamily="50" charset="-128"/>
              <a:cs typeface="Proxima Nova"/>
              <a:sym typeface="Proxima Nova"/>
            </a:endParaRPr>
          </a:p>
          <a:p>
            <a:pPr lvl="0">
              <a:lnSpc>
                <a:spcPct val="90000"/>
              </a:lnSpc>
              <a:spcBef>
                <a:spcPts val="1000"/>
              </a:spcBef>
              <a:defRPr/>
            </a:pPr>
            <a:r>
              <a:rPr lang="ja-JP" altLang="en-US" sz="1400" b="1" dirty="0">
                <a:solidFill>
                  <a:srgbClr val="A5A5A5"/>
                </a:solidFill>
                <a:latin typeface="Yu Gothic UI" panose="020B0500000000000000" pitchFamily="50" charset="-128"/>
                <a:ea typeface="Yu Gothic UI" panose="020B0500000000000000" pitchFamily="50" charset="-128"/>
                <a:cs typeface="Proxima Nova"/>
                <a:sym typeface="Proxima Nova"/>
              </a:rPr>
              <a:t>ウェビナーページの末尾に</a:t>
            </a:r>
            <a:br>
              <a:rPr lang="ja-JP" altLang="en-US" sz="1400" b="1" dirty="0">
                <a:solidFill>
                  <a:srgbClr val="A5A5A5"/>
                </a:solidFill>
                <a:latin typeface="Yu Gothic UI" panose="020B0500000000000000" pitchFamily="50" charset="-128"/>
                <a:ea typeface="Yu Gothic UI" panose="020B0500000000000000" pitchFamily="50" charset="-128"/>
                <a:cs typeface="Proxima Nova"/>
                <a:sym typeface="Proxima Nova"/>
              </a:rPr>
            </a:br>
            <a:r>
              <a:rPr lang="en-US" altLang="ja-JP" sz="1400" b="1" dirty="0">
                <a:solidFill>
                  <a:srgbClr val="A5A5A5"/>
                </a:solidFill>
                <a:latin typeface="Yu Gothic UI" panose="020B0500000000000000" pitchFamily="50" charset="-128"/>
                <a:ea typeface="Yu Gothic UI" panose="020B0500000000000000" pitchFamily="50" charset="-128"/>
                <a:cs typeface="Proxima Nova"/>
                <a:sym typeface="Proxima Nova"/>
              </a:rPr>
              <a:t>?ref= </a:t>
            </a:r>
            <a:r>
              <a:rPr lang="ja-JP" altLang="en-US" sz="1400" b="1" dirty="0">
                <a:solidFill>
                  <a:srgbClr val="A5A5A5"/>
                </a:solidFill>
                <a:latin typeface="Yu Gothic UI" panose="020B0500000000000000" pitchFamily="50" charset="-128"/>
                <a:ea typeface="Yu Gothic UI" panose="020B0500000000000000" pitchFamily="50" charset="-128"/>
                <a:cs typeface="Proxima Nova"/>
                <a:sym typeface="Proxima Nova"/>
              </a:rPr>
              <a:t>から始まるコードをつけてお客様にご共有ください。</a:t>
            </a:r>
          </a:p>
          <a:p>
            <a:pPr lvl="0">
              <a:lnSpc>
                <a:spcPct val="90000"/>
              </a:lnSpc>
              <a:spcBef>
                <a:spcPts val="1000"/>
              </a:spcBef>
              <a:defRPr/>
            </a:pPr>
            <a:endParaRPr lang="ja-JP" altLang="en-US" sz="1400" b="1" dirty="0">
              <a:solidFill>
                <a:srgbClr val="A5A5A5"/>
              </a:solidFill>
              <a:latin typeface="Yu Gothic UI" panose="020B0500000000000000" pitchFamily="50" charset="-128"/>
              <a:ea typeface="Yu Gothic UI" panose="020B0500000000000000" pitchFamily="50" charset="-128"/>
              <a:cs typeface="Proxima Nova"/>
              <a:sym typeface="Proxima Nova"/>
            </a:endParaRPr>
          </a:p>
          <a:p>
            <a:pPr lvl="0">
              <a:lnSpc>
                <a:spcPct val="90000"/>
              </a:lnSpc>
              <a:spcBef>
                <a:spcPts val="1000"/>
              </a:spcBef>
              <a:defRPr/>
            </a:pPr>
            <a:r>
              <a:rPr lang="ja-JP" altLang="en-US" sz="1400" b="1" dirty="0">
                <a:solidFill>
                  <a:srgbClr val="A5A5A5"/>
                </a:solidFill>
                <a:latin typeface="Yu Gothic UI" panose="020B0500000000000000" pitchFamily="50" charset="-128"/>
                <a:ea typeface="Yu Gothic UI" panose="020B0500000000000000" pitchFamily="50" charset="-128"/>
                <a:cs typeface="Proxima Nova"/>
                <a:sym typeface="Proxima Nova"/>
              </a:rPr>
              <a:t>その</a:t>
            </a:r>
            <a:r>
              <a:rPr lang="en-US" altLang="ja-JP" sz="1400" b="1" dirty="0">
                <a:solidFill>
                  <a:srgbClr val="A5A5A5"/>
                </a:solidFill>
                <a:latin typeface="Yu Gothic UI" panose="020B0500000000000000" pitchFamily="50" charset="-128"/>
                <a:ea typeface="Yu Gothic UI" panose="020B0500000000000000" pitchFamily="50" charset="-128"/>
                <a:cs typeface="Proxima Nova"/>
                <a:sym typeface="Proxima Nova"/>
              </a:rPr>
              <a:t>URL</a:t>
            </a:r>
            <a:r>
              <a:rPr lang="ja-JP" altLang="en-US" sz="1400" b="1" dirty="0">
                <a:solidFill>
                  <a:srgbClr val="A5A5A5"/>
                </a:solidFill>
                <a:latin typeface="Yu Gothic UI" panose="020B0500000000000000" pitchFamily="50" charset="-128"/>
                <a:ea typeface="Yu Gothic UI" panose="020B0500000000000000" pitchFamily="50" charset="-128"/>
                <a:cs typeface="Proxima Nova"/>
                <a:sym typeface="Proxima Nova"/>
              </a:rPr>
              <a:t>経由でお申込みのあったお客様情報はご案内いただいた皆様に共有されます。</a:t>
            </a:r>
          </a:p>
          <a:p>
            <a:pPr lvl="0">
              <a:lnSpc>
                <a:spcPct val="90000"/>
              </a:lnSpc>
              <a:spcBef>
                <a:spcPts val="1000"/>
              </a:spcBef>
              <a:defRPr/>
            </a:pPr>
            <a:endParaRPr lang="ja-JP" altLang="en-US" sz="1400" dirty="0">
              <a:solidFill>
                <a:srgbClr val="A5A5A5"/>
              </a:solidFill>
              <a:latin typeface="Yu Gothic UI" panose="020B0500000000000000" pitchFamily="50" charset="-128"/>
              <a:ea typeface="Yu Gothic UI" panose="020B0500000000000000" pitchFamily="50" charset="-128"/>
              <a:cs typeface="Proxima Nova"/>
              <a:sym typeface="Proxima Nova"/>
            </a:endParaRPr>
          </a:p>
          <a:p>
            <a:pPr lvl="0">
              <a:lnSpc>
                <a:spcPct val="90000"/>
              </a:lnSpc>
              <a:spcBef>
                <a:spcPts val="1000"/>
              </a:spcBef>
              <a:defRPr/>
            </a:pPr>
            <a:r>
              <a:rPr lang="en-US" altLang="ja-JP" sz="1400" dirty="0">
                <a:solidFill>
                  <a:srgbClr val="A5A5A5"/>
                </a:solidFill>
                <a:latin typeface="Yu Gothic UI" panose="020B0500000000000000" pitchFamily="50" charset="-128"/>
                <a:ea typeface="Yu Gothic UI" panose="020B0500000000000000" pitchFamily="50" charset="-128"/>
                <a:cs typeface="Proxima Nova"/>
                <a:sym typeface="Proxima Nova"/>
              </a:rPr>
              <a:t>Meraki</a:t>
            </a:r>
            <a:r>
              <a:rPr lang="ja-JP" altLang="en-US" sz="1400" dirty="0">
                <a:solidFill>
                  <a:srgbClr val="A5A5A5"/>
                </a:solidFill>
                <a:latin typeface="Yu Gothic UI" panose="020B0500000000000000" pitchFamily="50" charset="-128"/>
                <a:ea typeface="Yu Gothic UI" panose="020B0500000000000000" pitchFamily="50" charset="-128"/>
                <a:cs typeface="Proxima Nova"/>
                <a:sym typeface="Proxima Nova"/>
              </a:rPr>
              <a:t>パートナーポータル ではオンデマンドウェビナーでは下記のステータスで表示されます。</a:t>
            </a:r>
          </a:p>
          <a:p>
            <a:pPr lvl="0">
              <a:lnSpc>
                <a:spcPct val="90000"/>
              </a:lnSpc>
              <a:spcBef>
                <a:spcPts val="1000"/>
              </a:spcBef>
              <a:defRPr/>
            </a:pPr>
            <a:endParaRPr lang="ja-JP" altLang="en-US" sz="1400" b="1" dirty="0">
              <a:solidFill>
                <a:srgbClr val="FF0000"/>
              </a:solidFill>
              <a:latin typeface="Yu Gothic UI" panose="020B0500000000000000" pitchFamily="50" charset="-128"/>
              <a:ea typeface="Yu Gothic UI" panose="020B0500000000000000" pitchFamily="50" charset="-128"/>
              <a:cs typeface="Proxima Nova"/>
              <a:sym typeface="Proxima Nova"/>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1" sz="1400" b="0" i="0" u="none" strike="noStrike" kern="1200" cap="none" spc="0" normalizeH="0" baseline="0" noProof="0" dirty="0">
              <a:ln>
                <a:noFill/>
              </a:ln>
              <a:solidFill>
                <a:srgbClr val="A5A5A5"/>
              </a:solidFill>
              <a:effectLst/>
              <a:uLnTx/>
              <a:uFillTx/>
              <a:latin typeface="Yu Gothic UI" panose="020B0500000000000000" pitchFamily="50" charset="-128"/>
              <a:ea typeface="Yu Gothic UI" panose="020B0500000000000000" pitchFamily="50" charset="-128"/>
              <a:cs typeface="Proxima Nova"/>
              <a:sym typeface="Proxima Nova"/>
            </a:endParaRPr>
          </a:p>
        </p:txBody>
      </p:sp>
      <p:sp>
        <p:nvSpPr>
          <p:cNvPr id="2" name="正方形/長方形 1">
            <a:extLst>
              <a:ext uri="{FF2B5EF4-FFF2-40B4-BE49-F238E27FC236}">
                <a16:creationId xmlns:a16="http://schemas.microsoft.com/office/drawing/2014/main" id="{72CBB549-12B9-4A16-90F8-5F46D378C83C}"/>
              </a:ext>
            </a:extLst>
          </p:cNvPr>
          <p:cNvSpPr/>
          <p:nvPr/>
        </p:nvSpPr>
        <p:spPr>
          <a:xfrm>
            <a:off x="10750379" y="2199503"/>
            <a:ext cx="864973" cy="4324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endParaRPr>
          </a:p>
        </p:txBody>
      </p:sp>
      <p:graphicFrame>
        <p:nvGraphicFramePr>
          <p:cNvPr id="3" name="表 2">
            <a:extLst>
              <a:ext uri="{FF2B5EF4-FFF2-40B4-BE49-F238E27FC236}">
                <a16:creationId xmlns:a16="http://schemas.microsoft.com/office/drawing/2014/main" id="{8054901C-98CF-4046-B212-06955D3E9F7D}"/>
              </a:ext>
            </a:extLst>
          </p:cNvPr>
          <p:cNvGraphicFramePr>
            <a:graphicFrameLocks noGrp="1"/>
          </p:cNvGraphicFramePr>
          <p:nvPr>
            <p:extLst>
              <p:ext uri="{D42A27DB-BD31-4B8C-83A1-F6EECF244321}">
                <p14:modId xmlns:p14="http://schemas.microsoft.com/office/powerpoint/2010/main" val="2852349556"/>
              </p:ext>
            </p:extLst>
          </p:nvPr>
        </p:nvGraphicFramePr>
        <p:xfrm>
          <a:off x="190441" y="4198417"/>
          <a:ext cx="6149847" cy="1854200"/>
        </p:xfrm>
        <a:graphic>
          <a:graphicData uri="http://schemas.openxmlformats.org/drawingml/2006/table">
            <a:tbl>
              <a:tblPr firstRow="1" bandRow="1">
                <a:tableStyleId>{5C22544A-7EE6-4342-B048-85BDC9FD1C3A}</a:tableStyleId>
              </a:tblPr>
              <a:tblGrid>
                <a:gridCol w="1270866">
                  <a:extLst>
                    <a:ext uri="{9D8B030D-6E8A-4147-A177-3AD203B41FA5}">
                      <a16:colId xmlns:a16="http://schemas.microsoft.com/office/drawing/2014/main" val="2114240547"/>
                    </a:ext>
                  </a:extLst>
                </a:gridCol>
                <a:gridCol w="4878981">
                  <a:extLst>
                    <a:ext uri="{9D8B030D-6E8A-4147-A177-3AD203B41FA5}">
                      <a16:colId xmlns:a16="http://schemas.microsoft.com/office/drawing/2014/main" val="807621703"/>
                    </a:ext>
                  </a:extLst>
                </a:gridCol>
              </a:tblGrid>
              <a:tr h="370840">
                <a:tc>
                  <a:txBody>
                    <a:bodyPr/>
                    <a:lstStyle/>
                    <a:p>
                      <a:r>
                        <a:rPr kumimoji="1" lang="en-US" altLang="ja-JP" sz="1300" b="0" dirty="0">
                          <a:latin typeface="Yu Gothic UI" panose="020B0500000000000000" pitchFamily="50" charset="-128"/>
                          <a:ea typeface="Yu Gothic UI" panose="020B0500000000000000" pitchFamily="50" charset="-128"/>
                        </a:rPr>
                        <a:t>Status</a:t>
                      </a:r>
                      <a:endParaRPr kumimoji="1" lang="ja-JP" altLang="en-US" sz="1300" b="0" dirty="0">
                        <a:latin typeface="Yu Gothic UI" panose="020B0500000000000000" pitchFamily="50" charset="-128"/>
                        <a:ea typeface="Yu Gothic UI" panose="020B0500000000000000" pitchFamily="50" charset="-128"/>
                      </a:endParaRPr>
                    </a:p>
                  </a:txBody>
                  <a:tcPr/>
                </a:tc>
                <a:tc>
                  <a:txBody>
                    <a:bodyPr/>
                    <a:lstStyle/>
                    <a:p>
                      <a:r>
                        <a:rPr kumimoji="1" lang="ja-JP" altLang="en-US" sz="1300" b="0" dirty="0">
                          <a:latin typeface="Yu Gothic UI" panose="020B0500000000000000" pitchFamily="50" charset="-128"/>
                          <a:ea typeface="Yu Gothic UI" panose="020B0500000000000000" pitchFamily="50" charset="-128"/>
                        </a:rPr>
                        <a:t>状況</a:t>
                      </a:r>
                    </a:p>
                  </a:txBody>
                  <a:tcPr/>
                </a:tc>
                <a:extLst>
                  <a:ext uri="{0D108BD9-81ED-4DB2-BD59-A6C34878D82A}">
                    <a16:rowId xmlns:a16="http://schemas.microsoft.com/office/drawing/2014/main" val="4276264320"/>
                  </a:ext>
                </a:extLst>
              </a:tr>
              <a:tr h="370840">
                <a:tc>
                  <a:txBody>
                    <a:bodyPr/>
                    <a:lstStyle/>
                    <a:p>
                      <a:r>
                        <a:rPr lang="en-US" altLang="ja-JP" sz="1300" b="0" dirty="0">
                          <a:solidFill>
                            <a:schemeClr val="tx1"/>
                          </a:solidFill>
                          <a:latin typeface="Yu Gothic UI" panose="020B0500000000000000" pitchFamily="50" charset="-128"/>
                          <a:ea typeface="Yu Gothic UI" panose="020B0500000000000000" pitchFamily="50" charset="-128"/>
                        </a:rPr>
                        <a:t>Responded</a:t>
                      </a:r>
                      <a:endParaRPr kumimoji="1" lang="ja-JP" altLang="en-US" sz="1300" b="0" dirty="0">
                        <a:solidFill>
                          <a:schemeClr val="tx1"/>
                        </a:solidFill>
                        <a:latin typeface="Yu Gothic UI" panose="020B0500000000000000" pitchFamily="50" charset="-128"/>
                        <a:ea typeface="Yu Gothic UI" panose="020B0500000000000000" pitchFamily="50" charset="-128"/>
                      </a:endParaRPr>
                    </a:p>
                  </a:txBody>
                  <a:tcPr/>
                </a:tc>
                <a:tc>
                  <a:txBody>
                    <a:bodyPr/>
                    <a:lstStyle/>
                    <a:p>
                      <a:r>
                        <a:rPr lang="ja-JP" altLang="en-US" sz="1300" b="0" dirty="0">
                          <a:solidFill>
                            <a:schemeClr val="tx1"/>
                          </a:solidFill>
                          <a:latin typeface="Yu Gothic UI" panose="020B0500000000000000" pitchFamily="50" charset="-128"/>
                          <a:ea typeface="Yu Gothic UI" panose="020B0500000000000000" pitchFamily="50" charset="-128"/>
                        </a:rPr>
                        <a:t>オンデマンドウェビナーに登録したというステータス</a:t>
                      </a:r>
                      <a:endParaRPr kumimoji="1" lang="ja-JP" altLang="en-US" sz="1300" b="0" dirty="0">
                        <a:solidFill>
                          <a:schemeClr val="tx1"/>
                        </a:solidFill>
                        <a:latin typeface="Yu Gothic UI" panose="020B0500000000000000" pitchFamily="50" charset="-128"/>
                        <a:ea typeface="Yu Gothic UI" panose="020B0500000000000000" pitchFamily="50" charset="-128"/>
                      </a:endParaRPr>
                    </a:p>
                  </a:txBody>
                  <a:tcPr/>
                </a:tc>
                <a:extLst>
                  <a:ext uri="{0D108BD9-81ED-4DB2-BD59-A6C34878D82A}">
                    <a16:rowId xmlns:a16="http://schemas.microsoft.com/office/drawing/2014/main" val="4083220978"/>
                  </a:ext>
                </a:extLst>
              </a:tr>
              <a:tr h="370840">
                <a:tc>
                  <a:txBody>
                    <a:bodyPr/>
                    <a:lstStyle/>
                    <a:p>
                      <a:r>
                        <a:rPr lang="en-US" altLang="ja-JP" sz="1300" b="0" dirty="0">
                          <a:solidFill>
                            <a:schemeClr val="tx1"/>
                          </a:solidFill>
                          <a:latin typeface="Yu Gothic UI" panose="020B0500000000000000" pitchFamily="50" charset="-128"/>
                          <a:ea typeface="Yu Gothic UI" panose="020B0500000000000000" pitchFamily="50" charset="-128"/>
                          <a:cs typeface="Proxima Nova"/>
                          <a:sym typeface="Proxima Nova"/>
                        </a:rPr>
                        <a:t>No show </a:t>
                      </a:r>
                      <a:endParaRPr kumimoji="1" lang="ja-JP" altLang="en-US" sz="1300" b="0" dirty="0">
                        <a:solidFill>
                          <a:schemeClr val="tx1"/>
                        </a:solidFill>
                        <a:latin typeface="Yu Gothic UI" panose="020B0500000000000000" pitchFamily="50" charset="-128"/>
                        <a:ea typeface="Yu Gothic UI" panose="020B0500000000000000" pitchFamily="50" charset="-128"/>
                      </a:endParaRPr>
                    </a:p>
                  </a:txBody>
                  <a:tcPr/>
                </a:tc>
                <a:tc>
                  <a:txBody>
                    <a:bodyPr/>
                    <a:lstStyle/>
                    <a:p>
                      <a:r>
                        <a:rPr lang="ja-JP" altLang="en-US" sz="1300" b="0" dirty="0">
                          <a:solidFill>
                            <a:schemeClr val="tx1"/>
                          </a:solidFill>
                          <a:latin typeface="Yu Gothic UI" panose="020B0500000000000000" pitchFamily="50" charset="-128"/>
                          <a:ea typeface="Yu Gothic UI" panose="020B0500000000000000" pitchFamily="50" charset="-128"/>
                          <a:cs typeface="Proxima Nova"/>
                          <a:sym typeface="Proxima Nova"/>
                        </a:rPr>
                        <a:t>視聴は始めたが、ウェビナー最後の無償機器への申し込みをしていない</a:t>
                      </a:r>
                      <a:endParaRPr kumimoji="1" lang="ja-JP" altLang="en-US" sz="1300" b="0" dirty="0">
                        <a:solidFill>
                          <a:schemeClr val="tx1"/>
                        </a:solidFill>
                        <a:latin typeface="Yu Gothic UI" panose="020B0500000000000000" pitchFamily="50" charset="-128"/>
                        <a:ea typeface="Yu Gothic UI" panose="020B0500000000000000" pitchFamily="50" charset="-128"/>
                      </a:endParaRPr>
                    </a:p>
                  </a:txBody>
                  <a:tcPr/>
                </a:tc>
                <a:extLst>
                  <a:ext uri="{0D108BD9-81ED-4DB2-BD59-A6C34878D82A}">
                    <a16:rowId xmlns:a16="http://schemas.microsoft.com/office/drawing/2014/main" val="160859998"/>
                  </a:ext>
                </a:extLst>
              </a:tr>
              <a:tr h="370840">
                <a:tc>
                  <a:txBody>
                    <a:bodyPr/>
                    <a:lstStyle/>
                    <a:p>
                      <a:r>
                        <a:rPr lang="en-US" altLang="ja-JP" sz="1300" b="0" dirty="0">
                          <a:solidFill>
                            <a:schemeClr val="tx1"/>
                          </a:solidFill>
                          <a:latin typeface="Yu Gothic UI" panose="020B0500000000000000" pitchFamily="50" charset="-128"/>
                          <a:ea typeface="Yu Gothic UI" panose="020B0500000000000000" pitchFamily="50" charset="-128"/>
                          <a:cs typeface="Proxima Nova"/>
                          <a:sym typeface="Proxima Nova"/>
                        </a:rPr>
                        <a:t>Attended</a:t>
                      </a:r>
                      <a:endParaRPr kumimoji="1" lang="ja-JP" altLang="en-US" sz="1300" b="0" dirty="0">
                        <a:solidFill>
                          <a:schemeClr val="tx1"/>
                        </a:solidFill>
                        <a:latin typeface="Yu Gothic UI" panose="020B0500000000000000" pitchFamily="50" charset="-128"/>
                        <a:ea typeface="Yu Gothic UI" panose="020B0500000000000000"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300" b="0" dirty="0">
                          <a:solidFill>
                            <a:schemeClr val="tx1"/>
                          </a:solidFill>
                          <a:latin typeface="Yu Gothic UI" panose="020B0500000000000000" pitchFamily="50" charset="-128"/>
                          <a:ea typeface="Yu Gothic UI" panose="020B0500000000000000" pitchFamily="50" charset="-128"/>
                          <a:cs typeface="Proxima Nova"/>
                          <a:sym typeface="Proxima Nova"/>
                        </a:rPr>
                        <a:t>最後まで視聴後に無料機器の申し込みの</a:t>
                      </a:r>
                      <a:r>
                        <a:rPr lang="en-US" altLang="ja-JP" sz="1300" b="0" dirty="0">
                          <a:solidFill>
                            <a:schemeClr val="tx1"/>
                          </a:solidFill>
                          <a:latin typeface="Yu Gothic UI" panose="020B0500000000000000" pitchFamily="50" charset="-128"/>
                          <a:ea typeface="Yu Gothic UI" panose="020B0500000000000000" pitchFamily="50" charset="-128"/>
                          <a:cs typeface="Proxima Nova"/>
                          <a:sym typeface="Proxima Nova"/>
                        </a:rPr>
                        <a:t>email</a:t>
                      </a:r>
                      <a:r>
                        <a:rPr lang="ja-JP" altLang="en-US" sz="1300" b="0" dirty="0">
                          <a:solidFill>
                            <a:schemeClr val="tx1"/>
                          </a:solidFill>
                          <a:latin typeface="Yu Gothic UI" panose="020B0500000000000000" pitchFamily="50" charset="-128"/>
                          <a:ea typeface="Yu Gothic UI" panose="020B0500000000000000" pitchFamily="50" charset="-128"/>
                          <a:cs typeface="Proxima Nova"/>
                          <a:sym typeface="Proxima Nova"/>
                        </a:rPr>
                        <a:t>アドレスを送信した方</a:t>
                      </a:r>
                    </a:p>
                  </a:txBody>
                  <a:tcPr/>
                </a:tc>
                <a:extLst>
                  <a:ext uri="{0D108BD9-81ED-4DB2-BD59-A6C34878D82A}">
                    <a16:rowId xmlns:a16="http://schemas.microsoft.com/office/drawing/2014/main" val="74815059"/>
                  </a:ext>
                </a:extLst>
              </a:tr>
              <a:tr h="370840">
                <a:tc>
                  <a:txBody>
                    <a:bodyPr/>
                    <a:lstStyle/>
                    <a:p>
                      <a:r>
                        <a:rPr kumimoji="1" lang="en-US" altLang="ja-JP" sz="1300" b="0" dirty="0">
                          <a:solidFill>
                            <a:schemeClr val="tx1"/>
                          </a:solidFill>
                          <a:latin typeface="Yu Gothic UI" panose="020B0500000000000000" pitchFamily="50" charset="-128"/>
                          <a:ea typeface="Yu Gothic UI" panose="020B0500000000000000" pitchFamily="50" charset="-128"/>
                        </a:rPr>
                        <a:t>Shipped</a:t>
                      </a:r>
                      <a:endParaRPr kumimoji="1" lang="ja-JP" altLang="en-US" sz="1300" b="0" dirty="0">
                        <a:solidFill>
                          <a:schemeClr val="tx1"/>
                        </a:solidFill>
                        <a:latin typeface="Yu Gothic UI" panose="020B0500000000000000" pitchFamily="50" charset="-128"/>
                        <a:ea typeface="Yu Gothic UI" panose="020B0500000000000000"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300" b="0" dirty="0">
                          <a:solidFill>
                            <a:schemeClr val="tx1"/>
                          </a:solidFill>
                          <a:latin typeface="Yu Gothic UI" panose="020B0500000000000000" pitchFamily="50" charset="-128"/>
                          <a:ea typeface="Yu Gothic UI" panose="020B0500000000000000" pitchFamily="50" charset="-128"/>
                          <a:cs typeface="Proxima Nova"/>
                          <a:sym typeface="Proxima Nova"/>
                        </a:rPr>
                        <a:t>無料機器を出荷済みのお客様</a:t>
                      </a:r>
                    </a:p>
                  </a:txBody>
                  <a:tcPr/>
                </a:tc>
                <a:extLst>
                  <a:ext uri="{0D108BD9-81ED-4DB2-BD59-A6C34878D82A}">
                    <a16:rowId xmlns:a16="http://schemas.microsoft.com/office/drawing/2014/main" val="3419121504"/>
                  </a:ext>
                </a:extLst>
              </a:tr>
            </a:tbl>
          </a:graphicData>
        </a:graphic>
      </p:graphicFrame>
    </p:spTree>
    <p:extLst>
      <p:ext uri="{BB962C8B-B14F-4D97-AF65-F5344CB8AC3E}">
        <p14:creationId xmlns:p14="http://schemas.microsoft.com/office/powerpoint/2010/main" val="2804283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742814-370A-4158-93D8-65B7D0E571AC}"/>
              </a:ext>
            </a:extLst>
          </p:cNvPr>
          <p:cNvSpPr>
            <a:spLocks noGrp="1"/>
          </p:cNvSpPr>
          <p:nvPr>
            <p:ph type="title"/>
          </p:nvPr>
        </p:nvSpPr>
        <p:spPr/>
        <p:txBody>
          <a:bodyPr>
            <a:normAutofit/>
          </a:bodyPr>
          <a:lstStyle/>
          <a:p>
            <a:r>
              <a:rPr lang="af-ZA" altLang="ja-JP" dirty="0"/>
              <a:t>Partners</a:t>
            </a:r>
            <a:r>
              <a:rPr lang="ja-JP" altLang="en-US" dirty="0"/>
              <a:t>様向け</a:t>
            </a:r>
            <a:r>
              <a:rPr lang="af-ZA" altLang="ja-JP" dirty="0"/>
              <a:t> Why Cisco Meraki?</a:t>
            </a:r>
            <a:r>
              <a:rPr lang="ja-JP" altLang="en-US" dirty="0"/>
              <a:t>　日本語での公開開始</a:t>
            </a:r>
            <a:endParaRPr kumimoji="1" lang="ja-JP" altLang="en-US" dirty="0"/>
          </a:p>
        </p:txBody>
      </p:sp>
      <p:sp>
        <p:nvSpPr>
          <p:cNvPr id="3" name="正方形/長方形 2">
            <a:extLst>
              <a:ext uri="{FF2B5EF4-FFF2-40B4-BE49-F238E27FC236}">
                <a16:creationId xmlns:a16="http://schemas.microsoft.com/office/drawing/2014/main" id="{FDAA7ABD-ECA3-4910-993C-7652DC3FD8F0}"/>
              </a:ext>
            </a:extLst>
          </p:cNvPr>
          <p:cNvSpPr/>
          <p:nvPr/>
        </p:nvSpPr>
        <p:spPr>
          <a:xfrm>
            <a:off x="2613966" y="5916146"/>
            <a:ext cx="73124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af-ZA" altLang="ja-JP" sz="1800" b="0" i="0" u="none" strike="noStrike" kern="1200" cap="none" spc="0" normalizeH="0" baseline="0" noProof="0" dirty="0">
                <a:ln>
                  <a:noFill/>
                </a:ln>
                <a:solidFill>
                  <a:srgbClr val="646669"/>
                </a:solidFill>
                <a:effectLst/>
                <a:uLnTx/>
                <a:uFillTx/>
                <a:latin typeface="Arial" panose="020B0604020202020204"/>
                <a:ea typeface="ＭＳ Ｐゴシック" panose="020B0600070205080204" pitchFamily="50" charset="-128"/>
                <a:cs typeface="+mn-cs"/>
                <a:hlinkClick r:id="rId2"/>
              </a:rPr>
              <a:t>https://www.youtube.com/watch?v=6dBPtVV2lsg&amp;feature=youtu.be</a:t>
            </a:r>
            <a:endParaRPr kumimoji="1" lang="ja-JP" altLang="en-US" sz="1800" b="0" i="0" u="none" strike="noStrike" kern="1200" cap="none" spc="0" normalizeH="0" baseline="0" noProof="0" dirty="0">
              <a:ln>
                <a:noFill/>
              </a:ln>
              <a:solidFill>
                <a:srgbClr val="646669"/>
              </a:solidFill>
              <a:effectLst/>
              <a:uLnTx/>
              <a:uFillTx/>
              <a:latin typeface="Arial" panose="020B0604020202020204"/>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id="{E308A0B4-15B6-4B3D-95C2-DB4153823000}"/>
              </a:ext>
            </a:extLst>
          </p:cNvPr>
          <p:cNvPicPr>
            <a:picLocks noChangeAspect="1"/>
          </p:cNvPicPr>
          <p:nvPr/>
        </p:nvPicPr>
        <p:blipFill>
          <a:blip r:embed="rId3"/>
          <a:stretch>
            <a:fillRect/>
          </a:stretch>
        </p:blipFill>
        <p:spPr>
          <a:xfrm>
            <a:off x="607736" y="1798528"/>
            <a:ext cx="5419151" cy="31288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図 4">
            <a:extLst>
              <a:ext uri="{FF2B5EF4-FFF2-40B4-BE49-F238E27FC236}">
                <a16:creationId xmlns:a16="http://schemas.microsoft.com/office/drawing/2014/main" id="{20C39E0F-3EF9-4147-8C5E-C0CD086C9324}"/>
              </a:ext>
            </a:extLst>
          </p:cNvPr>
          <p:cNvPicPr>
            <a:picLocks noChangeAspect="1"/>
          </p:cNvPicPr>
          <p:nvPr/>
        </p:nvPicPr>
        <p:blipFill>
          <a:blip r:embed="rId4"/>
          <a:stretch>
            <a:fillRect/>
          </a:stretch>
        </p:blipFill>
        <p:spPr>
          <a:xfrm>
            <a:off x="6096000" y="1798528"/>
            <a:ext cx="5272392" cy="31110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1685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032652-C7DE-4102-9779-783B170785A7}"/>
              </a:ext>
            </a:extLst>
          </p:cNvPr>
          <p:cNvSpPr>
            <a:spLocks noGrp="1"/>
          </p:cNvSpPr>
          <p:nvPr>
            <p:ph type="title"/>
          </p:nvPr>
        </p:nvSpPr>
        <p:spPr/>
        <p:txBody>
          <a:bodyPr/>
          <a:lstStyle/>
          <a:p>
            <a:r>
              <a:rPr kumimoji="1" lang="en-US" altLang="ja-JP" dirty="0"/>
              <a:t>Meraki</a:t>
            </a:r>
            <a:r>
              <a:rPr kumimoji="1" lang="ja-JP" altLang="en-US" dirty="0"/>
              <a:t> </a:t>
            </a:r>
            <a:r>
              <a:rPr kumimoji="1" lang="en-US" altLang="ja-JP" dirty="0"/>
              <a:t>Fit</a:t>
            </a:r>
            <a:r>
              <a:rPr lang="ja-JP" altLang="en-US" dirty="0"/>
              <a:t>　トレーニングサイト提供開始</a:t>
            </a:r>
            <a:endParaRPr kumimoji="1" lang="ja-JP" altLang="en-US" dirty="0"/>
          </a:p>
        </p:txBody>
      </p:sp>
      <p:pic>
        <p:nvPicPr>
          <p:cNvPr id="1028" name="Picture 4" descr="https://d1vy0qa05cdjr5.cloudfront.net/689a5205-05ff-4765-b012-09c3639d2a51/Training%20&amp;%20Evangelism/FIT/FIT_level1Banner_Centered.jpg">
            <a:extLst>
              <a:ext uri="{FF2B5EF4-FFF2-40B4-BE49-F238E27FC236}">
                <a16:creationId xmlns:a16="http://schemas.microsoft.com/office/drawing/2014/main" id="{F66A2EB7-5B4D-4DDC-9BFA-428FFAF35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499" y="120586"/>
            <a:ext cx="4000501" cy="1666876"/>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4BDF277F-CE57-4863-A674-20E70E53734D}"/>
              </a:ext>
            </a:extLst>
          </p:cNvPr>
          <p:cNvPicPr>
            <a:picLocks noChangeAspect="1"/>
          </p:cNvPicPr>
          <p:nvPr/>
        </p:nvPicPr>
        <p:blipFill>
          <a:blip r:embed="rId3"/>
          <a:stretch>
            <a:fillRect/>
          </a:stretch>
        </p:blipFill>
        <p:spPr>
          <a:xfrm>
            <a:off x="2134724" y="4126070"/>
            <a:ext cx="5222110" cy="2548549"/>
          </a:xfrm>
          <a:prstGeom prst="rect">
            <a:avLst/>
          </a:prstGeom>
        </p:spPr>
      </p:pic>
      <p:pic>
        <p:nvPicPr>
          <p:cNvPr id="5" name="図 4">
            <a:extLst>
              <a:ext uri="{FF2B5EF4-FFF2-40B4-BE49-F238E27FC236}">
                <a16:creationId xmlns:a16="http://schemas.microsoft.com/office/drawing/2014/main" id="{460F864C-D7BE-4FDD-A0B4-3BDE76E8B51A}"/>
              </a:ext>
            </a:extLst>
          </p:cNvPr>
          <p:cNvPicPr>
            <a:picLocks noChangeAspect="1"/>
          </p:cNvPicPr>
          <p:nvPr/>
        </p:nvPicPr>
        <p:blipFill>
          <a:blip r:embed="rId4"/>
          <a:stretch>
            <a:fillRect/>
          </a:stretch>
        </p:blipFill>
        <p:spPr>
          <a:xfrm>
            <a:off x="767318" y="1505527"/>
            <a:ext cx="4737304" cy="23306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テキスト ボックス 5">
            <a:extLst>
              <a:ext uri="{FF2B5EF4-FFF2-40B4-BE49-F238E27FC236}">
                <a16:creationId xmlns:a16="http://schemas.microsoft.com/office/drawing/2014/main" id="{822A07D8-E526-4463-93B2-6A895AD50F24}"/>
              </a:ext>
            </a:extLst>
          </p:cNvPr>
          <p:cNvSpPr txBox="1"/>
          <p:nvPr/>
        </p:nvSpPr>
        <p:spPr>
          <a:xfrm>
            <a:off x="7171312" y="2967335"/>
            <a:ext cx="48326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646669"/>
                </a:solidFill>
                <a:effectLst/>
                <a:uLnTx/>
                <a:uFillTx/>
                <a:latin typeface="Arial" panose="020B0604020202020204"/>
                <a:ea typeface="ＭＳ Ｐゴシック" panose="020B0600070205080204" pitchFamily="50" charset="-128"/>
                <a:cs typeface="+mn-cs"/>
              </a:rPr>
              <a:t>Meraki</a:t>
            </a:r>
            <a:r>
              <a:rPr kumimoji="1" lang="ja-JP" altLang="en-US" sz="1800" b="0" i="0" u="none" strike="noStrike" kern="1200" cap="none" spc="0" normalizeH="0" baseline="0" noProof="0" dirty="0">
                <a:ln>
                  <a:noFill/>
                </a:ln>
                <a:solidFill>
                  <a:srgbClr val="646669"/>
                </a:solidFill>
                <a:effectLst/>
                <a:uLnTx/>
                <a:uFillTx/>
                <a:latin typeface="Arial" panose="020B0604020202020204"/>
                <a:ea typeface="ＭＳ Ｐゴシック" panose="020B0600070205080204" pitchFamily="50" charset="-128"/>
                <a:cs typeface="+mn-cs"/>
              </a:rPr>
              <a:t>の製品コンセプトから各製品の説明、デモ方法、オペレーションまでを包括的に提供したトレーニングコンテツを日本語で提供開始</a:t>
            </a:r>
          </a:p>
        </p:txBody>
      </p:sp>
    </p:spTree>
    <p:extLst>
      <p:ext uri="{BB962C8B-B14F-4D97-AF65-F5344CB8AC3E}">
        <p14:creationId xmlns:p14="http://schemas.microsoft.com/office/powerpoint/2010/main" val="2836258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814859-DC30-43B6-8697-C139B1346B0D}"/>
              </a:ext>
            </a:extLst>
          </p:cNvPr>
          <p:cNvSpPr>
            <a:spLocks noGrp="1"/>
          </p:cNvSpPr>
          <p:nvPr>
            <p:ph type="title"/>
          </p:nvPr>
        </p:nvSpPr>
        <p:spPr/>
        <p:txBody>
          <a:bodyPr/>
          <a:lstStyle/>
          <a:p>
            <a:r>
              <a:rPr kumimoji="1" lang="en-US" altLang="ja-JP" dirty="0"/>
              <a:t>Meraki</a:t>
            </a:r>
            <a:r>
              <a:rPr kumimoji="1" lang="ja-JP" altLang="en-US" dirty="0"/>
              <a:t> </a:t>
            </a:r>
            <a:r>
              <a:rPr kumimoji="1" lang="en-US" altLang="ja-JP" dirty="0"/>
              <a:t>FIT</a:t>
            </a:r>
            <a:r>
              <a:rPr kumimoji="1" lang="ja-JP" altLang="en-US" dirty="0"/>
              <a:t>アクセス方法</a:t>
            </a:r>
          </a:p>
        </p:txBody>
      </p:sp>
      <p:sp>
        <p:nvSpPr>
          <p:cNvPr id="3" name="正方形/長方形 2">
            <a:extLst>
              <a:ext uri="{FF2B5EF4-FFF2-40B4-BE49-F238E27FC236}">
                <a16:creationId xmlns:a16="http://schemas.microsoft.com/office/drawing/2014/main" id="{BAE343B0-F2DA-4719-A47C-96FFAD532E52}"/>
              </a:ext>
            </a:extLst>
          </p:cNvPr>
          <p:cNvSpPr/>
          <p:nvPr/>
        </p:nvSpPr>
        <p:spPr>
          <a:xfrm>
            <a:off x="528136" y="1696887"/>
            <a:ext cx="605377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af-ZA" altLang="ja-JP" sz="1800" b="0" i="0" u="none" strike="noStrike" kern="1200" cap="none" spc="0" normalizeH="0" baseline="0" noProof="0" dirty="0">
                <a:ln>
                  <a:noFill/>
                </a:ln>
                <a:solidFill>
                  <a:srgbClr val="646669"/>
                </a:solidFill>
                <a:effectLst/>
                <a:uLnTx/>
                <a:uFillTx/>
                <a:latin typeface="Arial" panose="020B0604020202020204"/>
                <a:ea typeface="ＭＳ Ｐゴシック" panose="020B0600070205080204" pitchFamily="50" charset="-128"/>
                <a:cs typeface="+mn-cs"/>
                <a:hlinkClick r:id="rId2"/>
              </a:rPr>
              <a:t>https://community.meraki.com/t5/Meraki-FIT/ct-p/merakifit</a:t>
            </a:r>
            <a:endParaRPr kumimoji="1" lang="ja-JP" altLang="en-US" sz="1800" b="0" i="0" u="none" strike="noStrike" kern="1200" cap="none" spc="0" normalizeH="0" baseline="0" noProof="0" dirty="0">
              <a:ln>
                <a:noFill/>
              </a:ln>
              <a:solidFill>
                <a:srgbClr val="646669"/>
              </a:solidFill>
              <a:effectLst/>
              <a:uLnTx/>
              <a:uFillTx/>
              <a:latin typeface="Arial" panose="020B0604020202020204"/>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3D956142-2EE7-47F2-AD23-2E899F102815}"/>
              </a:ext>
            </a:extLst>
          </p:cNvPr>
          <p:cNvSpPr txBox="1"/>
          <p:nvPr/>
        </p:nvSpPr>
        <p:spPr>
          <a:xfrm>
            <a:off x="528136" y="1106424"/>
            <a:ext cx="374173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cs typeface="+mn-cs"/>
              </a:rPr>
              <a:t>アクセスにあたっては</a:t>
            </a:r>
            <a:r>
              <a:rPr kumimoji="1" lang="en-US" altLang="ja-JP" sz="16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cs typeface="+mn-cs"/>
              </a:rPr>
              <a:t>CCOID</a:t>
            </a:r>
            <a:r>
              <a:rPr kumimoji="1" lang="ja-JP" altLang="en-US" sz="16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cs typeface="+mn-cs"/>
              </a:rPr>
              <a:t>が必要となります</a:t>
            </a:r>
            <a:endParaRPr kumimoji="1" lang="en-US" altLang="ja-JP" sz="16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cs typeface="+mn-cs"/>
              </a:rPr>
              <a:t>下記</a:t>
            </a:r>
            <a:r>
              <a:rPr kumimoji="1" lang="en-US" altLang="ja-JP" sz="16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cs typeface="+mn-cs"/>
              </a:rPr>
              <a:t>URL</a:t>
            </a:r>
            <a:r>
              <a:rPr kumimoji="1" lang="ja-JP" altLang="en-US" sz="16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cs typeface="+mn-cs"/>
              </a:rPr>
              <a:t>にアクセスしてください。</a:t>
            </a:r>
          </a:p>
        </p:txBody>
      </p:sp>
      <p:pic>
        <p:nvPicPr>
          <p:cNvPr id="5" name="図 4">
            <a:extLst>
              <a:ext uri="{FF2B5EF4-FFF2-40B4-BE49-F238E27FC236}">
                <a16:creationId xmlns:a16="http://schemas.microsoft.com/office/drawing/2014/main" id="{A377CF75-D31F-4AC5-8B2E-84317A629B83}"/>
              </a:ext>
            </a:extLst>
          </p:cNvPr>
          <p:cNvPicPr>
            <a:picLocks noChangeAspect="1"/>
          </p:cNvPicPr>
          <p:nvPr/>
        </p:nvPicPr>
        <p:blipFill>
          <a:blip r:embed="rId3"/>
          <a:stretch>
            <a:fillRect/>
          </a:stretch>
        </p:blipFill>
        <p:spPr>
          <a:xfrm>
            <a:off x="5473703" y="2450239"/>
            <a:ext cx="5423581" cy="37719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正方形/長方形 5">
            <a:extLst>
              <a:ext uri="{FF2B5EF4-FFF2-40B4-BE49-F238E27FC236}">
                <a16:creationId xmlns:a16="http://schemas.microsoft.com/office/drawing/2014/main" id="{57420C50-1660-498E-A37F-BB13CFB2DD2F}"/>
              </a:ext>
            </a:extLst>
          </p:cNvPr>
          <p:cNvSpPr/>
          <p:nvPr/>
        </p:nvSpPr>
        <p:spPr>
          <a:xfrm>
            <a:off x="5473703" y="5861655"/>
            <a:ext cx="1327638" cy="3488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panose="020B0604020202020204"/>
              <a:ea typeface="ＭＳ Ｐゴシック" panose="020B0600070205080204" pitchFamily="50" charset="-128"/>
              <a:cs typeface="+mn-cs"/>
            </a:endParaRPr>
          </a:p>
        </p:txBody>
      </p:sp>
      <p:cxnSp>
        <p:nvCxnSpPr>
          <p:cNvPr id="8" name="直線矢印コネクタ 7">
            <a:extLst>
              <a:ext uri="{FF2B5EF4-FFF2-40B4-BE49-F238E27FC236}">
                <a16:creationId xmlns:a16="http://schemas.microsoft.com/office/drawing/2014/main" id="{D459E3FD-D485-40F0-B461-729308C0895B}"/>
              </a:ext>
            </a:extLst>
          </p:cNvPr>
          <p:cNvCxnSpPr>
            <a:endCxn id="6" idx="1"/>
          </p:cNvCxnSpPr>
          <p:nvPr/>
        </p:nvCxnSpPr>
        <p:spPr>
          <a:xfrm>
            <a:off x="3555022" y="5117123"/>
            <a:ext cx="1918681" cy="918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5146C980-F1AA-4CC5-89C0-90999F8C9C40}"/>
              </a:ext>
            </a:extLst>
          </p:cNvPr>
          <p:cNvSpPr txBox="1"/>
          <p:nvPr/>
        </p:nvSpPr>
        <p:spPr>
          <a:xfrm>
            <a:off x="306272" y="3787996"/>
            <a:ext cx="44422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cs typeface="+mn-cs"/>
              </a:rPr>
              <a:t>こちらをクリックすると</a:t>
            </a:r>
            <a:r>
              <a:rPr kumimoji="1" lang="en-US" altLang="ja-JP" sz="16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cs typeface="+mn-cs"/>
              </a:rPr>
              <a:t>Meraki</a:t>
            </a:r>
            <a:r>
              <a:rPr kumimoji="1" lang="ja-JP" altLang="en-US" sz="16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cs typeface="+mn-cs"/>
              </a:rPr>
              <a:t> </a:t>
            </a:r>
            <a:r>
              <a:rPr kumimoji="1" lang="en-US" altLang="ja-JP" sz="16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cs typeface="+mn-cs"/>
              </a:rPr>
              <a:t>FIT</a:t>
            </a:r>
            <a:r>
              <a:rPr kumimoji="1" lang="ja-JP" altLang="en-US" sz="1600" b="0" i="0" u="none" strike="noStrike" kern="1200" cap="none" spc="0" normalizeH="0" baseline="0" noProof="0" dirty="0">
                <a:ln>
                  <a:noFill/>
                </a:ln>
                <a:solidFill>
                  <a:srgbClr val="646669"/>
                </a:solidFill>
                <a:effectLst/>
                <a:uLnTx/>
                <a:uFillTx/>
                <a:latin typeface="Yu Gothic UI" panose="020B0500000000000000" pitchFamily="50" charset="-128"/>
                <a:ea typeface="Yu Gothic UI" panose="020B0500000000000000" pitchFamily="50" charset="-128"/>
                <a:cs typeface="+mn-cs"/>
              </a:rPr>
              <a:t>のページに移動します</a:t>
            </a:r>
          </a:p>
        </p:txBody>
      </p:sp>
    </p:spTree>
    <p:extLst>
      <p:ext uri="{BB962C8B-B14F-4D97-AF65-F5344CB8AC3E}">
        <p14:creationId xmlns:p14="http://schemas.microsoft.com/office/powerpoint/2010/main" val="2602799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Yu Gothic UI" panose="020B0500000000000000" pitchFamily="50" charset="-128"/>
                <a:ea typeface="Yu Gothic UI" panose="020B0500000000000000" pitchFamily="50" charset="-128"/>
                <a:cs typeface="Meiryo" charset="-128"/>
              </a:rPr>
              <a:t>クラウド型管理で</a:t>
            </a:r>
            <a:r>
              <a:rPr lang="en-US" altLang="ja-JP" dirty="0">
                <a:latin typeface="Yu Gothic UI" panose="020B0500000000000000" pitchFamily="50" charset="-128"/>
                <a:ea typeface="Yu Gothic UI" panose="020B0500000000000000" pitchFamily="50" charset="-128"/>
                <a:cs typeface="Meiryo" charset="-128"/>
              </a:rPr>
              <a:t> </a:t>
            </a:r>
            <a:r>
              <a:rPr lang="en-US" dirty="0">
                <a:latin typeface="Yu Gothic UI" panose="020B0500000000000000" pitchFamily="50" charset="-128"/>
                <a:ea typeface="Yu Gothic UI" panose="020B0500000000000000" pitchFamily="50" charset="-128"/>
                <a:cs typeface="Meiryo" charset="-128"/>
              </a:rPr>
              <a:t>IT </a:t>
            </a:r>
            <a:r>
              <a:rPr lang="ja-JP" altLang="en-US" dirty="0">
                <a:latin typeface="Yu Gothic UI" panose="020B0500000000000000" pitchFamily="50" charset="-128"/>
                <a:ea typeface="Yu Gothic UI" panose="020B0500000000000000" pitchFamily="50" charset="-128"/>
                <a:cs typeface="Meiryo" charset="-128"/>
              </a:rPr>
              <a:t>をシンプルに</a:t>
            </a:r>
            <a:endParaRPr lang="en-US" dirty="0">
              <a:latin typeface="Yu Gothic UI" panose="020B0500000000000000" pitchFamily="50" charset="-128"/>
              <a:ea typeface="Yu Gothic UI" panose="020B0500000000000000" pitchFamily="50" charset="-128"/>
              <a:cs typeface="Meiryo" charset="-128"/>
            </a:endParaRPr>
          </a:p>
        </p:txBody>
      </p:sp>
      <p:sp>
        <p:nvSpPr>
          <p:cNvPr id="7" name="Content Placeholder 4"/>
          <p:cNvSpPr>
            <a:spLocks noGrp="1"/>
          </p:cNvSpPr>
          <p:nvPr>
            <p:ph sz="quarter" idx="4294967295"/>
          </p:nvPr>
        </p:nvSpPr>
        <p:spPr>
          <a:xfrm>
            <a:off x="5743575" y="1944688"/>
            <a:ext cx="6448425" cy="3335337"/>
          </a:xfrm>
        </p:spPr>
        <p:txBody>
          <a:bodyPr/>
          <a:lstStyle/>
          <a:p>
            <a:r>
              <a:rPr lang="ja-JP" altLang="en-US" spc="-10" dirty="0">
                <a:solidFill>
                  <a:schemeClr val="tx1">
                    <a:lumMod val="75000"/>
                  </a:schemeClr>
                </a:solidFill>
                <a:latin typeface="Yu Gothic UI" panose="020B0500000000000000" pitchFamily="50" charset="-128"/>
                <a:ea typeface="Yu Gothic UI" panose="020B0500000000000000" pitchFamily="50" charset="-128"/>
                <a:cs typeface="Meiryo" charset="-128"/>
              </a:rPr>
              <a:t>クラウド 管理型ネットワーキング ソリューション</a:t>
            </a:r>
          </a:p>
          <a:p>
            <a:r>
              <a:rPr lang="ja-JP" altLang="en-US" sz="1600" spc="-10" dirty="0">
                <a:solidFill>
                  <a:schemeClr val="tx1">
                    <a:lumMod val="75000"/>
                  </a:schemeClr>
                </a:solidFill>
                <a:latin typeface="Yu Gothic UI" panose="020B0500000000000000" pitchFamily="50" charset="-128"/>
                <a:ea typeface="Yu Gothic UI" panose="020B0500000000000000" pitchFamily="50" charset="-128"/>
                <a:cs typeface="Meiryo" charset="-128"/>
              </a:rPr>
              <a:t>　アクセスポイント、スイッチ、セキュリティ、</a:t>
            </a:r>
            <a:endParaRPr lang="en-US" altLang="ja-JP" sz="1600" spc="-10" dirty="0">
              <a:solidFill>
                <a:schemeClr val="tx1">
                  <a:lumMod val="75000"/>
                </a:schemeClr>
              </a:solidFill>
              <a:latin typeface="Yu Gothic UI" panose="020B0500000000000000" pitchFamily="50" charset="-128"/>
              <a:ea typeface="Yu Gothic UI" panose="020B0500000000000000" pitchFamily="50" charset="-128"/>
              <a:cs typeface="Meiryo" charset="-128"/>
            </a:endParaRPr>
          </a:p>
          <a:p>
            <a:r>
              <a:rPr lang="ja-JP" altLang="en-US" sz="1600" spc="-10" dirty="0">
                <a:solidFill>
                  <a:schemeClr val="tx1">
                    <a:lumMod val="75000"/>
                  </a:schemeClr>
                </a:solidFill>
                <a:latin typeface="Yu Gothic UI" panose="020B0500000000000000" pitchFamily="50" charset="-128"/>
                <a:ea typeface="Yu Gothic UI" panose="020B0500000000000000" pitchFamily="50" charset="-128"/>
                <a:cs typeface="Meiryo" charset="-128"/>
              </a:rPr>
              <a:t>　端末管理の</a:t>
            </a:r>
            <a:r>
              <a:rPr lang="en-US" altLang="ja-JP" sz="1600" spc="-10" dirty="0">
                <a:solidFill>
                  <a:schemeClr val="tx1">
                    <a:lumMod val="75000"/>
                  </a:schemeClr>
                </a:solidFill>
                <a:latin typeface="Yu Gothic UI" panose="020B0500000000000000" pitchFamily="50" charset="-128"/>
                <a:ea typeface="Yu Gothic UI" panose="020B0500000000000000" pitchFamily="50" charset="-128"/>
                <a:cs typeface="Meiryo" charset="-128"/>
              </a:rPr>
              <a:t>EMM</a:t>
            </a:r>
            <a:r>
              <a:rPr lang="ja-JP" altLang="en-US" sz="1600" spc="-10" dirty="0">
                <a:solidFill>
                  <a:schemeClr val="tx1">
                    <a:lumMod val="75000"/>
                  </a:schemeClr>
                </a:solidFill>
                <a:latin typeface="Yu Gothic UI" panose="020B0500000000000000" pitchFamily="50" charset="-128"/>
                <a:ea typeface="Yu Gothic UI" panose="020B0500000000000000" pitchFamily="50" charset="-128"/>
                <a:cs typeface="Meiryo" charset="-128"/>
              </a:rPr>
              <a:t>、セキュリティカメラ</a:t>
            </a:r>
          </a:p>
          <a:p>
            <a:endParaRPr lang="ja-JP" altLang="en-US" spc="-10" dirty="0">
              <a:solidFill>
                <a:schemeClr val="tx1">
                  <a:lumMod val="75000"/>
                </a:schemeClr>
              </a:solidFill>
              <a:latin typeface="Yu Gothic UI" panose="020B0500000000000000" pitchFamily="50" charset="-128"/>
              <a:ea typeface="Yu Gothic UI" panose="020B0500000000000000" pitchFamily="50" charset="-128"/>
              <a:cs typeface="Meiryo" charset="-128"/>
            </a:endParaRPr>
          </a:p>
          <a:p>
            <a:r>
              <a:rPr lang="ja-JP" altLang="en-US" spc="-10" dirty="0">
                <a:solidFill>
                  <a:schemeClr val="tx1">
                    <a:lumMod val="75000"/>
                  </a:schemeClr>
                </a:solidFill>
                <a:latin typeface="Yu Gothic UI" panose="020B0500000000000000" pitchFamily="50" charset="-128"/>
                <a:ea typeface="Yu Gothic UI" panose="020B0500000000000000" pitchFamily="50" charset="-128"/>
                <a:cs typeface="Meiryo" charset="-128"/>
              </a:rPr>
              <a:t>クラウド管理型ネットワーキングのリーダー</a:t>
            </a:r>
          </a:p>
          <a:p>
            <a:r>
              <a:rPr lang="ja-JP" altLang="en-US" sz="1600" spc="-10" dirty="0">
                <a:solidFill>
                  <a:schemeClr val="tx1">
                    <a:lumMod val="75000"/>
                  </a:schemeClr>
                </a:solidFill>
                <a:latin typeface="Yu Gothic UI" panose="020B0500000000000000" pitchFamily="50" charset="-128"/>
                <a:ea typeface="Yu Gothic UI" panose="020B0500000000000000" pitchFamily="50" charset="-128"/>
                <a:cs typeface="Meiryo" charset="-128"/>
              </a:rPr>
              <a:t>　シスコで最も急成長を遂げているポートフォリオの </a:t>
            </a:r>
            <a:r>
              <a:rPr lang="en-US" altLang="ja-JP" sz="1600" spc="-10" dirty="0">
                <a:solidFill>
                  <a:schemeClr val="tx1">
                    <a:lumMod val="75000"/>
                  </a:schemeClr>
                </a:solidFill>
                <a:latin typeface="Yu Gothic UI" panose="020B0500000000000000" pitchFamily="50" charset="-128"/>
                <a:ea typeface="Yu Gothic UI" panose="020B0500000000000000" pitchFamily="50" charset="-128"/>
                <a:cs typeface="Meiryo" charset="-128"/>
              </a:rPr>
              <a:t>1 </a:t>
            </a:r>
            <a:r>
              <a:rPr lang="ja-JP" altLang="en-US" sz="1600" spc="-10" dirty="0">
                <a:solidFill>
                  <a:schemeClr val="tx1">
                    <a:lumMod val="75000"/>
                  </a:schemeClr>
                </a:solidFill>
                <a:latin typeface="Yu Gothic UI" panose="020B0500000000000000" pitchFamily="50" charset="-128"/>
                <a:ea typeface="Yu Gothic UI" panose="020B0500000000000000" pitchFamily="50" charset="-128"/>
                <a:cs typeface="Meiryo" charset="-128"/>
              </a:rPr>
              <a:t>つ</a:t>
            </a:r>
          </a:p>
          <a:p>
            <a:pPr marL="0" indent="0">
              <a:buNone/>
            </a:pPr>
            <a:r>
              <a:rPr lang="ja-JP" altLang="en-US" sz="1600" spc="-10" dirty="0">
                <a:solidFill>
                  <a:schemeClr val="tx1">
                    <a:lumMod val="75000"/>
                  </a:schemeClr>
                </a:solidFill>
                <a:latin typeface="Yu Gothic UI" panose="020B0500000000000000" pitchFamily="50" charset="-128"/>
                <a:ea typeface="Yu Gothic UI" panose="020B0500000000000000" pitchFamily="50" charset="-128"/>
                <a:cs typeface="Meiryo" charset="-128"/>
              </a:rPr>
              <a:t>　</a:t>
            </a:r>
          </a:p>
        </p:txBody>
      </p:sp>
      <p:pic>
        <p:nvPicPr>
          <p:cNvPr id="36" name="Picture 35">
            <a:extLst>
              <a:ext uri="{FF2B5EF4-FFF2-40B4-BE49-F238E27FC236}">
                <a16:creationId xmlns:a16="http://schemas.microsoft.com/office/drawing/2014/main" id="{A34D55B5-6647-7449-9F2D-BCCCF2554B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6506" y="1856529"/>
            <a:ext cx="3317755" cy="3327261"/>
          </a:xfrm>
          <a:prstGeom prst="rect">
            <a:avLst/>
          </a:prstGeom>
        </p:spPr>
      </p:pic>
      <p:sp>
        <p:nvSpPr>
          <p:cNvPr id="17" name="TextBox 16">
            <a:extLst>
              <a:ext uri="{FF2B5EF4-FFF2-40B4-BE49-F238E27FC236}">
                <a16:creationId xmlns:a16="http://schemas.microsoft.com/office/drawing/2014/main" id="{0FEFA132-4CA7-2742-832D-2E80DA46BADE}"/>
              </a:ext>
            </a:extLst>
          </p:cNvPr>
          <p:cNvSpPr txBox="1"/>
          <p:nvPr/>
        </p:nvSpPr>
        <p:spPr>
          <a:xfrm>
            <a:off x="6471593" y="4793958"/>
            <a:ext cx="1441420" cy="646331"/>
          </a:xfrm>
          <a:prstGeom prst="rect">
            <a:avLst/>
          </a:prstGeom>
          <a:noFill/>
        </p:spPr>
        <p:txBody>
          <a:bodyPr wrap="none" rtlCol="0">
            <a:spAutoFit/>
          </a:bodyPr>
          <a:lstStyle/>
          <a:p>
            <a:pPr algn="ctr"/>
            <a:r>
              <a:rPr kumimoji="0" lang="en-US" altLang="ja-JP" sz="2400" dirty="0">
                <a:solidFill>
                  <a:srgbClr val="65B144"/>
                </a:solidFill>
                <a:latin typeface="Yu Gothic UI" panose="020B0500000000000000" pitchFamily="50" charset="-128"/>
                <a:ea typeface="Yu Gothic UI" panose="020B0500000000000000" pitchFamily="50" charset="-128"/>
                <a:cs typeface="Proxima Nova Light" charset="0"/>
              </a:rPr>
              <a:t>46</a:t>
            </a:r>
            <a:r>
              <a:rPr kumimoji="0" lang="ja-JP" altLang="en-US" sz="2400" dirty="0">
                <a:solidFill>
                  <a:srgbClr val="65B144"/>
                </a:solidFill>
                <a:latin typeface="Yu Gothic UI" panose="020B0500000000000000" pitchFamily="50" charset="-128"/>
                <a:ea typeface="Yu Gothic UI" panose="020B0500000000000000" pitchFamily="50" charset="-128"/>
                <a:cs typeface="Proxima Nova Light" charset="0"/>
              </a:rPr>
              <a:t>万社超</a:t>
            </a:r>
            <a:endParaRPr kumimoji="0" lang="en-US" sz="2400" dirty="0">
              <a:solidFill>
                <a:srgbClr val="65B144"/>
              </a:solidFill>
              <a:latin typeface="Yu Gothic UI" panose="020B0500000000000000" pitchFamily="50" charset="-128"/>
              <a:ea typeface="Yu Gothic UI" panose="020B0500000000000000" pitchFamily="50" charset="-128"/>
              <a:cs typeface="Proxima Nova Thin" charset="0"/>
            </a:endParaRPr>
          </a:p>
          <a:p>
            <a:pPr algn="ctr"/>
            <a:r>
              <a:rPr kumimoji="0" lang="ja-JP" altLang="en-US" sz="1200" dirty="0">
                <a:solidFill>
                  <a:srgbClr val="FFFFFF">
                    <a:lumMod val="50000"/>
                  </a:srgbClr>
                </a:solidFill>
                <a:latin typeface="Yu Gothic UI" panose="020B0500000000000000" pitchFamily="50" charset="-128"/>
                <a:ea typeface="Yu Gothic UI" panose="020B0500000000000000" pitchFamily="50" charset="-128"/>
                <a:cs typeface="Proxima Nova Thin" charset="0"/>
              </a:rPr>
              <a:t>ユニークカスタマー</a:t>
            </a:r>
            <a:endParaRPr kumimoji="0" lang="en-US" sz="1200" dirty="0">
              <a:solidFill>
                <a:srgbClr val="FFFFFF">
                  <a:lumMod val="50000"/>
                </a:srgbClr>
              </a:solidFill>
              <a:latin typeface="Yu Gothic UI" panose="020B0500000000000000" pitchFamily="50" charset="-128"/>
              <a:ea typeface="Yu Gothic UI" panose="020B0500000000000000" pitchFamily="50" charset="-128"/>
              <a:cs typeface="Proxima Nova Thin" charset="0"/>
            </a:endParaRPr>
          </a:p>
        </p:txBody>
      </p:sp>
      <p:sp>
        <p:nvSpPr>
          <p:cNvPr id="18" name="TextBox 17">
            <a:extLst>
              <a:ext uri="{FF2B5EF4-FFF2-40B4-BE49-F238E27FC236}">
                <a16:creationId xmlns:a16="http://schemas.microsoft.com/office/drawing/2014/main" id="{BB4ACFA9-0C0D-BE4F-BC6C-D36CCB55B579}"/>
              </a:ext>
            </a:extLst>
          </p:cNvPr>
          <p:cNvSpPr txBox="1"/>
          <p:nvPr/>
        </p:nvSpPr>
        <p:spPr>
          <a:xfrm>
            <a:off x="8372509" y="4768291"/>
            <a:ext cx="1608133" cy="830997"/>
          </a:xfrm>
          <a:prstGeom prst="rect">
            <a:avLst/>
          </a:prstGeom>
          <a:noFill/>
        </p:spPr>
        <p:txBody>
          <a:bodyPr wrap="none" rtlCol="0">
            <a:spAutoFit/>
          </a:bodyPr>
          <a:lstStyle/>
          <a:p>
            <a:pPr algn="ctr"/>
            <a:r>
              <a:rPr kumimoji="0" lang="en-US" sz="2400" dirty="0">
                <a:solidFill>
                  <a:srgbClr val="65B144"/>
                </a:solidFill>
                <a:latin typeface="Yu Gothic UI" panose="020B0500000000000000" pitchFamily="50" charset="-128"/>
                <a:ea typeface="Yu Gothic UI" panose="020B0500000000000000" pitchFamily="50" charset="-128"/>
                <a:cs typeface="Proxima Nova Thin" charset="0"/>
              </a:rPr>
              <a:t>650</a:t>
            </a:r>
            <a:r>
              <a:rPr kumimoji="0" lang="ja-JP" altLang="en-US" sz="2400" dirty="0">
                <a:solidFill>
                  <a:srgbClr val="65B144"/>
                </a:solidFill>
                <a:latin typeface="Yu Gothic UI" panose="020B0500000000000000" pitchFamily="50" charset="-128"/>
                <a:ea typeface="Yu Gothic UI" panose="020B0500000000000000" pitchFamily="50" charset="-128"/>
                <a:cs typeface="Proxima Nova Thin" charset="0"/>
              </a:rPr>
              <a:t>万台超</a:t>
            </a:r>
            <a:endParaRPr kumimoji="0" lang="en-US" sz="2400" dirty="0">
              <a:solidFill>
                <a:srgbClr val="65B144"/>
              </a:solidFill>
              <a:latin typeface="Yu Gothic UI" panose="020B0500000000000000" pitchFamily="50" charset="-128"/>
              <a:ea typeface="Yu Gothic UI" panose="020B0500000000000000" pitchFamily="50" charset="-128"/>
              <a:cs typeface="Proxima Nova Thin" charset="0"/>
            </a:endParaRPr>
          </a:p>
          <a:p>
            <a:pPr algn="ctr"/>
            <a:r>
              <a:rPr kumimoji="0" lang="en-US" sz="1200" dirty="0">
                <a:solidFill>
                  <a:srgbClr val="FFFFFF">
                    <a:lumMod val="50000"/>
                  </a:srgbClr>
                </a:solidFill>
                <a:latin typeface="Yu Gothic UI" panose="020B0500000000000000" pitchFamily="50" charset="-128"/>
                <a:ea typeface="Yu Gothic UI" panose="020B0500000000000000" pitchFamily="50" charset="-128"/>
                <a:cs typeface="Proxima Nova Thin" charset="0"/>
              </a:rPr>
              <a:t>Meraki </a:t>
            </a:r>
            <a:r>
              <a:rPr kumimoji="0" lang="ja-JP" altLang="en-US" sz="1200" dirty="0">
                <a:solidFill>
                  <a:srgbClr val="FFFFFF">
                    <a:lumMod val="50000"/>
                  </a:srgbClr>
                </a:solidFill>
                <a:latin typeface="Yu Gothic UI" panose="020B0500000000000000" pitchFamily="50" charset="-128"/>
                <a:ea typeface="Yu Gothic UI" panose="020B0500000000000000" pitchFamily="50" charset="-128"/>
                <a:cs typeface="Proxima Nova Thin" charset="0"/>
              </a:rPr>
              <a:t>デバイス</a:t>
            </a:r>
            <a:endParaRPr kumimoji="0" lang="en-US" sz="1200" dirty="0">
              <a:solidFill>
                <a:srgbClr val="FFFFFF">
                  <a:lumMod val="50000"/>
                </a:srgbClr>
              </a:solidFill>
              <a:latin typeface="Yu Gothic UI" panose="020B0500000000000000" pitchFamily="50" charset="-128"/>
              <a:ea typeface="Yu Gothic UI" panose="020B0500000000000000" pitchFamily="50" charset="-128"/>
              <a:cs typeface="Proxima Nova Thin" charset="0"/>
            </a:endParaRPr>
          </a:p>
          <a:p>
            <a:pPr algn="ctr"/>
            <a:r>
              <a:rPr kumimoji="0" lang="ja-JP" altLang="en-US" sz="1200" dirty="0">
                <a:solidFill>
                  <a:srgbClr val="FFFFFF">
                    <a:lumMod val="50000"/>
                  </a:srgbClr>
                </a:solidFill>
                <a:latin typeface="Yu Gothic UI" panose="020B0500000000000000" pitchFamily="50" charset="-128"/>
                <a:ea typeface="Yu Gothic UI" panose="020B0500000000000000" pitchFamily="50" charset="-128"/>
                <a:cs typeface="Proxima Nova Thin" charset="0"/>
              </a:rPr>
              <a:t>導入実績</a:t>
            </a:r>
            <a:endParaRPr kumimoji="0" lang="en-US" sz="1200" dirty="0">
              <a:solidFill>
                <a:srgbClr val="FFFFFF">
                  <a:lumMod val="50000"/>
                </a:srgbClr>
              </a:solidFill>
              <a:latin typeface="Yu Gothic UI" panose="020B0500000000000000" pitchFamily="50" charset="-128"/>
              <a:ea typeface="Yu Gothic UI" panose="020B0500000000000000" pitchFamily="50" charset="-128"/>
              <a:cs typeface="Proxima Nova Thin" charset="0"/>
            </a:endParaRPr>
          </a:p>
        </p:txBody>
      </p:sp>
      <p:cxnSp>
        <p:nvCxnSpPr>
          <p:cNvPr id="20" name="Straight Connector 19">
            <a:extLst>
              <a:ext uri="{FF2B5EF4-FFF2-40B4-BE49-F238E27FC236}">
                <a16:creationId xmlns:a16="http://schemas.microsoft.com/office/drawing/2014/main" id="{16FA0B3D-44D9-2640-BCC3-D83A87E81CD4}"/>
              </a:ext>
            </a:extLst>
          </p:cNvPr>
          <p:cNvCxnSpPr/>
          <p:nvPr/>
        </p:nvCxnSpPr>
        <p:spPr>
          <a:xfrm>
            <a:off x="8210817" y="4893916"/>
            <a:ext cx="0" cy="348916"/>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E71DED5-FF54-E54D-872E-82A10D8A34AA}"/>
              </a:ext>
            </a:extLst>
          </p:cNvPr>
          <p:cNvCxnSpPr/>
          <p:nvPr/>
        </p:nvCxnSpPr>
        <p:spPr>
          <a:xfrm>
            <a:off x="10142331" y="4893916"/>
            <a:ext cx="0" cy="348916"/>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054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3C6FB-5A03-9749-A4DE-96704294B482}"/>
              </a:ext>
            </a:extLst>
          </p:cNvPr>
          <p:cNvSpPr>
            <a:spLocks noGrp="1"/>
          </p:cNvSpPr>
          <p:nvPr>
            <p:ph type="title"/>
          </p:nvPr>
        </p:nvSpPr>
        <p:spPr>
          <a:xfrm>
            <a:off x="696798" y="-102184"/>
            <a:ext cx="10515600" cy="1325563"/>
          </a:xfrm>
        </p:spPr>
        <p:txBody>
          <a:bodyPr/>
          <a:lstStyle/>
          <a:p>
            <a:r>
              <a:rPr lang="en-US" dirty="0" err="1"/>
              <a:t>dCloud</a:t>
            </a:r>
            <a:r>
              <a:rPr lang="en-US" dirty="0"/>
              <a:t> </a:t>
            </a:r>
            <a:r>
              <a:rPr lang="ja-JP" altLang="en-US" dirty="0" err="1"/>
              <a:t>での</a:t>
            </a:r>
            <a:r>
              <a:rPr lang="ja-JP" altLang="en-US" dirty="0"/>
              <a:t>デモ</a:t>
            </a:r>
            <a:endParaRPr lang="en-US" dirty="0"/>
          </a:p>
        </p:txBody>
      </p:sp>
      <p:sp>
        <p:nvSpPr>
          <p:cNvPr id="7" name="Rectangle 6">
            <a:extLst>
              <a:ext uri="{FF2B5EF4-FFF2-40B4-BE49-F238E27FC236}">
                <a16:creationId xmlns:a16="http://schemas.microsoft.com/office/drawing/2014/main" id="{164053B7-45EB-204B-BDF4-18FE960189F5}"/>
              </a:ext>
            </a:extLst>
          </p:cNvPr>
          <p:cNvSpPr/>
          <p:nvPr/>
        </p:nvSpPr>
        <p:spPr>
          <a:xfrm>
            <a:off x="5540618" y="1514970"/>
            <a:ext cx="6651382" cy="923330"/>
          </a:xfrm>
          <a:prstGeom prst="rect">
            <a:avLst/>
          </a:prstGeom>
        </p:spPr>
        <p:txBody>
          <a:bodyPr wrap="square">
            <a:spAutoFit/>
          </a:bodyPr>
          <a:lstStyle/>
          <a:p>
            <a:r>
              <a:rPr lang="af-ZA" altLang="ja-JP" dirty="0">
                <a:hlinkClick r:id="rId2"/>
              </a:rPr>
              <a:t>https://dcloud2-sng.cisco.com/content/instantdemo/cloud-secured-wifi-meraki-interface-for-partners-instant-demo?returnPathTitleKey=content-view</a:t>
            </a:r>
            <a:endParaRPr kumimoji="0" lang="en-US" dirty="0">
              <a:solidFill>
                <a:srgbClr val="646669"/>
              </a:solidFill>
              <a:latin typeface="Arial" panose="020B0604020202020204"/>
            </a:endParaRPr>
          </a:p>
        </p:txBody>
      </p:sp>
      <p:sp>
        <p:nvSpPr>
          <p:cNvPr id="10" name="テキスト ボックス 3">
            <a:extLst>
              <a:ext uri="{FF2B5EF4-FFF2-40B4-BE49-F238E27FC236}">
                <a16:creationId xmlns:a16="http://schemas.microsoft.com/office/drawing/2014/main" id="{97322C32-3B77-844F-B000-66C759CE9326}"/>
              </a:ext>
            </a:extLst>
          </p:cNvPr>
          <p:cNvSpPr txBox="1"/>
          <p:nvPr/>
        </p:nvSpPr>
        <p:spPr>
          <a:xfrm>
            <a:off x="5692443" y="2613923"/>
            <a:ext cx="6293513" cy="1077218"/>
          </a:xfrm>
          <a:prstGeom prst="rect">
            <a:avLst/>
          </a:prstGeom>
          <a:noFill/>
        </p:spPr>
        <p:txBody>
          <a:bodyPr wrap="square" rtlCol="0">
            <a:spAutoFit/>
          </a:bodyPr>
          <a:lstStyle/>
          <a:p>
            <a:r>
              <a:rPr lang="en-US" altLang="ja-JP" sz="1600" dirty="0" err="1">
                <a:solidFill>
                  <a:srgbClr val="646669"/>
                </a:solidFill>
                <a:latin typeface="メイリオ" panose="020B0604030504040204" pitchFamily="50" charset="-128"/>
                <a:ea typeface="メイリオ" panose="020B0604030504040204" pitchFamily="50" charset="-128"/>
              </a:rPr>
              <a:t>dCloud</a:t>
            </a:r>
            <a:r>
              <a:rPr lang="en-US" altLang="ja-JP" sz="1600" dirty="0">
                <a:solidFill>
                  <a:srgbClr val="646669"/>
                </a:solidFill>
                <a:latin typeface="メイリオ" panose="020B0604030504040204" pitchFamily="50" charset="-128"/>
                <a:ea typeface="メイリオ" panose="020B0604030504040204" pitchFamily="50" charset="-128"/>
              </a:rPr>
              <a:t> </a:t>
            </a:r>
            <a:r>
              <a:rPr lang="ja-JP" altLang="en-US" sz="1600" dirty="0">
                <a:solidFill>
                  <a:srgbClr val="646669"/>
                </a:solidFill>
                <a:latin typeface="メイリオ" panose="020B0604030504040204" pitchFamily="50" charset="-128"/>
                <a:ea typeface="メイリオ" panose="020B0604030504040204" pitchFamily="50" charset="-128"/>
              </a:rPr>
              <a:t>は</a:t>
            </a:r>
            <a:r>
              <a:rPr lang="en-US" altLang="ja-JP" sz="1600" dirty="0">
                <a:solidFill>
                  <a:srgbClr val="646669"/>
                </a:solidFill>
                <a:latin typeface="メイリオ" panose="020B0604030504040204" pitchFamily="50" charset="-128"/>
                <a:ea typeface="メイリオ" panose="020B0604030504040204" pitchFamily="50" charset="-128"/>
              </a:rPr>
              <a:t>Meraki </a:t>
            </a:r>
            <a:r>
              <a:rPr lang="ja-JP" altLang="en-US" sz="1600" dirty="0">
                <a:solidFill>
                  <a:srgbClr val="646669"/>
                </a:solidFill>
                <a:latin typeface="メイリオ" panose="020B0604030504040204" pitchFamily="50" charset="-128"/>
                <a:ea typeface="メイリオ" panose="020B0604030504040204" pitchFamily="50" charset="-128"/>
              </a:rPr>
              <a:t>のデモ環境です。ご自身でデモ環境を用意することなく、実際の稼働状況をいつでもお客様にお見せいただけます。</a:t>
            </a:r>
            <a:endParaRPr lang="en-US" altLang="ja-JP" sz="1600" dirty="0">
              <a:solidFill>
                <a:srgbClr val="646669"/>
              </a:solidFill>
              <a:latin typeface="メイリオ" panose="020B0604030504040204" pitchFamily="50" charset="-128"/>
              <a:ea typeface="メイリオ" panose="020B0604030504040204" pitchFamily="50" charset="-128"/>
            </a:endParaRPr>
          </a:p>
          <a:p>
            <a:r>
              <a:rPr lang="en-US" altLang="ja-JP" sz="1600" b="1" dirty="0">
                <a:solidFill>
                  <a:srgbClr val="646669"/>
                </a:solidFill>
                <a:latin typeface="メイリオ" panose="020B0604030504040204" pitchFamily="50" charset="-128"/>
                <a:ea typeface="メイリオ" panose="020B0604030504040204" pitchFamily="50" charset="-128"/>
              </a:rPr>
              <a:t>Simple IT</a:t>
            </a:r>
            <a:r>
              <a:rPr lang="ja-JP" altLang="en-US" sz="1600" dirty="0" err="1">
                <a:solidFill>
                  <a:srgbClr val="646669"/>
                </a:solidFill>
                <a:latin typeface="メイリオ" panose="020B0604030504040204" pitchFamily="50" charset="-128"/>
                <a:ea typeface="メイリオ" panose="020B0604030504040204" pitchFamily="50" charset="-128"/>
              </a:rPr>
              <a:t>、</a:t>
            </a:r>
            <a:r>
              <a:rPr lang="en-US" altLang="ja-JP" sz="1600" b="1" dirty="0">
                <a:solidFill>
                  <a:srgbClr val="646669"/>
                </a:solidFill>
                <a:latin typeface="メイリオ" panose="020B0604030504040204" pitchFamily="50" charset="-128"/>
                <a:ea typeface="メイリオ" panose="020B0604030504040204" pitchFamily="50" charset="-128"/>
              </a:rPr>
              <a:t>Secure Cloud </a:t>
            </a:r>
            <a:r>
              <a:rPr lang="en-US" altLang="ja-JP" sz="1600" b="1" dirty="0" err="1">
                <a:solidFill>
                  <a:srgbClr val="646669"/>
                </a:solidFill>
                <a:latin typeface="メイリオ" panose="020B0604030504040204" pitchFamily="50" charset="-128"/>
                <a:ea typeface="メイリオ" panose="020B0604030504040204" pitchFamily="50" charset="-128"/>
              </a:rPr>
              <a:t>Wifi</a:t>
            </a:r>
            <a:r>
              <a:rPr lang="ja-JP" altLang="en-US" sz="1600" dirty="0" err="1">
                <a:solidFill>
                  <a:srgbClr val="646669"/>
                </a:solidFill>
                <a:latin typeface="メイリオ" panose="020B0604030504040204" pitchFamily="50" charset="-128"/>
                <a:ea typeface="メイリオ" panose="020B0604030504040204" pitchFamily="50" charset="-128"/>
              </a:rPr>
              <a:t>、</a:t>
            </a:r>
            <a:r>
              <a:rPr lang="en-US" altLang="ja-JP" sz="1600" b="1" dirty="0">
                <a:solidFill>
                  <a:srgbClr val="646669"/>
                </a:solidFill>
                <a:latin typeface="メイリオ" panose="020B0604030504040204" pitchFamily="50" charset="-128"/>
                <a:ea typeface="メイリオ" panose="020B0604030504040204" pitchFamily="50" charset="-128"/>
              </a:rPr>
              <a:t>SDWAN</a:t>
            </a:r>
            <a:r>
              <a:rPr lang="ja-JP" altLang="en-US" sz="1600" dirty="0">
                <a:solidFill>
                  <a:srgbClr val="646669"/>
                </a:solidFill>
                <a:latin typeface="メイリオ" panose="020B0604030504040204" pitchFamily="50" charset="-128"/>
                <a:ea typeface="メイリオ" panose="020B0604030504040204" pitchFamily="50" charset="-128"/>
              </a:rPr>
              <a:t>などのデモが用意されています。もちろん日本語で提供されています</a:t>
            </a:r>
            <a:endParaRPr lang="en-US" altLang="ja-JP" sz="1600" dirty="0">
              <a:solidFill>
                <a:srgbClr val="646669"/>
              </a:solidFill>
              <a:latin typeface="メイリオ" panose="020B0604030504040204" pitchFamily="50" charset="-128"/>
              <a:ea typeface="メイリオ" panose="020B0604030504040204" pitchFamily="50" charset="-128"/>
            </a:endParaRPr>
          </a:p>
        </p:txBody>
      </p:sp>
      <p:sp>
        <p:nvSpPr>
          <p:cNvPr id="12" name="テキスト ボックス 3">
            <a:extLst>
              <a:ext uri="{FF2B5EF4-FFF2-40B4-BE49-F238E27FC236}">
                <a16:creationId xmlns:a16="http://schemas.microsoft.com/office/drawing/2014/main" id="{141F5FD3-8207-0044-AE0D-C2A91447CAE3}"/>
              </a:ext>
            </a:extLst>
          </p:cNvPr>
          <p:cNvSpPr txBox="1"/>
          <p:nvPr/>
        </p:nvSpPr>
        <p:spPr>
          <a:xfrm>
            <a:off x="5540618" y="4035436"/>
            <a:ext cx="5979561" cy="307777"/>
          </a:xfrm>
          <a:prstGeom prst="rect">
            <a:avLst/>
          </a:prstGeom>
          <a:noFill/>
        </p:spPr>
        <p:txBody>
          <a:bodyPr wrap="square" rtlCol="0">
            <a:spAutoFit/>
          </a:bodyPr>
          <a:lstStyle/>
          <a:p>
            <a:r>
              <a:rPr lang="en-US" altLang="ja-JP" sz="1400" dirty="0" err="1">
                <a:solidFill>
                  <a:srgbClr val="646669"/>
                </a:solidFill>
                <a:latin typeface="メイリオ" panose="020B0604030504040204" pitchFamily="50" charset="-128"/>
                <a:ea typeface="メイリオ" panose="020B0604030504040204" pitchFamily="50" charset="-128"/>
              </a:rPr>
              <a:t>dCloud</a:t>
            </a:r>
            <a:r>
              <a:rPr lang="ja-JP" altLang="en-US" sz="1400">
                <a:solidFill>
                  <a:srgbClr val="646669"/>
                </a:solidFill>
                <a:latin typeface="メイリオ" panose="020B0604030504040204" pitchFamily="50" charset="-128"/>
                <a:ea typeface="メイリオ" panose="020B0604030504040204" pitchFamily="50" charset="-128"/>
              </a:rPr>
              <a:t>以外のデモ実施のオプション</a:t>
            </a:r>
            <a:endParaRPr lang="en-US" altLang="ja-JP" sz="1400" dirty="0">
              <a:solidFill>
                <a:srgbClr val="646669"/>
              </a:solidFill>
              <a:latin typeface="メイリオ" panose="020B0604030504040204" pitchFamily="50" charset="-128"/>
              <a:ea typeface="メイリオ" panose="020B0604030504040204" pitchFamily="50" charset="-128"/>
            </a:endParaRPr>
          </a:p>
        </p:txBody>
      </p:sp>
      <p:sp>
        <p:nvSpPr>
          <p:cNvPr id="13" name="Text Placeholder 25">
            <a:extLst>
              <a:ext uri="{FF2B5EF4-FFF2-40B4-BE49-F238E27FC236}">
                <a16:creationId xmlns:a16="http://schemas.microsoft.com/office/drawing/2014/main" id="{10A252A4-21C7-824B-AF76-813D59654134}"/>
              </a:ext>
            </a:extLst>
          </p:cNvPr>
          <p:cNvSpPr txBox="1">
            <a:spLocks/>
          </p:cNvSpPr>
          <p:nvPr/>
        </p:nvSpPr>
        <p:spPr>
          <a:xfrm>
            <a:off x="9005578" y="4838406"/>
            <a:ext cx="3012170" cy="982421"/>
          </a:xfrm>
          <a:prstGeom prst="rect">
            <a:avLst/>
          </a:prstGeom>
        </p:spPr>
        <p:txBody>
          <a:bodyPr>
            <a:no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kumimoji="1" sz="2000" b="0" i="0" kern="1200">
                <a:solidFill>
                  <a:schemeClr val="tx2"/>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kumimoji="1" sz="1600" b="0" i="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6"/>
              </a:buClr>
              <a:buFont typeface="System Font Regular"/>
              <a:buChar char="│"/>
              <a:defRPr kumimoji="1"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9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Proxima Nova"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400">
                <a:solidFill>
                  <a:srgbClr val="464340"/>
                </a:solidFill>
                <a:latin typeface="Meiryo" panose="020B0604030504040204" pitchFamily="34" charset="-128"/>
                <a:ea typeface="Meiryo" panose="020B0604030504040204" pitchFamily="34" charset="-128"/>
              </a:rPr>
              <a:t>紹介コードを使えば、お客様の登録・参加状況・フリーギアの受け取り状況をパートナーポータルでトラックできます。</a:t>
            </a:r>
            <a:endParaRPr lang="en-US" altLang="ja-JP" sz="1400" dirty="0">
              <a:solidFill>
                <a:srgbClr val="464340"/>
              </a:solidFill>
              <a:latin typeface="Meiryo" panose="020B0604030504040204" pitchFamily="34" charset="-128"/>
              <a:ea typeface="Meiryo" panose="020B0604030504040204" pitchFamily="34" charset="-128"/>
            </a:endParaRPr>
          </a:p>
        </p:txBody>
      </p:sp>
      <p:sp>
        <p:nvSpPr>
          <p:cNvPr id="14" name="Text Placeholder 26">
            <a:extLst>
              <a:ext uri="{FF2B5EF4-FFF2-40B4-BE49-F238E27FC236}">
                <a16:creationId xmlns:a16="http://schemas.microsoft.com/office/drawing/2014/main" id="{A3C09CC4-D2E8-9542-A9BE-BB0621C993BF}"/>
              </a:ext>
            </a:extLst>
          </p:cNvPr>
          <p:cNvSpPr txBox="1">
            <a:spLocks/>
          </p:cNvSpPr>
          <p:nvPr/>
        </p:nvSpPr>
        <p:spPr>
          <a:xfrm>
            <a:off x="9005578" y="4422211"/>
            <a:ext cx="2514600" cy="337197"/>
          </a:xfrm>
          <a:prstGeom prst="rect">
            <a:avLst/>
          </a:prstGeom>
        </p:spPr>
        <p:txBody>
          <a:bodyPr>
            <a:norm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kumimoji="1" sz="2000" b="0" i="0" kern="1200">
                <a:solidFill>
                  <a:schemeClr val="tx2"/>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kumimoji="1" sz="1600" b="0" i="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6"/>
              </a:buClr>
              <a:buFont typeface="System Font Regular"/>
              <a:buChar char="│"/>
              <a:defRPr kumimoji="1"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9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Proxima Nova"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400" b="1">
                <a:solidFill>
                  <a:srgbClr val="464340"/>
                </a:solidFill>
                <a:latin typeface="Meiryo" panose="020B0604030504040204" pitchFamily="34" charset="-128"/>
                <a:ea typeface="Meiryo" panose="020B0604030504040204" pitchFamily="34" charset="-128"/>
              </a:rPr>
              <a:t>ウェビナーにご案内</a:t>
            </a:r>
            <a:endParaRPr lang="en-US" sz="1400" b="1" dirty="0">
              <a:solidFill>
                <a:srgbClr val="464340"/>
              </a:solidFill>
              <a:latin typeface="Meiryo" panose="020B0604030504040204" pitchFamily="34" charset="-128"/>
              <a:ea typeface="Meiryo" panose="020B0604030504040204" pitchFamily="34" charset="-128"/>
            </a:endParaRPr>
          </a:p>
        </p:txBody>
      </p:sp>
      <p:sp>
        <p:nvSpPr>
          <p:cNvPr id="15" name="Text Placeholder 27">
            <a:extLst>
              <a:ext uri="{FF2B5EF4-FFF2-40B4-BE49-F238E27FC236}">
                <a16:creationId xmlns:a16="http://schemas.microsoft.com/office/drawing/2014/main" id="{105B1BDD-50B0-644B-B35C-275F8A42CDD3}"/>
              </a:ext>
            </a:extLst>
          </p:cNvPr>
          <p:cNvSpPr txBox="1">
            <a:spLocks/>
          </p:cNvSpPr>
          <p:nvPr/>
        </p:nvSpPr>
        <p:spPr>
          <a:xfrm>
            <a:off x="5701847" y="4838406"/>
            <a:ext cx="2828551" cy="1250933"/>
          </a:xfrm>
          <a:prstGeom prst="rect">
            <a:avLst/>
          </a:prstGeom>
        </p:spPr>
        <p:txBody>
          <a:bodyPr>
            <a:norm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kumimoji="1" sz="2000" b="0" i="0" kern="1200">
                <a:solidFill>
                  <a:schemeClr val="tx2"/>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kumimoji="1" sz="1600" b="0" i="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6"/>
              </a:buClr>
              <a:buFont typeface="System Font Regular"/>
              <a:buChar char="│"/>
              <a:defRPr kumimoji="1"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9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Proxima Nova"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400" dirty="0">
                <a:solidFill>
                  <a:srgbClr val="464340"/>
                </a:solidFill>
                <a:latin typeface="Meiryo" panose="020B0604030504040204" pitchFamily="34" charset="-128"/>
                <a:ea typeface="Meiryo" panose="020B0604030504040204" pitchFamily="34" charset="-128"/>
              </a:rPr>
              <a:t>Meraki </a:t>
            </a:r>
            <a:r>
              <a:rPr lang="ja-JP" altLang="en-US" sz="1400">
                <a:solidFill>
                  <a:srgbClr val="464340"/>
                </a:solidFill>
                <a:latin typeface="Meiryo" panose="020B0604030504040204" pitchFamily="34" charset="-128"/>
                <a:ea typeface="Meiryo" panose="020B0604030504040204" pitchFamily="34" charset="-128"/>
              </a:rPr>
              <a:t>製品のデモはいつでも対応します。こちらまでご連絡ください。</a:t>
            </a:r>
            <a:endParaRPr lang="en-US" altLang="ja-JP" sz="1400" dirty="0">
              <a:solidFill>
                <a:srgbClr val="464340"/>
              </a:solidFill>
              <a:latin typeface="Meiryo" panose="020B0604030504040204" pitchFamily="34" charset="-128"/>
              <a:ea typeface="Meiryo" panose="020B0604030504040204" pitchFamily="34" charset="-128"/>
            </a:endParaRPr>
          </a:p>
          <a:p>
            <a:pPr marL="0" indent="0">
              <a:buNone/>
            </a:pPr>
            <a:r>
              <a:rPr lang="en-US" sz="1400" b="1" dirty="0">
                <a:solidFill>
                  <a:srgbClr val="464340"/>
                </a:solidFill>
                <a:latin typeface="Meiryo" panose="020B0604030504040204" pitchFamily="34" charset="-128"/>
                <a:ea typeface="Meiryo" panose="020B0604030504040204" pitchFamily="34" charset="-128"/>
                <a:hlinkClick r:id="rId3"/>
              </a:rPr>
              <a:t>Demo-request@meraki.net</a:t>
            </a:r>
            <a:r>
              <a:rPr lang="en-US" sz="1400" b="1" dirty="0">
                <a:solidFill>
                  <a:srgbClr val="464340"/>
                </a:solidFill>
                <a:latin typeface="Meiryo" panose="020B0604030504040204" pitchFamily="34" charset="-128"/>
                <a:ea typeface="Meiryo" panose="020B0604030504040204" pitchFamily="34" charset="-128"/>
              </a:rPr>
              <a:t> </a:t>
            </a:r>
          </a:p>
        </p:txBody>
      </p:sp>
      <p:sp>
        <p:nvSpPr>
          <p:cNvPr id="16" name="Text Placeholder 28">
            <a:extLst>
              <a:ext uri="{FF2B5EF4-FFF2-40B4-BE49-F238E27FC236}">
                <a16:creationId xmlns:a16="http://schemas.microsoft.com/office/drawing/2014/main" id="{4BD5DD7D-1A1D-4047-B3CD-3834E4A29BCF}"/>
              </a:ext>
            </a:extLst>
          </p:cNvPr>
          <p:cNvSpPr txBox="1">
            <a:spLocks/>
          </p:cNvSpPr>
          <p:nvPr/>
        </p:nvSpPr>
        <p:spPr>
          <a:xfrm>
            <a:off x="5701847" y="4422211"/>
            <a:ext cx="2514600" cy="337197"/>
          </a:xfrm>
          <a:prstGeom prst="rect">
            <a:avLst/>
          </a:prstGeom>
        </p:spPr>
        <p:txBody>
          <a:bodyPr>
            <a:norm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kumimoji="1" sz="2000" b="0" i="0" kern="1200">
                <a:solidFill>
                  <a:schemeClr val="tx2"/>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kumimoji="1" sz="1600" b="0" i="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6"/>
              </a:buClr>
              <a:buFont typeface="System Font Regular"/>
              <a:buChar char="│"/>
              <a:defRPr kumimoji="1"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9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Proxima Nova"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sz="1400" b="1" dirty="0">
                <a:solidFill>
                  <a:srgbClr val="464340"/>
                </a:solidFill>
                <a:latin typeface="Meiryo" panose="020B0604030504040204" pitchFamily="34" charset="-128"/>
                <a:ea typeface="Meiryo" panose="020B0604030504040204" pitchFamily="34" charset="-128"/>
              </a:rPr>
              <a:t>Meraki</a:t>
            </a:r>
            <a:r>
              <a:rPr lang="ja-JP" altLang="en-US" sz="1400" b="1">
                <a:solidFill>
                  <a:srgbClr val="464340"/>
                </a:solidFill>
                <a:latin typeface="Meiryo" panose="020B0604030504040204" pitchFamily="34" charset="-128"/>
                <a:ea typeface="Meiryo" panose="020B0604030504040204" pitchFamily="34" charset="-128"/>
              </a:rPr>
              <a:t>にデモリクエスト</a:t>
            </a:r>
            <a:endParaRPr lang="en-US" sz="1400" b="1" dirty="0">
              <a:solidFill>
                <a:srgbClr val="464340"/>
              </a:solidFill>
              <a:latin typeface="Meiryo" panose="020B0604030504040204" pitchFamily="34" charset="-128"/>
              <a:ea typeface="Meiryo" panose="020B0604030504040204" pitchFamily="34" charset="-128"/>
            </a:endParaRPr>
          </a:p>
        </p:txBody>
      </p:sp>
      <p:pic>
        <p:nvPicPr>
          <p:cNvPr id="3" name="図 2">
            <a:extLst>
              <a:ext uri="{FF2B5EF4-FFF2-40B4-BE49-F238E27FC236}">
                <a16:creationId xmlns:a16="http://schemas.microsoft.com/office/drawing/2014/main" id="{7FEBA2D9-A5FB-4588-8BB6-E695BF2C1DEC}"/>
              </a:ext>
            </a:extLst>
          </p:cNvPr>
          <p:cNvPicPr>
            <a:picLocks noChangeAspect="1"/>
          </p:cNvPicPr>
          <p:nvPr/>
        </p:nvPicPr>
        <p:blipFill>
          <a:blip r:embed="rId4"/>
          <a:stretch>
            <a:fillRect/>
          </a:stretch>
        </p:blipFill>
        <p:spPr>
          <a:xfrm>
            <a:off x="0" y="1380089"/>
            <a:ext cx="5305160" cy="2534834"/>
          </a:xfrm>
          <a:prstGeom prst="rect">
            <a:avLst/>
          </a:prstGeom>
        </p:spPr>
      </p:pic>
      <p:pic>
        <p:nvPicPr>
          <p:cNvPr id="4" name="図 3">
            <a:extLst>
              <a:ext uri="{FF2B5EF4-FFF2-40B4-BE49-F238E27FC236}">
                <a16:creationId xmlns:a16="http://schemas.microsoft.com/office/drawing/2014/main" id="{4446B298-F611-479C-A089-587B82A610B4}"/>
              </a:ext>
            </a:extLst>
          </p:cNvPr>
          <p:cNvPicPr>
            <a:picLocks noChangeAspect="1"/>
          </p:cNvPicPr>
          <p:nvPr/>
        </p:nvPicPr>
        <p:blipFill>
          <a:blip r:embed="rId5"/>
          <a:stretch>
            <a:fillRect/>
          </a:stretch>
        </p:blipFill>
        <p:spPr>
          <a:xfrm>
            <a:off x="153825" y="3930313"/>
            <a:ext cx="5072842" cy="2233262"/>
          </a:xfrm>
          <a:prstGeom prst="rect">
            <a:avLst/>
          </a:prstGeom>
        </p:spPr>
      </p:pic>
    </p:spTree>
    <p:extLst>
      <p:ext uri="{BB962C8B-B14F-4D97-AF65-F5344CB8AC3E}">
        <p14:creationId xmlns:p14="http://schemas.microsoft.com/office/powerpoint/2010/main" val="31290507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17F19E-80DD-4DD7-A4AD-836363EB12F3}"/>
              </a:ext>
            </a:extLst>
          </p:cNvPr>
          <p:cNvSpPr>
            <a:spLocks noGrp="1"/>
          </p:cNvSpPr>
          <p:nvPr>
            <p:ph type="title"/>
          </p:nvPr>
        </p:nvSpPr>
        <p:spPr/>
        <p:txBody>
          <a:bodyPr/>
          <a:lstStyle/>
          <a:p>
            <a:r>
              <a:rPr kumimoji="1" lang="ja-JP" altLang="en-US" dirty="0"/>
              <a:t>お客様向けオファリング</a:t>
            </a:r>
          </a:p>
        </p:txBody>
      </p:sp>
      <p:sp>
        <p:nvSpPr>
          <p:cNvPr id="4" name="コンテンツ プレースホルダー 3">
            <a:extLst>
              <a:ext uri="{FF2B5EF4-FFF2-40B4-BE49-F238E27FC236}">
                <a16:creationId xmlns:a16="http://schemas.microsoft.com/office/drawing/2014/main" id="{5C30E402-1FD1-4137-8C05-51C84DE59CEE}"/>
              </a:ext>
            </a:extLst>
          </p:cNvPr>
          <p:cNvSpPr>
            <a:spLocks noGrp="1"/>
          </p:cNvSpPr>
          <p:nvPr>
            <p:ph sz="quarter" idx="10"/>
          </p:nvPr>
        </p:nvSpPr>
        <p:spPr/>
        <p:txBody>
          <a:bodyPr/>
          <a:lstStyle/>
          <a:p>
            <a:endParaRPr kumimoji="1" lang="ja-JP" altLang="en-US"/>
          </a:p>
        </p:txBody>
      </p:sp>
    </p:spTree>
    <p:extLst>
      <p:ext uri="{BB962C8B-B14F-4D97-AF65-F5344CB8AC3E}">
        <p14:creationId xmlns:p14="http://schemas.microsoft.com/office/powerpoint/2010/main" val="614528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prstGeom prst="rect">
            <a:avLst/>
          </a:prstGeom>
        </p:spPr>
        <p:txBody>
          <a:bodyPr spcFirstLastPara="1" wrap="square" lIns="45713" tIns="45713" rIns="45713" bIns="45713" anchor="t" anchorCtr="0">
            <a:noAutofit/>
          </a:bodyPr>
          <a:lstStyle/>
          <a:p>
            <a:r>
              <a:rPr lang="ja-JP" altLang="en-US" sz="3600" dirty="0"/>
              <a:t>オンデマンド ウェビナー</a:t>
            </a:r>
            <a:endParaRPr sz="3600" dirty="0"/>
          </a:p>
        </p:txBody>
      </p:sp>
      <p:sp>
        <p:nvSpPr>
          <p:cNvPr id="119" name="Google Shape;119;p16"/>
          <p:cNvSpPr txBox="1">
            <a:spLocks noGrp="1"/>
          </p:cNvSpPr>
          <p:nvPr>
            <p:ph type="body" idx="4294967295"/>
          </p:nvPr>
        </p:nvSpPr>
        <p:spPr>
          <a:xfrm>
            <a:off x="406781" y="1369646"/>
            <a:ext cx="7364413" cy="4784725"/>
          </a:xfrm>
          <a:prstGeom prst="rect">
            <a:avLst/>
          </a:prstGeom>
        </p:spPr>
        <p:txBody>
          <a:bodyPr spcFirstLastPara="1" wrap="square" lIns="45713" tIns="45713" rIns="45713" bIns="45713" anchor="t" anchorCtr="0">
            <a:noAutofit/>
          </a:bodyPr>
          <a:lstStyle/>
          <a:p>
            <a:pPr marL="0" indent="0">
              <a:buNone/>
            </a:pPr>
            <a:r>
              <a:rPr lang="ja-JP" altLang="en-US" sz="2200" dirty="0"/>
              <a:t>現時点では日本語のオンデマンド　ウェビナーは下記の</a:t>
            </a:r>
            <a:r>
              <a:rPr lang="en-US" sz="2200" dirty="0"/>
              <a:t>URL</a:t>
            </a:r>
            <a:r>
              <a:rPr lang="ja-JP" altLang="en-US" sz="2200" dirty="0"/>
              <a:t>にそれぞれリストされます</a:t>
            </a:r>
          </a:p>
          <a:p>
            <a:pPr marL="0" indent="0">
              <a:buNone/>
            </a:pPr>
            <a:r>
              <a:rPr lang="en-US" sz="2200" dirty="0">
                <a:hlinkClick r:id="rId3"/>
              </a:rPr>
              <a:t>https://merakiresources.cisco.com/m-ondemand-jp.html</a:t>
            </a:r>
            <a:endParaRPr lang="en-US" sz="2200" dirty="0"/>
          </a:p>
          <a:p>
            <a:pPr marL="0" indent="0">
              <a:buNone/>
            </a:pPr>
            <a:endParaRPr lang="en-US" sz="2200" dirty="0"/>
          </a:p>
          <a:p>
            <a:pPr marL="0" indent="0">
              <a:buNone/>
            </a:pPr>
            <a:r>
              <a:rPr lang="en-US" sz="2200" dirty="0">
                <a:hlinkClick r:id="rId4"/>
              </a:rPr>
              <a:t>https://www.cisco.com/c/m/ja_jp/solutions/cisco-start/meraki-webinars.html</a:t>
            </a:r>
            <a:endParaRPr lang="en-US" sz="2200" dirty="0"/>
          </a:p>
          <a:p>
            <a:pPr marL="0" indent="0">
              <a:buNone/>
            </a:pPr>
            <a:endParaRPr lang="en-US" sz="2200" dirty="0"/>
          </a:p>
          <a:p>
            <a:pPr marL="0" indent="0">
              <a:buNone/>
            </a:pPr>
            <a:r>
              <a:rPr lang="ja-JP" altLang="en-US" sz="2200" dirty="0"/>
              <a:t>準備が整いましたら</a:t>
            </a:r>
            <a:br>
              <a:rPr lang="ja-JP" altLang="en-US" sz="2200" dirty="0"/>
            </a:br>
            <a:r>
              <a:rPr lang="en-US" sz="2200" dirty="0"/>
              <a:t>Meraki </a:t>
            </a:r>
            <a:r>
              <a:rPr lang="ja-JP" altLang="en-US" sz="2200" dirty="0"/>
              <a:t>ウェビナーページ</a:t>
            </a:r>
            <a:r>
              <a:rPr lang="en-US" sz="2200" dirty="0">
                <a:hlinkClick r:id="rId5"/>
              </a:rPr>
              <a:t>https://meraki.cisco.com/webinars</a:t>
            </a:r>
            <a:r>
              <a:rPr lang="ja-JP" altLang="en-US" sz="2200" dirty="0"/>
              <a:t> へ掲載予定です。</a:t>
            </a:r>
            <a:endParaRPr sz="3000" dirty="0"/>
          </a:p>
        </p:txBody>
      </p:sp>
      <p:pic>
        <p:nvPicPr>
          <p:cNvPr id="118" name="Google Shape;118;p16"/>
          <p:cNvPicPr preferRelativeResize="0"/>
          <p:nvPr/>
        </p:nvPicPr>
        <p:blipFill>
          <a:blip r:embed="rId6">
            <a:alphaModFix/>
          </a:blip>
          <a:stretch>
            <a:fillRect/>
          </a:stretch>
        </p:blipFill>
        <p:spPr>
          <a:xfrm>
            <a:off x="8203223" y="651510"/>
            <a:ext cx="3112250" cy="2842213"/>
          </a:xfrm>
          <a:prstGeom prst="rect">
            <a:avLst/>
          </a:prstGeom>
          <a:noFill/>
          <a:ln>
            <a:noFill/>
          </a:ln>
        </p:spPr>
      </p:pic>
      <p:pic>
        <p:nvPicPr>
          <p:cNvPr id="120" name="Google Shape;120;p16"/>
          <p:cNvPicPr preferRelativeResize="0"/>
          <p:nvPr/>
        </p:nvPicPr>
        <p:blipFill>
          <a:blip r:embed="rId7">
            <a:alphaModFix/>
          </a:blip>
          <a:stretch>
            <a:fillRect/>
          </a:stretch>
        </p:blipFill>
        <p:spPr>
          <a:xfrm>
            <a:off x="8133396" y="3480249"/>
            <a:ext cx="3671888" cy="3086100"/>
          </a:xfrm>
          <a:prstGeom prst="rect">
            <a:avLst/>
          </a:prstGeom>
          <a:noFill/>
          <a:ln>
            <a:noFill/>
          </a:ln>
        </p:spPr>
      </p:pic>
    </p:spTree>
    <p:extLst>
      <p:ext uri="{BB962C8B-B14F-4D97-AF65-F5344CB8AC3E}">
        <p14:creationId xmlns:p14="http://schemas.microsoft.com/office/powerpoint/2010/main" val="720645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ADDFF1-DA6F-420A-84CF-4B6486AF3BB1}"/>
              </a:ext>
            </a:extLst>
          </p:cNvPr>
          <p:cNvSpPr>
            <a:spLocks noGrp="1"/>
          </p:cNvSpPr>
          <p:nvPr>
            <p:ph type="title"/>
          </p:nvPr>
        </p:nvSpPr>
        <p:spPr/>
        <p:txBody>
          <a:bodyPr>
            <a:normAutofit/>
          </a:bodyPr>
          <a:lstStyle/>
          <a:p>
            <a:r>
              <a:rPr lang="ja-JP" altLang="en-US" dirty="0">
                <a:latin typeface="Yu Gothic UI" panose="020B0500000000000000" pitchFamily="50" charset="-128"/>
                <a:ea typeface="Yu Gothic UI" panose="020B0500000000000000" pitchFamily="50" charset="-128"/>
              </a:rPr>
              <a:t>今なら</a:t>
            </a:r>
            <a:r>
              <a:rPr lang="en-US" altLang="ja-JP" dirty="0">
                <a:latin typeface="Yu Gothic UI" panose="020B0500000000000000" pitchFamily="50" charset="-128"/>
                <a:ea typeface="Yu Gothic UI" panose="020B0500000000000000" pitchFamily="50" charset="-128"/>
              </a:rPr>
              <a:t>Meraki </a:t>
            </a:r>
            <a:r>
              <a:rPr lang="ja-JP" altLang="en-US" dirty="0">
                <a:latin typeface="Yu Gothic UI" panose="020B0500000000000000" pitchFamily="50" charset="-128"/>
                <a:ea typeface="Yu Gothic UI" panose="020B0500000000000000" pitchFamily="50" charset="-128"/>
              </a:rPr>
              <a:t>１年分ライセンスが無料に ！</a:t>
            </a:r>
            <a:endParaRPr kumimoji="1" lang="ja-JP" altLang="en-US" dirty="0">
              <a:latin typeface="Yu Gothic UI" panose="020B0500000000000000" pitchFamily="50" charset="-128"/>
              <a:ea typeface="Yu Gothic UI" panose="020B0500000000000000" pitchFamily="50" charset="-128"/>
            </a:endParaRPr>
          </a:p>
        </p:txBody>
      </p:sp>
      <p:pic>
        <p:nvPicPr>
          <p:cNvPr id="3" name="Picture 1" descr="https://merakiresources.cisco.com/rs/010-KNZ-501/images/FirstYearOnUs-EmailBanner_JA%20(1).jpg">
            <a:extLst>
              <a:ext uri="{FF2B5EF4-FFF2-40B4-BE49-F238E27FC236}">
                <a16:creationId xmlns:a16="http://schemas.microsoft.com/office/drawing/2014/main" id="{A1AA2E16-ED63-4D99-A7CF-E1FB7ABC3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70" y="1043155"/>
            <a:ext cx="571500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99AE500-6BE0-4D77-BC2E-1B31867F2D26}"/>
              </a:ext>
            </a:extLst>
          </p:cNvPr>
          <p:cNvSpPr txBox="1"/>
          <p:nvPr/>
        </p:nvSpPr>
        <p:spPr>
          <a:xfrm>
            <a:off x="2431503" y="5497956"/>
            <a:ext cx="2140330" cy="338554"/>
          </a:xfrm>
          <a:prstGeom prst="rect">
            <a:avLst/>
          </a:prstGeom>
          <a:noFill/>
        </p:spPr>
        <p:txBody>
          <a:bodyPr wrap="none" rtlCol="0">
            <a:spAutoFit/>
          </a:bodyPr>
          <a:lstStyle/>
          <a:p>
            <a:r>
              <a:rPr kumimoji="1" lang="ja-JP" altLang="en-US" sz="1600" b="1" u="sng" dirty="0">
                <a:latin typeface="Yu Gothic UI" panose="020B0500000000000000" pitchFamily="50" charset="-128"/>
                <a:ea typeface="Yu Gothic UI" panose="020B0500000000000000" pitchFamily="50" charset="-128"/>
              </a:rPr>
              <a:t>キャンペーン適用パターン</a:t>
            </a:r>
            <a:endParaRPr kumimoji="1" lang="en-US" altLang="ja-JP" sz="1600" b="1" u="sng" dirty="0">
              <a:latin typeface="Yu Gothic UI" panose="020B0500000000000000" pitchFamily="50" charset="-128"/>
              <a:ea typeface="Yu Gothic UI" panose="020B0500000000000000" pitchFamily="50" charset="-128"/>
            </a:endParaRPr>
          </a:p>
        </p:txBody>
      </p:sp>
      <p:sp>
        <p:nvSpPr>
          <p:cNvPr id="5" name="矢印: 右 4">
            <a:extLst>
              <a:ext uri="{FF2B5EF4-FFF2-40B4-BE49-F238E27FC236}">
                <a16:creationId xmlns:a16="http://schemas.microsoft.com/office/drawing/2014/main" id="{84442151-5503-4914-8ACF-7F8CBB8D2409}"/>
              </a:ext>
            </a:extLst>
          </p:cNvPr>
          <p:cNvSpPr/>
          <p:nvPr/>
        </p:nvSpPr>
        <p:spPr>
          <a:xfrm>
            <a:off x="3158006" y="6174348"/>
            <a:ext cx="2572352" cy="257826"/>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6" name="テキスト ボックス 5">
            <a:extLst>
              <a:ext uri="{FF2B5EF4-FFF2-40B4-BE49-F238E27FC236}">
                <a16:creationId xmlns:a16="http://schemas.microsoft.com/office/drawing/2014/main" id="{E30E4D5C-7211-4E87-94F4-75353F19F590}"/>
              </a:ext>
            </a:extLst>
          </p:cNvPr>
          <p:cNvSpPr txBox="1"/>
          <p:nvPr/>
        </p:nvSpPr>
        <p:spPr>
          <a:xfrm>
            <a:off x="3640320" y="5974216"/>
            <a:ext cx="1609736" cy="276999"/>
          </a:xfrm>
          <a:prstGeom prst="rect">
            <a:avLst/>
          </a:prstGeom>
          <a:noFill/>
        </p:spPr>
        <p:txBody>
          <a:bodyPr wrap="none" rtlCol="0">
            <a:spAutoFit/>
          </a:bodyPr>
          <a:lstStyle/>
          <a:p>
            <a:r>
              <a:rPr kumimoji="1" lang="en-US" altLang="ja-JP" sz="1200" dirty="0">
                <a:latin typeface="Yu Gothic UI" panose="020B0500000000000000" pitchFamily="50" charset="-128"/>
                <a:ea typeface="Yu Gothic UI" panose="020B0500000000000000" pitchFamily="50" charset="-128"/>
              </a:rPr>
              <a:t>3</a:t>
            </a:r>
            <a:r>
              <a:rPr kumimoji="1" lang="ja-JP" altLang="en-US" sz="1200" dirty="0">
                <a:latin typeface="Yu Gothic UI" panose="020B0500000000000000" pitchFamily="50" charset="-128"/>
                <a:ea typeface="Yu Gothic UI" panose="020B0500000000000000" pitchFamily="50" charset="-128"/>
              </a:rPr>
              <a:t>年ライセンス新規購入</a:t>
            </a:r>
          </a:p>
        </p:txBody>
      </p:sp>
      <p:sp>
        <p:nvSpPr>
          <p:cNvPr id="7" name="矢印: 右 6">
            <a:extLst>
              <a:ext uri="{FF2B5EF4-FFF2-40B4-BE49-F238E27FC236}">
                <a16:creationId xmlns:a16="http://schemas.microsoft.com/office/drawing/2014/main" id="{1160807E-5EBE-4832-B9FD-2F6779946239}"/>
              </a:ext>
            </a:extLst>
          </p:cNvPr>
          <p:cNvSpPr/>
          <p:nvPr/>
        </p:nvSpPr>
        <p:spPr>
          <a:xfrm>
            <a:off x="5730357" y="6174348"/>
            <a:ext cx="1152625" cy="289983"/>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8" name="テキスト ボックス 7">
            <a:extLst>
              <a:ext uri="{FF2B5EF4-FFF2-40B4-BE49-F238E27FC236}">
                <a16:creationId xmlns:a16="http://schemas.microsoft.com/office/drawing/2014/main" id="{E00286F1-28C6-44BB-9797-8245A20EAE54}"/>
              </a:ext>
            </a:extLst>
          </p:cNvPr>
          <p:cNvSpPr txBox="1"/>
          <p:nvPr/>
        </p:nvSpPr>
        <p:spPr>
          <a:xfrm>
            <a:off x="5616954" y="5935783"/>
            <a:ext cx="1340432" cy="276999"/>
          </a:xfrm>
          <a:prstGeom prst="rect">
            <a:avLst/>
          </a:prstGeom>
          <a:noFill/>
        </p:spPr>
        <p:txBody>
          <a:bodyPr wrap="none" rtlCol="0">
            <a:spAutoFit/>
          </a:bodyPr>
          <a:lstStyle/>
          <a:p>
            <a:r>
              <a:rPr kumimoji="1" lang="ja-JP" altLang="en-US" sz="1200" dirty="0">
                <a:latin typeface="Yu Gothic UI" panose="020B0500000000000000" pitchFamily="50" charset="-128"/>
                <a:ea typeface="Yu Gothic UI" panose="020B0500000000000000" pitchFamily="50" charset="-128"/>
              </a:rPr>
              <a:t>追加</a:t>
            </a:r>
            <a:r>
              <a:rPr kumimoji="1" lang="en-US" altLang="ja-JP" sz="1200" dirty="0">
                <a:latin typeface="Yu Gothic UI" panose="020B0500000000000000" pitchFamily="50" charset="-128"/>
                <a:ea typeface="Yu Gothic UI" panose="020B0500000000000000" pitchFamily="50" charset="-128"/>
              </a:rPr>
              <a:t>1</a:t>
            </a:r>
            <a:r>
              <a:rPr kumimoji="1" lang="ja-JP" altLang="en-US" sz="1200" dirty="0">
                <a:latin typeface="Yu Gothic UI" panose="020B0500000000000000" pitchFamily="50" charset="-128"/>
                <a:ea typeface="Yu Gothic UI" panose="020B0500000000000000" pitchFamily="50" charset="-128"/>
              </a:rPr>
              <a:t>年無料追加</a:t>
            </a:r>
          </a:p>
        </p:txBody>
      </p:sp>
      <p:sp>
        <p:nvSpPr>
          <p:cNvPr id="9" name="テキスト ボックス 8">
            <a:extLst>
              <a:ext uri="{FF2B5EF4-FFF2-40B4-BE49-F238E27FC236}">
                <a16:creationId xmlns:a16="http://schemas.microsoft.com/office/drawing/2014/main" id="{84CC4C5E-54E8-4323-9DA9-C6DB80F638A6}"/>
              </a:ext>
            </a:extLst>
          </p:cNvPr>
          <p:cNvSpPr txBox="1"/>
          <p:nvPr/>
        </p:nvSpPr>
        <p:spPr>
          <a:xfrm>
            <a:off x="7260203" y="6162216"/>
            <a:ext cx="1494320" cy="276999"/>
          </a:xfrm>
          <a:prstGeom prst="rect">
            <a:avLst/>
          </a:prstGeom>
          <a:noFill/>
        </p:spPr>
        <p:txBody>
          <a:bodyPr wrap="none" rtlCol="0">
            <a:spAutoFit/>
          </a:bodyPr>
          <a:lstStyle/>
          <a:p>
            <a:r>
              <a:rPr kumimoji="1" lang="ja-JP" altLang="en-US" sz="1200" dirty="0">
                <a:latin typeface="Yu Gothic UI" panose="020B0500000000000000" pitchFamily="50" charset="-128"/>
                <a:ea typeface="Yu Gothic UI" panose="020B0500000000000000" pitchFamily="50" charset="-128"/>
              </a:rPr>
              <a:t>合計</a:t>
            </a:r>
            <a:r>
              <a:rPr kumimoji="1" lang="en-US" altLang="ja-JP" sz="1200" dirty="0">
                <a:latin typeface="Yu Gothic UI" panose="020B0500000000000000" pitchFamily="50" charset="-128"/>
                <a:ea typeface="Yu Gothic UI" panose="020B0500000000000000" pitchFamily="50" charset="-128"/>
              </a:rPr>
              <a:t>4</a:t>
            </a:r>
            <a:r>
              <a:rPr kumimoji="1" lang="ja-JP" altLang="en-US" sz="1200" dirty="0">
                <a:latin typeface="Yu Gothic UI" panose="020B0500000000000000" pitchFamily="50" charset="-128"/>
                <a:ea typeface="Yu Gothic UI" panose="020B0500000000000000" pitchFamily="50" charset="-128"/>
              </a:rPr>
              <a:t>年間利用可能</a:t>
            </a:r>
          </a:p>
        </p:txBody>
      </p:sp>
      <p:sp>
        <p:nvSpPr>
          <p:cNvPr id="10" name="正方形/長方形 9">
            <a:extLst>
              <a:ext uri="{FF2B5EF4-FFF2-40B4-BE49-F238E27FC236}">
                <a16:creationId xmlns:a16="http://schemas.microsoft.com/office/drawing/2014/main" id="{6961E84F-EA4C-405A-A6C3-0DD1358CB688}"/>
              </a:ext>
            </a:extLst>
          </p:cNvPr>
          <p:cNvSpPr/>
          <p:nvPr/>
        </p:nvSpPr>
        <p:spPr>
          <a:xfrm>
            <a:off x="981681" y="3823723"/>
            <a:ext cx="9151533" cy="1383143"/>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r>
              <a:rPr kumimoji="1" lang="ja-JP" altLang="en-US" dirty="0">
                <a:latin typeface="Yu Gothic UI" panose="020B0500000000000000" pitchFamily="50" charset="-128"/>
                <a:ea typeface="Yu Gothic UI" panose="020B0500000000000000" pitchFamily="50" charset="-128"/>
              </a:rPr>
              <a:t>対象製品</a:t>
            </a:r>
            <a:endParaRPr lang="en-US" altLang="ja-JP" dirty="0">
              <a:latin typeface="Yu Gothic UI" panose="020B0500000000000000" pitchFamily="50" charset="-128"/>
              <a:ea typeface="Yu Gothic UI" panose="020B0500000000000000" pitchFamily="50" charset="-128"/>
            </a:endParaRPr>
          </a:p>
          <a:p>
            <a:r>
              <a:rPr kumimoji="1" lang="ja-JP" altLang="en-US" dirty="0">
                <a:latin typeface="Yu Gothic UI" panose="020B0500000000000000" pitchFamily="50" charset="-128"/>
                <a:ea typeface="Yu Gothic UI" panose="020B0500000000000000" pitchFamily="50" charset="-128"/>
              </a:rPr>
              <a:t>すべての製品群　</a:t>
            </a:r>
            <a:r>
              <a:rPr kumimoji="1" lang="en-US" altLang="ja-JP" dirty="0">
                <a:latin typeface="Yu Gothic UI" panose="020B0500000000000000" pitchFamily="50" charset="-128"/>
                <a:ea typeface="Yu Gothic UI" panose="020B0500000000000000" pitchFamily="50" charset="-128"/>
              </a:rPr>
              <a:t>(MR, MX, MS, MV, SM, MI, MR + Umbrella, Umbrella Upgrade)</a:t>
            </a:r>
          </a:p>
          <a:p>
            <a:endParaRPr kumimoji="1" lang="en-US" altLang="ja-JP" dirty="0">
              <a:latin typeface="Yu Gothic UI" panose="020B0500000000000000" pitchFamily="50" charset="-128"/>
              <a:ea typeface="Yu Gothic UI" panose="020B0500000000000000" pitchFamily="50" charset="-128"/>
            </a:endParaRPr>
          </a:p>
          <a:p>
            <a:r>
              <a:rPr kumimoji="1" lang="ja-JP" altLang="en-US" dirty="0">
                <a:latin typeface="Yu Gothic UI" panose="020B0500000000000000" pitchFamily="50" charset="-128"/>
                <a:ea typeface="Yu Gothic UI" panose="020B0500000000000000" pitchFamily="50" charset="-128"/>
              </a:rPr>
              <a:t>対象ライセンス</a:t>
            </a:r>
            <a:endParaRPr lang="en-US" altLang="ja-JP" dirty="0">
              <a:latin typeface="Yu Gothic UI" panose="020B0500000000000000" pitchFamily="50" charset="-128"/>
              <a:ea typeface="Yu Gothic UI" panose="020B0500000000000000" pitchFamily="50" charset="-128"/>
            </a:endParaRPr>
          </a:p>
          <a:p>
            <a:r>
              <a:rPr kumimoji="1" lang="en-US" altLang="ja-JP" dirty="0">
                <a:latin typeface="Yu Gothic UI" panose="020B0500000000000000" pitchFamily="50" charset="-128"/>
                <a:ea typeface="Yu Gothic UI" panose="020B0500000000000000" pitchFamily="50" charset="-128"/>
              </a:rPr>
              <a:t>3YR, 5YR, 7YR, 10YR </a:t>
            </a:r>
            <a:r>
              <a:rPr kumimoji="1" lang="ja-JP" altLang="en-US" dirty="0">
                <a:latin typeface="Yu Gothic UI" panose="020B0500000000000000" pitchFamily="50" charset="-128"/>
                <a:ea typeface="Yu Gothic UI" panose="020B0500000000000000" pitchFamily="50" charset="-128"/>
              </a:rPr>
              <a:t>ライセンスのみ</a:t>
            </a:r>
            <a:endParaRPr kumimoji="1" lang="en-US" altLang="ja-JP"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999311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F065-6653-E54C-BC52-71D74FF393C0}"/>
              </a:ext>
            </a:extLst>
          </p:cNvPr>
          <p:cNvSpPr>
            <a:spLocks noGrp="1"/>
          </p:cNvSpPr>
          <p:nvPr>
            <p:ph type="title"/>
          </p:nvPr>
        </p:nvSpPr>
        <p:spPr>
          <a:xfrm>
            <a:off x="472439" y="582805"/>
            <a:ext cx="11212537" cy="652965"/>
          </a:xfrm>
        </p:spPr>
        <p:txBody>
          <a:bodyPr>
            <a:normAutofit fontScale="90000"/>
          </a:bodyPr>
          <a:lstStyle/>
          <a:p>
            <a:r>
              <a:rPr lang="ja-JP" altLang="en-US" dirty="0"/>
              <a:t>キャンペーン</a:t>
            </a:r>
            <a:r>
              <a:rPr lang="en-US" altLang="ja-JP" dirty="0"/>
              <a:t>  MS120 </a:t>
            </a:r>
            <a:r>
              <a:rPr lang="ja-JP" altLang="en-US" dirty="0"/>
              <a:t>スイスイ　スイッチ 　　</a:t>
            </a:r>
            <a:r>
              <a:rPr lang="ja-JP" altLang="en-US" b="1" i="1" dirty="0"/>
              <a:t>好評につき延長</a:t>
            </a:r>
            <a:endParaRPr lang="en-US" b="1" i="1" dirty="0"/>
          </a:p>
        </p:txBody>
      </p:sp>
      <p:pic>
        <p:nvPicPr>
          <p:cNvPr id="3" name="図 5">
            <a:extLst>
              <a:ext uri="{FF2B5EF4-FFF2-40B4-BE49-F238E27FC236}">
                <a16:creationId xmlns:a16="http://schemas.microsoft.com/office/drawing/2014/main" id="{B427AB70-9452-5945-9C3A-D8866A6B9585}"/>
              </a:ext>
            </a:extLst>
          </p:cNvPr>
          <p:cNvPicPr>
            <a:picLocks noChangeAspect="1"/>
          </p:cNvPicPr>
          <p:nvPr/>
        </p:nvPicPr>
        <p:blipFill>
          <a:blip r:embed="rId3"/>
          <a:stretch>
            <a:fillRect/>
          </a:stretch>
        </p:blipFill>
        <p:spPr>
          <a:xfrm>
            <a:off x="472441" y="1586983"/>
            <a:ext cx="3221477" cy="4542282"/>
          </a:xfrm>
          <a:prstGeom prst="rect">
            <a:avLst/>
          </a:prstGeom>
        </p:spPr>
      </p:pic>
      <p:sp>
        <p:nvSpPr>
          <p:cNvPr id="11" name="Rectangle 10">
            <a:extLst>
              <a:ext uri="{FF2B5EF4-FFF2-40B4-BE49-F238E27FC236}">
                <a16:creationId xmlns:a16="http://schemas.microsoft.com/office/drawing/2014/main" id="{8EEB7A68-E531-1244-808B-41D26D8377CF}"/>
              </a:ext>
            </a:extLst>
          </p:cNvPr>
          <p:cNvSpPr/>
          <p:nvPr/>
        </p:nvSpPr>
        <p:spPr>
          <a:xfrm>
            <a:off x="7693337" y="1998465"/>
            <a:ext cx="3151825" cy="307777"/>
          </a:xfrm>
          <a:prstGeom prst="rect">
            <a:avLst/>
          </a:prstGeom>
        </p:spPr>
        <p:txBody>
          <a:bodyPr wrap="none">
            <a:spAutoFit/>
          </a:bodyPr>
          <a:lstStyle/>
          <a:p>
            <a:r>
              <a:rPr lang="en-US" sz="1400" dirty="0">
                <a:solidFill>
                  <a:srgbClr val="646669"/>
                </a:solidFill>
                <a:latin typeface="Arial" panose="020B0604020202020204"/>
                <a:hlinkClick r:id="rId4"/>
              </a:rPr>
              <a:t>https://ciscomeraki.wixsite.com/suisui</a:t>
            </a:r>
            <a:endParaRPr lang="en-US" sz="1400" dirty="0">
              <a:solidFill>
                <a:srgbClr val="646669"/>
              </a:solidFill>
              <a:latin typeface="Arial" panose="020B0604020202020204"/>
            </a:endParaRPr>
          </a:p>
        </p:txBody>
      </p:sp>
      <p:sp>
        <p:nvSpPr>
          <p:cNvPr id="12" name="テキスト ボックス 3">
            <a:extLst>
              <a:ext uri="{FF2B5EF4-FFF2-40B4-BE49-F238E27FC236}">
                <a16:creationId xmlns:a16="http://schemas.microsoft.com/office/drawing/2014/main" id="{69B4FA22-77C9-6D4F-AD44-C9062DB32E52}"/>
              </a:ext>
            </a:extLst>
          </p:cNvPr>
          <p:cNvSpPr txBox="1"/>
          <p:nvPr/>
        </p:nvSpPr>
        <p:spPr>
          <a:xfrm>
            <a:off x="7536704" y="2808089"/>
            <a:ext cx="4236861" cy="1938992"/>
          </a:xfrm>
          <a:prstGeom prst="rect">
            <a:avLst/>
          </a:prstGeom>
          <a:noFill/>
        </p:spPr>
        <p:txBody>
          <a:bodyPr wrap="square" rtlCol="0">
            <a:spAutoFit/>
          </a:bodyPr>
          <a:lstStyle/>
          <a:p>
            <a:r>
              <a:rPr lang="en-US" altLang="ja-JP" sz="1200" dirty="0">
                <a:solidFill>
                  <a:srgbClr val="646669"/>
                </a:solidFill>
                <a:latin typeface="メイリオ" panose="020B0604030504040204" pitchFamily="50" charset="-128"/>
                <a:ea typeface="メイリオ" panose="020B0604030504040204" pitchFamily="50" charset="-128"/>
              </a:rPr>
              <a:t>2020</a:t>
            </a:r>
            <a:r>
              <a:rPr lang="ja-JP" altLang="en-US" sz="1200" dirty="0">
                <a:solidFill>
                  <a:srgbClr val="646669"/>
                </a:solidFill>
                <a:latin typeface="メイリオ" panose="020B0604030504040204" pitchFamily="50" charset="-128"/>
                <a:ea typeface="メイリオ" panose="020B0604030504040204" pitchFamily="50" charset="-128"/>
              </a:rPr>
              <a:t>年</a:t>
            </a:r>
            <a:r>
              <a:rPr lang="en-US" altLang="ja-JP" sz="1200" dirty="0">
                <a:solidFill>
                  <a:srgbClr val="646669"/>
                </a:solidFill>
                <a:latin typeface="メイリオ" panose="020B0604030504040204" pitchFamily="50" charset="-128"/>
                <a:ea typeface="メイリオ" panose="020B0604030504040204" pitchFamily="50" charset="-128"/>
              </a:rPr>
              <a:t>7</a:t>
            </a:r>
            <a:r>
              <a:rPr lang="ja-JP" altLang="en-US" sz="1200" dirty="0">
                <a:solidFill>
                  <a:srgbClr val="646669"/>
                </a:solidFill>
                <a:latin typeface="メイリオ" panose="020B0604030504040204" pitchFamily="50" charset="-128"/>
                <a:ea typeface="メイリオ" panose="020B0604030504040204" pitchFamily="50" charset="-128"/>
              </a:rPr>
              <a:t>月末まで</a:t>
            </a:r>
            <a:endParaRPr lang="en-US" altLang="ja-JP" sz="1200" dirty="0">
              <a:solidFill>
                <a:srgbClr val="646669"/>
              </a:solidFill>
              <a:latin typeface="メイリオ" panose="020B0604030504040204" pitchFamily="50" charset="-128"/>
              <a:ea typeface="メイリオ" panose="020B0604030504040204" pitchFamily="50" charset="-128"/>
            </a:endParaRPr>
          </a:p>
          <a:p>
            <a:endParaRPr lang="en-US" altLang="ja-JP" sz="1200" dirty="0">
              <a:solidFill>
                <a:srgbClr val="646669"/>
              </a:solidFill>
              <a:latin typeface="メイリオ" panose="020B0604030504040204" pitchFamily="50" charset="-128"/>
              <a:ea typeface="メイリオ" panose="020B0604030504040204" pitchFamily="50" charset="-128"/>
            </a:endParaRPr>
          </a:p>
          <a:p>
            <a:r>
              <a:rPr lang="en-US" altLang="ja-JP" sz="1200" dirty="0">
                <a:solidFill>
                  <a:srgbClr val="646669"/>
                </a:solidFill>
                <a:latin typeface="メイリオ" panose="020B0604030504040204" pitchFamily="50" charset="-128"/>
                <a:ea typeface="メイリオ" panose="020B0604030504040204" pitchFamily="50" charset="-128"/>
              </a:rPr>
              <a:t>L2</a:t>
            </a:r>
            <a:r>
              <a:rPr lang="ja-JP" altLang="en-US" sz="1200" dirty="0">
                <a:solidFill>
                  <a:srgbClr val="646669"/>
                </a:solidFill>
                <a:latin typeface="メイリオ" panose="020B0604030504040204" pitchFamily="50" charset="-128"/>
                <a:ea typeface="メイリオ" panose="020B0604030504040204" pitchFamily="50" charset="-128"/>
              </a:rPr>
              <a:t>スイッチ</a:t>
            </a:r>
            <a:r>
              <a:rPr lang="en-US" altLang="ja-JP" sz="1200" dirty="0">
                <a:solidFill>
                  <a:srgbClr val="646669"/>
                </a:solidFill>
                <a:latin typeface="メイリオ" panose="020B0604030504040204" pitchFamily="50" charset="-128"/>
                <a:ea typeface="メイリオ" panose="020B0604030504040204" pitchFamily="50" charset="-128"/>
              </a:rPr>
              <a:t>MS120 </a:t>
            </a:r>
            <a:r>
              <a:rPr lang="ja-JP" altLang="en-US" sz="1200" dirty="0">
                <a:solidFill>
                  <a:srgbClr val="646669"/>
                </a:solidFill>
                <a:latin typeface="メイリオ" panose="020B0604030504040204" pitchFamily="50" charset="-128"/>
                <a:ea typeface="メイリオ" panose="020B0604030504040204" pitchFamily="50" charset="-128"/>
              </a:rPr>
              <a:t>を</a:t>
            </a:r>
            <a:endParaRPr lang="en-US" altLang="ja-JP" sz="1200" dirty="0">
              <a:solidFill>
                <a:srgbClr val="646669"/>
              </a:solidFill>
              <a:latin typeface="メイリオ" panose="020B0604030504040204" pitchFamily="50" charset="-128"/>
              <a:ea typeface="メイリオ" panose="020B0604030504040204" pitchFamily="50" charset="-128"/>
            </a:endParaRPr>
          </a:p>
          <a:p>
            <a:r>
              <a:rPr lang="ja-JP" altLang="en-US" sz="1200" b="1" dirty="0">
                <a:solidFill>
                  <a:srgbClr val="646669"/>
                </a:solidFill>
                <a:latin typeface="メイリオ" panose="020B0604030504040204" pitchFamily="50" charset="-128"/>
                <a:ea typeface="メイリオ" panose="020B0604030504040204" pitchFamily="50" charset="-128"/>
              </a:rPr>
              <a:t>大幅ディスカウント</a:t>
            </a:r>
            <a:r>
              <a:rPr lang="ja-JP" altLang="en-US" sz="1200" dirty="0">
                <a:solidFill>
                  <a:srgbClr val="646669"/>
                </a:solidFill>
                <a:latin typeface="メイリオ" panose="020B0604030504040204" pitchFamily="50" charset="-128"/>
                <a:ea typeface="メイリオ" panose="020B0604030504040204" pitchFamily="50" charset="-128"/>
              </a:rPr>
              <a:t>（日本限定）</a:t>
            </a:r>
            <a:endParaRPr lang="en-US" altLang="ja-JP" sz="1200" dirty="0">
              <a:solidFill>
                <a:srgbClr val="646669"/>
              </a:solidFill>
              <a:latin typeface="メイリオ" panose="020B0604030504040204" pitchFamily="50" charset="-128"/>
              <a:ea typeface="メイリオ" panose="020B0604030504040204" pitchFamily="50" charset="-128"/>
            </a:endParaRPr>
          </a:p>
          <a:p>
            <a:endParaRPr lang="en-US" altLang="ja-JP" sz="1200" dirty="0">
              <a:solidFill>
                <a:srgbClr val="646669"/>
              </a:solidFill>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200" dirty="0">
                <a:solidFill>
                  <a:srgbClr val="646669"/>
                </a:solidFill>
                <a:latin typeface="メイリオ" panose="020B0604030504040204" pitchFamily="50" charset="-128"/>
                <a:ea typeface="メイリオ" panose="020B0604030504040204" pitchFamily="50" charset="-128"/>
              </a:rPr>
              <a:t>CCW</a:t>
            </a:r>
            <a:r>
              <a:rPr lang="ja-JP" altLang="en-US" sz="1200" dirty="0">
                <a:solidFill>
                  <a:srgbClr val="646669"/>
                </a:solidFill>
                <a:latin typeface="メイリオ" panose="020B0604030504040204" pitchFamily="50" charset="-128"/>
                <a:ea typeface="メイリオ" panose="020B0604030504040204" pitchFamily="50" charset="-128"/>
              </a:rPr>
              <a:t>で</a:t>
            </a:r>
            <a:r>
              <a:rPr lang="en-US" altLang="ja-JP" sz="1200" dirty="0">
                <a:solidFill>
                  <a:srgbClr val="646669"/>
                </a:solidFill>
                <a:latin typeface="メイリオ" panose="020B0604030504040204" pitchFamily="50" charset="-128"/>
                <a:ea typeface="メイリオ" panose="020B0604030504040204" pitchFamily="50" charset="-128"/>
              </a:rPr>
              <a:t>MS120</a:t>
            </a:r>
            <a:r>
              <a:rPr lang="ja-JP" altLang="en-US" sz="1200" dirty="0">
                <a:solidFill>
                  <a:srgbClr val="646669"/>
                </a:solidFill>
                <a:latin typeface="メイリオ" panose="020B0604030504040204" pitchFamily="50" charset="-128"/>
                <a:ea typeface="メイリオ" panose="020B0604030504040204" pitchFamily="50" charset="-128"/>
              </a:rPr>
              <a:t>をオーダーすると自動でディスカウントが適用されます。</a:t>
            </a:r>
            <a:endParaRPr lang="en-US" altLang="ja-JP" sz="1200" dirty="0">
              <a:solidFill>
                <a:srgbClr val="646669"/>
              </a:solidFill>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200" b="1" dirty="0">
                <a:solidFill>
                  <a:srgbClr val="646669"/>
                </a:solidFill>
                <a:latin typeface="メイリオ" panose="020B0604030504040204" pitchFamily="50" charset="-128"/>
                <a:ea typeface="メイリオ" panose="020B0604030504040204" pitchFamily="50" charset="-128"/>
              </a:rPr>
              <a:t>サポート</a:t>
            </a:r>
            <a:r>
              <a:rPr lang="ja-JP" altLang="en-US" sz="1200" dirty="0">
                <a:solidFill>
                  <a:srgbClr val="646669"/>
                </a:solidFill>
                <a:latin typeface="メイリオ" panose="020B0604030504040204" pitchFamily="50" charset="-128"/>
                <a:ea typeface="メイリオ" panose="020B0604030504040204" pitchFamily="50" charset="-128"/>
              </a:rPr>
              <a:t>、</a:t>
            </a:r>
            <a:r>
              <a:rPr lang="ja-JP" altLang="en-US" sz="1200" b="1" dirty="0">
                <a:solidFill>
                  <a:srgbClr val="646669"/>
                </a:solidFill>
                <a:latin typeface="メイリオ" panose="020B0604030504040204" pitchFamily="50" charset="-128"/>
                <a:ea typeface="メイリオ" panose="020B0604030504040204" pitchFamily="50" charset="-128"/>
              </a:rPr>
              <a:t>ハードウェア保証</a:t>
            </a:r>
            <a:r>
              <a:rPr lang="ja-JP" altLang="en-US" sz="1200" dirty="0">
                <a:solidFill>
                  <a:srgbClr val="646669"/>
                </a:solidFill>
                <a:latin typeface="メイリオ" panose="020B0604030504040204" pitchFamily="50" charset="-128"/>
                <a:ea typeface="メイリオ" panose="020B0604030504040204" pitchFamily="50" charset="-128"/>
              </a:rPr>
              <a:t>、</a:t>
            </a:r>
            <a:r>
              <a:rPr lang="ja-JP" altLang="en-US" sz="1200" b="1" dirty="0">
                <a:solidFill>
                  <a:srgbClr val="646669"/>
                </a:solidFill>
                <a:latin typeface="メイリオ" panose="020B0604030504040204" pitchFamily="50" charset="-128"/>
                <a:ea typeface="メイリオ" panose="020B0604030504040204" pitchFamily="50" charset="-128"/>
              </a:rPr>
              <a:t>通信の見える化</a:t>
            </a:r>
            <a:r>
              <a:rPr lang="ja-JP" altLang="en-US" sz="1200" dirty="0">
                <a:solidFill>
                  <a:srgbClr val="646669"/>
                </a:solidFill>
                <a:latin typeface="メイリオ" panose="020B0604030504040204" pitchFamily="50" charset="-128"/>
                <a:ea typeface="メイリオ" panose="020B0604030504040204" pitchFamily="50" charset="-128"/>
              </a:rPr>
              <a:t>もついて、</a:t>
            </a:r>
            <a:r>
              <a:rPr lang="en-US" altLang="ja-JP" sz="1200" dirty="0">
                <a:solidFill>
                  <a:srgbClr val="646669"/>
                </a:solidFill>
                <a:latin typeface="メイリオ" panose="020B0604030504040204" pitchFamily="50" charset="-128"/>
                <a:ea typeface="メイリオ" panose="020B0604030504040204" pitchFamily="50" charset="-128"/>
              </a:rPr>
              <a:t>C2960L</a:t>
            </a:r>
            <a:r>
              <a:rPr lang="ja-JP" altLang="en-US" sz="1200" dirty="0">
                <a:solidFill>
                  <a:srgbClr val="646669"/>
                </a:solidFill>
                <a:latin typeface="メイリオ" panose="020B0604030504040204" pitchFamily="50" charset="-128"/>
                <a:ea typeface="メイリオ" panose="020B0604030504040204" pitchFamily="50" charset="-128"/>
              </a:rPr>
              <a:t>とほぼ同等の価格帯です。</a:t>
            </a:r>
            <a:endParaRPr lang="en-US" altLang="ja-JP" sz="1200" dirty="0">
              <a:solidFill>
                <a:srgbClr val="646669"/>
              </a:solidFill>
              <a:latin typeface="メイリオ" panose="020B0604030504040204" pitchFamily="50" charset="-128"/>
              <a:ea typeface="メイリオ" panose="020B0604030504040204" pitchFamily="50" charset="-128"/>
            </a:endParaRPr>
          </a:p>
          <a:p>
            <a:endParaRPr lang="en-US" altLang="ja-JP" sz="1200" dirty="0">
              <a:solidFill>
                <a:srgbClr val="646669"/>
              </a:solidFill>
              <a:latin typeface="メイリオ" panose="020B0604030504040204" pitchFamily="50" charset="-128"/>
              <a:ea typeface="メイリオ" panose="020B0604030504040204" pitchFamily="50" charset="-128"/>
            </a:endParaRPr>
          </a:p>
        </p:txBody>
      </p:sp>
      <p:sp>
        <p:nvSpPr>
          <p:cNvPr id="13" name="テキスト ボックス 23">
            <a:extLst>
              <a:ext uri="{FF2B5EF4-FFF2-40B4-BE49-F238E27FC236}">
                <a16:creationId xmlns:a16="http://schemas.microsoft.com/office/drawing/2014/main" id="{D6DDE2C7-8EFC-9C4A-8C4A-88C4B41A923D}"/>
              </a:ext>
            </a:extLst>
          </p:cNvPr>
          <p:cNvSpPr txBox="1"/>
          <p:nvPr/>
        </p:nvSpPr>
        <p:spPr>
          <a:xfrm>
            <a:off x="437210" y="1332845"/>
            <a:ext cx="3116579" cy="276999"/>
          </a:xfrm>
          <a:prstGeom prst="rect">
            <a:avLst/>
          </a:prstGeom>
          <a:noFill/>
        </p:spPr>
        <p:txBody>
          <a:bodyPr wrap="square" rtlCol="0">
            <a:spAutoFit/>
          </a:bodyPr>
          <a:lstStyle/>
          <a:p>
            <a:r>
              <a:rPr lang="ja-JP" altLang="en-US" sz="1200" dirty="0">
                <a:solidFill>
                  <a:srgbClr val="646669"/>
                </a:solidFill>
                <a:latin typeface="Meiryo" panose="020B0604030504040204" pitchFamily="34" charset="-128"/>
                <a:ea typeface="Meiryo" panose="020B0604030504040204" pitchFamily="34" charset="-128"/>
              </a:rPr>
              <a:t>お客様向けチラシ（準備中）</a:t>
            </a:r>
          </a:p>
        </p:txBody>
      </p:sp>
      <p:sp>
        <p:nvSpPr>
          <p:cNvPr id="14" name="テキスト ボックス 23">
            <a:extLst>
              <a:ext uri="{FF2B5EF4-FFF2-40B4-BE49-F238E27FC236}">
                <a16:creationId xmlns:a16="http://schemas.microsoft.com/office/drawing/2014/main" id="{574918E6-6E2C-B241-92A2-746D1DA361D5}"/>
              </a:ext>
            </a:extLst>
          </p:cNvPr>
          <p:cNvSpPr txBox="1"/>
          <p:nvPr/>
        </p:nvSpPr>
        <p:spPr>
          <a:xfrm>
            <a:off x="3729149" y="1295429"/>
            <a:ext cx="3807555" cy="276999"/>
          </a:xfrm>
          <a:prstGeom prst="rect">
            <a:avLst/>
          </a:prstGeom>
          <a:noFill/>
        </p:spPr>
        <p:txBody>
          <a:bodyPr wrap="square" rtlCol="0">
            <a:spAutoFit/>
          </a:bodyPr>
          <a:lstStyle/>
          <a:p>
            <a:r>
              <a:rPr lang="en-US" altLang="ja-JP" sz="1200" dirty="0">
                <a:solidFill>
                  <a:srgbClr val="646669"/>
                </a:solidFill>
                <a:latin typeface="Meiryo" panose="020B0604030504040204" pitchFamily="34" charset="-128"/>
                <a:ea typeface="Meiryo" panose="020B0604030504040204" pitchFamily="34" charset="-128"/>
              </a:rPr>
              <a:t>MS120</a:t>
            </a:r>
            <a:r>
              <a:rPr lang="ja-JP" altLang="en-US" sz="1200">
                <a:solidFill>
                  <a:srgbClr val="646669"/>
                </a:solidFill>
                <a:latin typeface="Meiryo" panose="020B0604030504040204" pitchFamily="34" charset="-128"/>
                <a:ea typeface="Meiryo" panose="020B0604030504040204" pitchFamily="34" charset="-128"/>
              </a:rPr>
              <a:t>販売ガイド（パートナーポータルに掲載）</a:t>
            </a:r>
          </a:p>
        </p:txBody>
      </p:sp>
      <p:pic>
        <p:nvPicPr>
          <p:cNvPr id="16" name="Picture 15">
            <a:extLst>
              <a:ext uri="{FF2B5EF4-FFF2-40B4-BE49-F238E27FC236}">
                <a16:creationId xmlns:a16="http://schemas.microsoft.com/office/drawing/2014/main" id="{D8479814-BA40-D345-A4B6-DC2EAD4DEE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9148" y="1586983"/>
            <a:ext cx="3677086" cy="4542282"/>
          </a:xfrm>
          <a:prstGeom prst="rect">
            <a:avLst/>
          </a:prstGeom>
        </p:spPr>
      </p:pic>
    </p:spTree>
    <p:extLst>
      <p:ext uri="{BB962C8B-B14F-4D97-AF65-F5344CB8AC3E}">
        <p14:creationId xmlns:p14="http://schemas.microsoft.com/office/powerpoint/2010/main" val="644657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CCF58D-7E6C-418E-A6EB-5782CCA5EEF8}"/>
              </a:ext>
            </a:extLst>
          </p:cNvPr>
          <p:cNvSpPr>
            <a:spLocks noGrp="1"/>
          </p:cNvSpPr>
          <p:nvPr>
            <p:ph type="title"/>
          </p:nvPr>
        </p:nvSpPr>
        <p:spPr>
          <a:xfrm>
            <a:off x="838200" y="365126"/>
            <a:ext cx="10515600" cy="684472"/>
          </a:xfrm>
        </p:spPr>
        <p:txBody>
          <a:bodyPr/>
          <a:lstStyle/>
          <a:p>
            <a:r>
              <a:rPr kumimoji="1" lang="en-US" altLang="ja-JP" dirty="0"/>
              <a:t>Try and Buy </a:t>
            </a:r>
            <a:r>
              <a:rPr kumimoji="1" lang="ja-JP" altLang="en-US" dirty="0"/>
              <a:t>プログラムの提供</a:t>
            </a:r>
          </a:p>
        </p:txBody>
      </p:sp>
      <p:sp>
        <p:nvSpPr>
          <p:cNvPr id="3" name="正方形/長方形 2">
            <a:extLst>
              <a:ext uri="{FF2B5EF4-FFF2-40B4-BE49-F238E27FC236}">
                <a16:creationId xmlns:a16="http://schemas.microsoft.com/office/drawing/2014/main" id="{C63248D1-C8EF-4D2F-96F9-4BA5DA75DF23}"/>
              </a:ext>
            </a:extLst>
          </p:cNvPr>
          <p:cNvSpPr/>
          <p:nvPr/>
        </p:nvSpPr>
        <p:spPr>
          <a:xfrm>
            <a:off x="1260175" y="4874640"/>
            <a:ext cx="1838701" cy="1512168"/>
          </a:xfrm>
          <a:prstGeom prst="rect">
            <a:avLst/>
          </a:prstGeom>
          <a:noFill/>
          <a:ln>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600" dirty="0">
                <a:latin typeface="メイリオ" panose="020B0604030504040204" pitchFamily="50" charset="-128"/>
                <a:ea typeface="メイリオ" panose="020B0604030504040204" pitchFamily="50" charset="-128"/>
                <a:hlinkClick r:id="rId2"/>
              </a:rPr>
              <a:t>Sales-jp@meraki.net</a:t>
            </a:r>
            <a:r>
              <a:rPr kumimoji="1" lang="en-US" altLang="ja-JP" sz="1600" dirty="0">
                <a:latin typeface="メイリオ" panose="020B0604030504040204" pitchFamily="50" charset="-128"/>
                <a:ea typeface="メイリオ" panose="020B0604030504040204" pitchFamily="50" charset="-128"/>
              </a:rPr>
              <a:t> </a:t>
            </a:r>
          </a:p>
          <a:p>
            <a:pPr algn="ctr"/>
            <a:r>
              <a:rPr kumimoji="1" lang="ja-JP" altLang="en-US" sz="1600">
                <a:latin typeface="メイリオ" panose="020B0604030504040204" pitchFamily="50" charset="-128"/>
                <a:ea typeface="メイリオ" panose="020B0604030504040204" pitchFamily="50" charset="-128"/>
              </a:rPr>
              <a:t>へメールで</a:t>
            </a:r>
            <a:endParaRPr kumimoji="1" lang="en-US" altLang="ja-JP" sz="1600" dirty="0">
              <a:latin typeface="メイリオ" panose="020B0604030504040204" pitchFamily="50" charset="-128"/>
              <a:ea typeface="メイリオ" panose="020B0604030504040204" pitchFamily="50" charset="-128"/>
            </a:endParaRPr>
          </a:p>
          <a:p>
            <a:pPr algn="ctr"/>
            <a:r>
              <a:rPr kumimoji="1" lang="ja-JP" altLang="en-US" sz="1600">
                <a:latin typeface="メイリオ" panose="020B0604030504040204" pitchFamily="50" charset="-128"/>
                <a:ea typeface="メイリオ" panose="020B0604030504040204" pitchFamily="50" charset="-128"/>
              </a:rPr>
              <a:t>問い合わせ</a:t>
            </a:r>
          </a:p>
        </p:txBody>
      </p:sp>
      <p:sp>
        <p:nvSpPr>
          <p:cNvPr id="4" name="テキスト ボックス 3">
            <a:extLst>
              <a:ext uri="{FF2B5EF4-FFF2-40B4-BE49-F238E27FC236}">
                <a16:creationId xmlns:a16="http://schemas.microsoft.com/office/drawing/2014/main" id="{377C0E3A-78E4-41E9-A331-B0A29C2CC1CF}"/>
              </a:ext>
            </a:extLst>
          </p:cNvPr>
          <p:cNvSpPr txBox="1"/>
          <p:nvPr/>
        </p:nvSpPr>
        <p:spPr>
          <a:xfrm>
            <a:off x="1812903" y="4407714"/>
            <a:ext cx="1224136" cy="381152"/>
          </a:xfrm>
          <a:prstGeom prst="rect">
            <a:avLst/>
          </a:prstGeom>
          <a:noFill/>
        </p:spPr>
        <p:txBody>
          <a:bodyPr wrap="square" rtlCol="0">
            <a:noAutofit/>
          </a:bodyPr>
          <a:lstStyle/>
          <a:p>
            <a:r>
              <a:rPr kumimoji="1" lang="en-US" altLang="ja-JP" dirty="0">
                <a:latin typeface="メイリオ" panose="020B0604030504040204" pitchFamily="50" charset="-128"/>
                <a:ea typeface="メイリオ" panose="020B0604030504040204" pitchFamily="50" charset="-128"/>
                <a:cs typeface="Arial" charset="0"/>
              </a:rPr>
              <a:t>OR</a:t>
            </a:r>
            <a:endParaRPr kumimoji="1" lang="ja-JP" altLang="en-US">
              <a:latin typeface="メイリオ" panose="020B0604030504040204" pitchFamily="50" charset="-128"/>
              <a:ea typeface="メイリオ" panose="020B0604030504040204" pitchFamily="50" charset="-128"/>
              <a:cs typeface="Arial" charset="0"/>
            </a:endParaRPr>
          </a:p>
        </p:txBody>
      </p:sp>
      <p:sp>
        <p:nvSpPr>
          <p:cNvPr id="5" name="テキスト ボックス 4">
            <a:extLst>
              <a:ext uri="{FF2B5EF4-FFF2-40B4-BE49-F238E27FC236}">
                <a16:creationId xmlns:a16="http://schemas.microsoft.com/office/drawing/2014/main" id="{399B9520-DA62-48F8-818E-D2CDC6346A46}"/>
              </a:ext>
            </a:extLst>
          </p:cNvPr>
          <p:cNvSpPr txBox="1"/>
          <p:nvPr/>
        </p:nvSpPr>
        <p:spPr>
          <a:xfrm>
            <a:off x="1754873" y="1546588"/>
            <a:ext cx="2531475" cy="254766"/>
          </a:xfrm>
          <a:prstGeom prst="rect">
            <a:avLst/>
          </a:prstGeom>
          <a:noFill/>
        </p:spPr>
        <p:txBody>
          <a:bodyPr wrap="square" rtlCol="0">
            <a:noAutofit/>
          </a:bodyPr>
          <a:lstStyle/>
          <a:p>
            <a:r>
              <a:rPr kumimoji="1" lang="ja-JP" altLang="en-US" dirty="0">
                <a:latin typeface="メイリオ" panose="020B0604030504040204" pitchFamily="50" charset="-128"/>
                <a:ea typeface="メイリオ" panose="020B0604030504040204" pitchFamily="50" charset="-128"/>
                <a:cs typeface="Arial" charset="0"/>
              </a:rPr>
              <a:t>申込者</a:t>
            </a:r>
          </a:p>
        </p:txBody>
      </p:sp>
      <p:sp>
        <p:nvSpPr>
          <p:cNvPr id="6" name="テキスト ボックス 5">
            <a:extLst>
              <a:ext uri="{FF2B5EF4-FFF2-40B4-BE49-F238E27FC236}">
                <a16:creationId xmlns:a16="http://schemas.microsoft.com/office/drawing/2014/main" id="{874879E0-5276-40F5-8128-2D0851087542}"/>
              </a:ext>
            </a:extLst>
          </p:cNvPr>
          <p:cNvSpPr txBox="1"/>
          <p:nvPr/>
        </p:nvSpPr>
        <p:spPr>
          <a:xfrm>
            <a:off x="734424" y="2204079"/>
            <a:ext cx="3381093" cy="286819"/>
          </a:xfrm>
          <a:prstGeom prst="rect">
            <a:avLst/>
          </a:prstGeom>
          <a:noFill/>
        </p:spPr>
        <p:txBody>
          <a:bodyPr wrap="square" rtlCol="0">
            <a:noAutofit/>
          </a:bodyPr>
          <a:lstStyle/>
          <a:p>
            <a:r>
              <a:rPr kumimoji="1" lang="en-AU" altLang="ja-JP" sz="1100" dirty="0">
                <a:latin typeface="メイリオ" panose="020B0604030504040204" pitchFamily="50" charset="-128"/>
                <a:ea typeface="メイリオ" panose="020B0604030504040204" pitchFamily="50" charset="-128"/>
                <a:hlinkClick r:id="rId3"/>
              </a:rPr>
              <a:t>https://meraki.cisco.com/ja/form/trial</a:t>
            </a:r>
            <a:r>
              <a:rPr kumimoji="1" lang="ja-JP" altLang="en-US" sz="1100" dirty="0">
                <a:latin typeface="メイリオ" panose="020B0604030504040204" pitchFamily="50" charset="-128"/>
                <a:ea typeface="メイリオ" panose="020B0604030504040204" pitchFamily="50" charset="-128"/>
              </a:rPr>
              <a:t> </a:t>
            </a:r>
            <a:endParaRPr kumimoji="1" lang="en-US" altLang="ja-JP" sz="1100" dirty="0">
              <a:latin typeface="メイリオ" panose="020B0604030504040204" pitchFamily="50" charset="-128"/>
              <a:ea typeface="メイリオ" panose="020B0604030504040204" pitchFamily="50" charset="-128"/>
            </a:endParaRPr>
          </a:p>
          <a:p>
            <a:endParaRPr kumimoji="1" lang="ja-JP" altLang="en-US" sz="1100" dirty="0">
              <a:latin typeface="メイリオ" panose="020B0604030504040204" pitchFamily="50" charset="-128"/>
              <a:ea typeface="メイリオ" panose="020B0604030504040204" pitchFamily="50" charset="-128"/>
              <a:cs typeface="Arial" charset="0"/>
            </a:endParaRPr>
          </a:p>
        </p:txBody>
      </p:sp>
      <p:sp>
        <p:nvSpPr>
          <p:cNvPr id="7" name="テキスト ボックス 6">
            <a:extLst>
              <a:ext uri="{FF2B5EF4-FFF2-40B4-BE49-F238E27FC236}">
                <a16:creationId xmlns:a16="http://schemas.microsoft.com/office/drawing/2014/main" id="{530B1288-764B-46E3-AA1D-CFBA92CFC1DF}"/>
              </a:ext>
            </a:extLst>
          </p:cNvPr>
          <p:cNvSpPr txBox="1"/>
          <p:nvPr/>
        </p:nvSpPr>
        <p:spPr>
          <a:xfrm>
            <a:off x="4818973" y="1568975"/>
            <a:ext cx="2531475" cy="254766"/>
          </a:xfrm>
          <a:prstGeom prst="rect">
            <a:avLst/>
          </a:prstGeom>
          <a:noFill/>
        </p:spPr>
        <p:txBody>
          <a:bodyPr wrap="square" rtlCol="0">
            <a:noAutofit/>
          </a:bodyPr>
          <a:lstStyle/>
          <a:p>
            <a:r>
              <a:rPr kumimoji="1" lang="en-US" altLang="ja-JP" dirty="0">
                <a:latin typeface="メイリオ" panose="020B0604030504040204" pitchFamily="50" charset="-128"/>
                <a:ea typeface="メイリオ" panose="020B0604030504040204" pitchFamily="50" charset="-128"/>
                <a:cs typeface="Arial" charset="0"/>
              </a:rPr>
              <a:t>Meraki</a:t>
            </a:r>
            <a:r>
              <a:rPr kumimoji="1" lang="ja-JP" altLang="en-US" dirty="0">
                <a:latin typeface="メイリオ" panose="020B0604030504040204" pitchFamily="50" charset="-128"/>
                <a:ea typeface="メイリオ" panose="020B0604030504040204" pitchFamily="50" charset="-128"/>
                <a:cs typeface="Arial" charset="0"/>
              </a:rPr>
              <a:t> 営業</a:t>
            </a:r>
          </a:p>
        </p:txBody>
      </p:sp>
      <p:sp>
        <p:nvSpPr>
          <p:cNvPr id="8" name="テキスト ボックス 7">
            <a:extLst>
              <a:ext uri="{FF2B5EF4-FFF2-40B4-BE49-F238E27FC236}">
                <a16:creationId xmlns:a16="http://schemas.microsoft.com/office/drawing/2014/main" id="{E5F815B5-8521-44AC-A280-9C30080DFD0E}"/>
              </a:ext>
            </a:extLst>
          </p:cNvPr>
          <p:cNvSpPr txBox="1"/>
          <p:nvPr/>
        </p:nvSpPr>
        <p:spPr>
          <a:xfrm>
            <a:off x="4208435" y="2577087"/>
            <a:ext cx="2781105" cy="254766"/>
          </a:xfrm>
          <a:prstGeom prst="rect">
            <a:avLst/>
          </a:prstGeom>
          <a:noFill/>
        </p:spPr>
        <p:txBody>
          <a:bodyPr wrap="square" rtlCol="0">
            <a:noAutofit/>
          </a:bodyPr>
          <a:lstStyle/>
          <a:p>
            <a:r>
              <a:rPr kumimoji="1" lang="ja-JP" altLang="en-US" sz="1400" dirty="0">
                <a:latin typeface="メイリオ" panose="020B0604030504040204" pitchFamily="50" charset="-128"/>
                <a:ea typeface="メイリオ" panose="020B0604030504040204" pitchFamily="50" charset="-128"/>
                <a:cs typeface="Arial" charset="0"/>
              </a:rPr>
              <a:t>内容を確認の上、貸出機を送付</a:t>
            </a:r>
            <a:endParaRPr kumimoji="1" lang="en-US" altLang="ja-JP" sz="1400" dirty="0">
              <a:latin typeface="メイリオ" panose="020B0604030504040204" pitchFamily="50" charset="-128"/>
              <a:ea typeface="メイリオ" panose="020B0604030504040204" pitchFamily="50" charset="-128"/>
              <a:cs typeface="Arial" charset="0"/>
            </a:endParaRPr>
          </a:p>
        </p:txBody>
      </p:sp>
      <p:sp>
        <p:nvSpPr>
          <p:cNvPr id="9" name="テキスト ボックス 8">
            <a:extLst>
              <a:ext uri="{FF2B5EF4-FFF2-40B4-BE49-F238E27FC236}">
                <a16:creationId xmlns:a16="http://schemas.microsoft.com/office/drawing/2014/main" id="{F96FC765-5361-4E75-8F50-AD718949021C}"/>
              </a:ext>
            </a:extLst>
          </p:cNvPr>
          <p:cNvSpPr txBox="1"/>
          <p:nvPr/>
        </p:nvSpPr>
        <p:spPr>
          <a:xfrm>
            <a:off x="1069681" y="1935997"/>
            <a:ext cx="2208111" cy="249288"/>
          </a:xfrm>
          <a:prstGeom prst="rect">
            <a:avLst/>
          </a:prstGeom>
          <a:noFill/>
        </p:spPr>
        <p:txBody>
          <a:bodyPr wrap="square" rtlCol="0">
            <a:noAutofit/>
          </a:bodyPr>
          <a:lstStyle/>
          <a:p>
            <a:r>
              <a:rPr kumimoji="1" lang="ja-JP" altLang="en-US" sz="1400" dirty="0">
                <a:latin typeface="メイリオ" panose="020B0604030504040204" pitchFamily="50" charset="-128"/>
                <a:ea typeface="メイリオ" panose="020B0604030504040204" pitchFamily="50" charset="-128"/>
                <a:cs typeface="Arial" charset="0"/>
              </a:rPr>
              <a:t>貸出依頼フォームに入力</a:t>
            </a:r>
          </a:p>
        </p:txBody>
      </p:sp>
      <p:sp>
        <p:nvSpPr>
          <p:cNvPr id="10" name="テキスト ボックス 9">
            <a:extLst>
              <a:ext uri="{FF2B5EF4-FFF2-40B4-BE49-F238E27FC236}">
                <a16:creationId xmlns:a16="http://schemas.microsoft.com/office/drawing/2014/main" id="{F6244D86-7F34-48DE-8934-3441CB86AD2B}"/>
              </a:ext>
            </a:extLst>
          </p:cNvPr>
          <p:cNvSpPr txBox="1"/>
          <p:nvPr/>
        </p:nvSpPr>
        <p:spPr>
          <a:xfrm>
            <a:off x="8162859" y="1568975"/>
            <a:ext cx="2531475" cy="254766"/>
          </a:xfrm>
          <a:prstGeom prst="rect">
            <a:avLst/>
          </a:prstGeom>
          <a:noFill/>
        </p:spPr>
        <p:txBody>
          <a:bodyPr wrap="square" rtlCol="0">
            <a:noAutofit/>
          </a:bodyPr>
          <a:lstStyle/>
          <a:p>
            <a:r>
              <a:rPr kumimoji="1" lang="ja-JP" altLang="en-US" dirty="0">
                <a:latin typeface="メイリオ" panose="020B0604030504040204" pitchFamily="50" charset="-128"/>
                <a:ea typeface="メイリオ" panose="020B0604030504040204" pitchFamily="50" charset="-128"/>
                <a:cs typeface="Arial" charset="0"/>
              </a:rPr>
              <a:t>パートナーさま</a:t>
            </a:r>
          </a:p>
        </p:txBody>
      </p:sp>
      <p:sp>
        <p:nvSpPr>
          <p:cNvPr id="11" name="テキスト ボックス 10">
            <a:extLst>
              <a:ext uri="{FF2B5EF4-FFF2-40B4-BE49-F238E27FC236}">
                <a16:creationId xmlns:a16="http://schemas.microsoft.com/office/drawing/2014/main" id="{03FE957A-39F7-48F2-83C3-6B1C962BDCA1}"/>
              </a:ext>
            </a:extLst>
          </p:cNvPr>
          <p:cNvSpPr txBox="1"/>
          <p:nvPr/>
        </p:nvSpPr>
        <p:spPr>
          <a:xfrm>
            <a:off x="7602476" y="2577087"/>
            <a:ext cx="2952327" cy="254766"/>
          </a:xfrm>
          <a:prstGeom prst="rect">
            <a:avLst/>
          </a:prstGeom>
          <a:noFill/>
        </p:spPr>
        <p:txBody>
          <a:bodyPr wrap="square" rtlCol="0">
            <a:noAutofit/>
          </a:bodyPr>
          <a:lstStyle/>
          <a:p>
            <a:r>
              <a:rPr kumimoji="1" lang="en-US" altLang="ja-JP" sz="1400" dirty="0">
                <a:latin typeface="メイリオ" panose="020B0604030504040204" pitchFamily="50" charset="-128"/>
                <a:ea typeface="メイリオ" panose="020B0604030504040204" pitchFamily="50" charset="-128"/>
                <a:cs typeface="Arial" charset="0"/>
              </a:rPr>
              <a:t>CCW</a:t>
            </a:r>
            <a:r>
              <a:rPr kumimoji="1" lang="ja-JP" altLang="en-US" sz="1400">
                <a:latin typeface="メイリオ" panose="020B0604030504040204" pitchFamily="50" charset="-128"/>
                <a:ea typeface="メイリオ" panose="020B0604030504040204" pitchFamily="50" charset="-128"/>
                <a:cs typeface="Arial" charset="0"/>
              </a:rPr>
              <a:t>より</a:t>
            </a:r>
            <a:r>
              <a:rPr kumimoji="1" lang="en-US" altLang="ja-JP" sz="1400" dirty="0" err="1">
                <a:latin typeface="メイリオ" panose="020B0604030504040204" pitchFamily="50" charset="-128"/>
                <a:ea typeface="メイリオ" panose="020B0604030504040204" pitchFamily="50" charset="-128"/>
                <a:cs typeface="Arial" charset="0"/>
              </a:rPr>
              <a:t>Try&amp;Buy</a:t>
            </a:r>
            <a:r>
              <a:rPr kumimoji="1" lang="ja-JP" altLang="en-US" sz="1400">
                <a:latin typeface="メイリオ" panose="020B0604030504040204" pitchFamily="50" charset="-128"/>
                <a:ea typeface="メイリオ" panose="020B0604030504040204" pitchFamily="50" charset="-128"/>
                <a:cs typeface="Arial" charset="0"/>
              </a:rPr>
              <a:t>として案件登録</a:t>
            </a:r>
          </a:p>
        </p:txBody>
      </p:sp>
      <p:sp>
        <p:nvSpPr>
          <p:cNvPr id="12" name="右矢印 21">
            <a:extLst>
              <a:ext uri="{FF2B5EF4-FFF2-40B4-BE49-F238E27FC236}">
                <a16:creationId xmlns:a16="http://schemas.microsoft.com/office/drawing/2014/main" id="{118563CA-B383-4F80-BFE6-65CB58E3C784}"/>
              </a:ext>
            </a:extLst>
          </p:cNvPr>
          <p:cNvSpPr/>
          <p:nvPr/>
        </p:nvSpPr>
        <p:spPr>
          <a:xfrm>
            <a:off x="684111" y="3764935"/>
            <a:ext cx="10945216" cy="1613761"/>
          </a:xfrm>
          <a:prstGeom prst="rightArrow">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D3B1BFAF-08E9-41FE-B8D8-47ABC2E09F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6863" y="2401044"/>
            <a:ext cx="1693748" cy="1872208"/>
          </a:xfrm>
          <a:prstGeom prst="rect">
            <a:avLst/>
          </a:prstGeom>
          <a:ln>
            <a:solidFill>
              <a:schemeClr val="tx1">
                <a:lumMod val="60000"/>
                <a:lumOff val="40000"/>
              </a:schemeClr>
            </a:solidFill>
          </a:ln>
        </p:spPr>
      </p:pic>
      <p:pic>
        <p:nvPicPr>
          <p:cNvPr id="14" name="図 13">
            <a:extLst>
              <a:ext uri="{FF2B5EF4-FFF2-40B4-BE49-F238E27FC236}">
                <a16:creationId xmlns:a16="http://schemas.microsoft.com/office/drawing/2014/main" id="{56DFF331-FFF1-4FFF-8DC3-24A79B3F0F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713" y="3430592"/>
            <a:ext cx="1985126" cy="1815852"/>
          </a:xfrm>
          <a:prstGeom prst="rect">
            <a:avLst/>
          </a:prstGeom>
          <a:ln>
            <a:solidFill>
              <a:schemeClr val="bg1">
                <a:lumMod val="60000"/>
                <a:lumOff val="40000"/>
              </a:schemeClr>
            </a:solidFill>
          </a:ln>
        </p:spPr>
      </p:pic>
      <p:sp>
        <p:nvSpPr>
          <p:cNvPr id="15" name="正方形/長方形 14">
            <a:extLst>
              <a:ext uri="{FF2B5EF4-FFF2-40B4-BE49-F238E27FC236}">
                <a16:creationId xmlns:a16="http://schemas.microsoft.com/office/drawing/2014/main" id="{2D41E98D-0F60-496F-8B04-B89233092449}"/>
              </a:ext>
            </a:extLst>
          </p:cNvPr>
          <p:cNvSpPr/>
          <p:nvPr/>
        </p:nvSpPr>
        <p:spPr>
          <a:xfrm>
            <a:off x="4570194" y="3424741"/>
            <a:ext cx="1859201" cy="1815852"/>
          </a:xfrm>
          <a:prstGeom prst="rect">
            <a:avLst/>
          </a:prstGeom>
          <a:solidFill>
            <a:schemeClr val="bg2"/>
          </a:solidFill>
          <a:ln>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600">
                <a:latin typeface="メイリオ" panose="020B0604030504040204" pitchFamily="50" charset="-128"/>
                <a:ea typeface="メイリオ" panose="020B0604030504040204" pitchFamily="50" charset="-128"/>
              </a:rPr>
              <a:t>貸出機器を送付</a:t>
            </a:r>
          </a:p>
        </p:txBody>
      </p:sp>
      <p:sp>
        <p:nvSpPr>
          <p:cNvPr id="16" name="テキスト ボックス 15">
            <a:extLst>
              <a:ext uri="{FF2B5EF4-FFF2-40B4-BE49-F238E27FC236}">
                <a16:creationId xmlns:a16="http://schemas.microsoft.com/office/drawing/2014/main" id="{3567E1E3-ACF3-405B-A0B9-AF3E9FE4EBCA}"/>
              </a:ext>
            </a:extLst>
          </p:cNvPr>
          <p:cNvSpPr txBox="1"/>
          <p:nvPr/>
        </p:nvSpPr>
        <p:spPr>
          <a:xfrm>
            <a:off x="4212503" y="5580786"/>
            <a:ext cx="2777037" cy="445981"/>
          </a:xfrm>
          <a:prstGeom prst="rect">
            <a:avLst/>
          </a:prstGeom>
          <a:noFill/>
        </p:spPr>
        <p:txBody>
          <a:bodyPr wrap="square" rtlCol="0">
            <a:noAutofit/>
          </a:bodyPr>
          <a:lstStyle/>
          <a:p>
            <a:r>
              <a:rPr kumimoji="1" lang="en-US" altLang="ja-JP" sz="1200" dirty="0">
                <a:latin typeface="メイリオ" panose="020B0604030504040204" pitchFamily="50" charset="-128"/>
                <a:ea typeface="メイリオ" panose="020B0604030504040204" pitchFamily="50" charset="-128"/>
                <a:cs typeface="Arial" charset="0"/>
              </a:rPr>
              <a:t>※</a:t>
            </a:r>
            <a:r>
              <a:rPr kumimoji="1" lang="ja-JP" altLang="en-US" sz="1200">
                <a:latin typeface="メイリオ" panose="020B0604030504040204" pitchFamily="50" charset="-128"/>
                <a:ea typeface="メイリオ" panose="020B0604030504040204" pitchFamily="50" charset="-128"/>
                <a:cs typeface="Arial" charset="0"/>
              </a:rPr>
              <a:t>エンドユーザーのクレジットカード情報がない場合別途手続きが必要です。</a:t>
            </a:r>
            <a:endParaRPr kumimoji="1" lang="en-US" altLang="ja-JP" sz="1200" dirty="0">
              <a:latin typeface="メイリオ" panose="020B0604030504040204" pitchFamily="50" charset="-128"/>
              <a:ea typeface="メイリオ" panose="020B0604030504040204" pitchFamily="50" charset="-128"/>
              <a:cs typeface="Arial" charset="0"/>
            </a:endParaRPr>
          </a:p>
        </p:txBody>
      </p:sp>
      <p:sp>
        <p:nvSpPr>
          <p:cNvPr id="17" name="テキスト ボックス 16">
            <a:extLst>
              <a:ext uri="{FF2B5EF4-FFF2-40B4-BE49-F238E27FC236}">
                <a16:creationId xmlns:a16="http://schemas.microsoft.com/office/drawing/2014/main" id="{B0CDE215-7D63-45C0-B724-6D45CB33EBD6}"/>
              </a:ext>
            </a:extLst>
          </p:cNvPr>
          <p:cNvSpPr txBox="1"/>
          <p:nvPr/>
        </p:nvSpPr>
        <p:spPr>
          <a:xfrm>
            <a:off x="575733" y="1196622"/>
            <a:ext cx="11894603" cy="646331"/>
          </a:xfrm>
          <a:prstGeom prst="rect">
            <a:avLst/>
          </a:prstGeom>
          <a:noFill/>
        </p:spPr>
        <p:txBody>
          <a:bodyPr wrap="none" rtlCol="0">
            <a:spAutoFit/>
          </a:bodyPr>
          <a:lstStyle/>
          <a:p>
            <a:r>
              <a:rPr kumimoji="1" lang="en-US" altLang="ja-JP" b="1" dirty="0">
                <a:solidFill>
                  <a:schemeClr val="accent1"/>
                </a:solidFill>
                <a:latin typeface="メイリオ" panose="020B0604030504040204" pitchFamily="50" charset="-128"/>
                <a:ea typeface="メイリオ" panose="020B0604030504040204" pitchFamily="50" charset="-128"/>
              </a:rPr>
              <a:t>Try &amp; Buy </a:t>
            </a:r>
            <a:r>
              <a:rPr kumimoji="1" lang="ja-JP" altLang="en-US" b="1" dirty="0">
                <a:solidFill>
                  <a:schemeClr val="accent1"/>
                </a:solidFill>
                <a:latin typeface="メイリオ" panose="020B0604030504040204" pitchFamily="50" charset="-128"/>
                <a:ea typeface="メイリオ" panose="020B0604030504040204" pitchFamily="50" charset="-128"/>
              </a:rPr>
              <a:t>はお客様のご要望に応じて</a:t>
            </a:r>
            <a:r>
              <a:rPr kumimoji="1" lang="en-US" altLang="ja-JP" b="1" dirty="0">
                <a:solidFill>
                  <a:schemeClr val="accent1"/>
                </a:solidFill>
                <a:latin typeface="メイリオ" panose="020B0604030504040204" pitchFamily="50" charset="-128"/>
                <a:ea typeface="メイリオ" panose="020B0604030504040204" pitchFamily="50" charset="-128"/>
              </a:rPr>
              <a:t>Meraki</a:t>
            </a:r>
            <a:r>
              <a:rPr kumimoji="1" lang="ja-JP" altLang="en-US" b="1" dirty="0">
                <a:solidFill>
                  <a:schemeClr val="accent1"/>
                </a:solidFill>
                <a:latin typeface="メイリオ" panose="020B0604030504040204" pitchFamily="50" charset="-128"/>
                <a:ea typeface="メイリオ" panose="020B0604030504040204" pitchFamily="50" charset="-128"/>
              </a:rPr>
              <a:t>製品を</a:t>
            </a:r>
            <a:r>
              <a:rPr kumimoji="1" lang="en-US" altLang="ja-JP" b="1" dirty="0">
                <a:solidFill>
                  <a:schemeClr val="accent1"/>
                </a:solidFill>
                <a:latin typeface="メイリオ" panose="020B0604030504040204" pitchFamily="50" charset="-128"/>
                <a:ea typeface="メイリオ" panose="020B0604030504040204" pitchFamily="50" charset="-128"/>
              </a:rPr>
              <a:t>2</a:t>
            </a:r>
            <a:r>
              <a:rPr kumimoji="1" lang="ja-JP" altLang="en-US" b="1" dirty="0">
                <a:solidFill>
                  <a:schemeClr val="accent1"/>
                </a:solidFill>
                <a:latin typeface="メイリオ" panose="020B0604030504040204" pitchFamily="50" charset="-128"/>
                <a:ea typeface="メイリオ" panose="020B0604030504040204" pitchFamily="50" charset="-128"/>
              </a:rPr>
              <a:t>週間貸し出し、検証・購入検討いただくプログラムです。</a:t>
            </a:r>
          </a:p>
          <a:p>
            <a:endParaRPr kumimoji="1" lang="ja-JP" altLang="en-US"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6093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a:solidFill>
                  <a:schemeClr val="accent1"/>
                </a:solidFill>
                <a:latin typeface="Meiryo" panose="020B0604030504040204" pitchFamily="34" charset="-128"/>
                <a:ea typeface="Meiryo" panose="020B0604030504040204" pitchFamily="34" charset="-128"/>
              </a:rPr>
              <a:t>新ライセンスモデルのアップデート</a:t>
            </a:r>
            <a:endParaRPr lang="en-US" dirty="0">
              <a:solidFill>
                <a:schemeClr val="accent1"/>
              </a:solidFill>
              <a:latin typeface="Meiryo" panose="020B0604030504040204" pitchFamily="34" charset="-128"/>
              <a:ea typeface="Meiryo" panose="020B0604030504040204" pitchFamily="34" charset="-128"/>
            </a:endParaRPr>
          </a:p>
        </p:txBody>
      </p:sp>
      <p:cxnSp>
        <p:nvCxnSpPr>
          <p:cNvPr id="35" name="Google Shape;511;p81">
            <a:extLst>
              <a:ext uri="{FF2B5EF4-FFF2-40B4-BE49-F238E27FC236}">
                <a16:creationId xmlns:a16="http://schemas.microsoft.com/office/drawing/2014/main" id="{5B4DF4EF-0A4D-D24B-ACD7-8FD6EF91EC58}"/>
              </a:ext>
            </a:extLst>
          </p:cNvPr>
          <p:cNvCxnSpPr>
            <a:stCxn id="47" idx="4"/>
          </p:cNvCxnSpPr>
          <p:nvPr/>
        </p:nvCxnSpPr>
        <p:spPr>
          <a:xfrm>
            <a:off x="10231531" y="3716656"/>
            <a:ext cx="0" cy="730400"/>
          </a:xfrm>
          <a:prstGeom prst="straightConnector1">
            <a:avLst/>
          </a:prstGeom>
          <a:noFill/>
          <a:ln w="9525" cap="flat" cmpd="sng">
            <a:solidFill>
              <a:srgbClr val="B4A7D6"/>
            </a:solidFill>
            <a:prstDash val="dash"/>
            <a:round/>
            <a:headEnd type="none" w="med" len="med"/>
            <a:tailEnd type="none" w="med" len="med"/>
          </a:ln>
        </p:spPr>
      </p:cxnSp>
      <p:sp>
        <p:nvSpPr>
          <p:cNvPr id="36" name="Google Shape;513;p81">
            <a:extLst>
              <a:ext uri="{FF2B5EF4-FFF2-40B4-BE49-F238E27FC236}">
                <a16:creationId xmlns:a16="http://schemas.microsoft.com/office/drawing/2014/main" id="{67A8D260-D9E6-1443-915F-F900255E5DA8}"/>
              </a:ext>
            </a:extLst>
          </p:cNvPr>
          <p:cNvSpPr/>
          <p:nvPr/>
        </p:nvSpPr>
        <p:spPr>
          <a:xfrm>
            <a:off x="3711467" y="4138567"/>
            <a:ext cx="2049600" cy="2082400"/>
          </a:xfrm>
          <a:prstGeom prst="rect">
            <a:avLst/>
          </a:prstGeom>
          <a:noFill/>
          <a:ln>
            <a:noFill/>
          </a:ln>
        </p:spPr>
        <p:txBody>
          <a:bodyPr spcFirstLastPara="1" wrap="square" lIns="121900" tIns="121900" rIns="121900" bIns="121900" anchor="b" anchorCtr="0">
            <a:noAutofit/>
          </a:bodyPr>
          <a:lstStyle/>
          <a:p>
            <a:pPr algn="ctr"/>
            <a:r>
              <a:rPr lang="en" sz="1600" dirty="0">
                <a:latin typeface="Meiryo" panose="020B0604030504040204" pitchFamily="34" charset="-128"/>
                <a:ea typeface="Meiryo" panose="020B0604030504040204" pitchFamily="34" charset="-128"/>
                <a:cs typeface="Proxima Nova"/>
                <a:sym typeface="Proxima Nova"/>
              </a:rPr>
              <a:t>Beta - Available Today</a:t>
            </a:r>
            <a:endParaRPr sz="1600" dirty="0">
              <a:latin typeface="Meiryo" panose="020B0604030504040204" pitchFamily="34" charset="-128"/>
              <a:ea typeface="Meiryo" panose="020B0604030504040204" pitchFamily="34" charset="-128"/>
              <a:cs typeface="Proxima Nova"/>
              <a:sym typeface="Proxima Nova"/>
            </a:endParaRPr>
          </a:p>
        </p:txBody>
      </p:sp>
      <p:cxnSp>
        <p:nvCxnSpPr>
          <p:cNvPr id="37" name="Google Shape;514;p81">
            <a:extLst>
              <a:ext uri="{FF2B5EF4-FFF2-40B4-BE49-F238E27FC236}">
                <a16:creationId xmlns:a16="http://schemas.microsoft.com/office/drawing/2014/main" id="{F61D29AC-C7AF-7A4B-8C6F-01ED55E6E101}"/>
              </a:ext>
            </a:extLst>
          </p:cNvPr>
          <p:cNvCxnSpPr/>
          <p:nvPr/>
        </p:nvCxnSpPr>
        <p:spPr>
          <a:xfrm>
            <a:off x="3891997" y="3584272"/>
            <a:ext cx="850800" cy="850800"/>
          </a:xfrm>
          <a:prstGeom prst="straightConnector1">
            <a:avLst/>
          </a:prstGeom>
          <a:noFill/>
          <a:ln w="38100" cap="flat" cmpd="sng">
            <a:solidFill>
              <a:schemeClr val="dk2"/>
            </a:solidFill>
            <a:prstDash val="solid"/>
            <a:round/>
            <a:headEnd type="none" w="med" len="med"/>
            <a:tailEnd type="none" w="med" len="med"/>
          </a:ln>
        </p:spPr>
      </p:cxnSp>
      <p:cxnSp>
        <p:nvCxnSpPr>
          <p:cNvPr id="38" name="Google Shape;516;p81">
            <a:extLst>
              <a:ext uri="{FF2B5EF4-FFF2-40B4-BE49-F238E27FC236}">
                <a16:creationId xmlns:a16="http://schemas.microsoft.com/office/drawing/2014/main" id="{8BFC7AAC-C78F-F146-A05E-A7C9296E1D7A}"/>
              </a:ext>
            </a:extLst>
          </p:cNvPr>
          <p:cNvCxnSpPr/>
          <p:nvPr/>
        </p:nvCxnSpPr>
        <p:spPr>
          <a:xfrm>
            <a:off x="3074267" y="3584267"/>
            <a:ext cx="7258800" cy="0"/>
          </a:xfrm>
          <a:prstGeom prst="straightConnector1">
            <a:avLst/>
          </a:prstGeom>
          <a:noFill/>
          <a:ln w="38100" cap="flat" cmpd="sng">
            <a:solidFill>
              <a:schemeClr val="dk2"/>
            </a:solidFill>
            <a:prstDash val="solid"/>
            <a:round/>
            <a:headEnd type="none" w="med" len="med"/>
            <a:tailEnd type="oval" w="med" len="med"/>
          </a:ln>
        </p:spPr>
      </p:cxnSp>
      <p:sp>
        <p:nvSpPr>
          <p:cNvPr id="39" name="Google Shape;517;p81">
            <a:extLst>
              <a:ext uri="{FF2B5EF4-FFF2-40B4-BE49-F238E27FC236}">
                <a16:creationId xmlns:a16="http://schemas.microsoft.com/office/drawing/2014/main" id="{E1317AF7-D22A-1742-BB2F-D5A7A5B172B9}"/>
              </a:ext>
            </a:extLst>
          </p:cNvPr>
          <p:cNvSpPr txBox="1"/>
          <p:nvPr/>
        </p:nvSpPr>
        <p:spPr>
          <a:xfrm>
            <a:off x="622233" y="3456467"/>
            <a:ext cx="2281200" cy="255600"/>
          </a:xfrm>
          <a:prstGeom prst="rect">
            <a:avLst/>
          </a:prstGeom>
          <a:noFill/>
          <a:ln>
            <a:noFill/>
          </a:ln>
        </p:spPr>
        <p:txBody>
          <a:bodyPr spcFirstLastPara="1" wrap="square" lIns="121900" tIns="121900" rIns="121900" bIns="121900" anchor="ctr" anchorCtr="0">
            <a:noAutofit/>
          </a:bodyPr>
          <a:lstStyle/>
          <a:p>
            <a:pPr algn="ctr"/>
            <a:r>
              <a:rPr lang="ja-JP" altLang="en-US" sz="1333">
                <a:latin typeface="Meiryo" panose="020B0604030504040204" pitchFamily="34" charset="-128"/>
                <a:ea typeface="Meiryo" panose="020B0604030504040204" pitchFamily="34" charset="-128"/>
                <a:cs typeface="Proxima Nova"/>
                <a:sym typeface="Proxima Nova"/>
              </a:rPr>
              <a:t>既存のライセンスモデル</a:t>
            </a:r>
            <a:endParaRPr sz="1333" dirty="0">
              <a:latin typeface="Meiryo" panose="020B0604030504040204" pitchFamily="34" charset="-128"/>
              <a:ea typeface="Meiryo" panose="020B0604030504040204" pitchFamily="34" charset="-128"/>
              <a:cs typeface="Proxima Nova"/>
              <a:sym typeface="Proxima Nova"/>
            </a:endParaRPr>
          </a:p>
        </p:txBody>
      </p:sp>
      <p:sp>
        <p:nvSpPr>
          <p:cNvPr id="40" name="Google Shape;518;p81">
            <a:extLst>
              <a:ext uri="{FF2B5EF4-FFF2-40B4-BE49-F238E27FC236}">
                <a16:creationId xmlns:a16="http://schemas.microsoft.com/office/drawing/2014/main" id="{6596AF82-CCE9-864C-84A0-18DDCFD9789D}"/>
              </a:ext>
            </a:extLst>
          </p:cNvPr>
          <p:cNvSpPr txBox="1"/>
          <p:nvPr/>
        </p:nvSpPr>
        <p:spPr>
          <a:xfrm>
            <a:off x="1569800" y="1117433"/>
            <a:ext cx="9052400" cy="1194800"/>
          </a:xfrm>
          <a:prstGeom prst="rect">
            <a:avLst/>
          </a:prstGeom>
          <a:noFill/>
          <a:ln>
            <a:noFill/>
          </a:ln>
        </p:spPr>
        <p:txBody>
          <a:bodyPr spcFirstLastPara="1" wrap="square" lIns="91433" tIns="91433" rIns="91433" bIns="91433" anchor="t" anchorCtr="0">
            <a:noAutofit/>
          </a:bodyPr>
          <a:lstStyle/>
          <a:p>
            <a:pPr algn="ctr"/>
            <a:endParaRPr lang="en" sz="2133" dirty="0">
              <a:latin typeface="Meiryo" panose="020B0604030504040204" pitchFamily="34" charset="-128"/>
              <a:ea typeface="Meiryo" panose="020B0604030504040204" pitchFamily="34" charset="-128"/>
              <a:cs typeface="Proxima Nova"/>
              <a:sym typeface="Proxima Nova"/>
            </a:endParaRPr>
          </a:p>
          <a:p>
            <a:pPr algn="ctr"/>
            <a:r>
              <a:rPr lang="ja-JP" altLang="en-US" sz="2133" b="1" dirty="0">
                <a:latin typeface="Meiryo" panose="020B0604030504040204" pitchFamily="34" charset="-128"/>
                <a:ea typeface="Meiryo" panose="020B0604030504040204" pitchFamily="34" charset="-128"/>
                <a:cs typeface="Proxima Nova"/>
                <a:sym typeface="Proxima Nova"/>
              </a:rPr>
              <a:t>新規のお客様もデフォルトは</a:t>
            </a:r>
            <a:r>
              <a:rPr lang="en-US" altLang="ja-JP" sz="2133" b="1" dirty="0">
                <a:latin typeface="Meiryo" panose="020B0604030504040204" pitchFamily="34" charset="-128"/>
                <a:ea typeface="Meiryo" panose="020B0604030504040204" pitchFamily="34" charset="-128"/>
                <a:cs typeface="Proxima Nova"/>
                <a:sym typeface="Proxima Nova"/>
              </a:rPr>
              <a:t>Co-Term</a:t>
            </a:r>
            <a:r>
              <a:rPr lang="ja-JP" altLang="en-US" sz="2133" b="1" dirty="0">
                <a:latin typeface="Meiryo" panose="020B0604030504040204" pitchFamily="34" charset="-128"/>
                <a:ea typeface="Meiryo" panose="020B0604030504040204" pitchFamily="34" charset="-128"/>
                <a:cs typeface="Proxima Nova"/>
                <a:sym typeface="Proxima Nova"/>
              </a:rPr>
              <a:t>モデルです</a:t>
            </a:r>
            <a:r>
              <a:rPr lang="ja-JP" altLang="en-US" sz="2133" dirty="0">
                <a:latin typeface="Meiryo" panose="020B0604030504040204" pitchFamily="34" charset="-128"/>
                <a:ea typeface="Meiryo" panose="020B0604030504040204" pitchFamily="34" charset="-128"/>
                <a:cs typeface="Proxima Nova"/>
                <a:sym typeface="Proxima Nova"/>
              </a:rPr>
              <a:t>。</a:t>
            </a:r>
            <a:endParaRPr lang="en-US" altLang="ja-JP" sz="2133" dirty="0">
              <a:latin typeface="Meiryo" panose="020B0604030504040204" pitchFamily="34" charset="-128"/>
              <a:ea typeface="Meiryo" panose="020B0604030504040204" pitchFamily="34" charset="-128"/>
              <a:cs typeface="Proxima Nova"/>
              <a:sym typeface="Proxima Nova"/>
            </a:endParaRPr>
          </a:p>
          <a:p>
            <a:pPr algn="ctr"/>
            <a:r>
              <a:rPr lang="ja-JP" altLang="en-US" sz="2133" b="1" dirty="0">
                <a:latin typeface="Meiryo" panose="020B0604030504040204" pitchFamily="34" charset="-128"/>
                <a:ea typeface="Meiryo" panose="020B0604030504040204" pitchFamily="34" charset="-128"/>
                <a:cs typeface="Proxima Nova"/>
                <a:sym typeface="Proxima Nova"/>
              </a:rPr>
              <a:t>移行期間（期間は未定）が設けられます。</a:t>
            </a:r>
            <a:endParaRPr lang="en" sz="2133" b="1" dirty="0">
              <a:latin typeface="Meiryo" panose="020B0604030504040204" pitchFamily="34" charset="-128"/>
              <a:ea typeface="Meiryo" panose="020B0604030504040204" pitchFamily="34" charset="-128"/>
              <a:cs typeface="Proxima Nova"/>
              <a:sym typeface="Proxima Nova"/>
            </a:endParaRPr>
          </a:p>
        </p:txBody>
      </p:sp>
      <p:cxnSp>
        <p:nvCxnSpPr>
          <p:cNvPr id="41" name="Google Shape;519;p81">
            <a:extLst>
              <a:ext uri="{FF2B5EF4-FFF2-40B4-BE49-F238E27FC236}">
                <a16:creationId xmlns:a16="http://schemas.microsoft.com/office/drawing/2014/main" id="{90023D92-AABD-3044-A2D1-A0FF0BAC30B2}"/>
              </a:ext>
            </a:extLst>
          </p:cNvPr>
          <p:cNvCxnSpPr/>
          <p:nvPr/>
        </p:nvCxnSpPr>
        <p:spPr>
          <a:xfrm>
            <a:off x="4742800" y="4438800"/>
            <a:ext cx="7101200" cy="0"/>
          </a:xfrm>
          <a:prstGeom prst="straightConnector1">
            <a:avLst/>
          </a:prstGeom>
          <a:noFill/>
          <a:ln w="38100" cap="flat" cmpd="sng">
            <a:solidFill>
              <a:schemeClr val="dk2"/>
            </a:solidFill>
            <a:prstDash val="solid"/>
            <a:round/>
            <a:headEnd type="none" w="med" len="med"/>
            <a:tailEnd type="triangle" w="med" len="med"/>
          </a:ln>
        </p:spPr>
      </p:cxnSp>
      <p:pic>
        <p:nvPicPr>
          <p:cNvPr id="42" name="Google Shape;520;p81">
            <a:extLst>
              <a:ext uri="{FF2B5EF4-FFF2-40B4-BE49-F238E27FC236}">
                <a16:creationId xmlns:a16="http://schemas.microsoft.com/office/drawing/2014/main" id="{E8BD8CE3-CF5E-EC42-A5AA-4169FE0B4E40}"/>
              </a:ext>
            </a:extLst>
          </p:cNvPr>
          <p:cNvPicPr preferRelativeResize="0"/>
          <p:nvPr/>
        </p:nvPicPr>
        <p:blipFill>
          <a:blip r:embed="rId3">
            <a:alphaModFix/>
          </a:blip>
          <a:stretch>
            <a:fillRect/>
          </a:stretch>
        </p:blipFill>
        <p:spPr>
          <a:xfrm>
            <a:off x="6841199" y="4510942"/>
            <a:ext cx="1430536" cy="1430548"/>
          </a:xfrm>
          <a:prstGeom prst="rect">
            <a:avLst/>
          </a:prstGeom>
          <a:noFill/>
          <a:ln>
            <a:noFill/>
          </a:ln>
        </p:spPr>
      </p:pic>
      <p:pic>
        <p:nvPicPr>
          <p:cNvPr id="43" name="Google Shape;521;p81">
            <a:extLst>
              <a:ext uri="{FF2B5EF4-FFF2-40B4-BE49-F238E27FC236}">
                <a16:creationId xmlns:a16="http://schemas.microsoft.com/office/drawing/2014/main" id="{61E54B46-0B04-4C44-A8C1-B07810F46CF1}"/>
              </a:ext>
            </a:extLst>
          </p:cNvPr>
          <p:cNvPicPr preferRelativeResize="0"/>
          <p:nvPr/>
        </p:nvPicPr>
        <p:blipFill>
          <a:blip r:embed="rId4">
            <a:alphaModFix/>
          </a:blip>
          <a:stretch>
            <a:fillRect/>
          </a:stretch>
        </p:blipFill>
        <p:spPr>
          <a:xfrm>
            <a:off x="9548233" y="1883407"/>
            <a:ext cx="1366600" cy="1366600"/>
          </a:xfrm>
          <a:prstGeom prst="rect">
            <a:avLst/>
          </a:prstGeom>
          <a:noFill/>
          <a:ln>
            <a:noFill/>
          </a:ln>
        </p:spPr>
      </p:pic>
      <p:sp>
        <p:nvSpPr>
          <p:cNvPr id="44" name="Google Shape;522;p81">
            <a:extLst>
              <a:ext uri="{FF2B5EF4-FFF2-40B4-BE49-F238E27FC236}">
                <a16:creationId xmlns:a16="http://schemas.microsoft.com/office/drawing/2014/main" id="{917DB6A8-7ED4-2E42-B9C0-4BB6AD60C740}"/>
              </a:ext>
            </a:extLst>
          </p:cNvPr>
          <p:cNvSpPr txBox="1"/>
          <p:nvPr/>
        </p:nvSpPr>
        <p:spPr>
          <a:xfrm>
            <a:off x="595533" y="4337300"/>
            <a:ext cx="2281200" cy="255600"/>
          </a:xfrm>
          <a:prstGeom prst="rect">
            <a:avLst/>
          </a:prstGeom>
          <a:noFill/>
          <a:ln>
            <a:noFill/>
          </a:ln>
        </p:spPr>
        <p:txBody>
          <a:bodyPr spcFirstLastPara="1" wrap="square" lIns="121900" tIns="121900" rIns="121900" bIns="121900" anchor="ctr" anchorCtr="0">
            <a:noAutofit/>
          </a:bodyPr>
          <a:lstStyle/>
          <a:p>
            <a:pPr algn="ctr"/>
            <a:r>
              <a:rPr lang="ja-JP" altLang="en-US" sz="1333">
                <a:latin typeface="Meiryo" panose="020B0604030504040204" pitchFamily="34" charset="-128"/>
                <a:ea typeface="Meiryo" panose="020B0604030504040204" pitchFamily="34" charset="-128"/>
                <a:cs typeface="Proxima Nova"/>
                <a:sym typeface="Proxima Nova"/>
              </a:rPr>
              <a:t>新ライセンスモデル</a:t>
            </a:r>
            <a:endParaRPr sz="1333" dirty="0">
              <a:latin typeface="Meiryo" panose="020B0604030504040204" pitchFamily="34" charset="-128"/>
              <a:ea typeface="Meiryo" panose="020B0604030504040204" pitchFamily="34" charset="-128"/>
              <a:cs typeface="Proxima Nova"/>
              <a:sym typeface="Proxima Nova"/>
            </a:endParaRPr>
          </a:p>
        </p:txBody>
      </p:sp>
      <p:sp>
        <p:nvSpPr>
          <p:cNvPr id="45" name="Google Shape;523;p81">
            <a:extLst>
              <a:ext uri="{FF2B5EF4-FFF2-40B4-BE49-F238E27FC236}">
                <a16:creationId xmlns:a16="http://schemas.microsoft.com/office/drawing/2014/main" id="{05394E5B-5406-A445-B3E0-98F08BB99CAD}"/>
              </a:ext>
            </a:extLst>
          </p:cNvPr>
          <p:cNvSpPr/>
          <p:nvPr/>
        </p:nvSpPr>
        <p:spPr>
          <a:xfrm>
            <a:off x="4596464" y="4301789"/>
            <a:ext cx="264800" cy="264800"/>
          </a:xfrm>
          <a:prstGeom prst="ellipse">
            <a:avLst/>
          </a:prstGeom>
          <a:solidFill>
            <a:schemeClr val="accent5"/>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Meiryo" panose="020B0604030504040204" pitchFamily="34" charset="-128"/>
              <a:ea typeface="Meiryo" panose="020B0604030504040204" pitchFamily="34" charset="-128"/>
            </a:endParaRPr>
          </a:p>
        </p:txBody>
      </p:sp>
      <p:sp>
        <p:nvSpPr>
          <p:cNvPr id="46" name="Google Shape;524;p81">
            <a:extLst>
              <a:ext uri="{FF2B5EF4-FFF2-40B4-BE49-F238E27FC236}">
                <a16:creationId xmlns:a16="http://schemas.microsoft.com/office/drawing/2014/main" id="{3B4120D3-3761-C840-8790-E85DA7B8443E}"/>
              </a:ext>
            </a:extLst>
          </p:cNvPr>
          <p:cNvSpPr/>
          <p:nvPr/>
        </p:nvSpPr>
        <p:spPr>
          <a:xfrm>
            <a:off x="7424067" y="4301789"/>
            <a:ext cx="264800" cy="264800"/>
          </a:xfrm>
          <a:prstGeom prst="ellipse">
            <a:avLst/>
          </a:prstGeom>
          <a:solidFill>
            <a:srgbClr val="0070C0"/>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Meiryo" panose="020B0604030504040204" pitchFamily="34" charset="-128"/>
              <a:ea typeface="Meiryo" panose="020B0604030504040204" pitchFamily="34" charset="-128"/>
            </a:endParaRPr>
          </a:p>
        </p:txBody>
      </p:sp>
      <p:sp>
        <p:nvSpPr>
          <p:cNvPr id="47" name="Google Shape;512;p81">
            <a:extLst>
              <a:ext uri="{FF2B5EF4-FFF2-40B4-BE49-F238E27FC236}">
                <a16:creationId xmlns:a16="http://schemas.microsoft.com/office/drawing/2014/main" id="{E0B5E444-1814-D348-9D44-7EB81824021D}"/>
              </a:ext>
            </a:extLst>
          </p:cNvPr>
          <p:cNvSpPr/>
          <p:nvPr/>
        </p:nvSpPr>
        <p:spPr>
          <a:xfrm>
            <a:off x="10099131" y="3451856"/>
            <a:ext cx="264800" cy="264800"/>
          </a:xfrm>
          <a:prstGeom prst="ellipse">
            <a:avLst/>
          </a:prstGeom>
          <a:solidFill>
            <a:srgbClr val="8E7CC3"/>
          </a:solidFill>
          <a:ln w="9525" cap="flat" cmpd="sng">
            <a:solidFill>
              <a:srgbClr val="8E7CC3"/>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Meiryo" panose="020B0604030504040204" pitchFamily="34" charset="-128"/>
              <a:ea typeface="Meiryo" panose="020B0604030504040204" pitchFamily="34" charset="-128"/>
            </a:endParaRPr>
          </a:p>
        </p:txBody>
      </p:sp>
      <p:sp>
        <p:nvSpPr>
          <p:cNvPr id="48" name="Google Shape;525;p81">
            <a:extLst>
              <a:ext uri="{FF2B5EF4-FFF2-40B4-BE49-F238E27FC236}">
                <a16:creationId xmlns:a16="http://schemas.microsoft.com/office/drawing/2014/main" id="{470EF0A6-E6C5-CA42-BBB7-45DF7297B0DB}"/>
              </a:ext>
            </a:extLst>
          </p:cNvPr>
          <p:cNvSpPr/>
          <p:nvPr/>
        </p:nvSpPr>
        <p:spPr>
          <a:xfrm>
            <a:off x="6531667" y="4138433"/>
            <a:ext cx="2049600" cy="2082400"/>
          </a:xfrm>
          <a:prstGeom prst="rect">
            <a:avLst/>
          </a:prstGeom>
          <a:noFill/>
          <a:ln w="9525" cap="flat" cmpd="sng">
            <a:solidFill>
              <a:srgbClr val="00AFEE"/>
            </a:solidFill>
            <a:prstDash val="solid"/>
            <a:round/>
            <a:headEnd type="none" w="sm" len="sm"/>
            <a:tailEnd type="none" w="sm" len="sm"/>
          </a:ln>
        </p:spPr>
        <p:txBody>
          <a:bodyPr spcFirstLastPara="1" wrap="square" lIns="121900" tIns="121900" rIns="121900" bIns="121900" anchor="b" anchorCtr="0">
            <a:noAutofit/>
          </a:bodyPr>
          <a:lstStyle/>
          <a:p>
            <a:pPr algn="ctr"/>
            <a:r>
              <a:rPr lang="en" sz="1600" dirty="0">
                <a:latin typeface="Meiryo" panose="020B0604030504040204" pitchFamily="34" charset="-128"/>
                <a:ea typeface="Meiryo" panose="020B0604030504040204" pitchFamily="34" charset="-128"/>
                <a:cs typeface="Proxima Nova"/>
                <a:sym typeface="Proxima Nova"/>
              </a:rPr>
              <a:t>Launch</a:t>
            </a:r>
          </a:p>
          <a:p>
            <a:pPr algn="ctr"/>
            <a:r>
              <a:rPr lang="en" sz="1600" dirty="0">
                <a:latin typeface="Meiryo" panose="020B0604030504040204" pitchFamily="34" charset="-128"/>
                <a:ea typeface="Meiryo" panose="020B0604030504040204" pitchFamily="34" charset="-128"/>
                <a:cs typeface="Proxima Nova"/>
                <a:sym typeface="Proxima Nova"/>
              </a:rPr>
              <a:t>2H 2019*</a:t>
            </a:r>
            <a:endParaRPr sz="1600" dirty="0">
              <a:latin typeface="Meiryo" panose="020B0604030504040204" pitchFamily="34" charset="-128"/>
              <a:ea typeface="Meiryo" panose="020B0604030504040204" pitchFamily="34" charset="-128"/>
              <a:cs typeface="Proxima Nova"/>
              <a:sym typeface="Proxima Nova"/>
            </a:endParaRPr>
          </a:p>
        </p:txBody>
      </p:sp>
      <p:sp>
        <p:nvSpPr>
          <p:cNvPr id="49" name="Google Shape;526;p81">
            <a:extLst>
              <a:ext uri="{FF2B5EF4-FFF2-40B4-BE49-F238E27FC236}">
                <a16:creationId xmlns:a16="http://schemas.microsoft.com/office/drawing/2014/main" id="{32741E00-44D1-9E44-B6DC-13195365301A}"/>
              </a:ext>
            </a:extLst>
          </p:cNvPr>
          <p:cNvSpPr/>
          <p:nvPr/>
        </p:nvSpPr>
        <p:spPr>
          <a:xfrm>
            <a:off x="9206733" y="3001900"/>
            <a:ext cx="2049600" cy="399200"/>
          </a:xfrm>
          <a:prstGeom prst="rect">
            <a:avLst/>
          </a:prstGeom>
          <a:noFill/>
          <a:ln>
            <a:noFill/>
          </a:ln>
        </p:spPr>
        <p:txBody>
          <a:bodyPr spcFirstLastPara="1" wrap="square" lIns="121900" tIns="121900" rIns="121900" bIns="121900" anchor="ctr" anchorCtr="0">
            <a:noAutofit/>
          </a:bodyPr>
          <a:lstStyle/>
          <a:p>
            <a:pPr algn="ctr"/>
            <a:r>
              <a:rPr lang="en" sz="1600" dirty="0">
                <a:latin typeface="Meiryo" panose="020B0604030504040204" pitchFamily="34" charset="-128"/>
                <a:ea typeface="Meiryo" panose="020B0604030504040204" pitchFamily="34" charset="-128"/>
                <a:cs typeface="Proxima Nova"/>
                <a:sym typeface="Proxima Nova"/>
              </a:rPr>
              <a:t>Sunset*</a:t>
            </a:r>
            <a:endParaRPr sz="1600" dirty="0">
              <a:latin typeface="Meiryo" panose="020B0604030504040204" pitchFamily="34" charset="-128"/>
              <a:ea typeface="Meiryo" panose="020B0604030504040204" pitchFamily="34" charset="-128"/>
              <a:cs typeface="Proxima Nova"/>
              <a:sym typeface="Proxima Nova"/>
            </a:endParaRPr>
          </a:p>
        </p:txBody>
      </p:sp>
      <p:sp>
        <p:nvSpPr>
          <p:cNvPr id="50" name="Google Shape;527;p81">
            <a:extLst>
              <a:ext uri="{FF2B5EF4-FFF2-40B4-BE49-F238E27FC236}">
                <a16:creationId xmlns:a16="http://schemas.microsoft.com/office/drawing/2014/main" id="{F7F6F4AB-588E-9545-93FE-B39697D8354B}"/>
              </a:ext>
            </a:extLst>
          </p:cNvPr>
          <p:cNvSpPr/>
          <p:nvPr/>
        </p:nvSpPr>
        <p:spPr>
          <a:xfrm>
            <a:off x="8392406" y="6468988"/>
            <a:ext cx="3678249" cy="255600"/>
          </a:xfrm>
          <a:prstGeom prst="rect">
            <a:avLst/>
          </a:prstGeom>
          <a:noFill/>
          <a:ln>
            <a:noFill/>
          </a:ln>
        </p:spPr>
        <p:txBody>
          <a:bodyPr spcFirstLastPara="1" wrap="square" lIns="121900" tIns="121900" rIns="121900" bIns="121900" anchor="ctr" anchorCtr="0">
            <a:noAutofit/>
          </a:bodyPr>
          <a:lstStyle/>
          <a:p>
            <a:pPr algn="ctr"/>
            <a:r>
              <a:rPr lang="en" sz="1067" dirty="0">
                <a:latin typeface="Meiryo" panose="020B0604030504040204" pitchFamily="34" charset="-128"/>
                <a:ea typeface="Meiryo" panose="020B0604030504040204" pitchFamily="34" charset="-128"/>
                <a:cs typeface="Proxima Nova"/>
                <a:sym typeface="Proxima Nova"/>
              </a:rPr>
              <a:t>*</a:t>
            </a:r>
            <a:r>
              <a:rPr lang="ja-JP" altLang="en-US" sz="1067" dirty="0">
                <a:latin typeface="Meiryo" panose="020B0604030504040204" pitchFamily="34" charset="-128"/>
                <a:ea typeface="Meiryo" panose="020B0604030504040204" pitchFamily="34" charset="-128"/>
                <a:cs typeface="Proxima Nova"/>
                <a:sym typeface="Proxima Nova"/>
              </a:rPr>
              <a:t>ターゲットスケジュールで、確定ではありません</a:t>
            </a:r>
            <a:endParaRPr sz="1067" dirty="0">
              <a:latin typeface="Meiryo" panose="020B0604030504040204" pitchFamily="34" charset="-128"/>
              <a:ea typeface="Meiryo" panose="020B0604030504040204" pitchFamily="34" charset="-128"/>
              <a:cs typeface="Proxima Nova"/>
              <a:sym typeface="Proxima Nova"/>
            </a:endParaRPr>
          </a:p>
        </p:txBody>
      </p:sp>
      <p:pic>
        <p:nvPicPr>
          <p:cNvPr id="51" name="Google Shape;528;p81">
            <a:extLst>
              <a:ext uri="{FF2B5EF4-FFF2-40B4-BE49-F238E27FC236}">
                <a16:creationId xmlns:a16="http://schemas.microsoft.com/office/drawing/2014/main" id="{9D250176-278A-ED44-8752-33B70131EC91}"/>
              </a:ext>
            </a:extLst>
          </p:cNvPr>
          <p:cNvPicPr preferRelativeResize="0"/>
          <p:nvPr/>
        </p:nvPicPr>
        <p:blipFill>
          <a:blip r:embed="rId5">
            <a:alphaModFix/>
          </a:blip>
          <a:stretch>
            <a:fillRect/>
          </a:stretch>
        </p:blipFill>
        <p:spPr>
          <a:xfrm>
            <a:off x="4219733" y="4631033"/>
            <a:ext cx="1018267" cy="1018267"/>
          </a:xfrm>
          <a:prstGeom prst="rect">
            <a:avLst/>
          </a:prstGeom>
          <a:noFill/>
          <a:ln>
            <a:noFill/>
          </a:ln>
        </p:spPr>
      </p:pic>
    </p:spTree>
    <p:extLst>
      <p:ext uri="{BB962C8B-B14F-4D97-AF65-F5344CB8AC3E}">
        <p14:creationId xmlns:p14="http://schemas.microsoft.com/office/powerpoint/2010/main" val="1775340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ご清聴ありがとうございました</a:t>
            </a:r>
            <a:endParaRPr lang="en-US" dirty="0"/>
          </a:p>
        </p:txBody>
      </p:sp>
    </p:spTree>
    <p:extLst>
      <p:ext uri="{BB962C8B-B14F-4D97-AF65-F5344CB8AC3E}">
        <p14:creationId xmlns:p14="http://schemas.microsoft.com/office/powerpoint/2010/main" val="1131513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61D6F006-A967-4809-8CF5-CF7E5D35ED98}"/>
              </a:ext>
            </a:extLst>
          </p:cNvPr>
          <p:cNvSpPr>
            <a:spLocks noGrp="1"/>
          </p:cNvSpPr>
          <p:nvPr>
            <p:ph type="title"/>
          </p:nvPr>
        </p:nvSpPr>
        <p:spPr/>
        <p:txBody>
          <a:bodyPr/>
          <a:lstStyle/>
          <a:p>
            <a:r>
              <a:rPr kumimoji="1" lang="ja-JP" altLang="en-US" dirty="0"/>
              <a:t>一般的なアクセスポイントの種類</a:t>
            </a:r>
          </a:p>
        </p:txBody>
      </p:sp>
      <p:pic>
        <p:nvPicPr>
          <p:cNvPr id="9" name="図 8">
            <a:extLst>
              <a:ext uri="{FF2B5EF4-FFF2-40B4-BE49-F238E27FC236}">
                <a16:creationId xmlns:a16="http://schemas.microsoft.com/office/drawing/2014/main" id="{8781F2A7-C7D0-45A5-A530-2F149FDFD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485" y="2315307"/>
            <a:ext cx="723899" cy="723899"/>
          </a:xfrm>
          <a:prstGeom prst="rect">
            <a:avLst/>
          </a:prstGeom>
        </p:spPr>
      </p:pic>
      <p:pic>
        <p:nvPicPr>
          <p:cNvPr id="10" name="図 9">
            <a:extLst>
              <a:ext uri="{FF2B5EF4-FFF2-40B4-BE49-F238E27FC236}">
                <a16:creationId xmlns:a16="http://schemas.microsoft.com/office/drawing/2014/main" id="{72C419FD-0A57-4110-A025-19D0BDC57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485" y="2315307"/>
            <a:ext cx="723899" cy="723899"/>
          </a:xfrm>
          <a:prstGeom prst="rect">
            <a:avLst/>
          </a:prstGeom>
        </p:spPr>
      </p:pic>
      <p:pic>
        <p:nvPicPr>
          <p:cNvPr id="11" name="図 10">
            <a:extLst>
              <a:ext uri="{FF2B5EF4-FFF2-40B4-BE49-F238E27FC236}">
                <a16:creationId xmlns:a16="http://schemas.microsoft.com/office/drawing/2014/main" id="{888348D9-7E61-473C-AC1B-D28413D0C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485" y="2315306"/>
            <a:ext cx="723899" cy="723899"/>
          </a:xfrm>
          <a:prstGeom prst="rect">
            <a:avLst/>
          </a:prstGeom>
        </p:spPr>
      </p:pic>
      <p:sp>
        <p:nvSpPr>
          <p:cNvPr id="12" name="正方形/長方形 11">
            <a:extLst>
              <a:ext uri="{FF2B5EF4-FFF2-40B4-BE49-F238E27FC236}">
                <a16:creationId xmlns:a16="http://schemas.microsoft.com/office/drawing/2014/main" id="{B24275B8-EE7E-48F4-BD55-DA07383390DE}"/>
              </a:ext>
            </a:extLst>
          </p:cNvPr>
          <p:cNvSpPr/>
          <p:nvPr/>
        </p:nvSpPr>
        <p:spPr>
          <a:xfrm>
            <a:off x="612530" y="1749666"/>
            <a:ext cx="4791808" cy="1855177"/>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3F1D3CA9-566D-4272-B909-69785A17E819}"/>
              </a:ext>
            </a:extLst>
          </p:cNvPr>
          <p:cNvSpPr/>
          <p:nvPr/>
        </p:nvSpPr>
        <p:spPr>
          <a:xfrm>
            <a:off x="612530" y="1293868"/>
            <a:ext cx="4791808" cy="455798"/>
          </a:xfrm>
          <a:prstGeom prst="rect">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Yu Gothic UI" panose="020B0500000000000000" pitchFamily="50" charset="-128"/>
                <a:ea typeface="Yu Gothic UI" panose="020B0500000000000000" pitchFamily="50" charset="-128"/>
              </a:rPr>
              <a:t>自律型</a:t>
            </a:r>
          </a:p>
        </p:txBody>
      </p:sp>
      <p:pic>
        <p:nvPicPr>
          <p:cNvPr id="15" name="図 14">
            <a:extLst>
              <a:ext uri="{FF2B5EF4-FFF2-40B4-BE49-F238E27FC236}">
                <a16:creationId xmlns:a16="http://schemas.microsoft.com/office/drawing/2014/main" id="{69ABE468-4FF0-4496-803B-7E8A5CF36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320" y="2790092"/>
            <a:ext cx="723899" cy="723899"/>
          </a:xfrm>
          <a:prstGeom prst="rect">
            <a:avLst/>
          </a:prstGeom>
        </p:spPr>
      </p:pic>
      <p:pic>
        <p:nvPicPr>
          <p:cNvPr id="16" name="図 15">
            <a:extLst>
              <a:ext uri="{FF2B5EF4-FFF2-40B4-BE49-F238E27FC236}">
                <a16:creationId xmlns:a16="http://schemas.microsoft.com/office/drawing/2014/main" id="{0AC88667-EA13-4546-A6F6-F2AF2DCAE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320" y="1843514"/>
            <a:ext cx="723899" cy="723899"/>
          </a:xfrm>
          <a:prstGeom prst="rect">
            <a:avLst/>
          </a:prstGeom>
        </p:spPr>
      </p:pic>
      <p:sp>
        <p:nvSpPr>
          <p:cNvPr id="17" name="正方形/長方形 16">
            <a:extLst>
              <a:ext uri="{FF2B5EF4-FFF2-40B4-BE49-F238E27FC236}">
                <a16:creationId xmlns:a16="http://schemas.microsoft.com/office/drawing/2014/main" id="{FC6CC324-5CB5-43C3-B404-52D5AA4B1D35}"/>
              </a:ext>
            </a:extLst>
          </p:cNvPr>
          <p:cNvSpPr/>
          <p:nvPr/>
        </p:nvSpPr>
        <p:spPr>
          <a:xfrm>
            <a:off x="6204439" y="1749666"/>
            <a:ext cx="4791808" cy="1855177"/>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1071473C-D44F-45D6-8779-B3E0ABC95C0E}"/>
              </a:ext>
            </a:extLst>
          </p:cNvPr>
          <p:cNvSpPr/>
          <p:nvPr/>
        </p:nvSpPr>
        <p:spPr>
          <a:xfrm>
            <a:off x="6204439" y="1293868"/>
            <a:ext cx="4791808" cy="455798"/>
          </a:xfrm>
          <a:prstGeom prst="rect">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solidFill>
                  <a:schemeClr val="bg1"/>
                </a:solidFill>
                <a:latin typeface="Yu Gothic UI" panose="020B0500000000000000" pitchFamily="50" charset="-128"/>
                <a:ea typeface="Yu Gothic UI" panose="020B0500000000000000" pitchFamily="50" charset="-128"/>
              </a:rPr>
              <a:t>集中管理型</a:t>
            </a:r>
            <a:endParaRPr kumimoji="1" lang="ja-JP" altLang="en-US" dirty="0">
              <a:solidFill>
                <a:schemeClr val="bg1"/>
              </a:solidFill>
              <a:latin typeface="Yu Gothic UI" panose="020B0500000000000000" pitchFamily="50" charset="-128"/>
              <a:ea typeface="Yu Gothic UI" panose="020B0500000000000000" pitchFamily="50" charset="-128"/>
            </a:endParaRPr>
          </a:p>
        </p:txBody>
      </p:sp>
      <p:pic>
        <p:nvPicPr>
          <p:cNvPr id="20" name="図 19" descr="テキスト, iPod が含まれている画像&#10;&#10;自動的に生成された説明">
            <a:extLst>
              <a:ext uri="{FF2B5EF4-FFF2-40B4-BE49-F238E27FC236}">
                <a16:creationId xmlns:a16="http://schemas.microsoft.com/office/drawing/2014/main" id="{8AF20892-9AB2-4ECC-A34E-4F959FE70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562" y="2428141"/>
            <a:ext cx="723900" cy="723900"/>
          </a:xfrm>
          <a:prstGeom prst="rect">
            <a:avLst/>
          </a:prstGeom>
        </p:spPr>
      </p:pic>
      <p:pic>
        <p:nvPicPr>
          <p:cNvPr id="21" name="図 20">
            <a:extLst>
              <a:ext uri="{FF2B5EF4-FFF2-40B4-BE49-F238E27FC236}">
                <a16:creationId xmlns:a16="http://schemas.microsoft.com/office/drawing/2014/main" id="{200E6C17-0A3D-4B84-8724-E9BDBA92E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485" y="5386753"/>
            <a:ext cx="723899" cy="723899"/>
          </a:xfrm>
          <a:prstGeom prst="rect">
            <a:avLst/>
          </a:prstGeom>
        </p:spPr>
      </p:pic>
      <p:pic>
        <p:nvPicPr>
          <p:cNvPr id="22" name="図 21">
            <a:extLst>
              <a:ext uri="{FF2B5EF4-FFF2-40B4-BE49-F238E27FC236}">
                <a16:creationId xmlns:a16="http://schemas.microsoft.com/office/drawing/2014/main" id="{6F0E85F5-5360-4A69-BCCA-450A5AAAE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485" y="4431383"/>
            <a:ext cx="723899" cy="723899"/>
          </a:xfrm>
          <a:prstGeom prst="rect">
            <a:avLst/>
          </a:prstGeom>
        </p:spPr>
      </p:pic>
      <p:pic>
        <p:nvPicPr>
          <p:cNvPr id="23" name="図 22">
            <a:extLst>
              <a:ext uri="{FF2B5EF4-FFF2-40B4-BE49-F238E27FC236}">
                <a16:creationId xmlns:a16="http://schemas.microsoft.com/office/drawing/2014/main" id="{22858363-515B-484F-B93E-404B40612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484" y="5386752"/>
            <a:ext cx="723899" cy="723899"/>
          </a:xfrm>
          <a:prstGeom prst="rect">
            <a:avLst/>
          </a:prstGeom>
        </p:spPr>
      </p:pic>
      <p:sp>
        <p:nvSpPr>
          <p:cNvPr id="24" name="正方形/長方形 23">
            <a:extLst>
              <a:ext uri="{FF2B5EF4-FFF2-40B4-BE49-F238E27FC236}">
                <a16:creationId xmlns:a16="http://schemas.microsoft.com/office/drawing/2014/main" id="{E33E7121-53A0-4C2D-921E-802BC13D7B58}"/>
              </a:ext>
            </a:extLst>
          </p:cNvPr>
          <p:cNvSpPr/>
          <p:nvPr/>
        </p:nvSpPr>
        <p:spPr>
          <a:xfrm>
            <a:off x="612530" y="4337535"/>
            <a:ext cx="4791808" cy="1855177"/>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9B90DF2E-7F5A-4CF7-AE32-923DAE7AC45D}"/>
              </a:ext>
            </a:extLst>
          </p:cNvPr>
          <p:cNvSpPr/>
          <p:nvPr/>
        </p:nvSpPr>
        <p:spPr>
          <a:xfrm>
            <a:off x="612530" y="3881737"/>
            <a:ext cx="4791808" cy="455798"/>
          </a:xfrm>
          <a:prstGeom prst="rect">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solidFill>
                  <a:schemeClr val="bg1"/>
                </a:solidFill>
                <a:latin typeface="Yu Gothic UI" panose="020B0500000000000000" pitchFamily="50" charset="-128"/>
                <a:ea typeface="Yu Gothic UI" panose="020B0500000000000000" pitchFamily="50" charset="-128"/>
              </a:rPr>
              <a:t>仮想コントローラー型</a:t>
            </a:r>
            <a:endParaRPr kumimoji="1" lang="ja-JP" altLang="en-US" dirty="0">
              <a:solidFill>
                <a:schemeClr val="bg1"/>
              </a:solidFill>
              <a:latin typeface="Yu Gothic UI" panose="020B0500000000000000" pitchFamily="50" charset="-128"/>
              <a:ea typeface="Yu Gothic UI" panose="020B0500000000000000" pitchFamily="50" charset="-128"/>
            </a:endParaRPr>
          </a:p>
        </p:txBody>
      </p:sp>
      <p:pic>
        <p:nvPicPr>
          <p:cNvPr id="26" name="図 25">
            <a:extLst>
              <a:ext uri="{FF2B5EF4-FFF2-40B4-BE49-F238E27FC236}">
                <a16:creationId xmlns:a16="http://schemas.microsoft.com/office/drawing/2014/main" id="{583B030E-2818-4D73-BB62-3E772871A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320" y="5377961"/>
            <a:ext cx="723899" cy="723899"/>
          </a:xfrm>
          <a:prstGeom prst="rect">
            <a:avLst/>
          </a:prstGeom>
        </p:spPr>
      </p:pic>
      <p:pic>
        <p:nvPicPr>
          <p:cNvPr id="27" name="図 26">
            <a:extLst>
              <a:ext uri="{FF2B5EF4-FFF2-40B4-BE49-F238E27FC236}">
                <a16:creationId xmlns:a16="http://schemas.microsoft.com/office/drawing/2014/main" id="{BB215466-6405-4861-99F4-8EF0CE8C8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320" y="4431383"/>
            <a:ext cx="723899" cy="723899"/>
          </a:xfrm>
          <a:prstGeom prst="rect">
            <a:avLst/>
          </a:prstGeom>
        </p:spPr>
      </p:pic>
      <p:sp>
        <p:nvSpPr>
          <p:cNvPr id="28" name="正方形/長方形 27">
            <a:extLst>
              <a:ext uri="{FF2B5EF4-FFF2-40B4-BE49-F238E27FC236}">
                <a16:creationId xmlns:a16="http://schemas.microsoft.com/office/drawing/2014/main" id="{67BB0379-E900-42BF-9AC1-E45F4540CA0B}"/>
              </a:ext>
            </a:extLst>
          </p:cNvPr>
          <p:cNvSpPr/>
          <p:nvPr/>
        </p:nvSpPr>
        <p:spPr>
          <a:xfrm>
            <a:off x="6204439" y="4337535"/>
            <a:ext cx="4791808" cy="1855177"/>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B67BCA32-F8CE-4FF9-A6A6-22C865EC8E05}"/>
              </a:ext>
            </a:extLst>
          </p:cNvPr>
          <p:cNvSpPr/>
          <p:nvPr/>
        </p:nvSpPr>
        <p:spPr>
          <a:xfrm>
            <a:off x="6204439" y="3881737"/>
            <a:ext cx="4791808" cy="455798"/>
          </a:xfrm>
          <a:prstGeom prst="rect">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solidFill>
                  <a:schemeClr val="bg1"/>
                </a:solidFill>
                <a:latin typeface="Yu Gothic UI" panose="020B0500000000000000" pitchFamily="50" charset="-128"/>
                <a:ea typeface="Yu Gothic UI" panose="020B0500000000000000" pitchFamily="50" charset="-128"/>
              </a:rPr>
              <a:t>クラウド管理型</a:t>
            </a:r>
            <a:endParaRPr kumimoji="1" lang="ja-JP" altLang="en-US" dirty="0">
              <a:solidFill>
                <a:schemeClr val="bg1"/>
              </a:solidFill>
              <a:latin typeface="Yu Gothic UI" panose="020B0500000000000000" pitchFamily="50" charset="-128"/>
              <a:ea typeface="Yu Gothic UI" panose="020B0500000000000000" pitchFamily="50" charset="-128"/>
            </a:endParaRPr>
          </a:p>
        </p:txBody>
      </p:sp>
      <p:pic>
        <p:nvPicPr>
          <p:cNvPr id="32" name="図 31">
            <a:extLst>
              <a:ext uri="{FF2B5EF4-FFF2-40B4-BE49-F238E27FC236}">
                <a16:creationId xmlns:a16="http://schemas.microsoft.com/office/drawing/2014/main" id="{0800166B-5926-40FD-B81F-98E825C8F9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4051" y="4793333"/>
            <a:ext cx="955368" cy="955368"/>
          </a:xfrm>
          <a:prstGeom prst="rect">
            <a:avLst/>
          </a:prstGeom>
        </p:spPr>
      </p:pic>
      <p:sp>
        <p:nvSpPr>
          <p:cNvPr id="33" name="矢印: 右 32">
            <a:extLst>
              <a:ext uri="{FF2B5EF4-FFF2-40B4-BE49-F238E27FC236}">
                <a16:creationId xmlns:a16="http://schemas.microsoft.com/office/drawing/2014/main" id="{6E615048-4332-4E1C-A1FA-894CF97E7BBB}"/>
              </a:ext>
            </a:extLst>
          </p:cNvPr>
          <p:cNvSpPr/>
          <p:nvPr/>
        </p:nvSpPr>
        <p:spPr>
          <a:xfrm rot="20427086">
            <a:off x="8100356" y="2169234"/>
            <a:ext cx="703966" cy="36195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矢印: 右 33">
            <a:extLst>
              <a:ext uri="{FF2B5EF4-FFF2-40B4-BE49-F238E27FC236}">
                <a16:creationId xmlns:a16="http://schemas.microsoft.com/office/drawing/2014/main" id="{E1A6BB55-2A95-4244-9804-B442718E4181}"/>
              </a:ext>
            </a:extLst>
          </p:cNvPr>
          <p:cNvSpPr/>
          <p:nvPr/>
        </p:nvSpPr>
        <p:spPr>
          <a:xfrm rot="1172914" flipV="1">
            <a:off x="8106321" y="2808503"/>
            <a:ext cx="703966" cy="36195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07748A4B-033B-4F59-AF00-3C1727627501}"/>
              </a:ext>
            </a:extLst>
          </p:cNvPr>
          <p:cNvSpPr/>
          <p:nvPr/>
        </p:nvSpPr>
        <p:spPr>
          <a:xfrm rot="20427086">
            <a:off x="8212094" y="4793521"/>
            <a:ext cx="703966" cy="36195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矢印: 右 35">
            <a:extLst>
              <a:ext uri="{FF2B5EF4-FFF2-40B4-BE49-F238E27FC236}">
                <a16:creationId xmlns:a16="http://schemas.microsoft.com/office/drawing/2014/main" id="{5F6B876E-6E79-43A2-BB49-B54CD4D9380D}"/>
              </a:ext>
            </a:extLst>
          </p:cNvPr>
          <p:cNvSpPr/>
          <p:nvPr/>
        </p:nvSpPr>
        <p:spPr>
          <a:xfrm rot="1172914" flipV="1">
            <a:off x="8218059" y="5432790"/>
            <a:ext cx="703966" cy="36195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矢印: 右 36">
            <a:extLst>
              <a:ext uri="{FF2B5EF4-FFF2-40B4-BE49-F238E27FC236}">
                <a16:creationId xmlns:a16="http://schemas.microsoft.com/office/drawing/2014/main" id="{79E3A3FF-8C67-4687-8F73-6CD7749A6C05}"/>
              </a:ext>
            </a:extLst>
          </p:cNvPr>
          <p:cNvSpPr/>
          <p:nvPr/>
        </p:nvSpPr>
        <p:spPr>
          <a:xfrm rot="20427086">
            <a:off x="1806677" y="4900677"/>
            <a:ext cx="703966" cy="36195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右 37">
            <a:extLst>
              <a:ext uri="{FF2B5EF4-FFF2-40B4-BE49-F238E27FC236}">
                <a16:creationId xmlns:a16="http://schemas.microsoft.com/office/drawing/2014/main" id="{D1053CE9-14F3-4D2B-9D21-3E55DF138AAE}"/>
              </a:ext>
            </a:extLst>
          </p:cNvPr>
          <p:cNvSpPr/>
          <p:nvPr/>
        </p:nvSpPr>
        <p:spPr>
          <a:xfrm rot="1172914" flipV="1">
            <a:off x="3505091" y="4977878"/>
            <a:ext cx="703966" cy="36195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矢印: 右 38">
            <a:extLst>
              <a:ext uri="{FF2B5EF4-FFF2-40B4-BE49-F238E27FC236}">
                <a16:creationId xmlns:a16="http://schemas.microsoft.com/office/drawing/2014/main" id="{F772C683-C3FD-44E3-B98F-0AEBAD38BD1B}"/>
              </a:ext>
            </a:extLst>
          </p:cNvPr>
          <p:cNvSpPr/>
          <p:nvPr/>
        </p:nvSpPr>
        <p:spPr>
          <a:xfrm rot="10800000" flipV="1">
            <a:off x="2646485" y="5748701"/>
            <a:ext cx="703966" cy="36195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Picture 41">
            <a:extLst>
              <a:ext uri="{FF2B5EF4-FFF2-40B4-BE49-F238E27FC236}">
                <a16:creationId xmlns:a16="http://schemas.microsoft.com/office/drawing/2014/main" id="{C8D6F9F4-7FC2-47E5-A867-72F2781D34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17123" y="5761100"/>
            <a:ext cx="1452568" cy="281969"/>
          </a:xfrm>
          <a:prstGeom prst="rect">
            <a:avLst/>
          </a:prstGeom>
        </p:spPr>
      </p:pic>
    </p:spTree>
    <p:extLst>
      <p:ext uri="{BB962C8B-B14F-4D97-AF65-F5344CB8AC3E}">
        <p14:creationId xmlns:p14="http://schemas.microsoft.com/office/powerpoint/2010/main" val="3934788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lIns="45713" tIns="45713" rIns="45713" bIns="45713" anchor="t" anchorCtr="0"/>
          <a:lstStyle/>
          <a:p>
            <a:pPr>
              <a:spcBef>
                <a:spcPts val="0"/>
              </a:spcBef>
              <a:buClr>
                <a:schemeClr val="accent1"/>
              </a:buClr>
              <a:buFont typeface="Proxima Nova"/>
            </a:pPr>
            <a:r>
              <a:rPr lang="ja-JP" altLang="en-US">
                <a:latin typeface="+mj-lt"/>
                <a:ea typeface="Proxima Nova Light" charset="0"/>
                <a:cs typeface="Proxima Nova Light" charset="0"/>
              </a:rPr>
              <a:t>ダッシュボード（管理画面）</a:t>
            </a:r>
            <a:endParaRPr lang="en-US" dirty="0">
              <a:latin typeface="+mj-lt"/>
              <a:ea typeface="Proxima Nova Light" charset="0"/>
              <a:cs typeface="Proxima Nova Light" charset="0"/>
            </a:endParaRPr>
          </a:p>
        </p:txBody>
      </p:sp>
      <p:sp>
        <p:nvSpPr>
          <p:cNvPr id="25" name="TextBox 24"/>
          <p:cNvSpPr txBox="1"/>
          <p:nvPr/>
        </p:nvSpPr>
        <p:spPr>
          <a:xfrm>
            <a:off x="10515601" y="1930445"/>
            <a:ext cx="1175419" cy="338554"/>
          </a:xfrm>
          <a:prstGeom prst="rect">
            <a:avLst/>
          </a:prstGeom>
          <a:noFill/>
          <a:ln>
            <a:noFill/>
          </a:ln>
        </p:spPr>
        <p:txBody>
          <a:bodyPr wrap="square" rtlCol="0">
            <a:spAutoFit/>
          </a:bodyPr>
          <a:lstStyle/>
          <a:p>
            <a:r>
              <a:rPr kumimoji="0" lang="ja-JP" altLang="en-US" sz="1600">
                <a:solidFill>
                  <a:srgbClr val="A5A5A5">
                    <a:lumMod val="75000"/>
                  </a:srgbClr>
                </a:solidFill>
                <a:latin typeface="Proxima nova"/>
                <a:ea typeface="Proxima Nova Light" charset="0"/>
                <a:cs typeface="Proxima Nova Light" charset="0"/>
              </a:rPr>
              <a:t>検索機能</a:t>
            </a:r>
            <a:endParaRPr kumimoji="0" lang="en-US" sz="1600" dirty="0">
              <a:solidFill>
                <a:srgbClr val="A5A5A5">
                  <a:lumMod val="75000"/>
                </a:srgbClr>
              </a:solidFill>
              <a:latin typeface="Proxima nova"/>
              <a:ea typeface="Proxima Nova Light" charset="0"/>
              <a:cs typeface="Proxima Nova Light" charset="0"/>
            </a:endParaRPr>
          </a:p>
        </p:txBody>
      </p:sp>
      <p:sp>
        <p:nvSpPr>
          <p:cNvPr id="26" name="TextBox 25"/>
          <p:cNvSpPr txBox="1"/>
          <p:nvPr/>
        </p:nvSpPr>
        <p:spPr>
          <a:xfrm>
            <a:off x="10515600" y="2723468"/>
            <a:ext cx="1140930" cy="584775"/>
          </a:xfrm>
          <a:prstGeom prst="rect">
            <a:avLst/>
          </a:prstGeom>
          <a:noFill/>
          <a:ln>
            <a:noFill/>
          </a:ln>
        </p:spPr>
        <p:txBody>
          <a:bodyPr wrap="square" rtlCol="0">
            <a:spAutoFit/>
          </a:bodyPr>
          <a:lstStyle/>
          <a:p>
            <a:r>
              <a:rPr kumimoji="0" lang="ja-JP" altLang="en-US" sz="1600">
                <a:solidFill>
                  <a:srgbClr val="A5A5A5">
                    <a:lumMod val="75000"/>
                  </a:srgbClr>
                </a:solidFill>
                <a:latin typeface="Proxima nova"/>
                <a:ea typeface="Proxima Nova Light" charset="0"/>
                <a:cs typeface="Proxima Nova Light" charset="0"/>
              </a:rPr>
              <a:t>クライアントの位置</a:t>
            </a:r>
            <a:endParaRPr kumimoji="0" lang="en-US" sz="1600" dirty="0">
              <a:solidFill>
                <a:srgbClr val="A5A5A5">
                  <a:lumMod val="75000"/>
                </a:srgbClr>
              </a:solidFill>
              <a:latin typeface="Proxima nova"/>
              <a:ea typeface="Proxima Nova Light" charset="0"/>
              <a:cs typeface="Proxima Nova Light" charset="0"/>
            </a:endParaRPr>
          </a:p>
        </p:txBody>
      </p:sp>
      <p:sp>
        <p:nvSpPr>
          <p:cNvPr id="27" name="TextBox 26"/>
          <p:cNvSpPr txBox="1"/>
          <p:nvPr/>
        </p:nvSpPr>
        <p:spPr>
          <a:xfrm>
            <a:off x="10515600" y="3516490"/>
            <a:ext cx="1409300" cy="584775"/>
          </a:xfrm>
          <a:prstGeom prst="rect">
            <a:avLst/>
          </a:prstGeom>
          <a:noFill/>
          <a:ln>
            <a:noFill/>
          </a:ln>
        </p:spPr>
        <p:txBody>
          <a:bodyPr wrap="square" rtlCol="0">
            <a:spAutoFit/>
          </a:bodyPr>
          <a:lstStyle/>
          <a:p>
            <a:r>
              <a:rPr kumimoji="0" lang="ja-JP" altLang="en-US" sz="1600">
                <a:solidFill>
                  <a:srgbClr val="A5A5A5">
                    <a:lumMod val="75000"/>
                  </a:srgbClr>
                </a:solidFill>
                <a:latin typeface="Proxima nova"/>
                <a:ea typeface="Proxima Nova Light" charset="0"/>
                <a:cs typeface="Proxima Nova Light" charset="0"/>
              </a:rPr>
              <a:t>アプリケーション可視化</a:t>
            </a:r>
            <a:endParaRPr kumimoji="0" lang="en-US" sz="1600" dirty="0">
              <a:solidFill>
                <a:srgbClr val="A5A5A5">
                  <a:lumMod val="75000"/>
                </a:srgbClr>
              </a:solidFill>
              <a:latin typeface="Proxima nova"/>
              <a:ea typeface="Proxima Nova Light" charset="0"/>
              <a:cs typeface="Proxima Nova Light" charset="0"/>
            </a:endParaRPr>
          </a:p>
        </p:txBody>
      </p:sp>
      <p:sp>
        <p:nvSpPr>
          <p:cNvPr id="28" name="TextBox 27"/>
          <p:cNvSpPr txBox="1"/>
          <p:nvPr/>
        </p:nvSpPr>
        <p:spPr>
          <a:xfrm>
            <a:off x="22458" y="3953780"/>
            <a:ext cx="1700207" cy="338554"/>
          </a:xfrm>
          <a:prstGeom prst="rect">
            <a:avLst/>
          </a:prstGeom>
          <a:noFill/>
          <a:ln>
            <a:noFill/>
          </a:ln>
        </p:spPr>
        <p:txBody>
          <a:bodyPr wrap="square" rtlCol="0">
            <a:spAutoFit/>
          </a:bodyPr>
          <a:lstStyle/>
          <a:p>
            <a:r>
              <a:rPr kumimoji="0" lang="ja-JP" altLang="en-US" sz="1600">
                <a:solidFill>
                  <a:srgbClr val="A5A5A5">
                    <a:lumMod val="75000"/>
                  </a:srgbClr>
                </a:solidFill>
                <a:latin typeface="Proxima nova"/>
                <a:ea typeface="Proxima Nova Light" charset="0"/>
                <a:cs typeface="Proxima Nova Light" charset="0"/>
              </a:rPr>
              <a:t>リアルタイムで制御</a:t>
            </a:r>
            <a:endParaRPr kumimoji="0" lang="en-US" sz="1600" dirty="0">
              <a:solidFill>
                <a:srgbClr val="A5A5A5">
                  <a:lumMod val="75000"/>
                </a:srgbClr>
              </a:solidFill>
              <a:latin typeface="Proxima nova"/>
              <a:ea typeface="Proxima Nova Light" charset="0"/>
              <a:cs typeface="Proxima Nova Light" charset="0"/>
            </a:endParaRPr>
          </a:p>
        </p:txBody>
      </p:sp>
      <p:sp>
        <p:nvSpPr>
          <p:cNvPr id="29" name="TextBox 28"/>
          <p:cNvSpPr txBox="1"/>
          <p:nvPr/>
        </p:nvSpPr>
        <p:spPr>
          <a:xfrm>
            <a:off x="224080" y="2111829"/>
            <a:ext cx="1333498" cy="584775"/>
          </a:xfrm>
          <a:prstGeom prst="rect">
            <a:avLst/>
          </a:prstGeom>
          <a:noFill/>
          <a:ln>
            <a:noFill/>
          </a:ln>
        </p:spPr>
        <p:txBody>
          <a:bodyPr wrap="square" rtlCol="0">
            <a:spAutoFit/>
          </a:bodyPr>
          <a:lstStyle/>
          <a:p>
            <a:r>
              <a:rPr kumimoji="0" lang="ja-JP" altLang="en-US" sz="1600">
                <a:solidFill>
                  <a:srgbClr val="A5A5A5">
                    <a:lumMod val="75000"/>
                  </a:srgbClr>
                </a:solidFill>
                <a:latin typeface="Proxima nova"/>
                <a:ea typeface="Proxima Nova Light" charset="0"/>
                <a:cs typeface="Proxima Nova Light" charset="0"/>
              </a:rPr>
              <a:t>クライアントの接続履歴</a:t>
            </a:r>
            <a:endParaRPr kumimoji="0" lang="en-US" sz="1600" dirty="0">
              <a:solidFill>
                <a:srgbClr val="A5A5A5">
                  <a:lumMod val="75000"/>
                </a:srgbClr>
              </a:solidFill>
              <a:latin typeface="Proxima nova"/>
              <a:ea typeface="Proxima Nova Light" charset="0"/>
              <a:cs typeface="Proxima Nova Light" charset="0"/>
            </a:endParaRPr>
          </a:p>
        </p:txBody>
      </p:sp>
      <p:sp>
        <p:nvSpPr>
          <p:cNvPr id="30" name="TextBox 29"/>
          <p:cNvSpPr txBox="1"/>
          <p:nvPr/>
        </p:nvSpPr>
        <p:spPr>
          <a:xfrm>
            <a:off x="230965" y="3128407"/>
            <a:ext cx="1716485" cy="338554"/>
          </a:xfrm>
          <a:prstGeom prst="rect">
            <a:avLst/>
          </a:prstGeom>
          <a:noFill/>
          <a:ln>
            <a:noFill/>
          </a:ln>
        </p:spPr>
        <p:txBody>
          <a:bodyPr wrap="square" rtlCol="0">
            <a:spAutoFit/>
          </a:bodyPr>
          <a:lstStyle/>
          <a:p>
            <a:r>
              <a:rPr kumimoji="0" lang="ja-JP" altLang="en-US" sz="1600">
                <a:solidFill>
                  <a:srgbClr val="A5A5A5">
                    <a:lumMod val="75000"/>
                  </a:srgbClr>
                </a:solidFill>
                <a:latin typeface="Proxima nova"/>
                <a:ea typeface="Proxima Nova Light" charset="0"/>
                <a:cs typeface="Proxima Nova Light" charset="0"/>
              </a:rPr>
              <a:t>機器ごとの設定</a:t>
            </a:r>
            <a:endParaRPr kumimoji="0" lang="en-US" sz="1600" dirty="0">
              <a:solidFill>
                <a:srgbClr val="A5A5A5">
                  <a:lumMod val="75000"/>
                </a:srgbClr>
              </a:solidFill>
              <a:latin typeface="Proxima nova"/>
              <a:ea typeface="Proxima Nova Light" charset="0"/>
              <a:cs typeface="Proxima Nova Light"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6626" y="1265476"/>
            <a:ext cx="7658749" cy="4894848"/>
          </a:xfrm>
          <a:prstGeom prst="rect">
            <a:avLst/>
          </a:prstGeom>
        </p:spPr>
      </p:pic>
      <p:sp>
        <p:nvSpPr>
          <p:cNvPr id="17" name="TextBox 16"/>
          <p:cNvSpPr txBox="1"/>
          <p:nvPr/>
        </p:nvSpPr>
        <p:spPr>
          <a:xfrm>
            <a:off x="10515600" y="4309513"/>
            <a:ext cx="1227883" cy="584775"/>
          </a:xfrm>
          <a:prstGeom prst="rect">
            <a:avLst/>
          </a:prstGeom>
          <a:noFill/>
          <a:ln>
            <a:noFill/>
          </a:ln>
        </p:spPr>
        <p:txBody>
          <a:bodyPr wrap="square" rtlCol="0">
            <a:spAutoFit/>
          </a:bodyPr>
          <a:lstStyle/>
          <a:p>
            <a:r>
              <a:rPr kumimoji="0" lang="ja-JP" altLang="en-US" sz="1600">
                <a:solidFill>
                  <a:srgbClr val="A5A5A5">
                    <a:lumMod val="75000"/>
                  </a:srgbClr>
                </a:solidFill>
                <a:latin typeface="Proxima nova"/>
                <a:ea typeface="Proxima Nova Light" charset="0"/>
                <a:cs typeface="Proxima Nova Light" charset="0"/>
              </a:rPr>
              <a:t>リモートツール</a:t>
            </a:r>
            <a:endParaRPr kumimoji="0" lang="en-US" sz="1600" dirty="0">
              <a:solidFill>
                <a:srgbClr val="A5A5A5">
                  <a:lumMod val="75000"/>
                </a:srgbClr>
              </a:solidFill>
              <a:latin typeface="Proxima nova"/>
              <a:ea typeface="Proxima Nova Light" charset="0"/>
              <a:cs typeface="Proxima Nova Light" charset="0"/>
            </a:endParaRPr>
          </a:p>
        </p:txBody>
      </p:sp>
      <p:sp>
        <p:nvSpPr>
          <p:cNvPr id="4" name="Left Bracket 3"/>
          <p:cNvSpPr/>
          <p:nvPr/>
        </p:nvSpPr>
        <p:spPr>
          <a:xfrm>
            <a:off x="2468545" y="3262077"/>
            <a:ext cx="59680" cy="1798242"/>
          </a:xfrm>
          <a:prstGeom prst="leftBracket">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srgbClr val="A5A5A5"/>
              </a:solidFill>
              <a:latin typeface="Proxima nova"/>
            </a:endParaRPr>
          </a:p>
        </p:txBody>
      </p:sp>
      <p:cxnSp>
        <p:nvCxnSpPr>
          <p:cNvPr id="7" name="Straight Connector 6"/>
          <p:cNvCxnSpPr/>
          <p:nvPr/>
        </p:nvCxnSpPr>
        <p:spPr>
          <a:xfrm>
            <a:off x="1722665" y="3262077"/>
            <a:ext cx="745881" cy="96100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31758" y="4244504"/>
            <a:ext cx="2622884" cy="7004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628274" y="2387300"/>
            <a:ext cx="2233864" cy="78814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656221" y="2001594"/>
            <a:ext cx="5859379" cy="22047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179213" y="2958182"/>
            <a:ext cx="3336388" cy="46261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8396378" y="4548419"/>
            <a:ext cx="2119223" cy="23636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9455989" y="3801073"/>
            <a:ext cx="1059612" cy="27080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6147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dirty="0">
                <a:latin typeface="+mn-ea"/>
                <a:ea typeface="+mn-ea"/>
                <a:cs typeface="Meiryo" charset="-128"/>
              </a:rPr>
              <a:t>クラウド</a:t>
            </a:r>
            <a:r>
              <a:rPr lang="ja-JP" altLang="en-US" dirty="0">
                <a:latin typeface="+mn-ea"/>
                <a:ea typeface="+mn-ea"/>
                <a:cs typeface="Meiryo" charset="-128"/>
              </a:rPr>
              <a:t>型管理の特徴</a:t>
            </a:r>
            <a:endParaRPr lang="ja-JP" dirty="0">
              <a:latin typeface="+mn-ea"/>
              <a:ea typeface="+mn-ea"/>
              <a:cs typeface="Meiryo" charset="-128"/>
            </a:endParaRPr>
          </a:p>
        </p:txBody>
      </p:sp>
      <p:sp>
        <p:nvSpPr>
          <p:cNvPr id="7" name="Rectangle 6"/>
          <p:cNvSpPr/>
          <p:nvPr/>
        </p:nvSpPr>
        <p:spPr>
          <a:xfrm>
            <a:off x="1027975" y="1583248"/>
            <a:ext cx="6963763" cy="4493538"/>
          </a:xfrm>
          <a:prstGeom prst="rect">
            <a:avLst/>
          </a:prstGeom>
        </p:spPr>
        <p:txBody>
          <a:bodyPr wrap="square">
            <a:spAutoFit/>
          </a:bodyPr>
          <a:lstStyle/>
          <a:p>
            <a:pPr>
              <a:spcBef>
                <a:spcPts val="1200"/>
              </a:spcBef>
            </a:pPr>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直観的</a:t>
            </a:r>
          </a:p>
          <a:p>
            <a:pPr marL="95201" lvl="1"/>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シンプルなブラウザベースのダッシュボード</a:t>
            </a:r>
          </a:p>
          <a:p>
            <a:pPr>
              <a:spcBef>
                <a:spcPts val="1200"/>
              </a:spcBef>
            </a:pPr>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拡張性</a:t>
            </a:r>
          </a:p>
          <a:p>
            <a:pPr marL="95201" lvl="1"/>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無制限のスループット・ボトルネックなし</a:t>
            </a:r>
          </a:p>
          <a:p>
            <a:pPr marL="95201" lvl="1"/>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機器、拠点の簡単な増設</a:t>
            </a:r>
          </a:p>
          <a:p>
            <a:pPr>
              <a:spcBef>
                <a:spcPts val="1200"/>
              </a:spcBef>
            </a:pPr>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信頼性</a:t>
            </a:r>
          </a:p>
          <a:p>
            <a:pPr marL="95201" lvl="1"/>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複数データセンター使用による高可用性</a:t>
            </a:r>
          </a:p>
          <a:p>
            <a:pPr marL="95201" lvl="1"/>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稼働時間 </a:t>
            </a:r>
            <a:r>
              <a:rPr kumimoji="0" lang="en-US" altLang="ja-JP"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99.99 % </a:t>
            </a:r>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を保証する </a:t>
            </a:r>
            <a:r>
              <a:rPr kumimoji="0" lang="en-US" altLang="ja-JP"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SLA</a:t>
            </a:r>
          </a:p>
          <a:p>
            <a:pPr marL="95201" lvl="1"/>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クラウドへの接続が中断されてもネットワークは稼働</a:t>
            </a:r>
          </a:p>
          <a:p>
            <a:pPr>
              <a:spcBef>
                <a:spcPts val="1200"/>
              </a:spcBef>
            </a:pPr>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セキュリティ</a:t>
            </a:r>
          </a:p>
          <a:p>
            <a:pPr marL="95201" lvl="1"/>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ユーザ トラフィックはクラウドを経由しません</a:t>
            </a:r>
          </a:p>
          <a:p>
            <a:pPr marL="95201" lvl="1"/>
            <a:r>
              <a:rPr kumimoji="0" lang="en-US" altLang="ja-JP"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HIPAA/PCI </a:t>
            </a:r>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完全準拠</a:t>
            </a:r>
            <a:r>
              <a:rPr kumimoji="0" lang="en-US" altLang="ja-JP"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 </a:t>
            </a:r>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（レベル </a:t>
            </a:r>
            <a:r>
              <a:rPr kumimoji="0" lang="en-US" altLang="ja-JP"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1 </a:t>
            </a:r>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認定）</a:t>
            </a:r>
          </a:p>
          <a:p>
            <a:pPr marL="95201" lvl="1"/>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第三者機関によるセキュリティ監査、日々での脆弱性テスト</a:t>
            </a:r>
          </a:p>
          <a:p>
            <a:pPr marL="95201" lvl="1"/>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自動ファームウェアアップデート</a:t>
            </a:r>
            <a:endParaRPr kumimoji="0" lang="en-US" altLang="ja-JP" sz="1600" dirty="0">
              <a:solidFill>
                <a:srgbClr val="8A8A8D">
                  <a:lumMod val="50000"/>
                </a:srgbClr>
              </a:solidFill>
              <a:latin typeface="Yu Gothic UI" panose="020B0500000000000000" pitchFamily="50" charset="-128"/>
              <a:ea typeface="Yu Gothic UI" panose="020B0500000000000000" pitchFamily="50" charset="-128"/>
              <a:cs typeface="MS PGothic" charset="-128"/>
            </a:endParaRPr>
          </a:p>
          <a:p>
            <a:pPr marL="95201" lvl="1"/>
            <a:r>
              <a:rPr kumimoji="0" lang="ja-JP" altLang="en-US" sz="1600" dirty="0">
                <a:solidFill>
                  <a:srgbClr val="8A8A8D">
                    <a:lumMod val="50000"/>
                  </a:srgbClr>
                </a:solidFill>
                <a:latin typeface="Yu Gothic UI" panose="020B0500000000000000" pitchFamily="50" charset="-128"/>
                <a:ea typeface="Yu Gothic UI" panose="020B0500000000000000" pitchFamily="50" charset="-128"/>
                <a:cs typeface="MS PGothic" charset="-128"/>
              </a:rPr>
              <a:t>自動セキュリティアップデート</a:t>
            </a:r>
          </a:p>
          <a:p>
            <a:pPr marL="117454"/>
            <a:endParaRPr kumimoji="0" lang="ja-JP" altLang="en-US" sz="1600" dirty="0">
              <a:solidFill>
                <a:srgbClr val="A5A5A5"/>
              </a:solidFill>
              <a:latin typeface="Yu Gothic UI" panose="020B0500000000000000" pitchFamily="50" charset="-128"/>
              <a:ea typeface="Yu Gothic UI" panose="020B0500000000000000" pitchFamily="50" charset="-128"/>
              <a:cs typeface="MS PGothic" charset="-128"/>
            </a:endParaRPr>
          </a:p>
        </p:txBody>
      </p:sp>
      <p:pic>
        <p:nvPicPr>
          <p:cNvPr id="6" name="Shape 318">
            <a:extLst>
              <a:ext uri="{FF2B5EF4-FFF2-40B4-BE49-F238E27FC236}">
                <a16:creationId xmlns:a16="http://schemas.microsoft.com/office/drawing/2014/main" id="{5ACCA7BE-462A-6245-8259-973F01C2F7AD}"/>
              </a:ext>
            </a:extLst>
          </p:cNvPr>
          <p:cNvPicPr preferRelativeResize="0"/>
          <p:nvPr/>
        </p:nvPicPr>
        <p:blipFill rotWithShape="1">
          <a:blip r:embed="rId3">
            <a:alphaModFix/>
          </a:blip>
          <a:srcRect t="14807" b="15676"/>
          <a:stretch/>
        </p:blipFill>
        <p:spPr>
          <a:xfrm>
            <a:off x="8795647" y="345247"/>
            <a:ext cx="1433432" cy="1065084"/>
          </a:xfrm>
          <a:prstGeom prst="rect">
            <a:avLst/>
          </a:prstGeom>
          <a:noFill/>
          <a:ln>
            <a:noFill/>
          </a:ln>
        </p:spPr>
      </p:pic>
      <p:cxnSp>
        <p:nvCxnSpPr>
          <p:cNvPr id="9" name="Shape 319">
            <a:extLst>
              <a:ext uri="{FF2B5EF4-FFF2-40B4-BE49-F238E27FC236}">
                <a16:creationId xmlns:a16="http://schemas.microsoft.com/office/drawing/2014/main" id="{73F225D8-E4FD-CA46-BAE9-84199F6F2613}"/>
              </a:ext>
            </a:extLst>
          </p:cNvPr>
          <p:cNvCxnSpPr>
            <a:cxnSpLocks/>
            <a:stCxn id="19" idx="1"/>
          </p:cNvCxnSpPr>
          <p:nvPr/>
        </p:nvCxnSpPr>
        <p:spPr>
          <a:xfrm flipH="1" flipV="1">
            <a:off x="10058126" y="5474616"/>
            <a:ext cx="1313850" cy="8692"/>
          </a:xfrm>
          <a:prstGeom prst="straightConnector1">
            <a:avLst/>
          </a:prstGeom>
          <a:noFill/>
          <a:ln w="76200" cap="flat" cmpd="sng">
            <a:solidFill>
              <a:srgbClr val="3E9FDB"/>
            </a:solidFill>
            <a:prstDash val="dot"/>
            <a:round/>
            <a:headEnd type="none" w="med" len="med"/>
            <a:tailEnd type="none" w="med" len="med"/>
          </a:ln>
        </p:spPr>
      </p:cxnSp>
      <p:sp>
        <p:nvSpPr>
          <p:cNvPr id="10" name="Shape 321">
            <a:extLst>
              <a:ext uri="{FF2B5EF4-FFF2-40B4-BE49-F238E27FC236}">
                <a16:creationId xmlns:a16="http://schemas.microsoft.com/office/drawing/2014/main" id="{B150315E-C62B-4446-9DAC-1686CC40A238}"/>
              </a:ext>
            </a:extLst>
          </p:cNvPr>
          <p:cNvSpPr/>
          <p:nvPr/>
        </p:nvSpPr>
        <p:spPr>
          <a:xfrm>
            <a:off x="6554363" y="3030468"/>
            <a:ext cx="4435059" cy="3054344"/>
          </a:xfrm>
          <a:prstGeom prst="rect">
            <a:avLst/>
          </a:prstGeom>
          <a:noFill/>
          <a:ln w="38100" cap="flat" cmpd="sng">
            <a:solidFill>
              <a:srgbClr val="65B144"/>
            </a:solidFill>
            <a:prstDash val="solid"/>
            <a:round/>
            <a:headEnd type="none" w="sm" len="sm"/>
            <a:tailEnd type="none" w="sm" len="sm"/>
          </a:ln>
        </p:spPr>
        <p:txBody>
          <a:bodyPr spcFirstLastPara="1" wrap="square" lIns="45713" tIns="45713" rIns="45713" bIns="45713" anchor="ctr" anchorCtr="0">
            <a:noAutofit/>
          </a:bodyPr>
          <a:lstStyle/>
          <a:p>
            <a:endParaRPr kumimoji="0">
              <a:solidFill>
                <a:srgbClr val="A5A5A5"/>
              </a:solidFill>
              <a:latin typeface="Proxima nova"/>
            </a:endParaRPr>
          </a:p>
        </p:txBody>
      </p:sp>
      <p:cxnSp>
        <p:nvCxnSpPr>
          <p:cNvPr id="11" name="Shape 322">
            <a:extLst>
              <a:ext uri="{FF2B5EF4-FFF2-40B4-BE49-F238E27FC236}">
                <a16:creationId xmlns:a16="http://schemas.microsoft.com/office/drawing/2014/main" id="{7A3C48D2-043E-5D4D-BB9C-737256489E47}"/>
              </a:ext>
            </a:extLst>
          </p:cNvPr>
          <p:cNvCxnSpPr>
            <a:cxnSpLocks/>
          </p:cNvCxnSpPr>
          <p:nvPr/>
        </p:nvCxnSpPr>
        <p:spPr>
          <a:xfrm flipH="1">
            <a:off x="7439038" y="4752003"/>
            <a:ext cx="1760513" cy="0"/>
          </a:xfrm>
          <a:prstGeom prst="straightConnector1">
            <a:avLst/>
          </a:prstGeom>
          <a:noFill/>
          <a:ln w="76200" cap="flat" cmpd="sng">
            <a:solidFill>
              <a:srgbClr val="3E9FDB"/>
            </a:solidFill>
            <a:prstDash val="solid"/>
            <a:round/>
            <a:headEnd type="none" w="med" len="med"/>
            <a:tailEnd type="none" w="med" len="med"/>
          </a:ln>
        </p:spPr>
      </p:cxnSp>
      <p:cxnSp>
        <p:nvCxnSpPr>
          <p:cNvPr id="12" name="Shape 323">
            <a:extLst>
              <a:ext uri="{FF2B5EF4-FFF2-40B4-BE49-F238E27FC236}">
                <a16:creationId xmlns:a16="http://schemas.microsoft.com/office/drawing/2014/main" id="{53A71F82-CED9-1245-A14E-8D68BF70C72D}"/>
              </a:ext>
            </a:extLst>
          </p:cNvPr>
          <p:cNvCxnSpPr>
            <a:cxnSpLocks/>
          </p:cNvCxnSpPr>
          <p:nvPr/>
        </p:nvCxnSpPr>
        <p:spPr>
          <a:xfrm flipH="1">
            <a:off x="9190162" y="3199837"/>
            <a:ext cx="1460" cy="2268021"/>
          </a:xfrm>
          <a:prstGeom prst="straightConnector1">
            <a:avLst/>
          </a:prstGeom>
          <a:noFill/>
          <a:ln w="76200" cap="flat" cmpd="sng">
            <a:solidFill>
              <a:srgbClr val="3E9FDB"/>
            </a:solidFill>
            <a:prstDash val="solid"/>
            <a:round/>
            <a:headEnd type="none" w="med" len="med"/>
            <a:tailEnd type="none" w="med" len="med"/>
          </a:ln>
        </p:spPr>
      </p:cxnSp>
      <p:pic>
        <p:nvPicPr>
          <p:cNvPr id="13" name="Shape 325">
            <a:extLst>
              <a:ext uri="{FF2B5EF4-FFF2-40B4-BE49-F238E27FC236}">
                <a16:creationId xmlns:a16="http://schemas.microsoft.com/office/drawing/2014/main" id="{60C18738-308E-5C4E-99FA-681F29BFC1F2}"/>
              </a:ext>
            </a:extLst>
          </p:cNvPr>
          <p:cNvPicPr preferRelativeResize="0"/>
          <p:nvPr/>
        </p:nvPicPr>
        <p:blipFill>
          <a:blip r:embed="rId4">
            <a:alphaModFix/>
          </a:blip>
          <a:stretch>
            <a:fillRect/>
          </a:stretch>
        </p:blipFill>
        <p:spPr>
          <a:xfrm>
            <a:off x="8530136" y="3250426"/>
            <a:ext cx="1370402" cy="718502"/>
          </a:xfrm>
          <a:prstGeom prst="rect">
            <a:avLst/>
          </a:prstGeom>
          <a:noFill/>
          <a:ln>
            <a:noFill/>
          </a:ln>
        </p:spPr>
      </p:pic>
      <p:pic>
        <p:nvPicPr>
          <p:cNvPr id="14" name="Shape 326">
            <a:extLst>
              <a:ext uri="{FF2B5EF4-FFF2-40B4-BE49-F238E27FC236}">
                <a16:creationId xmlns:a16="http://schemas.microsoft.com/office/drawing/2014/main" id="{D249FA2F-188F-5245-BC13-07D51EC95A13}"/>
              </a:ext>
            </a:extLst>
          </p:cNvPr>
          <p:cNvPicPr preferRelativeResize="0"/>
          <p:nvPr/>
        </p:nvPicPr>
        <p:blipFill rotWithShape="1">
          <a:blip r:embed="rId5">
            <a:alphaModFix/>
          </a:blip>
          <a:srcRect t="47047"/>
          <a:stretch/>
        </p:blipFill>
        <p:spPr>
          <a:xfrm>
            <a:off x="8354417" y="4407301"/>
            <a:ext cx="1721840" cy="478033"/>
          </a:xfrm>
          <a:prstGeom prst="rect">
            <a:avLst/>
          </a:prstGeom>
          <a:noFill/>
          <a:ln>
            <a:noFill/>
          </a:ln>
        </p:spPr>
      </p:pic>
      <p:pic>
        <p:nvPicPr>
          <p:cNvPr id="15" name="Shape 327">
            <a:extLst>
              <a:ext uri="{FF2B5EF4-FFF2-40B4-BE49-F238E27FC236}">
                <a16:creationId xmlns:a16="http://schemas.microsoft.com/office/drawing/2014/main" id="{B2E23C4B-19AF-3749-8C19-2E7DA63E93C4}"/>
              </a:ext>
            </a:extLst>
          </p:cNvPr>
          <p:cNvPicPr preferRelativeResize="0"/>
          <p:nvPr/>
        </p:nvPicPr>
        <p:blipFill>
          <a:blip r:embed="rId6">
            <a:alphaModFix/>
          </a:blip>
          <a:stretch>
            <a:fillRect/>
          </a:stretch>
        </p:blipFill>
        <p:spPr>
          <a:xfrm>
            <a:off x="8642826" y="5295072"/>
            <a:ext cx="1137798" cy="596541"/>
          </a:xfrm>
          <a:prstGeom prst="rect">
            <a:avLst/>
          </a:prstGeom>
          <a:noFill/>
          <a:ln>
            <a:noFill/>
          </a:ln>
        </p:spPr>
      </p:pic>
      <p:sp>
        <p:nvSpPr>
          <p:cNvPr id="16" name="Shape 324">
            <a:extLst>
              <a:ext uri="{FF2B5EF4-FFF2-40B4-BE49-F238E27FC236}">
                <a16:creationId xmlns:a16="http://schemas.microsoft.com/office/drawing/2014/main" id="{B167957E-6F09-6A44-9146-4E4E61896E64}"/>
              </a:ext>
            </a:extLst>
          </p:cNvPr>
          <p:cNvSpPr txBox="1"/>
          <p:nvPr/>
        </p:nvSpPr>
        <p:spPr>
          <a:xfrm>
            <a:off x="8544650" y="2825935"/>
            <a:ext cx="1294440" cy="373903"/>
          </a:xfrm>
          <a:prstGeom prst="rect">
            <a:avLst/>
          </a:prstGeom>
          <a:solidFill>
            <a:srgbClr val="525252"/>
          </a:solidFill>
          <a:ln>
            <a:noFill/>
          </a:ln>
        </p:spPr>
        <p:txBody>
          <a:bodyPr spcFirstLastPara="1" wrap="square" lIns="45713" tIns="45713" rIns="45713" bIns="45713" anchor="ctr" anchorCtr="0">
            <a:noAutofit/>
          </a:bodyPr>
          <a:lstStyle/>
          <a:p>
            <a:pPr algn="ctr"/>
            <a:r>
              <a:rPr kumimoji="0" lang="en-US">
                <a:solidFill>
                  <a:srgbClr val="FFFFFF"/>
                </a:solidFill>
                <a:latin typeface="Proxima nova"/>
                <a:ea typeface="Proxima Nova"/>
                <a:cs typeface="Proxima Nova"/>
                <a:sym typeface="Proxima Nova"/>
              </a:rPr>
              <a:t>ISP</a:t>
            </a:r>
            <a:endParaRPr kumimoji="0">
              <a:solidFill>
                <a:srgbClr val="FFFFFF"/>
              </a:solidFill>
              <a:latin typeface="Proxima nova"/>
              <a:ea typeface="Proxima Nova"/>
              <a:cs typeface="Proxima Nova"/>
              <a:sym typeface="Proxima Nova"/>
            </a:endParaRPr>
          </a:p>
        </p:txBody>
      </p:sp>
      <p:cxnSp>
        <p:nvCxnSpPr>
          <p:cNvPr id="17" name="Shape 328">
            <a:extLst>
              <a:ext uri="{FF2B5EF4-FFF2-40B4-BE49-F238E27FC236}">
                <a16:creationId xmlns:a16="http://schemas.microsoft.com/office/drawing/2014/main" id="{55674149-248C-1842-AB2B-518B94DCFE51}"/>
              </a:ext>
            </a:extLst>
          </p:cNvPr>
          <p:cNvCxnSpPr>
            <a:cxnSpLocks/>
          </p:cNvCxnSpPr>
          <p:nvPr/>
        </p:nvCxnSpPr>
        <p:spPr>
          <a:xfrm>
            <a:off x="7439038" y="4752003"/>
            <a:ext cx="0" cy="432485"/>
          </a:xfrm>
          <a:prstGeom prst="straightConnector1">
            <a:avLst/>
          </a:prstGeom>
          <a:noFill/>
          <a:ln w="76200" cap="flat" cmpd="sng">
            <a:solidFill>
              <a:srgbClr val="3E9FDB"/>
            </a:solidFill>
            <a:prstDash val="solid"/>
            <a:round/>
            <a:headEnd type="none" w="med" len="med"/>
            <a:tailEnd type="none" w="med" len="med"/>
          </a:ln>
        </p:spPr>
      </p:cxnSp>
      <p:pic>
        <p:nvPicPr>
          <p:cNvPr id="18" name="Shape 329">
            <a:extLst>
              <a:ext uri="{FF2B5EF4-FFF2-40B4-BE49-F238E27FC236}">
                <a16:creationId xmlns:a16="http://schemas.microsoft.com/office/drawing/2014/main" id="{56928F27-0565-8C47-A13A-8145B1F815FC}"/>
              </a:ext>
            </a:extLst>
          </p:cNvPr>
          <p:cNvPicPr preferRelativeResize="0"/>
          <p:nvPr/>
        </p:nvPicPr>
        <p:blipFill>
          <a:blip r:embed="rId7">
            <a:alphaModFix/>
          </a:blip>
          <a:stretch>
            <a:fillRect/>
          </a:stretch>
        </p:blipFill>
        <p:spPr>
          <a:xfrm>
            <a:off x="6905829" y="5199504"/>
            <a:ext cx="1137785" cy="596541"/>
          </a:xfrm>
          <a:prstGeom prst="rect">
            <a:avLst/>
          </a:prstGeom>
          <a:noFill/>
          <a:ln>
            <a:noFill/>
          </a:ln>
        </p:spPr>
      </p:pic>
      <p:pic>
        <p:nvPicPr>
          <p:cNvPr id="19" name="Shape 320">
            <a:extLst>
              <a:ext uri="{FF2B5EF4-FFF2-40B4-BE49-F238E27FC236}">
                <a16:creationId xmlns:a16="http://schemas.microsoft.com/office/drawing/2014/main" id="{41766B79-8E9C-094C-973A-81463D92EFC4}"/>
              </a:ext>
            </a:extLst>
          </p:cNvPr>
          <p:cNvPicPr preferRelativeResize="0"/>
          <p:nvPr/>
        </p:nvPicPr>
        <p:blipFill>
          <a:blip r:embed="rId8">
            <a:alphaModFix/>
          </a:blip>
          <a:stretch>
            <a:fillRect/>
          </a:stretch>
        </p:blipFill>
        <p:spPr>
          <a:xfrm>
            <a:off x="11371976" y="5124057"/>
            <a:ext cx="411705" cy="718502"/>
          </a:xfrm>
          <a:prstGeom prst="rect">
            <a:avLst/>
          </a:prstGeom>
          <a:noFill/>
          <a:ln>
            <a:noFill/>
          </a:ln>
        </p:spPr>
      </p:pic>
      <p:cxnSp>
        <p:nvCxnSpPr>
          <p:cNvPr id="20" name="Shape 330">
            <a:extLst>
              <a:ext uri="{FF2B5EF4-FFF2-40B4-BE49-F238E27FC236}">
                <a16:creationId xmlns:a16="http://schemas.microsoft.com/office/drawing/2014/main" id="{BEC6BD95-268E-0B4E-BA6F-6E95ABBB83F4}"/>
              </a:ext>
            </a:extLst>
          </p:cNvPr>
          <p:cNvCxnSpPr>
            <a:cxnSpLocks/>
          </p:cNvCxnSpPr>
          <p:nvPr/>
        </p:nvCxnSpPr>
        <p:spPr>
          <a:xfrm>
            <a:off x="9512363" y="1326623"/>
            <a:ext cx="0" cy="1441715"/>
          </a:xfrm>
          <a:prstGeom prst="straightConnector1">
            <a:avLst/>
          </a:prstGeom>
          <a:noFill/>
          <a:ln w="38100" cap="flat" cmpd="sng">
            <a:solidFill>
              <a:srgbClr val="3E9FDB"/>
            </a:solidFill>
            <a:prstDash val="dot"/>
            <a:round/>
            <a:headEnd type="triangle" w="med" len="med"/>
            <a:tailEnd type="triangle" w="med" len="med"/>
          </a:ln>
        </p:spPr>
      </p:cxnSp>
      <p:sp>
        <p:nvSpPr>
          <p:cNvPr id="21" name="Shape 331">
            <a:extLst>
              <a:ext uri="{FF2B5EF4-FFF2-40B4-BE49-F238E27FC236}">
                <a16:creationId xmlns:a16="http://schemas.microsoft.com/office/drawing/2014/main" id="{3084A1F5-2592-8747-BDF1-2F88847A00A5}"/>
              </a:ext>
            </a:extLst>
          </p:cNvPr>
          <p:cNvSpPr txBox="1"/>
          <p:nvPr/>
        </p:nvSpPr>
        <p:spPr>
          <a:xfrm>
            <a:off x="9775933" y="1825527"/>
            <a:ext cx="1325224" cy="240335"/>
          </a:xfrm>
          <a:prstGeom prst="rect">
            <a:avLst/>
          </a:prstGeom>
          <a:noFill/>
          <a:ln>
            <a:noFill/>
          </a:ln>
        </p:spPr>
        <p:txBody>
          <a:bodyPr spcFirstLastPara="1" wrap="square" lIns="45713" tIns="45713" rIns="45713" bIns="45713" anchor="t" anchorCtr="0">
            <a:noAutofit/>
          </a:bodyPr>
          <a:lstStyle/>
          <a:p>
            <a:r>
              <a:rPr kumimoji="0" lang="ja-JP" altLang="en-US" sz="1400">
                <a:solidFill>
                  <a:srgbClr val="525252"/>
                </a:solidFill>
                <a:latin typeface="Proxima nova"/>
                <a:ea typeface="Proxima Nova"/>
                <a:cs typeface="Proxima Nova"/>
                <a:sym typeface="Proxima Nova"/>
              </a:rPr>
              <a:t>管理データ</a:t>
            </a:r>
            <a:endParaRPr kumimoji="0" sz="1400" dirty="0">
              <a:solidFill>
                <a:srgbClr val="525252"/>
              </a:solidFill>
              <a:latin typeface="Proxima nova"/>
              <a:ea typeface="Proxima Nova"/>
              <a:cs typeface="Proxima Nova"/>
              <a:sym typeface="Proxima Nova"/>
            </a:endParaRPr>
          </a:p>
        </p:txBody>
      </p:sp>
      <p:cxnSp>
        <p:nvCxnSpPr>
          <p:cNvPr id="22" name="Shape 332">
            <a:extLst>
              <a:ext uri="{FF2B5EF4-FFF2-40B4-BE49-F238E27FC236}">
                <a16:creationId xmlns:a16="http://schemas.microsoft.com/office/drawing/2014/main" id="{AB8470AC-AC31-D946-98A5-50074A164D0B}"/>
              </a:ext>
            </a:extLst>
          </p:cNvPr>
          <p:cNvCxnSpPr>
            <a:cxnSpLocks/>
          </p:cNvCxnSpPr>
          <p:nvPr/>
        </p:nvCxnSpPr>
        <p:spPr>
          <a:xfrm>
            <a:off x="6859100" y="1941275"/>
            <a:ext cx="2340450" cy="820950"/>
          </a:xfrm>
          <a:prstGeom prst="bentConnector3">
            <a:avLst>
              <a:gd name="adj1" fmla="val 100139"/>
            </a:avLst>
          </a:prstGeom>
          <a:noFill/>
          <a:ln w="38100" cap="flat" cmpd="sng">
            <a:solidFill>
              <a:srgbClr val="3E9FDB"/>
            </a:solidFill>
            <a:prstDash val="solid"/>
            <a:round/>
            <a:headEnd type="triangle" w="med" len="med"/>
            <a:tailEnd type="triangle" w="med" len="med"/>
          </a:ln>
        </p:spPr>
      </p:cxnSp>
      <p:sp>
        <p:nvSpPr>
          <p:cNvPr id="23" name="Shape 333">
            <a:extLst>
              <a:ext uri="{FF2B5EF4-FFF2-40B4-BE49-F238E27FC236}">
                <a16:creationId xmlns:a16="http://schemas.microsoft.com/office/drawing/2014/main" id="{B41A6B3F-BEFA-2F47-B740-2014CA2DCC66}"/>
              </a:ext>
            </a:extLst>
          </p:cNvPr>
          <p:cNvSpPr txBox="1"/>
          <p:nvPr/>
        </p:nvSpPr>
        <p:spPr>
          <a:xfrm>
            <a:off x="6852564" y="1543116"/>
            <a:ext cx="1776627" cy="191352"/>
          </a:xfrm>
          <a:prstGeom prst="rect">
            <a:avLst/>
          </a:prstGeom>
          <a:noFill/>
          <a:ln>
            <a:noFill/>
          </a:ln>
        </p:spPr>
        <p:txBody>
          <a:bodyPr spcFirstLastPara="1" wrap="square" lIns="45713" tIns="45713" rIns="45713" bIns="45713" anchor="t" anchorCtr="0">
            <a:noAutofit/>
          </a:bodyPr>
          <a:lstStyle/>
          <a:p>
            <a:r>
              <a:rPr kumimoji="0" lang="ja-JP" altLang="en-US" sz="1400">
                <a:solidFill>
                  <a:srgbClr val="525252"/>
                </a:solidFill>
                <a:latin typeface="Proxima nova"/>
                <a:ea typeface="Proxima Nova"/>
                <a:cs typeface="Proxima Nova"/>
                <a:sym typeface="Proxima Nova"/>
              </a:rPr>
              <a:t>ユーザトラフィック</a:t>
            </a:r>
            <a:endParaRPr kumimoji="0" sz="1400" dirty="0">
              <a:solidFill>
                <a:srgbClr val="525252"/>
              </a:solidFill>
              <a:latin typeface="Proxima nova"/>
              <a:ea typeface="Proxima Nova"/>
              <a:cs typeface="Proxima Nova"/>
              <a:sym typeface="Proxima Nova"/>
            </a:endParaRPr>
          </a:p>
        </p:txBody>
      </p:sp>
      <p:sp>
        <p:nvSpPr>
          <p:cNvPr id="24" name="Shape 334">
            <a:extLst>
              <a:ext uri="{FF2B5EF4-FFF2-40B4-BE49-F238E27FC236}">
                <a16:creationId xmlns:a16="http://schemas.microsoft.com/office/drawing/2014/main" id="{44456544-C53A-1E4E-894A-28A62DD8B67F}"/>
              </a:ext>
            </a:extLst>
          </p:cNvPr>
          <p:cNvSpPr txBox="1"/>
          <p:nvPr/>
        </p:nvSpPr>
        <p:spPr>
          <a:xfrm>
            <a:off x="8323658" y="4232933"/>
            <a:ext cx="1658733" cy="103874"/>
          </a:xfrm>
          <a:prstGeom prst="rect">
            <a:avLst/>
          </a:prstGeom>
          <a:solidFill>
            <a:srgbClr val="FFFFFF"/>
          </a:solidFill>
          <a:ln>
            <a:noFill/>
          </a:ln>
        </p:spPr>
        <p:txBody>
          <a:bodyPr spcFirstLastPara="1" wrap="square" lIns="45713" tIns="45713" rIns="45713" bIns="45713" anchor="ctr" anchorCtr="0">
            <a:noAutofit/>
          </a:bodyPr>
          <a:lstStyle/>
          <a:p>
            <a:pPr algn="ctr"/>
            <a:r>
              <a:rPr kumimoji="0" lang="ja-JP" altLang="en-US" sz="900">
                <a:solidFill>
                  <a:srgbClr val="525252"/>
                </a:solidFill>
                <a:latin typeface="Proxima nova"/>
                <a:ea typeface="Proxima Nova"/>
                <a:cs typeface="Proxima Nova"/>
                <a:sym typeface="Proxima Nova"/>
              </a:rPr>
              <a:t>セキュリティアプライアンス</a:t>
            </a:r>
            <a:endParaRPr kumimoji="0" sz="900" dirty="0">
              <a:solidFill>
                <a:srgbClr val="525252"/>
              </a:solidFill>
              <a:latin typeface="Proxima nova"/>
              <a:ea typeface="Proxima Nova"/>
              <a:cs typeface="Proxima Nova"/>
              <a:sym typeface="Proxima Nova"/>
            </a:endParaRPr>
          </a:p>
        </p:txBody>
      </p:sp>
      <p:sp>
        <p:nvSpPr>
          <p:cNvPr id="25" name="Shape 335">
            <a:extLst>
              <a:ext uri="{FF2B5EF4-FFF2-40B4-BE49-F238E27FC236}">
                <a16:creationId xmlns:a16="http://schemas.microsoft.com/office/drawing/2014/main" id="{3BE59502-E1C4-F74C-B5AC-8F166E8DAE48}"/>
              </a:ext>
            </a:extLst>
          </p:cNvPr>
          <p:cNvSpPr txBox="1"/>
          <p:nvPr/>
        </p:nvSpPr>
        <p:spPr>
          <a:xfrm>
            <a:off x="8527550" y="5043579"/>
            <a:ext cx="1325224" cy="143527"/>
          </a:xfrm>
          <a:prstGeom prst="rect">
            <a:avLst/>
          </a:prstGeom>
          <a:solidFill>
            <a:srgbClr val="FFFFFF"/>
          </a:solidFill>
          <a:ln>
            <a:noFill/>
          </a:ln>
        </p:spPr>
        <p:txBody>
          <a:bodyPr spcFirstLastPara="1" wrap="square" lIns="45713" tIns="45713" rIns="45713" bIns="45713" anchor="ctr" anchorCtr="0">
            <a:noAutofit/>
          </a:bodyPr>
          <a:lstStyle/>
          <a:p>
            <a:pPr algn="ctr"/>
            <a:r>
              <a:rPr kumimoji="0" lang="ja-JP" altLang="en-US" sz="900">
                <a:solidFill>
                  <a:srgbClr val="525252"/>
                </a:solidFill>
                <a:latin typeface="Proxima nova"/>
                <a:ea typeface="Proxima Nova"/>
                <a:cs typeface="Proxima Nova"/>
                <a:sym typeface="Proxima Nova"/>
              </a:rPr>
              <a:t>スイッチ</a:t>
            </a:r>
            <a:endParaRPr kumimoji="0" sz="900" dirty="0">
              <a:solidFill>
                <a:srgbClr val="525252"/>
              </a:solidFill>
              <a:latin typeface="Proxima nova"/>
              <a:ea typeface="Proxima Nova"/>
              <a:cs typeface="Proxima Nova"/>
              <a:sym typeface="Proxima Nova"/>
            </a:endParaRPr>
          </a:p>
        </p:txBody>
      </p:sp>
      <p:sp>
        <p:nvSpPr>
          <p:cNvPr id="26" name="Shape 336">
            <a:extLst>
              <a:ext uri="{FF2B5EF4-FFF2-40B4-BE49-F238E27FC236}">
                <a16:creationId xmlns:a16="http://schemas.microsoft.com/office/drawing/2014/main" id="{BC304376-6EDC-354D-A4A6-9B2A204BB1ED}"/>
              </a:ext>
            </a:extLst>
          </p:cNvPr>
          <p:cNvSpPr txBox="1"/>
          <p:nvPr/>
        </p:nvSpPr>
        <p:spPr>
          <a:xfrm>
            <a:off x="8536938" y="5964864"/>
            <a:ext cx="1325224" cy="143527"/>
          </a:xfrm>
          <a:prstGeom prst="rect">
            <a:avLst/>
          </a:prstGeom>
          <a:solidFill>
            <a:srgbClr val="FFFFFF"/>
          </a:solidFill>
          <a:ln>
            <a:noFill/>
          </a:ln>
        </p:spPr>
        <p:txBody>
          <a:bodyPr spcFirstLastPara="1" wrap="square" lIns="45713" tIns="45713" rIns="45713" bIns="45713" anchor="ctr" anchorCtr="0">
            <a:noAutofit/>
          </a:bodyPr>
          <a:lstStyle/>
          <a:p>
            <a:pPr algn="ctr"/>
            <a:r>
              <a:rPr kumimoji="0" lang="ja-JP" altLang="en-US" sz="900">
                <a:solidFill>
                  <a:srgbClr val="525252"/>
                </a:solidFill>
                <a:latin typeface="Proxima nova"/>
                <a:ea typeface="Proxima Nova"/>
                <a:cs typeface="Proxima Nova"/>
                <a:sym typeface="Proxima Nova"/>
              </a:rPr>
              <a:t>アクセスポイント</a:t>
            </a:r>
            <a:endParaRPr kumimoji="0" sz="900" dirty="0">
              <a:solidFill>
                <a:srgbClr val="525252"/>
              </a:solidFill>
              <a:latin typeface="Proxima nova"/>
              <a:ea typeface="Proxima Nova"/>
              <a:cs typeface="Proxima Nova"/>
              <a:sym typeface="Proxima Nova"/>
            </a:endParaRPr>
          </a:p>
        </p:txBody>
      </p:sp>
      <p:sp>
        <p:nvSpPr>
          <p:cNvPr id="27" name="Shape 337">
            <a:extLst>
              <a:ext uri="{FF2B5EF4-FFF2-40B4-BE49-F238E27FC236}">
                <a16:creationId xmlns:a16="http://schemas.microsoft.com/office/drawing/2014/main" id="{5D39F639-7842-684E-80FD-B7C066275D1E}"/>
              </a:ext>
            </a:extLst>
          </p:cNvPr>
          <p:cNvSpPr txBox="1"/>
          <p:nvPr/>
        </p:nvSpPr>
        <p:spPr>
          <a:xfrm>
            <a:off x="11139656" y="6039604"/>
            <a:ext cx="675903" cy="139255"/>
          </a:xfrm>
          <a:prstGeom prst="rect">
            <a:avLst/>
          </a:prstGeom>
          <a:solidFill>
            <a:srgbClr val="FFFFFF"/>
          </a:solidFill>
          <a:ln>
            <a:noFill/>
          </a:ln>
        </p:spPr>
        <p:txBody>
          <a:bodyPr spcFirstLastPara="1" wrap="square" lIns="45713" tIns="45713" rIns="45713" bIns="45713" anchor="ctr" anchorCtr="0">
            <a:noAutofit/>
          </a:bodyPr>
          <a:lstStyle/>
          <a:p>
            <a:pPr algn="ctr"/>
            <a:r>
              <a:rPr kumimoji="0" lang="en-US" altLang="ja-JP" sz="1400" dirty="0">
                <a:solidFill>
                  <a:srgbClr val="525252"/>
                </a:solidFill>
                <a:latin typeface="Proxima nova"/>
                <a:ea typeface="Proxima Nova"/>
                <a:cs typeface="Proxima Nova"/>
                <a:sym typeface="Proxima Nova"/>
              </a:rPr>
              <a:t>MDM</a:t>
            </a:r>
            <a:endParaRPr kumimoji="0" sz="1400" dirty="0">
              <a:solidFill>
                <a:srgbClr val="525252"/>
              </a:solidFill>
              <a:latin typeface="Proxima nova"/>
              <a:ea typeface="Proxima Nova"/>
              <a:cs typeface="Proxima Nova"/>
              <a:sym typeface="Proxima Nova"/>
            </a:endParaRPr>
          </a:p>
        </p:txBody>
      </p:sp>
      <p:sp>
        <p:nvSpPr>
          <p:cNvPr id="28" name="Shape 338">
            <a:extLst>
              <a:ext uri="{FF2B5EF4-FFF2-40B4-BE49-F238E27FC236}">
                <a16:creationId xmlns:a16="http://schemas.microsoft.com/office/drawing/2014/main" id="{007B96E0-4211-AD4A-A649-3E3A8AF34E8F}"/>
              </a:ext>
            </a:extLst>
          </p:cNvPr>
          <p:cNvSpPr txBox="1"/>
          <p:nvPr/>
        </p:nvSpPr>
        <p:spPr>
          <a:xfrm>
            <a:off x="7134406" y="4881076"/>
            <a:ext cx="731992" cy="221072"/>
          </a:xfrm>
          <a:prstGeom prst="rect">
            <a:avLst/>
          </a:prstGeom>
          <a:solidFill>
            <a:srgbClr val="FFFFFF"/>
          </a:solidFill>
          <a:ln>
            <a:noFill/>
          </a:ln>
        </p:spPr>
        <p:txBody>
          <a:bodyPr spcFirstLastPara="1" wrap="square" lIns="45713" tIns="45713" rIns="45713" bIns="45713" anchor="ctr" anchorCtr="0">
            <a:noAutofit/>
          </a:bodyPr>
          <a:lstStyle/>
          <a:p>
            <a:pPr algn="ctr"/>
            <a:r>
              <a:rPr kumimoji="0" lang="ja-JP" altLang="en-US" sz="900">
                <a:solidFill>
                  <a:srgbClr val="525252"/>
                </a:solidFill>
                <a:latin typeface="Proxima nova"/>
                <a:ea typeface="Proxima Nova"/>
                <a:cs typeface="Proxima Nova"/>
                <a:sym typeface="Proxima Nova"/>
              </a:rPr>
              <a:t>カメラ</a:t>
            </a:r>
            <a:endParaRPr kumimoji="0" sz="900" dirty="0">
              <a:solidFill>
                <a:srgbClr val="525252"/>
              </a:solidFill>
              <a:latin typeface="Proxima nova"/>
              <a:ea typeface="Proxima Nova"/>
              <a:cs typeface="Proxima Nova"/>
              <a:sym typeface="Proxima Nova"/>
            </a:endParaRPr>
          </a:p>
        </p:txBody>
      </p:sp>
      <p:sp>
        <p:nvSpPr>
          <p:cNvPr id="4" name="テキスト ボックス 3">
            <a:extLst>
              <a:ext uri="{FF2B5EF4-FFF2-40B4-BE49-F238E27FC236}">
                <a16:creationId xmlns:a16="http://schemas.microsoft.com/office/drawing/2014/main" id="{BCE529FC-194D-419E-9F2C-2013E56FDFF5}"/>
              </a:ext>
            </a:extLst>
          </p:cNvPr>
          <p:cNvSpPr txBox="1"/>
          <p:nvPr/>
        </p:nvSpPr>
        <p:spPr>
          <a:xfrm>
            <a:off x="10076257" y="3566650"/>
            <a:ext cx="530915" cy="369332"/>
          </a:xfrm>
          <a:prstGeom prst="rect">
            <a:avLst/>
          </a:prstGeom>
          <a:noFill/>
        </p:spPr>
        <p:txBody>
          <a:bodyPr wrap="none" rtlCol="0">
            <a:spAutoFit/>
          </a:bodyPr>
          <a:lstStyle/>
          <a:p>
            <a:r>
              <a:rPr kumimoji="1" lang="en-US" altLang="ja-JP" dirty="0"/>
              <a:t>MX</a:t>
            </a:r>
            <a:endParaRPr kumimoji="1" lang="ja-JP" altLang="en-US" dirty="0"/>
          </a:p>
        </p:txBody>
      </p:sp>
      <p:sp>
        <p:nvSpPr>
          <p:cNvPr id="29" name="テキスト ボックス 28">
            <a:extLst>
              <a:ext uri="{FF2B5EF4-FFF2-40B4-BE49-F238E27FC236}">
                <a16:creationId xmlns:a16="http://schemas.microsoft.com/office/drawing/2014/main" id="{961215B1-55B9-4DB3-B647-1FEB3BDAAEB8}"/>
              </a:ext>
            </a:extLst>
          </p:cNvPr>
          <p:cNvSpPr txBox="1"/>
          <p:nvPr/>
        </p:nvSpPr>
        <p:spPr>
          <a:xfrm>
            <a:off x="10205368" y="4548988"/>
            <a:ext cx="530915" cy="369332"/>
          </a:xfrm>
          <a:prstGeom prst="rect">
            <a:avLst/>
          </a:prstGeom>
          <a:noFill/>
        </p:spPr>
        <p:txBody>
          <a:bodyPr wrap="none" rtlCol="0">
            <a:spAutoFit/>
          </a:bodyPr>
          <a:lstStyle/>
          <a:p>
            <a:r>
              <a:rPr kumimoji="1" lang="en-US" altLang="ja-JP" dirty="0"/>
              <a:t>MS</a:t>
            </a:r>
            <a:endParaRPr kumimoji="1" lang="ja-JP" altLang="en-US" dirty="0"/>
          </a:p>
        </p:txBody>
      </p:sp>
      <p:sp>
        <p:nvSpPr>
          <p:cNvPr id="30" name="テキスト ボックス 29">
            <a:extLst>
              <a:ext uri="{FF2B5EF4-FFF2-40B4-BE49-F238E27FC236}">
                <a16:creationId xmlns:a16="http://schemas.microsoft.com/office/drawing/2014/main" id="{7659A37D-40AE-4704-8EED-85B29E87F672}"/>
              </a:ext>
            </a:extLst>
          </p:cNvPr>
          <p:cNvSpPr txBox="1"/>
          <p:nvPr/>
        </p:nvSpPr>
        <p:spPr>
          <a:xfrm>
            <a:off x="9632263" y="5448141"/>
            <a:ext cx="543739" cy="369332"/>
          </a:xfrm>
          <a:prstGeom prst="rect">
            <a:avLst/>
          </a:prstGeom>
          <a:noFill/>
        </p:spPr>
        <p:txBody>
          <a:bodyPr wrap="none" rtlCol="0">
            <a:spAutoFit/>
          </a:bodyPr>
          <a:lstStyle/>
          <a:p>
            <a:r>
              <a:rPr kumimoji="1" lang="en-US" altLang="ja-JP" dirty="0"/>
              <a:t>MR</a:t>
            </a:r>
            <a:endParaRPr kumimoji="1" lang="ja-JP" altLang="en-US" dirty="0"/>
          </a:p>
        </p:txBody>
      </p:sp>
      <p:sp>
        <p:nvSpPr>
          <p:cNvPr id="31" name="テキスト ボックス 30">
            <a:extLst>
              <a:ext uri="{FF2B5EF4-FFF2-40B4-BE49-F238E27FC236}">
                <a16:creationId xmlns:a16="http://schemas.microsoft.com/office/drawing/2014/main" id="{3F48626B-D191-4ABB-9B7A-F6380343FF5F}"/>
              </a:ext>
            </a:extLst>
          </p:cNvPr>
          <p:cNvSpPr txBox="1"/>
          <p:nvPr/>
        </p:nvSpPr>
        <p:spPr>
          <a:xfrm>
            <a:off x="7691152" y="5298642"/>
            <a:ext cx="530915" cy="369332"/>
          </a:xfrm>
          <a:prstGeom prst="rect">
            <a:avLst/>
          </a:prstGeom>
          <a:noFill/>
        </p:spPr>
        <p:txBody>
          <a:bodyPr wrap="none" rtlCol="0">
            <a:spAutoFit/>
          </a:bodyPr>
          <a:lstStyle/>
          <a:p>
            <a:r>
              <a:rPr kumimoji="1" lang="en-US" altLang="ja-JP" dirty="0"/>
              <a:t>MV</a:t>
            </a:r>
            <a:endParaRPr kumimoji="1" lang="ja-JP" altLang="en-US" dirty="0"/>
          </a:p>
        </p:txBody>
      </p:sp>
      <p:sp>
        <p:nvSpPr>
          <p:cNvPr id="32" name="テキスト ボックス 31">
            <a:extLst>
              <a:ext uri="{FF2B5EF4-FFF2-40B4-BE49-F238E27FC236}">
                <a16:creationId xmlns:a16="http://schemas.microsoft.com/office/drawing/2014/main" id="{C8B55ECD-CD46-4EA5-A195-10C7229756F2}"/>
              </a:ext>
            </a:extLst>
          </p:cNvPr>
          <p:cNvSpPr txBox="1"/>
          <p:nvPr/>
        </p:nvSpPr>
        <p:spPr>
          <a:xfrm>
            <a:off x="11758139" y="5298642"/>
            <a:ext cx="530915" cy="369332"/>
          </a:xfrm>
          <a:prstGeom prst="rect">
            <a:avLst/>
          </a:prstGeom>
          <a:noFill/>
        </p:spPr>
        <p:txBody>
          <a:bodyPr wrap="none" rtlCol="0">
            <a:spAutoFit/>
          </a:bodyPr>
          <a:lstStyle/>
          <a:p>
            <a:r>
              <a:rPr kumimoji="1" lang="en-US" altLang="ja-JP" dirty="0"/>
              <a:t>SM</a:t>
            </a:r>
            <a:endParaRPr kumimoji="1" lang="ja-JP" altLang="en-US" dirty="0"/>
          </a:p>
        </p:txBody>
      </p:sp>
    </p:spTree>
    <p:extLst>
      <p:ext uri="{BB962C8B-B14F-4D97-AF65-F5344CB8AC3E}">
        <p14:creationId xmlns:p14="http://schemas.microsoft.com/office/powerpoint/2010/main" val="1918212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dirty="0">
                <a:latin typeface="+mn-ea"/>
                <a:ea typeface="+mn-ea"/>
              </a:rPr>
              <a:t>シンプルな包括的ライセンス</a:t>
            </a:r>
          </a:p>
        </p:txBody>
      </p:sp>
      <p:grpSp>
        <p:nvGrpSpPr>
          <p:cNvPr id="5" name="Group 4"/>
          <p:cNvGrpSpPr/>
          <p:nvPr/>
        </p:nvGrpSpPr>
        <p:grpSpPr>
          <a:xfrm>
            <a:off x="485429" y="2065877"/>
            <a:ext cx="11347758" cy="2585323"/>
            <a:chOff x="970857" y="4131753"/>
            <a:chExt cx="22695515" cy="5170646"/>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34017" y="4996855"/>
              <a:ext cx="2645826" cy="2645826"/>
            </a:xfrm>
            <a:prstGeom prst="rect">
              <a:avLst/>
            </a:prstGeom>
          </p:spPr>
        </p:pic>
        <p:sp>
          <p:nvSpPr>
            <p:cNvPr id="7" name="Plus 6"/>
            <p:cNvSpPr/>
            <p:nvPr/>
          </p:nvSpPr>
          <p:spPr>
            <a:xfrm>
              <a:off x="5456264" y="5581735"/>
              <a:ext cx="1476066" cy="1476066"/>
            </a:xfrm>
            <a:prstGeom prst="mathPlus">
              <a:avLst>
                <a:gd name="adj1" fmla="val 783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0" lang="en-US">
                <a:solidFill>
                  <a:srgbClr val="FFFFFF"/>
                </a:solidFill>
                <a:latin typeface="Yu Gothic UI" panose="020B0500000000000000" pitchFamily="50" charset="-128"/>
                <a:ea typeface="Yu Gothic UI" panose="020B0500000000000000" pitchFamily="50" charset="-128"/>
              </a:endParaRPr>
            </a:p>
          </p:txBody>
        </p:sp>
        <p:pic>
          <p:nvPicPr>
            <p:cNvPr id="9" name="Picture 8" descr="cloud-management-01.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08751" y="4987768"/>
              <a:ext cx="2664000" cy="2664000"/>
            </a:xfrm>
            <a:prstGeom prst="ellipse">
              <a:avLst/>
            </a:prstGeom>
            <a:effectLst/>
          </p:spPr>
        </p:pic>
        <p:sp>
          <p:nvSpPr>
            <p:cNvPr id="11" name="TextBox 10"/>
            <p:cNvSpPr txBox="1"/>
            <p:nvPr/>
          </p:nvSpPr>
          <p:spPr>
            <a:xfrm>
              <a:off x="970857" y="8132849"/>
              <a:ext cx="4183586" cy="1169550"/>
            </a:xfrm>
            <a:prstGeom prst="rect">
              <a:avLst/>
            </a:prstGeom>
            <a:noFill/>
          </p:spPr>
          <p:txBody>
            <a:bodyPr wrap="square" rtlCol="0">
              <a:spAutoFit/>
            </a:bodyPr>
            <a:lstStyle/>
            <a:p>
              <a:pPr algn="ctr"/>
              <a:r>
                <a:rPr kumimoji="0" lang="ja-JP" altLang="en-US" sz="1600" dirty="0">
                  <a:solidFill>
                    <a:srgbClr val="65B144"/>
                  </a:solidFill>
                  <a:latin typeface="Yu Gothic UI" panose="020B0500000000000000" pitchFamily="50" charset="-128"/>
                  <a:ea typeface="Yu Gothic UI" panose="020B0500000000000000" pitchFamily="50" charset="-128"/>
                </a:rPr>
                <a:t>エンタープライズ </a:t>
              </a:r>
              <a:br>
                <a:rPr kumimoji="0" lang="en-US" altLang="ja-JP" sz="1600" dirty="0">
                  <a:solidFill>
                    <a:srgbClr val="65B144"/>
                  </a:solidFill>
                  <a:latin typeface="Yu Gothic UI" panose="020B0500000000000000" pitchFamily="50" charset="-128"/>
                  <a:ea typeface="Yu Gothic UI" panose="020B0500000000000000" pitchFamily="50" charset="-128"/>
                </a:rPr>
              </a:br>
              <a:r>
                <a:rPr kumimoji="0" lang="ja-JP" altLang="en-US" sz="1600" dirty="0">
                  <a:solidFill>
                    <a:srgbClr val="65B144"/>
                  </a:solidFill>
                  <a:latin typeface="Yu Gothic UI" panose="020B0500000000000000" pitchFamily="50" charset="-128"/>
                  <a:ea typeface="Yu Gothic UI" panose="020B0500000000000000" pitchFamily="50" charset="-128"/>
                </a:rPr>
                <a:t>ライセンス</a:t>
              </a:r>
            </a:p>
          </p:txBody>
        </p:sp>
        <p:sp>
          <p:nvSpPr>
            <p:cNvPr id="12" name="TextBox 11"/>
            <p:cNvSpPr txBox="1"/>
            <p:nvPr/>
          </p:nvSpPr>
          <p:spPr>
            <a:xfrm>
              <a:off x="7973943" y="8133019"/>
              <a:ext cx="2733354" cy="677108"/>
            </a:xfrm>
            <a:prstGeom prst="rect">
              <a:avLst/>
            </a:prstGeom>
            <a:noFill/>
          </p:spPr>
          <p:txBody>
            <a:bodyPr wrap="square" rtlCol="0">
              <a:spAutoFit/>
            </a:bodyPr>
            <a:lstStyle/>
            <a:p>
              <a:pPr algn="ctr"/>
              <a:r>
                <a:rPr kumimoji="0" lang="ja-JP" altLang="en-US" sz="1600" dirty="0">
                  <a:solidFill>
                    <a:srgbClr val="65B144"/>
                  </a:solidFill>
                  <a:latin typeface="Yu Gothic UI" panose="020B0500000000000000" pitchFamily="50" charset="-128"/>
                  <a:ea typeface="Yu Gothic UI" panose="020B0500000000000000" pitchFamily="50" charset="-128"/>
                </a:rPr>
                <a:t>ハードウェア</a:t>
              </a:r>
            </a:p>
          </p:txBody>
        </p:sp>
        <p:cxnSp>
          <p:nvCxnSpPr>
            <p:cNvPr id="16" name="Straight Connector 15"/>
            <p:cNvCxnSpPr/>
            <p:nvPr/>
          </p:nvCxnSpPr>
          <p:spPr>
            <a:xfrm flipV="1">
              <a:off x="11802578" y="4987768"/>
              <a:ext cx="0" cy="373266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2489364" y="4131753"/>
              <a:ext cx="11177008" cy="5170646"/>
            </a:xfrm>
            <a:prstGeom prst="rect">
              <a:avLst/>
            </a:prstGeom>
          </p:spPr>
          <p:txBody>
            <a:bodyPr wrap="square">
              <a:spAutoFit/>
            </a:bodyPr>
            <a:lstStyle/>
            <a:p>
              <a:pPr>
                <a:spcBef>
                  <a:spcPts val="1200"/>
                </a:spcBef>
              </a:pPr>
              <a:r>
                <a:rPr kumimoji="0" lang="ja-JP" altLang="en-US" sz="1600" dirty="0">
                  <a:solidFill>
                    <a:srgbClr val="7C7C7C"/>
                  </a:solidFill>
                  <a:latin typeface="Yu Gothic UI" panose="020B0500000000000000" pitchFamily="50" charset="-128"/>
                  <a:ea typeface="Yu Gothic UI" panose="020B0500000000000000" pitchFamily="50" charset="-128"/>
                </a:rPr>
                <a:t>ハードウェア</a:t>
              </a:r>
              <a:r>
                <a:rPr kumimoji="0" lang="en-US" altLang="ja-JP" sz="1600" dirty="0">
                  <a:solidFill>
                    <a:srgbClr val="7C7C7C"/>
                  </a:solidFill>
                  <a:latin typeface="Yu Gothic UI" panose="020B0500000000000000" pitchFamily="50" charset="-128"/>
                  <a:ea typeface="Yu Gothic UI" panose="020B0500000000000000" pitchFamily="50" charset="-128"/>
                </a:rPr>
                <a:t>1</a:t>
              </a:r>
              <a:r>
                <a:rPr kumimoji="0" lang="ja-JP" altLang="en-US" sz="1600" dirty="0">
                  <a:solidFill>
                    <a:srgbClr val="7C7C7C"/>
                  </a:solidFill>
                  <a:latin typeface="Yu Gothic UI" panose="020B0500000000000000" pitchFamily="50" charset="-128"/>
                  <a:ea typeface="Yu Gothic UI" panose="020B0500000000000000" pitchFamily="50" charset="-128"/>
                </a:rPr>
                <a:t>台に対してライセンス１つのシンプルな構成</a:t>
              </a:r>
              <a:endParaRPr kumimoji="0" lang="en-US" altLang="ja-JP" sz="1600" dirty="0">
                <a:solidFill>
                  <a:srgbClr val="7C7C7C"/>
                </a:solidFill>
                <a:latin typeface="Yu Gothic UI" panose="020B0500000000000000" pitchFamily="50" charset="-128"/>
                <a:ea typeface="Yu Gothic UI" panose="020B0500000000000000" pitchFamily="50" charset="-128"/>
              </a:endParaRPr>
            </a:p>
            <a:p>
              <a:pPr>
                <a:spcBef>
                  <a:spcPts val="1200"/>
                </a:spcBef>
              </a:pPr>
              <a:r>
                <a:rPr kumimoji="0" lang="en-US" altLang="ja-JP" sz="1600" dirty="0">
                  <a:solidFill>
                    <a:srgbClr val="7C7C7C"/>
                  </a:solidFill>
                  <a:latin typeface="Yu Gothic UI" panose="020B0500000000000000" pitchFamily="50" charset="-128"/>
                  <a:ea typeface="Yu Gothic UI" panose="020B0500000000000000" pitchFamily="50" charset="-128"/>
                </a:rPr>
                <a:t>1</a:t>
              </a:r>
              <a:r>
                <a:rPr kumimoji="0" lang="ja-JP" altLang="en-US" sz="1600" dirty="0">
                  <a:solidFill>
                    <a:srgbClr val="7C7C7C"/>
                  </a:solidFill>
                  <a:latin typeface="Yu Gothic UI" panose="020B0500000000000000" pitchFamily="50" charset="-128"/>
                  <a:ea typeface="Yu Gothic UI" panose="020B0500000000000000" pitchFamily="50" charset="-128"/>
                </a:rPr>
                <a:t>年、</a:t>
              </a:r>
              <a:r>
                <a:rPr kumimoji="0" lang="en-US" altLang="ja-JP" sz="1600" dirty="0">
                  <a:solidFill>
                    <a:srgbClr val="7C7C7C"/>
                  </a:solidFill>
                  <a:latin typeface="Yu Gothic UI" panose="020B0500000000000000" pitchFamily="50" charset="-128"/>
                  <a:ea typeface="Yu Gothic UI" panose="020B0500000000000000" pitchFamily="50" charset="-128"/>
                </a:rPr>
                <a:t>3 </a:t>
              </a:r>
              <a:r>
                <a:rPr kumimoji="0" lang="ja-JP" altLang="en-US" sz="1600" dirty="0">
                  <a:solidFill>
                    <a:srgbClr val="7C7C7C"/>
                  </a:solidFill>
                  <a:latin typeface="Yu Gothic UI" panose="020B0500000000000000" pitchFamily="50" charset="-128"/>
                  <a:ea typeface="Yu Gothic UI" panose="020B0500000000000000" pitchFamily="50" charset="-128"/>
                </a:rPr>
                <a:t>年、</a:t>
              </a:r>
              <a:r>
                <a:rPr kumimoji="0" lang="en-US" altLang="ja-JP" sz="1600" dirty="0">
                  <a:solidFill>
                    <a:srgbClr val="7C7C7C"/>
                  </a:solidFill>
                  <a:latin typeface="Yu Gothic UI" panose="020B0500000000000000" pitchFamily="50" charset="-128"/>
                  <a:ea typeface="Yu Gothic UI" panose="020B0500000000000000" pitchFamily="50" charset="-128"/>
                </a:rPr>
                <a:t>5 </a:t>
              </a:r>
              <a:r>
                <a:rPr kumimoji="0" lang="ja-JP" altLang="en-US" sz="1600" dirty="0">
                  <a:solidFill>
                    <a:srgbClr val="7C7C7C"/>
                  </a:solidFill>
                  <a:latin typeface="Yu Gothic UI" panose="020B0500000000000000" pitchFamily="50" charset="-128"/>
                  <a:ea typeface="Yu Gothic UI" panose="020B0500000000000000" pitchFamily="50" charset="-128"/>
                </a:rPr>
                <a:t>年、</a:t>
              </a:r>
              <a:r>
                <a:rPr kumimoji="0" lang="en-US" altLang="ja-JP" sz="1600" dirty="0">
                  <a:solidFill>
                    <a:srgbClr val="7C7C7C"/>
                  </a:solidFill>
                  <a:latin typeface="Yu Gothic UI" panose="020B0500000000000000" pitchFamily="50" charset="-128"/>
                  <a:ea typeface="Yu Gothic UI" panose="020B0500000000000000" pitchFamily="50" charset="-128"/>
                </a:rPr>
                <a:t>7 </a:t>
              </a:r>
              <a:r>
                <a:rPr kumimoji="0" lang="ja-JP" altLang="en-US" sz="1600" dirty="0">
                  <a:solidFill>
                    <a:srgbClr val="7C7C7C"/>
                  </a:solidFill>
                  <a:latin typeface="Yu Gothic UI" panose="020B0500000000000000" pitchFamily="50" charset="-128"/>
                  <a:ea typeface="Yu Gothic UI" panose="020B0500000000000000" pitchFamily="50" charset="-128"/>
                </a:rPr>
                <a:t>年、</a:t>
              </a:r>
              <a:r>
                <a:rPr kumimoji="0" lang="en-US" altLang="ja-JP" sz="1600" dirty="0">
                  <a:solidFill>
                    <a:srgbClr val="7C7C7C"/>
                  </a:solidFill>
                  <a:latin typeface="Yu Gothic UI" panose="020B0500000000000000" pitchFamily="50" charset="-128"/>
                  <a:ea typeface="Yu Gothic UI" panose="020B0500000000000000" pitchFamily="50" charset="-128"/>
                </a:rPr>
                <a:t>10 </a:t>
              </a:r>
              <a:r>
                <a:rPr kumimoji="0" lang="ja-JP" altLang="en-US" sz="1600" dirty="0">
                  <a:solidFill>
                    <a:srgbClr val="7C7C7C"/>
                  </a:solidFill>
                  <a:latin typeface="Yu Gothic UI" panose="020B0500000000000000" pitchFamily="50" charset="-128"/>
                  <a:ea typeface="Yu Gothic UI" panose="020B0500000000000000" pitchFamily="50" charset="-128"/>
                </a:rPr>
                <a:t>年のライセンスオプション</a:t>
              </a:r>
            </a:p>
            <a:p>
              <a:pPr>
                <a:spcBef>
                  <a:spcPts val="1200"/>
                </a:spcBef>
              </a:pPr>
              <a:r>
                <a:rPr kumimoji="0" lang="ja-JP" altLang="en-US" sz="1600" dirty="0">
                  <a:solidFill>
                    <a:srgbClr val="7C7C7C"/>
                  </a:solidFill>
                  <a:latin typeface="Yu Gothic UI" panose="020B0500000000000000" pitchFamily="50" charset="-128"/>
                  <a:ea typeface="Yu Gothic UI" panose="020B0500000000000000" pitchFamily="50" charset="-128"/>
                </a:rPr>
                <a:t>ネットワーク全体の可視性とリモート トラブルシューティング ツールによる一元管理</a:t>
              </a:r>
            </a:p>
            <a:p>
              <a:pPr>
                <a:spcBef>
                  <a:spcPts val="1200"/>
                </a:spcBef>
              </a:pPr>
              <a:r>
                <a:rPr kumimoji="0" lang="en-US" altLang="ja-JP" sz="1600" dirty="0">
                  <a:solidFill>
                    <a:srgbClr val="7C7C7C"/>
                  </a:solidFill>
                  <a:latin typeface="Yu Gothic UI" panose="020B0500000000000000" pitchFamily="50" charset="-128"/>
                  <a:ea typeface="Yu Gothic UI" panose="020B0500000000000000" pitchFamily="50" charset="-128"/>
                </a:rPr>
                <a:t>Web </a:t>
              </a:r>
              <a:r>
                <a:rPr kumimoji="0" lang="ja-JP" altLang="en-US" sz="1600" dirty="0">
                  <a:solidFill>
                    <a:srgbClr val="7C7C7C"/>
                  </a:solidFill>
                  <a:latin typeface="Yu Gothic UI" panose="020B0500000000000000" pitchFamily="50" charset="-128"/>
                  <a:ea typeface="Yu Gothic UI" panose="020B0500000000000000" pitchFamily="50" charset="-128"/>
                </a:rPr>
                <a:t>経由のファームウェアとセキュリティアップデート </a:t>
              </a:r>
            </a:p>
            <a:p>
              <a:pPr>
                <a:spcBef>
                  <a:spcPts val="1200"/>
                </a:spcBef>
              </a:pPr>
              <a:r>
                <a:rPr kumimoji="0" lang="en-US" altLang="ja-JP" sz="1600" dirty="0">
                  <a:solidFill>
                    <a:srgbClr val="7C7C7C"/>
                  </a:solidFill>
                  <a:latin typeface="Yu Gothic UI" panose="020B0500000000000000" pitchFamily="50" charset="-128"/>
                  <a:ea typeface="Yu Gothic UI" panose="020B0500000000000000" pitchFamily="50" charset="-128"/>
                </a:rPr>
                <a:t>24 </a:t>
              </a:r>
              <a:r>
                <a:rPr kumimoji="0" lang="ja-JP" altLang="en-US" sz="1600" dirty="0">
                  <a:solidFill>
                    <a:srgbClr val="7C7C7C"/>
                  </a:solidFill>
                  <a:latin typeface="Yu Gothic UI" panose="020B0500000000000000" pitchFamily="50" charset="-128"/>
                  <a:ea typeface="Yu Gothic UI" panose="020B0500000000000000" pitchFamily="50" charset="-128"/>
                </a:rPr>
                <a:t>時間年中無休のサポートと保証</a:t>
              </a:r>
            </a:p>
            <a:p>
              <a:pPr>
                <a:spcBef>
                  <a:spcPts val="1200"/>
                </a:spcBef>
              </a:pPr>
              <a:r>
                <a:rPr kumimoji="0" lang="ja-JP" altLang="en-US" sz="1600" dirty="0">
                  <a:solidFill>
                    <a:srgbClr val="7C7C7C"/>
                  </a:solidFill>
                  <a:latin typeface="Yu Gothic UI" panose="020B0500000000000000" pitchFamily="50" charset="-128"/>
                  <a:ea typeface="Yu Gothic UI" panose="020B0500000000000000" pitchFamily="50" charset="-128"/>
                </a:rPr>
                <a:t>全ての機能が標準実装　機能単位のライセンスなし</a:t>
              </a:r>
            </a:p>
          </p:txBody>
        </p:sp>
      </p:grpSp>
    </p:spTree>
    <p:extLst>
      <p:ext uri="{BB962C8B-B14F-4D97-AF65-F5344CB8AC3E}">
        <p14:creationId xmlns:p14="http://schemas.microsoft.com/office/powerpoint/2010/main" val="9263549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a:latin typeface="Meiryo" charset="-128"/>
                <a:ea typeface="Meiryo" charset="-128"/>
                <a:cs typeface="Meiryo" charset="-128"/>
              </a:rPr>
              <a:t>Meraki</a:t>
            </a:r>
            <a:r>
              <a:rPr lang="ja-JP" altLang="en-US" dirty="0">
                <a:latin typeface="Meiryo" charset="-128"/>
                <a:ea typeface="Meiryo" charset="-128"/>
                <a:cs typeface="Meiryo" charset="-128"/>
              </a:rPr>
              <a:t>製品の特徴</a:t>
            </a:r>
            <a:endParaRPr lang="en-US" dirty="0">
              <a:latin typeface="Meiryo" charset="-128"/>
              <a:ea typeface="Meiryo" charset="-128"/>
              <a:cs typeface="Meiryo" charset="-128"/>
            </a:endParaRPr>
          </a:p>
        </p:txBody>
      </p:sp>
    </p:spTree>
    <p:extLst>
      <p:ext uri="{BB962C8B-B14F-4D97-AF65-F5344CB8AC3E}">
        <p14:creationId xmlns:p14="http://schemas.microsoft.com/office/powerpoint/2010/main" val="1464407353"/>
      </p:ext>
    </p:extLst>
  </p:cSld>
  <p:clrMapOvr>
    <a:masterClrMapping/>
  </p:clrMapOvr>
</p:sld>
</file>

<file path=ppt/theme/theme1.xml><?xml version="1.0" encoding="utf-8"?>
<a:theme xmlns:a="http://schemas.openxmlformats.org/drawingml/2006/main" name="Custom Design">
  <a:themeElements>
    <a:clrScheme name="Meraki">
      <a:dk1>
        <a:srgbClr val="A5A5A5"/>
      </a:dk1>
      <a:lt1>
        <a:srgbClr val="FFFFFF"/>
      </a:lt1>
      <a:dk2>
        <a:srgbClr val="A5A5A5"/>
      </a:dk2>
      <a:lt2>
        <a:srgbClr val="FFFFFF"/>
      </a:lt2>
      <a:accent1>
        <a:srgbClr val="65B144"/>
      </a:accent1>
      <a:accent2>
        <a:srgbClr val="65B144"/>
      </a:accent2>
      <a:accent3>
        <a:srgbClr val="A5A5A5"/>
      </a:accent3>
      <a:accent4>
        <a:srgbClr val="8A8A8D"/>
      </a:accent4>
      <a:accent5>
        <a:srgbClr val="4472C4"/>
      </a:accent5>
      <a:accent6>
        <a:srgbClr val="3E9FDB"/>
      </a:accent6>
      <a:hlink>
        <a:srgbClr val="0563C1"/>
      </a:hlink>
      <a:folHlink>
        <a:srgbClr val="954F72"/>
      </a:folHlink>
    </a:clrScheme>
    <a:fontScheme name="Meraki">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5509DC3-19C8-6444-B359-EBA560AD9D24}" vid="{2B82ED5B-149F-C34B-9280-9DAA814A6247}"/>
    </a:ext>
  </a:extLst>
</a:theme>
</file>

<file path=ppt/theme/theme2.xml><?xml version="1.0" encoding="utf-8"?>
<a:theme xmlns:a="http://schemas.openxmlformats.org/drawingml/2006/main" name="Merakiテンプレート">
  <a:themeElements>
    <a:clrScheme name="Meraki Corporate">
      <a:dk1>
        <a:srgbClr val="646669"/>
      </a:dk1>
      <a:lt1>
        <a:srgbClr val="FFFFFF"/>
      </a:lt1>
      <a:dk2>
        <a:srgbClr val="464340"/>
      </a:dk2>
      <a:lt2>
        <a:srgbClr val="FFFFFF"/>
      </a:lt2>
      <a:accent1>
        <a:srgbClr val="67B346"/>
      </a:accent1>
      <a:accent2>
        <a:srgbClr val="6177E2"/>
      </a:accent2>
      <a:accent3>
        <a:srgbClr val="646669"/>
      </a:accent3>
      <a:accent4>
        <a:srgbClr val="FECD08"/>
      </a:accent4>
      <a:accent5>
        <a:srgbClr val="5B9BD5"/>
      </a:accent5>
      <a:accent6>
        <a:srgbClr val="67B34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raki Corporate" id="{65332F41-999C-774D-BA0C-32C4492360CC}" vid="{DE6D9B53-960C-624F-BB32-EF7B4A1BC299}"/>
    </a:ext>
  </a:extLst>
</a:theme>
</file>

<file path=ppt/theme/theme3.xml><?xml version="1.0" encoding="utf-8"?>
<a:theme xmlns:a="http://schemas.openxmlformats.org/drawingml/2006/main" name="2_Office テーマ">
  <a:themeElements>
    <a:clrScheme name="Meraki Corporate">
      <a:dk1>
        <a:srgbClr val="646669"/>
      </a:dk1>
      <a:lt1>
        <a:srgbClr val="FFFFFF"/>
      </a:lt1>
      <a:dk2>
        <a:srgbClr val="464340"/>
      </a:dk2>
      <a:lt2>
        <a:srgbClr val="FFFFFF"/>
      </a:lt2>
      <a:accent1>
        <a:srgbClr val="67B346"/>
      </a:accent1>
      <a:accent2>
        <a:srgbClr val="6177E2"/>
      </a:accent2>
      <a:accent3>
        <a:srgbClr val="646669"/>
      </a:accent3>
      <a:accent4>
        <a:srgbClr val="FECD08"/>
      </a:accent4>
      <a:accent5>
        <a:srgbClr val="5B9BD5"/>
      </a:accent5>
      <a:accent6>
        <a:srgbClr val="67B34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raki Corporate" id="{65332F41-999C-774D-BA0C-32C4492360CC}" vid="{DE6D9B53-960C-624F-BB32-EF7B4A1BC299}"/>
    </a:ext>
  </a:extLst>
</a:theme>
</file>

<file path=ppt/theme/theme4.xml><?xml version="1.0" encoding="utf-8"?>
<a:theme xmlns:a="http://schemas.openxmlformats.org/drawingml/2006/main" name="1_Office テーマ">
  <a:themeElements>
    <a:clrScheme name="Meraki Corporate">
      <a:dk1>
        <a:srgbClr val="646669"/>
      </a:dk1>
      <a:lt1>
        <a:srgbClr val="FFFFFF"/>
      </a:lt1>
      <a:dk2>
        <a:srgbClr val="464340"/>
      </a:dk2>
      <a:lt2>
        <a:srgbClr val="FFFFFF"/>
      </a:lt2>
      <a:accent1>
        <a:srgbClr val="67B346"/>
      </a:accent1>
      <a:accent2>
        <a:srgbClr val="6177E2"/>
      </a:accent2>
      <a:accent3>
        <a:srgbClr val="646669"/>
      </a:accent3>
      <a:accent4>
        <a:srgbClr val="FECD08"/>
      </a:accent4>
      <a:accent5>
        <a:srgbClr val="5B9BD5"/>
      </a:accent5>
      <a:accent6>
        <a:srgbClr val="67B34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raki Corporate" id="{65332F41-999C-774D-BA0C-32C4492360CC}" vid="{DE6D9B53-960C-624F-BB32-EF7B4A1BC299}"/>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2867</Words>
  <Application>Microsoft Office PowerPoint</Application>
  <PresentationFormat>ワイド画面</PresentationFormat>
  <Paragraphs>714</Paragraphs>
  <Slides>47</Slides>
  <Notes>33</Notes>
  <HiddenSlides>1</HiddenSlides>
  <MMClips>0</MMClips>
  <ScaleCrop>false</ScaleCrop>
  <HeadingPairs>
    <vt:vector size="6" baseType="variant">
      <vt:variant>
        <vt:lpstr>使用されているフォント</vt:lpstr>
      </vt:variant>
      <vt:variant>
        <vt:i4>22</vt:i4>
      </vt:variant>
      <vt:variant>
        <vt:lpstr>テーマ</vt:lpstr>
      </vt:variant>
      <vt:variant>
        <vt:i4>4</vt:i4>
      </vt:variant>
      <vt:variant>
        <vt:lpstr>スライド タイトル</vt:lpstr>
      </vt:variant>
      <vt:variant>
        <vt:i4>47</vt:i4>
      </vt:variant>
    </vt:vector>
  </HeadingPairs>
  <TitlesOfParts>
    <vt:vector size="73" baseType="lpstr">
      <vt:lpstr>.AppleSystemUIFont</vt:lpstr>
      <vt:lpstr>Arial Regular</vt:lpstr>
      <vt:lpstr>HiraMinProN-W3</vt:lpstr>
      <vt:lpstr>LucidaGrande</vt:lpstr>
      <vt:lpstr>Meiryo UI</vt:lpstr>
      <vt:lpstr>MS PGothic</vt:lpstr>
      <vt:lpstr>MS PGothic</vt:lpstr>
      <vt:lpstr>NTR</vt:lpstr>
      <vt:lpstr>Proxima nova</vt:lpstr>
      <vt:lpstr>Proxima nova</vt:lpstr>
      <vt:lpstr>Proxima Nova Light</vt:lpstr>
      <vt:lpstr>Proxima Nova Rg</vt:lpstr>
      <vt:lpstr>Proxima Nova Semibold</vt:lpstr>
      <vt:lpstr>Proxima Nova Th</vt:lpstr>
      <vt:lpstr>System Font Regular</vt:lpstr>
      <vt:lpstr>Yu Gothic UI</vt:lpstr>
      <vt:lpstr>Meiryo</vt:lpstr>
      <vt:lpstr>Meiryo</vt:lpstr>
      <vt:lpstr>游ゴシック</vt:lpstr>
      <vt:lpstr>Arial</vt:lpstr>
      <vt:lpstr>Calibri</vt:lpstr>
      <vt:lpstr>Courier New</vt:lpstr>
      <vt:lpstr>Custom Design</vt:lpstr>
      <vt:lpstr>Merakiテンプレート</vt:lpstr>
      <vt:lpstr>2_Office テーマ</vt:lpstr>
      <vt:lpstr>1_Office テーマ</vt:lpstr>
      <vt:lpstr>PowerPoint プレゼンテーション</vt:lpstr>
      <vt:lpstr>Cisco “Connected Course” to debut at Pebble Beach Golf Links for 2019 U.S. Open </vt:lpstr>
      <vt:lpstr>どのようなお客様にMerakiが響くのか</vt:lpstr>
      <vt:lpstr>クラウド型管理で IT をシンプルに</vt:lpstr>
      <vt:lpstr>一般的なアクセスポイントの種類</vt:lpstr>
      <vt:lpstr>ダッシュボード（管理画面）</vt:lpstr>
      <vt:lpstr>クラウド型管理の特徴</vt:lpstr>
      <vt:lpstr>シンプルな包括的ライセンス</vt:lpstr>
      <vt:lpstr>Meraki製品の特徴</vt:lpstr>
      <vt:lpstr>Cisco Meraki MR シリーズ（アクセスポイント）</vt:lpstr>
      <vt:lpstr>Meraki MR Wireless Access Point Models</vt:lpstr>
      <vt:lpstr>次世代のMeraki APのご紹介</vt:lpstr>
      <vt:lpstr>Cisco Meraki MSシリーズ（スイッチ）</vt:lpstr>
      <vt:lpstr>Meraki アクセススイッチラインナップ</vt:lpstr>
      <vt:lpstr>Cisco Meraki MX シリーズ（セキュリティ＆SD-WANアプライアンス）</vt:lpstr>
      <vt:lpstr>MXラインナップ</vt:lpstr>
      <vt:lpstr>PowerPoint プレゼンテーション</vt:lpstr>
      <vt:lpstr>Cisco Meraki SM （システム マネージャー）</vt:lpstr>
      <vt:lpstr>Cisco Meraki MV （スマートカメラ）</vt:lpstr>
      <vt:lpstr>Cisco Meraki MV （スマートカメラ）</vt:lpstr>
      <vt:lpstr>MV32 魚眼カメラ</vt:lpstr>
      <vt:lpstr>マップ上でのカメラの視野表示機能</vt:lpstr>
      <vt:lpstr>Motion Recapの機能追加</vt:lpstr>
      <vt:lpstr>モーションアラート2.0</vt:lpstr>
      <vt:lpstr>PowerPoint プレゼンテーション</vt:lpstr>
      <vt:lpstr>MR Advanced License (Meraki + Umbrella)</vt:lpstr>
      <vt:lpstr>Meraki SD-WANのご紹介</vt:lpstr>
      <vt:lpstr>既存のネットワークとクラウドアクセス</vt:lpstr>
      <vt:lpstr>Meraki MXを利用したSD-WAN例</vt:lpstr>
      <vt:lpstr>Demo</vt:lpstr>
      <vt:lpstr>保守オプション</vt:lpstr>
      <vt:lpstr>協業体制のご紹介</vt:lpstr>
      <vt:lpstr>Merakiの営業モデル</vt:lpstr>
      <vt:lpstr>Partner Portalの登録はお済みですか？</vt:lpstr>
      <vt:lpstr>ウェビナーを活用したセールス</vt:lpstr>
      <vt:lpstr>リフェラルコードを利用しウェビナーでリード獲得を</vt:lpstr>
      <vt:lpstr>Partners様向け Why Cisco Meraki?　日本語での公開開始</vt:lpstr>
      <vt:lpstr>Meraki Fit　トレーニングサイト提供開始</vt:lpstr>
      <vt:lpstr>Meraki FITアクセス方法</vt:lpstr>
      <vt:lpstr>dCloud でのデモ</vt:lpstr>
      <vt:lpstr>お客様向けオファリング</vt:lpstr>
      <vt:lpstr>オンデマンド ウェビナー</vt:lpstr>
      <vt:lpstr>今ならMeraki １年分ライセンスが無料に ！</vt:lpstr>
      <vt:lpstr>キャンペーン  MS120 スイスイ　スイッチ 　　好評につき延長</vt:lpstr>
      <vt:lpstr>Try and Buy プログラムの提供</vt:lpstr>
      <vt:lpstr>新ライセンスモデルのアップデート</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2019-10-22T12:48:29Z</dcterms:created>
  <dcterms:modified xsi:type="dcterms:W3CDTF">2019-10-28T23:39:37Z</dcterms:modified>
</cp:coreProperties>
</file>