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01" r:id="rId2"/>
  </p:sldMasterIdLst>
  <p:notesMasterIdLst>
    <p:notesMasterId r:id="rId19"/>
  </p:notesMasterIdLst>
  <p:sldIdLst>
    <p:sldId id="284" r:id="rId3"/>
    <p:sldId id="286" r:id="rId4"/>
    <p:sldId id="550143266" r:id="rId5"/>
    <p:sldId id="550143273" r:id="rId6"/>
    <p:sldId id="550143271" r:id="rId7"/>
    <p:sldId id="261" r:id="rId8"/>
    <p:sldId id="535" r:id="rId9"/>
    <p:sldId id="550143277" r:id="rId10"/>
    <p:sldId id="262" r:id="rId11"/>
    <p:sldId id="550143268" r:id="rId12"/>
    <p:sldId id="271" r:id="rId13"/>
    <p:sldId id="550143267" r:id="rId14"/>
    <p:sldId id="550143276" r:id="rId15"/>
    <p:sldId id="550143270" r:id="rId16"/>
    <p:sldId id="550143286" r:id="rId17"/>
    <p:sldId id="352"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633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109AE-D63B-4888-BC52-DDF7BA21A2A6}" type="datetimeFigureOut">
              <a:rPr kumimoji="1" lang="ja-JP" altLang="en-US" smtClean="0"/>
              <a:t>2020/3/25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AB816-4647-4E9F-AC85-C71A9D74010A}" type="slidenum">
              <a:rPr kumimoji="1" lang="ja-JP" altLang="en-US" smtClean="0"/>
              <a:t>‹#›</a:t>
            </a:fld>
            <a:endParaRPr kumimoji="1" lang="ja-JP" altLang="en-US"/>
          </a:p>
        </p:txBody>
      </p:sp>
    </p:spTree>
    <p:extLst>
      <p:ext uri="{BB962C8B-B14F-4D97-AF65-F5344CB8AC3E}">
        <p14:creationId xmlns:p14="http://schemas.microsoft.com/office/powerpoint/2010/main" val="27760978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18f767e2a_53_1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818f767e2a_53_1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ED57983A-DE11-C34E-BCCB-48DFFDA6E2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95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7b67588b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7b67588b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ltLang="ja-JP" dirty="0"/>
          </a:p>
        </p:txBody>
      </p:sp>
      <p:sp>
        <p:nvSpPr>
          <p:cNvPr id="593" name="Google Shape;593;g7b67588b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DAAB816-4647-4E9F-AC85-C71A9D74010A}" type="slidenum">
              <a:rPr kumimoji="1" lang="ja-JP" altLang="en-US" smtClean="0"/>
              <a:t>4</a:t>
            </a:fld>
            <a:endParaRPr kumimoji="1" lang="ja-JP" altLang="en-US"/>
          </a:p>
        </p:txBody>
      </p:sp>
    </p:spTree>
    <p:extLst>
      <p:ext uri="{BB962C8B-B14F-4D97-AF65-F5344CB8AC3E}">
        <p14:creationId xmlns:p14="http://schemas.microsoft.com/office/powerpoint/2010/main" val="373652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DAAB816-4647-4E9F-AC85-C71A9D74010A}" type="slidenum">
              <a:rPr kumimoji="1" lang="ja-JP" altLang="en-US" smtClean="0"/>
              <a:t>5</a:t>
            </a:fld>
            <a:endParaRPr kumimoji="1" lang="ja-JP" altLang="en-US"/>
          </a:p>
        </p:txBody>
      </p:sp>
    </p:spTree>
    <p:extLst>
      <p:ext uri="{BB962C8B-B14F-4D97-AF65-F5344CB8AC3E}">
        <p14:creationId xmlns:p14="http://schemas.microsoft.com/office/powerpoint/2010/main" val="63360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818f767e2a_53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818f767e2a_53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ED57983A-DE11-C34E-BCCB-48DFFDA6E26C}" type="slidenum">
              <a:rPr lang="en-US" smtClean="0"/>
              <a:t>7</a:t>
            </a:fld>
            <a:endParaRPr lang="en-US"/>
          </a:p>
        </p:txBody>
      </p:sp>
    </p:spTree>
    <p:extLst>
      <p:ext uri="{BB962C8B-B14F-4D97-AF65-F5344CB8AC3E}">
        <p14:creationId xmlns:p14="http://schemas.microsoft.com/office/powerpoint/2010/main" val="174983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DAAB816-4647-4E9F-AC85-C71A9D74010A}" type="slidenum">
              <a:rPr kumimoji="1" lang="ja-JP" altLang="en-US" smtClean="0"/>
              <a:t>8</a:t>
            </a:fld>
            <a:endParaRPr kumimoji="1" lang="ja-JP" altLang="en-US"/>
          </a:p>
        </p:txBody>
      </p:sp>
    </p:spTree>
    <p:extLst>
      <p:ext uri="{BB962C8B-B14F-4D97-AF65-F5344CB8AC3E}">
        <p14:creationId xmlns:p14="http://schemas.microsoft.com/office/powerpoint/2010/main" val="236399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818f767e2a_53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818f767e2a_53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89D84ED-167D-4A90-991F-2201B2D88E7D}"/>
              </a:ext>
            </a:extLst>
          </p:cNvPr>
          <p:cNvSpPr>
            <a:spLocks noGrp="1"/>
          </p:cNvSpPr>
          <p:nvPr>
            <p:ph type="body" idx="1"/>
          </p:nvPr>
        </p:nvSpPr>
        <p:spPr/>
        <p:txBody>
          <a:bodyPr/>
          <a:lstStyle/>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9"/>
        <p:cNvGrpSpPr/>
        <p:nvPr/>
      </p:nvGrpSpPr>
      <p:grpSpPr>
        <a:xfrm>
          <a:off x="0" y="0"/>
          <a:ext cx="0" cy="0"/>
          <a:chOff x="0" y="0"/>
          <a:chExt cx="0" cy="0"/>
        </a:xfrm>
      </p:grpSpPr>
      <p:sp>
        <p:nvSpPr>
          <p:cNvPr id="320" name="Google Shape;320;p5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6"/>
              </a:buClr>
              <a:buSzPts val="4000"/>
              <a:buFont typeface="Arial"/>
              <a:buNone/>
              <a:defRPr sz="5333">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 name="Google Shape;321;p5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Clr>
                <a:schemeClr val="dk2"/>
              </a:buClr>
              <a:buSzPts val="1800"/>
              <a:buNone/>
              <a:defRPr sz="2400">
                <a:latin typeface="Arial"/>
                <a:ea typeface="Arial"/>
                <a:cs typeface="Arial"/>
                <a:sym typeface="Arial"/>
              </a:defRPr>
            </a:lvl1pPr>
            <a:lvl2pPr lvl="1" algn="ctr" rtl="0">
              <a:lnSpc>
                <a:spcPct val="100000"/>
              </a:lnSpc>
              <a:spcBef>
                <a:spcPts val="1200"/>
              </a:spcBef>
              <a:spcAft>
                <a:spcPts val="0"/>
              </a:spcAft>
              <a:buClr>
                <a:schemeClr val="dk1"/>
              </a:buClr>
              <a:buSzPts val="1500"/>
              <a:buNone/>
              <a:defRPr sz="2000"/>
            </a:lvl2pPr>
            <a:lvl3pPr lvl="2" algn="ctr" rtl="0">
              <a:lnSpc>
                <a:spcPct val="100000"/>
              </a:lnSpc>
              <a:spcBef>
                <a:spcPts val="667"/>
              </a:spcBef>
              <a:spcAft>
                <a:spcPts val="0"/>
              </a:spcAft>
              <a:buSzPts val="1400"/>
              <a:buNone/>
              <a:defRPr sz="1867"/>
            </a:lvl3pPr>
            <a:lvl4pPr lvl="3" algn="ctr" rtl="0">
              <a:lnSpc>
                <a:spcPct val="90000"/>
              </a:lnSpc>
              <a:spcBef>
                <a:spcPts val="667"/>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322" name="Google Shape;322;p55"/>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277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tement + Photo">
  <p:cSld name="Statement + Photo">
    <p:spTree>
      <p:nvGrpSpPr>
        <p:cNvPr id="1" name="Shape 373"/>
        <p:cNvGrpSpPr/>
        <p:nvPr/>
      </p:nvGrpSpPr>
      <p:grpSpPr>
        <a:xfrm>
          <a:off x="0" y="0"/>
          <a:ext cx="0" cy="0"/>
          <a:chOff x="0" y="0"/>
          <a:chExt cx="0" cy="0"/>
        </a:xfrm>
      </p:grpSpPr>
      <p:sp>
        <p:nvSpPr>
          <p:cNvPr id="374" name="Google Shape;374;p65"/>
          <p:cNvSpPr txBox="1">
            <a:spLocks noGrp="1"/>
          </p:cNvSpPr>
          <p:nvPr>
            <p:ph type="title"/>
          </p:nvPr>
        </p:nvSpPr>
        <p:spPr>
          <a:xfrm>
            <a:off x="1022304" y="1227385"/>
            <a:ext cx="3930400" cy="2120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6"/>
              </a:buClr>
              <a:buSzPts val="2400"/>
              <a:buFont typeface="Proxima Nova"/>
              <a:buNone/>
              <a:defRPr sz="3200" b="0" i="0">
                <a:latin typeface="Proxima Nova"/>
                <a:ea typeface="Proxima Nova"/>
                <a:cs typeface="Proxima Nova"/>
                <a:sym typeface="Proxima Nov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5" name="Google Shape;375;p65"/>
          <p:cNvSpPr txBox="1">
            <a:spLocks noGrp="1"/>
          </p:cNvSpPr>
          <p:nvPr>
            <p:ph type="sldNum" idx="12"/>
          </p:nvPr>
        </p:nvSpPr>
        <p:spPr>
          <a:xfrm>
            <a:off x="11749668" y="6356351"/>
            <a:ext cx="442400" cy="3652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9pPr>
          </a:lstStyle>
          <a:p>
            <a:fld id="{00000000-1234-1234-1234-123412341234}" type="slidenum">
              <a:rPr lang="en" smtClean="0"/>
              <a:pPr/>
              <a:t>‹#›</a:t>
            </a:fld>
            <a:endParaRPr lang="en"/>
          </a:p>
        </p:txBody>
      </p:sp>
      <p:sp>
        <p:nvSpPr>
          <p:cNvPr id="376" name="Google Shape;376;p65"/>
          <p:cNvSpPr txBox="1">
            <a:spLocks noGrp="1"/>
          </p:cNvSpPr>
          <p:nvPr>
            <p:ph type="body" idx="1"/>
          </p:nvPr>
        </p:nvSpPr>
        <p:spPr>
          <a:xfrm>
            <a:off x="1022232" y="3534405"/>
            <a:ext cx="3930400" cy="18968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200"/>
              <a:buNone/>
              <a:defRPr sz="160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77" name="Google Shape;377;p65"/>
          <p:cNvSpPr>
            <a:spLocks noGrp="1"/>
          </p:cNvSpPr>
          <p:nvPr>
            <p:ph type="pic" idx="2"/>
          </p:nvPr>
        </p:nvSpPr>
        <p:spPr>
          <a:xfrm>
            <a:off x="6096000" y="963496"/>
            <a:ext cx="6099200" cy="4774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77438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Copy">
  <p:cSld name="Title and Body Copy">
    <p:spTree>
      <p:nvGrpSpPr>
        <p:cNvPr id="1" name="Shape 383"/>
        <p:cNvGrpSpPr/>
        <p:nvPr/>
      </p:nvGrpSpPr>
      <p:grpSpPr>
        <a:xfrm>
          <a:off x="0" y="0"/>
          <a:ext cx="0" cy="0"/>
          <a:chOff x="0" y="0"/>
          <a:chExt cx="0" cy="0"/>
        </a:xfrm>
      </p:grpSpPr>
      <p:cxnSp>
        <p:nvCxnSpPr>
          <p:cNvPr id="384" name="Google Shape;384;p67"/>
          <p:cNvCxnSpPr/>
          <p:nvPr/>
        </p:nvCxnSpPr>
        <p:spPr>
          <a:xfrm>
            <a:off x="0" y="6273800"/>
            <a:ext cx="12192000" cy="0"/>
          </a:xfrm>
          <a:prstGeom prst="straightConnector1">
            <a:avLst/>
          </a:prstGeom>
          <a:noFill/>
          <a:ln w="25400" cap="flat" cmpd="sng">
            <a:solidFill>
              <a:srgbClr val="DCDEE0"/>
            </a:solidFill>
            <a:prstDash val="solid"/>
            <a:miter lim="400000"/>
            <a:headEnd type="none" w="sm" len="sm"/>
            <a:tailEnd type="none" w="sm" len="sm"/>
          </a:ln>
        </p:spPr>
      </p:cxnSp>
      <p:sp>
        <p:nvSpPr>
          <p:cNvPr id="385" name="Google Shape;385;p67"/>
          <p:cNvSpPr txBox="1">
            <a:spLocks noGrp="1"/>
          </p:cNvSpPr>
          <p:nvPr>
            <p:ph type="title"/>
          </p:nvPr>
        </p:nvSpPr>
        <p:spPr>
          <a:xfrm>
            <a:off x="481360" y="464517"/>
            <a:ext cx="10515600" cy="48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2500"/>
              <a:buFont typeface="Arial"/>
              <a:buNone/>
              <a:defRPr sz="3333" b="0" i="0">
                <a:solidFill>
                  <a:schemeClr val="accent1"/>
                </a:solidFill>
                <a:latin typeface="Arial"/>
                <a:ea typeface="Arial"/>
                <a:cs typeface="Arial"/>
                <a:sym typeface="Arial"/>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386" name="Google Shape;386;p67"/>
          <p:cNvSpPr txBox="1">
            <a:spLocks noGrp="1"/>
          </p:cNvSpPr>
          <p:nvPr>
            <p:ph type="body" idx="1"/>
          </p:nvPr>
        </p:nvSpPr>
        <p:spPr>
          <a:xfrm>
            <a:off x="481707" y="1153533"/>
            <a:ext cx="10515200" cy="49208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457189" algn="l" rtl="0">
              <a:lnSpc>
                <a:spcPct val="90000"/>
              </a:lnSpc>
              <a:spcBef>
                <a:spcPts val="1200"/>
              </a:spcBef>
              <a:spcAft>
                <a:spcPts val="0"/>
              </a:spcAft>
              <a:buClr>
                <a:schemeClr val="dk1"/>
              </a:buClr>
              <a:buSzPts val="1800"/>
              <a:buFont typeface="Arial"/>
              <a:buChar char="•"/>
              <a:defRPr sz="2400" b="0" i="0" u="none" strike="noStrike" cap="none">
                <a:solidFill>
                  <a:schemeClr val="dk1"/>
                </a:solidFill>
                <a:latin typeface="Proxima Nova"/>
                <a:ea typeface="Proxima Nova"/>
                <a:cs typeface="Proxima Nova"/>
                <a:sym typeface="Proxima Nova"/>
              </a:defRPr>
            </a:lvl2pPr>
            <a:lvl3pPr marL="1828754" marR="0" lvl="2" indent="-431789" algn="l" rtl="0">
              <a:lnSpc>
                <a:spcPct val="90000"/>
              </a:lnSpc>
              <a:spcBef>
                <a:spcPts val="667"/>
              </a:spcBef>
              <a:spcAft>
                <a:spcPts val="0"/>
              </a:spcAft>
              <a:buClr>
                <a:schemeClr val="dk1"/>
              </a:buClr>
              <a:buSzPts val="1500"/>
              <a:buFont typeface="Arial"/>
              <a:buChar char="•"/>
              <a:defRPr sz="2000" b="0" i="0" u="none" strike="noStrike" cap="none">
                <a:solidFill>
                  <a:schemeClr val="dk1"/>
                </a:solidFill>
                <a:latin typeface="Proxima Nova"/>
                <a:ea typeface="Proxima Nova"/>
                <a:cs typeface="Proxima Nova"/>
                <a:sym typeface="Proxima Nova"/>
              </a:defRPr>
            </a:lvl3pPr>
            <a:lvl4pPr marL="2438339" marR="0" lvl="3" indent="-423323" algn="l" rtl="0">
              <a:lnSpc>
                <a:spcPct val="90000"/>
              </a:lnSpc>
              <a:spcBef>
                <a:spcPts val="667"/>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387" name="Google Shape;387;p67"/>
          <p:cNvSpPr txBox="1">
            <a:spLocks noGrp="1"/>
          </p:cNvSpPr>
          <p:nvPr>
            <p:ph type="sldNum" idx="12"/>
          </p:nvPr>
        </p:nvSpPr>
        <p:spPr>
          <a:xfrm>
            <a:off x="11563032" y="6418263"/>
            <a:ext cx="476800" cy="317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a:solidFill>
                  <a:srgbClr val="4E4B48"/>
                </a:solidFill>
                <a:latin typeface="Arial"/>
                <a:ea typeface="Arial"/>
                <a:cs typeface="Arial"/>
                <a:sym typeface="Arial"/>
              </a:defRPr>
            </a:lvl1pPr>
            <a:lvl2pPr marL="0" marR="0" lvl="1" indent="0" algn="l" rtl="0">
              <a:spcBef>
                <a:spcPts val="0"/>
              </a:spcBef>
              <a:buNone/>
              <a:defRPr sz="1867" b="0" i="0">
                <a:solidFill>
                  <a:srgbClr val="4E4B48"/>
                </a:solidFill>
                <a:latin typeface="Arial"/>
                <a:ea typeface="Arial"/>
                <a:cs typeface="Arial"/>
                <a:sym typeface="Arial"/>
              </a:defRPr>
            </a:lvl2pPr>
            <a:lvl3pPr marL="0" marR="0" lvl="2" indent="0" algn="l" rtl="0">
              <a:spcBef>
                <a:spcPts val="0"/>
              </a:spcBef>
              <a:buNone/>
              <a:defRPr sz="1867" b="0" i="0">
                <a:solidFill>
                  <a:srgbClr val="4E4B48"/>
                </a:solidFill>
                <a:latin typeface="Arial"/>
                <a:ea typeface="Arial"/>
                <a:cs typeface="Arial"/>
                <a:sym typeface="Arial"/>
              </a:defRPr>
            </a:lvl3pPr>
            <a:lvl4pPr marL="0" marR="0" lvl="3" indent="0" algn="l" rtl="0">
              <a:spcBef>
                <a:spcPts val="0"/>
              </a:spcBef>
              <a:buNone/>
              <a:defRPr sz="1867" b="0" i="0">
                <a:solidFill>
                  <a:srgbClr val="4E4B48"/>
                </a:solidFill>
                <a:latin typeface="Arial"/>
                <a:ea typeface="Arial"/>
                <a:cs typeface="Arial"/>
                <a:sym typeface="Arial"/>
              </a:defRPr>
            </a:lvl4pPr>
            <a:lvl5pPr marL="0" marR="0" lvl="4" indent="0" algn="l" rtl="0">
              <a:spcBef>
                <a:spcPts val="0"/>
              </a:spcBef>
              <a:buNone/>
              <a:defRPr sz="1867" b="0" i="0">
                <a:solidFill>
                  <a:srgbClr val="4E4B48"/>
                </a:solidFill>
                <a:latin typeface="Arial"/>
                <a:ea typeface="Arial"/>
                <a:cs typeface="Arial"/>
                <a:sym typeface="Arial"/>
              </a:defRPr>
            </a:lvl5pPr>
            <a:lvl6pPr marL="0" marR="0" lvl="5" indent="0" algn="l" rtl="0">
              <a:spcBef>
                <a:spcPts val="0"/>
              </a:spcBef>
              <a:buNone/>
              <a:defRPr sz="1867" b="0" i="0">
                <a:solidFill>
                  <a:srgbClr val="4E4B48"/>
                </a:solidFill>
                <a:latin typeface="Arial"/>
                <a:ea typeface="Arial"/>
                <a:cs typeface="Arial"/>
                <a:sym typeface="Arial"/>
              </a:defRPr>
            </a:lvl6pPr>
            <a:lvl7pPr marL="0" marR="0" lvl="6" indent="0" algn="l" rtl="0">
              <a:spcBef>
                <a:spcPts val="0"/>
              </a:spcBef>
              <a:buNone/>
              <a:defRPr sz="1867" b="0" i="0">
                <a:solidFill>
                  <a:srgbClr val="4E4B48"/>
                </a:solidFill>
                <a:latin typeface="Arial"/>
                <a:ea typeface="Arial"/>
                <a:cs typeface="Arial"/>
                <a:sym typeface="Arial"/>
              </a:defRPr>
            </a:lvl7pPr>
            <a:lvl8pPr marL="0" marR="0" lvl="7" indent="0" algn="l" rtl="0">
              <a:spcBef>
                <a:spcPts val="0"/>
              </a:spcBef>
              <a:buNone/>
              <a:defRPr sz="1867" b="0" i="0">
                <a:solidFill>
                  <a:srgbClr val="4E4B48"/>
                </a:solidFill>
                <a:latin typeface="Arial"/>
                <a:ea typeface="Arial"/>
                <a:cs typeface="Arial"/>
                <a:sym typeface="Arial"/>
              </a:defRPr>
            </a:lvl8pPr>
            <a:lvl9pPr marL="0" marR="0" lvl="8" indent="0" algn="l" rtl="0">
              <a:spcBef>
                <a:spcPts val="0"/>
              </a:spcBef>
              <a:buNone/>
              <a:defRPr sz="1867" b="0" i="0">
                <a:solidFill>
                  <a:srgbClr val="4E4B48"/>
                </a:solidFill>
                <a:latin typeface="Arial"/>
                <a:ea typeface="Arial"/>
                <a:cs typeface="Arial"/>
                <a:sym typeface="Arial"/>
              </a:defRPr>
            </a:lvl9pPr>
          </a:lstStyle>
          <a:p>
            <a:fld id="{00000000-1234-1234-1234-123412341234}" type="slidenum">
              <a:rPr lang="en" smtClean="0"/>
              <a:pPr/>
              <a:t>‹#›</a:t>
            </a:fld>
            <a:r>
              <a:rPr lang="en"/>
              <a:t> </a:t>
            </a:r>
          </a:p>
        </p:txBody>
      </p:sp>
      <p:pic>
        <p:nvPicPr>
          <p:cNvPr id="388" name="Google Shape;388;p67"/>
          <p:cNvPicPr preferRelativeResize="0"/>
          <p:nvPr/>
        </p:nvPicPr>
        <p:blipFill rotWithShape="1">
          <a:blip r:embed="rId2">
            <a:alphaModFix/>
          </a:blip>
          <a:srcRect/>
          <a:stretch/>
        </p:blipFill>
        <p:spPr>
          <a:xfrm>
            <a:off x="384951" y="6473179"/>
            <a:ext cx="1250696" cy="246231"/>
          </a:xfrm>
          <a:prstGeom prst="rect">
            <a:avLst/>
          </a:prstGeom>
          <a:noFill/>
          <a:ln>
            <a:noFill/>
          </a:ln>
        </p:spPr>
      </p:pic>
    </p:spTree>
    <p:extLst>
      <p:ext uri="{BB962C8B-B14F-4D97-AF65-F5344CB8AC3E}">
        <p14:creationId xmlns:p14="http://schemas.microsoft.com/office/powerpoint/2010/main" val="161854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een Side and Content 1">
  <p:cSld name="Green Side and Content 1">
    <p:spTree>
      <p:nvGrpSpPr>
        <p:cNvPr id="1" name="Shape 389"/>
        <p:cNvGrpSpPr/>
        <p:nvPr/>
      </p:nvGrpSpPr>
      <p:grpSpPr>
        <a:xfrm>
          <a:off x="0" y="0"/>
          <a:ext cx="0" cy="0"/>
          <a:chOff x="0" y="0"/>
          <a:chExt cx="0" cy="0"/>
        </a:xfrm>
      </p:grpSpPr>
      <p:sp>
        <p:nvSpPr>
          <p:cNvPr id="390" name="Google Shape;390;p68"/>
          <p:cNvSpPr/>
          <p:nvPr/>
        </p:nvSpPr>
        <p:spPr>
          <a:xfrm>
            <a:off x="5560043" y="6492875"/>
            <a:ext cx="6632000" cy="365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391" name="Google Shape;391;p68"/>
          <p:cNvSpPr/>
          <p:nvPr/>
        </p:nvSpPr>
        <p:spPr>
          <a:xfrm>
            <a:off x="-1" y="1"/>
            <a:ext cx="6080800" cy="6858000"/>
          </a:xfrm>
          <a:prstGeom prst="rect">
            <a:avLst/>
          </a:prstGeom>
          <a:gradFill>
            <a:gsLst>
              <a:gs pos="0">
                <a:schemeClr val="accent6"/>
              </a:gs>
              <a:gs pos="100000">
                <a:srgbClr val="9BC03E"/>
              </a:gs>
            </a:gsLst>
            <a:lin ang="2700006"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392" name="Google Shape;392;p68"/>
          <p:cNvSpPr txBox="1">
            <a:spLocks noGrp="1"/>
          </p:cNvSpPr>
          <p:nvPr>
            <p:ph type="title"/>
          </p:nvPr>
        </p:nvSpPr>
        <p:spPr>
          <a:xfrm>
            <a:off x="776824" y="1227385"/>
            <a:ext cx="3930400" cy="2120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lt1"/>
              </a:buClr>
              <a:buSzPts val="2400"/>
              <a:buFont typeface="Proxima Nova"/>
              <a:buNone/>
              <a:defRPr sz="3200" b="0" i="0">
                <a:solidFill>
                  <a:schemeClr val="lt1"/>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3" name="Google Shape;393;p68"/>
          <p:cNvSpPr txBox="1">
            <a:spLocks noGrp="1"/>
          </p:cNvSpPr>
          <p:nvPr>
            <p:ph type="body" idx="1"/>
          </p:nvPr>
        </p:nvSpPr>
        <p:spPr>
          <a:xfrm>
            <a:off x="776752" y="3534405"/>
            <a:ext cx="3930400" cy="18968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lt1"/>
              </a:buClr>
              <a:buSzPts val="1200"/>
              <a:buNone/>
              <a:defRPr sz="1600">
                <a:solidFill>
                  <a:schemeClr val="lt1"/>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94" name="Google Shape;394;p68"/>
          <p:cNvSpPr txBox="1">
            <a:spLocks noGrp="1"/>
          </p:cNvSpPr>
          <p:nvPr>
            <p:ph type="body" idx="2"/>
          </p:nvPr>
        </p:nvSpPr>
        <p:spPr>
          <a:xfrm>
            <a:off x="7102992" y="914399"/>
            <a:ext cx="4114800" cy="4878800"/>
          </a:xfrm>
          <a:prstGeom prst="rect">
            <a:avLst/>
          </a:prstGeom>
          <a:noFill/>
          <a:ln>
            <a:noFill/>
          </a:ln>
        </p:spPr>
        <p:txBody>
          <a:bodyPr spcFirstLastPara="1" wrap="square" lIns="68575" tIns="34275" rIns="68575" bIns="34275" anchor="ctr" anchorCtr="0">
            <a:noAutofit/>
          </a:bodyPr>
          <a:lstStyle>
            <a:lvl1pPr marL="609585" lvl="0" indent="-304792" algn="l" rtl="0">
              <a:lnSpc>
                <a:spcPct val="100000"/>
              </a:lnSpc>
              <a:spcBef>
                <a:spcPts val="0"/>
              </a:spcBef>
              <a:spcAft>
                <a:spcPts val="0"/>
              </a:spcAft>
              <a:buClr>
                <a:schemeClr val="dk2"/>
              </a:buClr>
              <a:buSzPts val="1500"/>
              <a:buFont typeface="Arial"/>
              <a:buNone/>
              <a:defRPr>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395" name="Google Shape;395;p68"/>
          <p:cNvPicPr preferRelativeResize="0"/>
          <p:nvPr/>
        </p:nvPicPr>
        <p:blipFill rotWithShape="1">
          <a:blip r:embed="rId2">
            <a:alphaModFix/>
          </a:blip>
          <a:srcRect/>
          <a:stretch/>
        </p:blipFill>
        <p:spPr>
          <a:xfrm>
            <a:off x="118873" y="6356351"/>
            <a:ext cx="1322529" cy="255861"/>
          </a:xfrm>
          <a:prstGeom prst="rect">
            <a:avLst/>
          </a:prstGeom>
          <a:noFill/>
          <a:ln>
            <a:noFill/>
          </a:ln>
        </p:spPr>
      </p:pic>
    </p:spTree>
    <p:extLst>
      <p:ext uri="{BB962C8B-B14F-4D97-AF65-F5344CB8AC3E}">
        <p14:creationId xmlns:p14="http://schemas.microsoft.com/office/powerpoint/2010/main" val="297482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ide Picture and Points">
  <p:cSld name="Wide Picture and Points">
    <p:spTree>
      <p:nvGrpSpPr>
        <p:cNvPr id="1" name="Shape 396"/>
        <p:cNvGrpSpPr/>
        <p:nvPr/>
      </p:nvGrpSpPr>
      <p:grpSpPr>
        <a:xfrm>
          <a:off x="0" y="0"/>
          <a:ext cx="0" cy="0"/>
          <a:chOff x="0" y="0"/>
          <a:chExt cx="0" cy="0"/>
        </a:xfrm>
      </p:grpSpPr>
      <p:sp>
        <p:nvSpPr>
          <p:cNvPr id="397" name="Google Shape;397;p69"/>
          <p:cNvSpPr txBox="1">
            <a:spLocks noGrp="1"/>
          </p:cNvSpPr>
          <p:nvPr>
            <p:ph type="body" idx="1"/>
          </p:nvPr>
        </p:nvSpPr>
        <p:spPr>
          <a:xfrm>
            <a:off x="944063"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98" name="Google Shape;398;p69"/>
          <p:cNvSpPr txBox="1">
            <a:spLocks noGrp="1"/>
          </p:cNvSpPr>
          <p:nvPr>
            <p:ph type="body" idx="2"/>
          </p:nvPr>
        </p:nvSpPr>
        <p:spPr>
          <a:xfrm>
            <a:off x="4610100"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99" name="Google Shape;399;p69"/>
          <p:cNvSpPr txBox="1">
            <a:spLocks noGrp="1"/>
          </p:cNvSpPr>
          <p:nvPr>
            <p:ph type="body" idx="3"/>
          </p:nvPr>
        </p:nvSpPr>
        <p:spPr>
          <a:xfrm>
            <a:off x="8275371"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00" name="Google Shape;400;p69"/>
          <p:cNvSpPr>
            <a:spLocks noGrp="1"/>
          </p:cNvSpPr>
          <p:nvPr>
            <p:ph type="pic" idx="4"/>
          </p:nvPr>
        </p:nvSpPr>
        <p:spPr>
          <a:xfrm>
            <a:off x="0" y="1"/>
            <a:ext cx="12192000" cy="3429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01" name="Google Shape;401;p69"/>
          <p:cNvSpPr/>
          <p:nvPr/>
        </p:nvSpPr>
        <p:spPr>
          <a:xfrm>
            <a:off x="0" y="6721435"/>
            <a:ext cx="12192000" cy="1364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402" name="Google Shape;402;p69"/>
          <p:cNvSpPr txBox="1">
            <a:spLocks noGrp="1"/>
          </p:cNvSpPr>
          <p:nvPr>
            <p:ph type="title"/>
          </p:nvPr>
        </p:nvSpPr>
        <p:spPr>
          <a:xfrm>
            <a:off x="838200" y="3877921"/>
            <a:ext cx="10515600" cy="586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1800"/>
              <a:buFont typeface="Proxima Nova"/>
              <a:buNone/>
              <a:defRPr sz="2400" b="0" i="0">
                <a:solidFill>
                  <a:schemeClr val="dk2"/>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3" name="Google Shape;403;p69"/>
          <p:cNvSpPr txBox="1">
            <a:spLocks noGrp="1"/>
          </p:cNvSpPr>
          <p:nvPr>
            <p:ph type="body" idx="5"/>
          </p:nvPr>
        </p:nvSpPr>
        <p:spPr>
          <a:xfrm>
            <a:off x="944063"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04" name="Google Shape;404;p69"/>
          <p:cNvSpPr txBox="1">
            <a:spLocks noGrp="1"/>
          </p:cNvSpPr>
          <p:nvPr>
            <p:ph type="body" idx="6"/>
          </p:nvPr>
        </p:nvSpPr>
        <p:spPr>
          <a:xfrm>
            <a:off x="4610100"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05" name="Google Shape;405;p69"/>
          <p:cNvSpPr txBox="1">
            <a:spLocks noGrp="1"/>
          </p:cNvSpPr>
          <p:nvPr>
            <p:ph type="body" idx="7"/>
          </p:nvPr>
        </p:nvSpPr>
        <p:spPr>
          <a:xfrm>
            <a:off x="8275371"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33063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6"/>
        <p:cNvGrpSpPr/>
        <p:nvPr/>
      </p:nvGrpSpPr>
      <p:grpSpPr>
        <a:xfrm>
          <a:off x="0" y="0"/>
          <a:ext cx="0" cy="0"/>
          <a:chOff x="0" y="0"/>
          <a:chExt cx="0" cy="0"/>
        </a:xfrm>
      </p:grpSpPr>
      <p:sp>
        <p:nvSpPr>
          <p:cNvPr id="407" name="Google Shape;407;p70"/>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6"/>
              </a:buClr>
              <a:buSzPts val="3800"/>
              <a:buFont typeface="Proxima Nova"/>
              <a:buNone/>
              <a:defRPr sz="5067">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8" name="Google Shape;408;p7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rgbClr val="9D9EA0"/>
              </a:buClr>
              <a:buSzPts val="1800"/>
              <a:buNone/>
              <a:defRPr sz="2400">
                <a:solidFill>
                  <a:srgbClr val="9D9EA0"/>
                </a:solidFill>
                <a:latin typeface="Proxima Nova"/>
                <a:ea typeface="Proxima Nova"/>
                <a:cs typeface="Proxima Nova"/>
                <a:sym typeface="Proxima Nova"/>
              </a:defRPr>
            </a:lvl1pPr>
            <a:lvl2pPr marL="1219170" lvl="1" indent="-304792" algn="l" rtl="0">
              <a:lnSpc>
                <a:spcPct val="100000"/>
              </a:lnSpc>
              <a:spcBef>
                <a:spcPts val="1200"/>
              </a:spcBef>
              <a:spcAft>
                <a:spcPts val="0"/>
              </a:spcAft>
              <a:buClr>
                <a:srgbClr val="9D9EA0"/>
              </a:buClr>
              <a:buSzPts val="1500"/>
              <a:buNone/>
              <a:defRPr sz="2000">
                <a:solidFill>
                  <a:srgbClr val="9D9EA0"/>
                </a:solidFill>
              </a:defRPr>
            </a:lvl2pPr>
            <a:lvl3pPr marL="1828754" lvl="2" indent="-304792" algn="l" rtl="0">
              <a:lnSpc>
                <a:spcPct val="100000"/>
              </a:lnSpc>
              <a:spcBef>
                <a:spcPts val="667"/>
              </a:spcBef>
              <a:spcAft>
                <a:spcPts val="0"/>
              </a:spcAft>
              <a:buSzPts val="1400"/>
              <a:buNone/>
              <a:defRPr sz="1867">
                <a:solidFill>
                  <a:srgbClr val="9D9EA0"/>
                </a:solidFill>
              </a:defRPr>
            </a:lvl3pPr>
            <a:lvl4pPr marL="2438339" lvl="3" indent="-304792" algn="l" rtl="0">
              <a:lnSpc>
                <a:spcPct val="90000"/>
              </a:lnSpc>
              <a:spcBef>
                <a:spcPts val="667"/>
              </a:spcBef>
              <a:spcAft>
                <a:spcPts val="0"/>
              </a:spcAft>
              <a:buClr>
                <a:srgbClr val="9D9EA0"/>
              </a:buClr>
              <a:buSzPts val="1200"/>
              <a:buNone/>
              <a:defRPr sz="1600">
                <a:solidFill>
                  <a:srgbClr val="9D9EA0"/>
                </a:solidFill>
              </a:defRPr>
            </a:lvl4pPr>
            <a:lvl5pPr marL="3047924" lvl="4" indent="-304792" algn="l" rtl="0">
              <a:lnSpc>
                <a:spcPct val="90000"/>
              </a:lnSpc>
              <a:spcBef>
                <a:spcPts val="533"/>
              </a:spcBef>
              <a:spcAft>
                <a:spcPts val="0"/>
              </a:spcAft>
              <a:buClr>
                <a:srgbClr val="9D9EA0"/>
              </a:buClr>
              <a:buSzPts val="1200"/>
              <a:buNone/>
              <a:defRPr sz="1600">
                <a:solidFill>
                  <a:srgbClr val="9D9EA0"/>
                </a:solidFill>
              </a:defRPr>
            </a:lvl5pPr>
            <a:lvl6pPr marL="3657509" lvl="5" indent="-304792" algn="l" rtl="0">
              <a:lnSpc>
                <a:spcPct val="90000"/>
              </a:lnSpc>
              <a:spcBef>
                <a:spcPts val="533"/>
              </a:spcBef>
              <a:spcAft>
                <a:spcPts val="0"/>
              </a:spcAft>
              <a:buClr>
                <a:srgbClr val="9D9EA0"/>
              </a:buClr>
              <a:buSzPts val="1200"/>
              <a:buNone/>
              <a:defRPr sz="1600">
                <a:solidFill>
                  <a:srgbClr val="9D9EA0"/>
                </a:solidFill>
              </a:defRPr>
            </a:lvl6pPr>
            <a:lvl7pPr marL="4267093" lvl="6" indent="-304792" algn="l" rtl="0">
              <a:lnSpc>
                <a:spcPct val="90000"/>
              </a:lnSpc>
              <a:spcBef>
                <a:spcPts val="533"/>
              </a:spcBef>
              <a:spcAft>
                <a:spcPts val="0"/>
              </a:spcAft>
              <a:buClr>
                <a:srgbClr val="9D9EA0"/>
              </a:buClr>
              <a:buSzPts val="1200"/>
              <a:buNone/>
              <a:defRPr sz="1600">
                <a:solidFill>
                  <a:srgbClr val="9D9EA0"/>
                </a:solidFill>
              </a:defRPr>
            </a:lvl7pPr>
            <a:lvl8pPr marL="4876678" lvl="7" indent="-304792" algn="l" rtl="0">
              <a:lnSpc>
                <a:spcPct val="90000"/>
              </a:lnSpc>
              <a:spcBef>
                <a:spcPts val="533"/>
              </a:spcBef>
              <a:spcAft>
                <a:spcPts val="0"/>
              </a:spcAft>
              <a:buClr>
                <a:srgbClr val="9D9EA0"/>
              </a:buClr>
              <a:buSzPts val="1200"/>
              <a:buNone/>
              <a:defRPr sz="1600">
                <a:solidFill>
                  <a:srgbClr val="9D9EA0"/>
                </a:solidFill>
              </a:defRPr>
            </a:lvl8pPr>
            <a:lvl9pPr marL="5486263" lvl="8" indent="-304792" algn="l" rtl="0">
              <a:lnSpc>
                <a:spcPct val="90000"/>
              </a:lnSpc>
              <a:spcBef>
                <a:spcPts val="533"/>
              </a:spcBef>
              <a:spcAft>
                <a:spcPts val="0"/>
              </a:spcAft>
              <a:buClr>
                <a:srgbClr val="9D9EA0"/>
              </a:buClr>
              <a:buSzPts val="1200"/>
              <a:buNone/>
              <a:defRPr sz="1600">
                <a:solidFill>
                  <a:srgbClr val="9D9EA0"/>
                </a:solidFill>
              </a:defRPr>
            </a:lvl9pPr>
          </a:lstStyle>
          <a:p>
            <a:endParaRPr/>
          </a:p>
        </p:txBody>
      </p:sp>
    </p:spTree>
    <p:extLst>
      <p:ext uri="{BB962C8B-B14F-4D97-AF65-F5344CB8AC3E}">
        <p14:creationId xmlns:p14="http://schemas.microsoft.com/office/powerpoint/2010/main" val="63048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9"/>
        <p:cNvGrpSpPr/>
        <p:nvPr/>
      </p:nvGrpSpPr>
      <p:grpSpPr>
        <a:xfrm>
          <a:off x="0" y="0"/>
          <a:ext cx="0" cy="0"/>
          <a:chOff x="0" y="0"/>
          <a:chExt cx="0" cy="0"/>
        </a:xfrm>
      </p:grpSpPr>
      <p:sp>
        <p:nvSpPr>
          <p:cNvPr id="410" name="Google Shape;410;p7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6"/>
              </a:buClr>
              <a:buSzPts val="2700"/>
              <a:buFont typeface="Proxima Nova"/>
              <a:buNone/>
              <a:defRPr>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1" name="Google Shape;411;p7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12" name="Google Shape;412;p71"/>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04608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General copy">
  <p:cSld name="3_General copy">
    <p:spTree>
      <p:nvGrpSpPr>
        <p:cNvPr id="1" name="Shape 413"/>
        <p:cNvGrpSpPr/>
        <p:nvPr/>
      </p:nvGrpSpPr>
      <p:grpSpPr>
        <a:xfrm>
          <a:off x="0" y="0"/>
          <a:ext cx="0" cy="0"/>
          <a:chOff x="0" y="0"/>
          <a:chExt cx="0" cy="0"/>
        </a:xfrm>
      </p:grpSpPr>
      <p:sp>
        <p:nvSpPr>
          <p:cNvPr id="414" name="Google Shape;414;p72"/>
          <p:cNvSpPr txBox="1">
            <a:spLocks noGrp="1"/>
          </p:cNvSpPr>
          <p:nvPr>
            <p:ph type="title"/>
          </p:nvPr>
        </p:nvSpPr>
        <p:spPr>
          <a:xfrm>
            <a:off x="481360" y="464517"/>
            <a:ext cx="10515600" cy="48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2500"/>
              <a:buFont typeface="Proxima Nova"/>
              <a:buNone/>
              <a:defRPr sz="3333">
                <a:solidFill>
                  <a:schemeClr val="accent1"/>
                </a:solidFill>
                <a:latin typeface="Proxima Nova"/>
                <a:ea typeface="Proxima Nova"/>
                <a:cs typeface="Proxima Nova"/>
                <a:sym typeface="Proxima Nova"/>
              </a:defRPr>
            </a:lvl1pPr>
            <a:lvl2pPr lvl="1" rtl="0">
              <a:spcBef>
                <a:spcPts val="0"/>
              </a:spcBef>
              <a:spcAft>
                <a:spcPts val="0"/>
              </a:spcAft>
              <a:buSzPts val="1100"/>
              <a:buNone/>
              <a:defRPr sz="1867"/>
            </a:lvl2pPr>
            <a:lvl3pPr lvl="2" rtl="0">
              <a:spcBef>
                <a:spcPts val="0"/>
              </a:spcBef>
              <a:spcAft>
                <a:spcPts val="0"/>
              </a:spcAft>
              <a:buSzPts val="1100"/>
              <a:buNone/>
              <a:defRPr sz="1867"/>
            </a:lvl3pPr>
            <a:lvl4pPr lvl="3" rtl="0">
              <a:spcBef>
                <a:spcPts val="0"/>
              </a:spcBef>
              <a:spcAft>
                <a:spcPts val="0"/>
              </a:spcAft>
              <a:buSzPts val="1100"/>
              <a:buNone/>
              <a:defRPr sz="1867"/>
            </a:lvl4pPr>
            <a:lvl5pPr lvl="4" rtl="0">
              <a:spcBef>
                <a:spcPts val="0"/>
              </a:spcBef>
              <a:spcAft>
                <a:spcPts val="0"/>
              </a:spcAft>
              <a:buSzPts val="1100"/>
              <a:buNone/>
              <a:defRPr sz="1867"/>
            </a:lvl5pPr>
            <a:lvl6pPr lvl="5" rtl="0">
              <a:spcBef>
                <a:spcPts val="0"/>
              </a:spcBef>
              <a:spcAft>
                <a:spcPts val="0"/>
              </a:spcAft>
              <a:buSzPts val="1100"/>
              <a:buNone/>
              <a:defRPr sz="1867"/>
            </a:lvl6pPr>
            <a:lvl7pPr lvl="6" rtl="0">
              <a:spcBef>
                <a:spcPts val="0"/>
              </a:spcBef>
              <a:spcAft>
                <a:spcPts val="0"/>
              </a:spcAft>
              <a:buSzPts val="1100"/>
              <a:buNone/>
              <a:defRPr sz="1867"/>
            </a:lvl7pPr>
            <a:lvl8pPr lvl="7" rtl="0">
              <a:spcBef>
                <a:spcPts val="0"/>
              </a:spcBef>
              <a:spcAft>
                <a:spcPts val="0"/>
              </a:spcAft>
              <a:buSzPts val="1100"/>
              <a:buNone/>
              <a:defRPr sz="1867"/>
            </a:lvl8pPr>
            <a:lvl9pPr lvl="8" rtl="0">
              <a:spcBef>
                <a:spcPts val="0"/>
              </a:spcBef>
              <a:spcAft>
                <a:spcPts val="0"/>
              </a:spcAft>
              <a:buSzPts val="1100"/>
              <a:buNone/>
              <a:defRPr sz="1867"/>
            </a:lvl9pPr>
          </a:lstStyle>
          <a:p>
            <a:endParaRPr/>
          </a:p>
        </p:txBody>
      </p:sp>
      <p:sp>
        <p:nvSpPr>
          <p:cNvPr id="415" name="Google Shape;415;p72"/>
          <p:cNvSpPr txBox="1">
            <a:spLocks noGrp="1"/>
          </p:cNvSpPr>
          <p:nvPr>
            <p:ph type="body" idx="1"/>
          </p:nvPr>
        </p:nvSpPr>
        <p:spPr>
          <a:xfrm>
            <a:off x="481360" y="2019300"/>
            <a:ext cx="10515200" cy="306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rgbClr val="272524"/>
              </a:buClr>
              <a:buSzPts val="1400"/>
              <a:buFont typeface="Arial"/>
              <a:buNone/>
              <a:defRPr sz="1867" b="0" i="0" u="none" strike="noStrike" cap="none">
                <a:solidFill>
                  <a:srgbClr val="272524"/>
                </a:solidFill>
                <a:latin typeface="Proxima Nova"/>
                <a:ea typeface="Proxima Nova"/>
                <a:cs typeface="Proxima Nova"/>
                <a:sym typeface="Proxima Nova"/>
              </a:defRPr>
            </a:lvl1pPr>
            <a:lvl2pPr marL="1219170" marR="0" lvl="1" indent="-457189" algn="l" rtl="0">
              <a:lnSpc>
                <a:spcPct val="90000"/>
              </a:lnSpc>
              <a:spcBef>
                <a:spcPts val="1200"/>
              </a:spcBef>
              <a:spcAft>
                <a:spcPts val="0"/>
              </a:spcAft>
              <a:buClr>
                <a:schemeClr val="dk1"/>
              </a:buClr>
              <a:buSzPts val="1800"/>
              <a:buFont typeface="Arial"/>
              <a:buChar char="•"/>
              <a:defRPr sz="2400" b="0" i="0" u="none" strike="noStrike" cap="none">
                <a:solidFill>
                  <a:schemeClr val="dk1"/>
                </a:solidFill>
                <a:latin typeface="Proxima Nova"/>
                <a:ea typeface="Proxima Nova"/>
                <a:cs typeface="Proxima Nova"/>
                <a:sym typeface="Proxima Nova"/>
              </a:defRPr>
            </a:lvl2pPr>
            <a:lvl3pPr marL="1828754" marR="0" lvl="2" indent="-431789" algn="l" rtl="0">
              <a:lnSpc>
                <a:spcPct val="90000"/>
              </a:lnSpc>
              <a:spcBef>
                <a:spcPts val="667"/>
              </a:spcBef>
              <a:spcAft>
                <a:spcPts val="0"/>
              </a:spcAft>
              <a:buClr>
                <a:schemeClr val="dk1"/>
              </a:buClr>
              <a:buSzPts val="1500"/>
              <a:buFont typeface="Arial"/>
              <a:buChar char="•"/>
              <a:defRPr sz="2000" b="0" i="0" u="none" strike="noStrike" cap="none">
                <a:solidFill>
                  <a:schemeClr val="dk1"/>
                </a:solidFill>
                <a:latin typeface="Proxima Nova"/>
                <a:ea typeface="Proxima Nova"/>
                <a:cs typeface="Proxima Nova"/>
                <a:sym typeface="Proxima Nova"/>
              </a:defRPr>
            </a:lvl3pPr>
            <a:lvl4pPr marL="2438339" marR="0" lvl="3" indent="-423323" algn="l" rtl="0">
              <a:lnSpc>
                <a:spcPct val="90000"/>
              </a:lnSpc>
              <a:spcBef>
                <a:spcPts val="667"/>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pic>
        <p:nvPicPr>
          <p:cNvPr id="416" name="Google Shape;416;p72"/>
          <p:cNvPicPr preferRelativeResize="0"/>
          <p:nvPr/>
        </p:nvPicPr>
        <p:blipFill rotWithShape="1">
          <a:blip r:embed="rId2">
            <a:alphaModFix/>
          </a:blip>
          <a:srcRect/>
          <a:stretch/>
        </p:blipFill>
        <p:spPr>
          <a:xfrm>
            <a:off x="206375" y="6512481"/>
            <a:ext cx="1127125" cy="219393"/>
          </a:xfrm>
          <a:prstGeom prst="rect">
            <a:avLst/>
          </a:prstGeom>
          <a:noFill/>
          <a:ln>
            <a:noFill/>
          </a:ln>
        </p:spPr>
      </p:pic>
    </p:spTree>
    <p:extLst>
      <p:ext uri="{BB962C8B-B14F-4D97-AF65-F5344CB8AC3E}">
        <p14:creationId xmlns:p14="http://schemas.microsoft.com/office/powerpoint/2010/main" val="88396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title">
  <p:cSld name="2_Section title">
    <p:spTree>
      <p:nvGrpSpPr>
        <p:cNvPr id="1" name="Shape 417"/>
        <p:cNvGrpSpPr/>
        <p:nvPr/>
      </p:nvGrpSpPr>
      <p:grpSpPr>
        <a:xfrm>
          <a:off x="0" y="0"/>
          <a:ext cx="0" cy="0"/>
          <a:chOff x="0" y="0"/>
          <a:chExt cx="0" cy="0"/>
        </a:xfrm>
      </p:grpSpPr>
      <p:sp>
        <p:nvSpPr>
          <p:cNvPr id="418" name="Google Shape;418;p73"/>
          <p:cNvSpPr/>
          <p:nvPr/>
        </p:nvSpPr>
        <p:spPr>
          <a:xfrm>
            <a:off x="0" y="1"/>
            <a:ext cx="12203600" cy="6869600"/>
          </a:xfrm>
          <a:prstGeom prst="rect">
            <a:avLst/>
          </a:prstGeom>
          <a:gradFill>
            <a:gsLst>
              <a:gs pos="0">
                <a:srgbClr val="9ACA57"/>
              </a:gs>
              <a:gs pos="100000">
                <a:srgbClr val="6AB850"/>
              </a:gs>
            </a:gsLst>
            <a:lin ang="5934926"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667" b="0" i="0" u="none" strike="noStrike" cap="none">
              <a:solidFill>
                <a:srgbClr val="000000"/>
              </a:solidFill>
              <a:latin typeface="Proxima Nova"/>
              <a:ea typeface="Proxima Nova"/>
              <a:cs typeface="Proxima Nova"/>
              <a:sym typeface="Proxima Nova"/>
            </a:endParaRPr>
          </a:p>
        </p:txBody>
      </p:sp>
      <p:pic>
        <p:nvPicPr>
          <p:cNvPr id="419" name="Google Shape;419;p73"/>
          <p:cNvPicPr preferRelativeResize="0"/>
          <p:nvPr/>
        </p:nvPicPr>
        <p:blipFill rotWithShape="1">
          <a:blip r:embed="rId2">
            <a:alphaModFix/>
          </a:blip>
          <a:srcRect/>
          <a:stretch/>
        </p:blipFill>
        <p:spPr>
          <a:xfrm>
            <a:off x="401984" y="6400801"/>
            <a:ext cx="1225477" cy="352105"/>
          </a:xfrm>
          <a:prstGeom prst="rect">
            <a:avLst/>
          </a:prstGeom>
          <a:noFill/>
          <a:ln>
            <a:noFill/>
          </a:ln>
        </p:spPr>
      </p:pic>
      <p:cxnSp>
        <p:nvCxnSpPr>
          <p:cNvPr id="420" name="Google Shape;420;p73"/>
          <p:cNvCxnSpPr/>
          <p:nvPr/>
        </p:nvCxnSpPr>
        <p:spPr>
          <a:xfrm>
            <a:off x="1" y="6273800"/>
            <a:ext cx="12192000" cy="0"/>
          </a:xfrm>
          <a:prstGeom prst="straightConnector1">
            <a:avLst/>
          </a:prstGeom>
          <a:noFill/>
          <a:ln w="19050" cap="flat" cmpd="sng">
            <a:solidFill>
              <a:srgbClr val="DCDEE0"/>
            </a:solidFill>
            <a:prstDash val="solid"/>
            <a:miter lim="8000"/>
            <a:headEnd type="none" w="sm" len="sm"/>
            <a:tailEnd type="none" w="sm" len="sm"/>
          </a:ln>
        </p:spPr>
      </p:cxnSp>
      <p:cxnSp>
        <p:nvCxnSpPr>
          <p:cNvPr id="421" name="Google Shape;421;p73"/>
          <p:cNvCxnSpPr/>
          <p:nvPr/>
        </p:nvCxnSpPr>
        <p:spPr>
          <a:xfrm>
            <a:off x="1" y="6273800"/>
            <a:ext cx="12192000" cy="0"/>
          </a:xfrm>
          <a:prstGeom prst="straightConnector1">
            <a:avLst/>
          </a:prstGeom>
          <a:noFill/>
          <a:ln w="25400" cap="flat" cmpd="sng">
            <a:solidFill>
              <a:srgbClr val="DCDEE0"/>
            </a:solidFill>
            <a:prstDash val="solid"/>
            <a:miter lim="8000"/>
            <a:headEnd type="none" w="sm" len="sm"/>
            <a:tailEnd type="none" w="sm" len="sm"/>
          </a:ln>
        </p:spPr>
      </p:cxnSp>
      <p:sp>
        <p:nvSpPr>
          <p:cNvPr id="422" name="Google Shape;422;p73"/>
          <p:cNvSpPr txBox="1">
            <a:spLocks noGrp="1"/>
          </p:cNvSpPr>
          <p:nvPr>
            <p:ph type="title"/>
          </p:nvPr>
        </p:nvSpPr>
        <p:spPr>
          <a:xfrm>
            <a:off x="838200" y="2772099"/>
            <a:ext cx="10515600" cy="870800"/>
          </a:xfrm>
          <a:prstGeom prst="rect">
            <a:avLst/>
          </a:prstGeom>
          <a:noFill/>
          <a:ln>
            <a:noFill/>
          </a:ln>
        </p:spPr>
        <p:txBody>
          <a:bodyPr spcFirstLastPara="1" wrap="square" lIns="34300" tIns="34300" rIns="34300" bIns="34300" anchor="t" anchorCtr="0">
            <a:noAutofit/>
          </a:bodyPr>
          <a:lstStyle>
            <a:lvl1pPr marR="0" lvl="0" algn="ctr" rtl="0">
              <a:lnSpc>
                <a:spcPct val="100000"/>
              </a:lnSpc>
              <a:spcBef>
                <a:spcPts val="0"/>
              </a:spcBef>
              <a:spcAft>
                <a:spcPts val="0"/>
              </a:spcAft>
              <a:buClr>
                <a:schemeClr val="lt1"/>
              </a:buClr>
              <a:buSzPts val="900"/>
              <a:buFont typeface="Proxima Nova"/>
              <a:buNone/>
              <a:defRPr sz="4800" b="0" i="0" u="none" strike="noStrike" cap="none">
                <a:solidFill>
                  <a:schemeClr val="lt1"/>
                </a:solidFill>
                <a:latin typeface="Proxima Nova"/>
                <a:ea typeface="Proxima Nova"/>
                <a:cs typeface="Proxima Nova"/>
                <a:sym typeface="Proxima Nova"/>
              </a:defRPr>
            </a:lvl1pPr>
            <a:lvl2pPr lvl="1" rtl="0">
              <a:spcBef>
                <a:spcPts val="0"/>
              </a:spcBef>
              <a:spcAft>
                <a:spcPts val="0"/>
              </a:spcAft>
              <a:buSzPts val="500"/>
              <a:buFont typeface="Arial"/>
              <a:buNone/>
              <a:defRPr sz="933"/>
            </a:lvl2pPr>
            <a:lvl3pPr lvl="2" rtl="0">
              <a:spcBef>
                <a:spcPts val="0"/>
              </a:spcBef>
              <a:spcAft>
                <a:spcPts val="0"/>
              </a:spcAft>
              <a:buSzPts val="500"/>
              <a:buFont typeface="Arial"/>
              <a:buNone/>
              <a:defRPr sz="933"/>
            </a:lvl3pPr>
            <a:lvl4pPr lvl="3" rtl="0">
              <a:spcBef>
                <a:spcPts val="0"/>
              </a:spcBef>
              <a:spcAft>
                <a:spcPts val="0"/>
              </a:spcAft>
              <a:buSzPts val="500"/>
              <a:buFont typeface="Arial"/>
              <a:buNone/>
              <a:defRPr sz="933"/>
            </a:lvl4pPr>
            <a:lvl5pPr lvl="4" rtl="0">
              <a:spcBef>
                <a:spcPts val="0"/>
              </a:spcBef>
              <a:spcAft>
                <a:spcPts val="0"/>
              </a:spcAft>
              <a:buSzPts val="500"/>
              <a:buFont typeface="Arial"/>
              <a:buNone/>
              <a:defRPr sz="933"/>
            </a:lvl5pPr>
            <a:lvl6pPr lvl="5" rtl="0">
              <a:spcBef>
                <a:spcPts val="0"/>
              </a:spcBef>
              <a:spcAft>
                <a:spcPts val="0"/>
              </a:spcAft>
              <a:buSzPts val="500"/>
              <a:buFont typeface="Arial"/>
              <a:buNone/>
              <a:defRPr sz="933"/>
            </a:lvl6pPr>
            <a:lvl7pPr lvl="6" rtl="0">
              <a:spcBef>
                <a:spcPts val="0"/>
              </a:spcBef>
              <a:spcAft>
                <a:spcPts val="0"/>
              </a:spcAft>
              <a:buSzPts val="500"/>
              <a:buFont typeface="Arial"/>
              <a:buNone/>
              <a:defRPr sz="933"/>
            </a:lvl7pPr>
            <a:lvl8pPr lvl="7" rtl="0">
              <a:spcBef>
                <a:spcPts val="0"/>
              </a:spcBef>
              <a:spcAft>
                <a:spcPts val="0"/>
              </a:spcAft>
              <a:buSzPts val="500"/>
              <a:buFont typeface="Arial"/>
              <a:buNone/>
              <a:defRPr sz="933"/>
            </a:lvl8pPr>
            <a:lvl9pPr lvl="8" rtl="0">
              <a:spcBef>
                <a:spcPts val="0"/>
              </a:spcBef>
              <a:spcAft>
                <a:spcPts val="0"/>
              </a:spcAft>
              <a:buSzPts val="500"/>
              <a:buFont typeface="Arial"/>
              <a:buNone/>
              <a:defRPr sz="933"/>
            </a:lvl9pPr>
          </a:lstStyle>
          <a:p>
            <a:endParaRPr/>
          </a:p>
        </p:txBody>
      </p:sp>
      <p:sp>
        <p:nvSpPr>
          <p:cNvPr id="423" name="Google Shape;423;p73"/>
          <p:cNvSpPr txBox="1">
            <a:spLocks noGrp="1"/>
          </p:cNvSpPr>
          <p:nvPr>
            <p:ph type="body" idx="1"/>
          </p:nvPr>
        </p:nvSpPr>
        <p:spPr>
          <a:xfrm>
            <a:off x="6386052" y="6475105"/>
            <a:ext cx="5501200" cy="277600"/>
          </a:xfrm>
          <a:prstGeom prst="rect">
            <a:avLst/>
          </a:prstGeom>
          <a:noFill/>
          <a:ln>
            <a:noFill/>
          </a:ln>
        </p:spPr>
        <p:txBody>
          <a:bodyPr spcFirstLastPara="1" wrap="square" lIns="34300" tIns="34300" rIns="34300" bIns="34300" anchor="t" anchorCtr="0">
            <a:noAutofit/>
          </a:bodyPr>
          <a:lstStyle>
            <a:lvl1pPr marL="609585" marR="0" lvl="0" indent="-347125" algn="r" rtl="0">
              <a:lnSpc>
                <a:spcPct val="100000"/>
              </a:lnSpc>
              <a:spcBef>
                <a:spcPts val="0"/>
              </a:spcBef>
              <a:spcAft>
                <a:spcPts val="0"/>
              </a:spcAft>
              <a:buClr>
                <a:schemeClr val="lt1"/>
              </a:buClr>
              <a:buSzPts val="500"/>
              <a:buFont typeface="Proxima Nova"/>
              <a:buChar char="●"/>
              <a:defRPr sz="1867" b="0" i="0" u="none" strike="noStrike" cap="none">
                <a:solidFill>
                  <a:schemeClr val="lt1"/>
                </a:solidFill>
                <a:latin typeface="Proxima Nova"/>
                <a:ea typeface="Proxima Nova"/>
                <a:cs typeface="Proxima Nova"/>
                <a:sym typeface="Proxima Nova"/>
              </a:defRPr>
            </a:lvl1pPr>
            <a:lvl2pPr marL="1219170" marR="0" lvl="1"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2pPr>
            <a:lvl3pPr marL="1828754" marR="0" lvl="2"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3pPr>
            <a:lvl4pPr marL="2438339" marR="0" lvl="3"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4pPr>
            <a:lvl5pPr marL="3047924" marR="0" lvl="4"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5pPr>
            <a:lvl6pPr marL="3657509" marR="0" lvl="5"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6pPr>
            <a:lvl7pPr marL="4267093" marR="0" lvl="6"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7pPr>
            <a:lvl8pPr marL="4876678" marR="0" lvl="7"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8pPr>
            <a:lvl9pPr marL="5486263" marR="0" lvl="8" indent="-347125" algn="l" rtl="0">
              <a:lnSpc>
                <a:spcPct val="100000"/>
              </a:lnSpc>
              <a:spcBef>
                <a:spcPts val="0"/>
              </a:spcBef>
              <a:spcAft>
                <a:spcPts val="0"/>
              </a:spcAft>
              <a:buClr>
                <a:srgbClr val="000000"/>
              </a:buClr>
              <a:buSzPts val="500"/>
              <a:buFont typeface="Arial"/>
              <a:buChar char="■"/>
              <a:defRPr sz="6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7173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4"/>
        <p:cNvGrpSpPr/>
        <p:nvPr/>
      </p:nvGrpSpPr>
      <p:grpSpPr>
        <a:xfrm>
          <a:off x="0" y="0"/>
          <a:ext cx="0" cy="0"/>
          <a:chOff x="0" y="0"/>
          <a:chExt cx="0" cy="0"/>
        </a:xfrm>
      </p:grpSpPr>
      <p:sp>
        <p:nvSpPr>
          <p:cNvPr id="425" name="Google Shape;425;p74"/>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
        <p:nvSpPr>
          <p:cNvPr id="426" name="Google Shape;426;p74"/>
          <p:cNvSpPr txBox="1">
            <a:spLocks noGrp="1"/>
          </p:cNvSpPr>
          <p:nvPr>
            <p:ph type="title"/>
          </p:nvPr>
        </p:nvSpPr>
        <p:spPr>
          <a:xfrm>
            <a:off x="415600" y="255633"/>
            <a:ext cx="11360800" cy="763600"/>
          </a:xfrm>
          <a:prstGeom prst="rect">
            <a:avLst/>
          </a:prstGeom>
        </p:spPr>
        <p:txBody>
          <a:bodyPr spcFirstLastPara="1" wrap="square" lIns="68575" tIns="34275" rIns="68575" bIns="34275" anchor="t" anchorCtr="0">
            <a:noAutofit/>
          </a:bodyPr>
          <a:lstStyle>
            <a:lvl1pPr lvl="0"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1pPr>
            <a:lvl2pPr lvl="1"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2pPr>
            <a:lvl3pPr lvl="2"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3pPr>
            <a:lvl4pPr lvl="3"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4pPr>
            <a:lvl5pPr lvl="4"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5pPr>
            <a:lvl6pPr lvl="5"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6pPr>
            <a:lvl7pPr lvl="6"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7pPr>
            <a:lvl8pPr lvl="7"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8pPr>
            <a:lvl9pPr lvl="8" rtl="0">
              <a:spcBef>
                <a:spcPts val="0"/>
              </a:spcBef>
              <a:spcAft>
                <a:spcPts val="0"/>
              </a:spcAft>
              <a:buClr>
                <a:srgbClr val="65B144"/>
              </a:buClr>
              <a:buSzPts val="2800"/>
              <a:buFont typeface="Proxima Nova"/>
              <a:buNone/>
              <a:defRPr sz="3733">
                <a:solidFill>
                  <a:srgbClr val="65B144"/>
                </a:solidFill>
                <a:latin typeface="Proxima Nova"/>
                <a:ea typeface="Proxima Nova"/>
                <a:cs typeface="Proxima Nova"/>
                <a:sym typeface="Proxima Nova"/>
              </a:defRPr>
            </a:lvl9pPr>
          </a:lstStyle>
          <a:p>
            <a:endParaRPr/>
          </a:p>
        </p:txBody>
      </p:sp>
      <p:sp>
        <p:nvSpPr>
          <p:cNvPr id="427" name="Google Shape;427;p74"/>
          <p:cNvSpPr txBox="1">
            <a:spLocks noGrp="1"/>
          </p:cNvSpPr>
          <p:nvPr>
            <p:ph type="body" idx="1"/>
          </p:nvPr>
        </p:nvSpPr>
        <p:spPr>
          <a:xfrm>
            <a:off x="415600" y="1198900"/>
            <a:ext cx="11360800" cy="4555200"/>
          </a:xfrm>
          <a:prstGeom prst="rect">
            <a:avLst/>
          </a:prstGeom>
        </p:spPr>
        <p:txBody>
          <a:bodyPr spcFirstLastPara="1" wrap="square" lIns="68575" tIns="34275" rIns="68575" bIns="34275" anchor="t" anchorCtr="0">
            <a:noAutofit/>
          </a:bodyPr>
          <a:lstStyle>
            <a:lvl1pPr marL="609585" lvl="0" indent="-457189" rtl="0">
              <a:lnSpc>
                <a:spcPct val="115000"/>
              </a:lnSpc>
              <a:spcBef>
                <a:spcPts val="0"/>
              </a:spcBef>
              <a:spcAft>
                <a:spcPts val="0"/>
              </a:spcAft>
              <a:buClr>
                <a:srgbClr val="8A8D8D"/>
              </a:buClr>
              <a:buSzPts val="1800"/>
              <a:buFont typeface="Proxima Nova"/>
              <a:buChar char="•"/>
              <a:defRPr sz="2400">
                <a:solidFill>
                  <a:srgbClr val="8A8D8D"/>
                </a:solidFill>
                <a:latin typeface="Proxima Nova"/>
                <a:ea typeface="Proxima Nova"/>
                <a:cs typeface="Proxima Nova"/>
                <a:sym typeface="Proxima Nova"/>
              </a:defRPr>
            </a:lvl1pPr>
            <a:lvl2pPr marL="1219170" lvl="1" indent="-406390" rtl="0">
              <a:lnSpc>
                <a:spcPct val="115000"/>
              </a:lnSpc>
              <a:spcBef>
                <a:spcPts val="2133"/>
              </a:spcBef>
              <a:spcAft>
                <a:spcPts val="0"/>
              </a:spcAft>
              <a:buClr>
                <a:srgbClr val="8A8D8D"/>
              </a:buClr>
              <a:buSzPts val="1200"/>
              <a:buFont typeface="Proxima Nova"/>
              <a:buChar char="•"/>
              <a:defRPr>
                <a:solidFill>
                  <a:srgbClr val="8A8D8D"/>
                </a:solidFill>
                <a:latin typeface="Proxima Nova"/>
                <a:ea typeface="Proxima Nova"/>
                <a:cs typeface="Proxima Nova"/>
                <a:sym typeface="Proxima Nova"/>
              </a:defRPr>
            </a:lvl2pPr>
            <a:lvl3pPr marL="1828754" lvl="2" indent="-380990" rtl="0">
              <a:lnSpc>
                <a:spcPct val="115000"/>
              </a:lnSpc>
              <a:spcBef>
                <a:spcPts val="2133"/>
              </a:spcBef>
              <a:spcAft>
                <a:spcPts val="0"/>
              </a:spcAft>
              <a:buClr>
                <a:srgbClr val="8A8D8D"/>
              </a:buClr>
              <a:buSzPts val="900"/>
              <a:buFont typeface="Proxima Nova"/>
              <a:buChar char="│"/>
              <a:defRPr>
                <a:solidFill>
                  <a:srgbClr val="8A8D8D"/>
                </a:solidFill>
                <a:latin typeface="Proxima Nova"/>
                <a:ea typeface="Proxima Nova"/>
                <a:cs typeface="Proxima Nova"/>
                <a:sym typeface="Proxima Nova"/>
              </a:defRPr>
            </a:lvl3pPr>
            <a:lvl4pPr marL="2438339" lvl="3" indent="-364058" rtl="0">
              <a:lnSpc>
                <a:spcPct val="115000"/>
              </a:lnSpc>
              <a:spcBef>
                <a:spcPts val="2133"/>
              </a:spcBef>
              <a:spcAft>
                <a:spcPts val="0"/>
              </a:spcAft>
              <a:buClr>
                <a:srgbClr val="8A8D8D"/>
              </a:buClr>
              <a:buSzPts val="700"/>
              <a:buFont typeface="Proxima Nova"/>
              <a:buChar char="•"/>
              <a:defRPr>
                <a:solidFill>
                  <a:srgbClr val="8A8D8D"/>
                </a:solidFill>
                <a:latin typeface="Proxima Nova"/>
                <a:ea typeface="Proxima Nova"/>
                <a:cs typeface="Proxima Nova"/>
                <a:sym typeface="Proxima Nova"/>
              </a:defRPr>
            </a:lvl4pPr>
            <a:lvl5pPr marL="3047924" lvl="4" indent="-423323" rtl="0">
              <a:lnSpc>
                <a:spcPct val="115000"/>
              </a:lnSpc>
              <a:spcBef>
                <a:spcPts val="2133"/>
              </a:spcBef>
              <a:spcAft>
                <a:spcPts val="0"/>
              </a:spcAft>
              <a:buClr>
                <a:srgbClr val="8A8D8D"/>
              </a:buClr>
              <a:buSzPts val="1400"/>
              <a:buFont typeface="Proxima Nova"/>
              <a:buChar char="•"/>
              <a:defRPr>
                <a:solidFill>
                  <a:srgbClr val="8A8D8D"/>
                </a:solidFill>
                <a:latin typeface="Proxima Nova"/>
                <a:ea typeface="Proxima Nova"/>
                <a:cs typeface="Proxima Nova"/>
                <a:sym typeface="Proxima Nova"/>
              </a:defRPr>
            </a:lvl5pPr>
            <a:lvl6pPr marL="3657509" lvl="5" indent="-423323" rtl="0">
              <a:lnSpc>
                <a:spcPct val="115000"/>
              </a:lnSpc>
              <a:spcBef>
                <a:spcPts val="2133"/>
              </a:spcBef>
              <a:spcAft>
                <a:spcPts val="0"/>
              </a:spcAft>
              <a:buClr>
                <a:srgbClr val="8A8D8D"/>
              </a:buClr>
              <a:buSzPts val="1400"/>
              <a:buFont typeface="Proxima Nova"/>
              <a:buChar char="•"/>
              <a:defRPr>
                <a:solidFill>
                  <a:srgbClr val="8A8D8D"/>
                </a:solidFill>
                <a:latin typeface="Proxima Nova"/>
                <a:ea typeface="Proxima Nova"/>
                <a:cs typeface="Proxima Nova"/>
                <a:sym typeface="Proxima Nova"/>
              </a:defRPr>
            </a:lvl6pPr>
            <a:lvl7pPr marL="4267093" lvl="6" indent="-423323" rtl="0">
              <a:lnSpc>
                <a:spcPct val="115000"/>
              </a:lnSpc>
              <a:spcBef>
                <a:spcPts val="2133"/>
              </a:spcBef>
              <a:spcAft>
                <a:spcPts val="0"/>
              </a:spcAft>
              <a:buClr>
                <a:srgbClr val="8A8D8D"/>
              </a:buClr>
              <a:buSzPts val="1400"/>
              <a:buFont typeface="Proxima Nova"/>
              <a:buChar char="•"/>
              <a:defRPr>
                <a:solidFill>
                  <a:srgbClr val="8A8D8D"/>
                </a:solidFill>
                <a:latin typeface="Proxima Nova"/>
                <a:ea typeface="Proxima Nova"/>
                <a:cs typeface="Proxima Nova"/>
                <a:sym typeface="Proxima Nova"/>
              </a:defRPr>
            </a:lvl7pPr>
            <a:lvl8pPr marL="4876678" lvl="7" indent="-423323" rtl="0">
              <a:lnSpc>
                <a:spcPct val="115000"/>
              </a:lnSpc>
              <a:spcBef>
                <a:spcPts val="2133"/>
              </a:spcBef>
              <a:spcAft>
                <a:spcPts val="0"/>
              </a:spcAft>
              <a:buClr>
                <a:srgbClr val="8A8D8D"/>
              </a:buClr>
              <a:buSzPts val="1400"/>
              <a:buFont typeface="Proxima Nova"/>
              <a:buChar char="•"/>
              <a:defRPr>
                <a:solidFill>
                  <a:srgbClr val="8A8D8D"/>
                </a:solidFill>
                <a:latin typeface="Proxima Nova"/>
                <a:ea typeface="Proxima Nova"/>
                <a:cs typeface="Proxima Nova"/>
                <a:sym typeface="Proxima Nova"/>
              </a:defRPr>
            </a:lvl8pPr>
            <a:lvl9pPr marL="5486263" lvl="8" indent="-423323" rtl="0">
              <a:lnSpc>
                <a:spcPct val="115000"/>
              </a:lnSpc>
              <a:spcBef>
                <a:spcPts val="2133"/>
              </a:spcBef>
              <a:spcAft>
                <a:spcPts val="2133"/>
              </a:spcAft>
              <a:buClr>
                <a:srgbClr val="8A8D8D"/>
              </a:buClr>
              <a:buSzPts val="1400"/>
              <a:buFont typeface="Proxima Nova"/>
              <a:buChar char="•"/>
              <a:defRPr>
                <a:solidFill>
                  <a:srgbClr val="8A8D8D"/>
                </a:solidFill>
                <a:latin typeface="Proxima Nova"/>
                <a:ea typeface="Proxima Nova"/>
                <a:cs typeface="Proxima Nova"/>
                <a:sym typeface="Proxima Nova"/>
              </a:defRPr>
            </a:lvl9pPr>
          </a:lstStyle>
          <a:p>
            <a:endParaRPr/>
          </a:p>
        </p:txBody>
      </p:sp>
      <p:pic>
        <p:nvPicPr>
          <p:cNvPr id="428" name="Google Shape;428;p74"/>
          <p:cNvPicPr preferRelativeResize="0"/>
          <p:nvPr/>
        </p:nvPicPr>
        <p:blipFill>
          <a:blip r:embed="rId2">
            <a:alphaModFix/>
          </a:blip>
          <a:stretch>
            <a:fillRect/>
          </a:stretch>
        </p:blipFill>
        <p:spPr>
          <a:xfrm>
            <a:off x="272418" y="6359201"/>
            <a:ext cx="1279833" cy="241700"/>
          </a:xfrm>
          <a:prstGeom prst="rect">
            <a:avLst/>
          </a:prstGeom>
          <a:noFill/>
          <a:ln>
            <a:noFill/>
          </a:ln>
        </p:spPr>
      </p:pic>
    </p:spTree>
    <p:extLst>
      <p:ext uri="{BB962C8B-B14F-4D97-AF65-F5344CB8AC3E}">
        <p14:creationId xmlns:p14="http://schemas.microsoft.com/office/powerpoint/2010/main" val="417704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2" y="301752"/>
            <a:ext cx="11441230" cy="804672"/>
          </a:xfrm>
          <a:prstGeom prst="rect">
            <a:avLst/>
          </a:prstGeom>
        </p:spPr>
        <p:txBody>
          <a:bodyPr/>
          <a:lstStyle>
            <a:lvl1pPr algn="l" defTabSz="914400" rtl="0" eaLnBrk="1" latinLnBrk="0" hangingPunct="1">
              <a:lnSpc>
                <a:spcPct val="80000"/>
              </a:lnSpc>
              <a:spcBef>
                <a:spcPct val="0"/>
              </a:spcBef>
              <a:buNone/>
              <a:defRPr lang="en-US" sz="3299" b="0" i="0" kern="1200" baseline="0" dirty="0">
                <a:solidFill>
                  <a:schemeClr val="accent1"/>
                </a:solidFill>
                <a:latin typeface="Proxima Nova Light" charset="0"/>
                <a:ea typeface="Proxima Nova Light" charset="0"/>
                <a:cs typeface="Proxima Nova Light" charset="0"/>
              </a:defRPr>
            </a:lvl1pPr>
          </a:lstStyle>
          <a:p>
            <a:r>
              <a:rPr lang="en-US" dirty="0"/>
              <a:t>Click to edit Master title style</a:t>
            </a:r>
          </a:p>
        </p:txBody>
      </p:sp>
    </p:spTree>
    <p:extLst>
      <p:ext uri="{BB962C8B-B14F-4D97-AF65-F5344CB8AC3E}">
        <p14:creationId xmlns:p14="http://schemas.microsoft.com/office/powerpoint/2010/main" val="362346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3"/>
        <p:cNvGrpSpPr/>
        <p:nvPr/>
      </p:nvGrpSpPr>
      <p:grpSpPr>
        <a:xfrm>
          <a:off x="0" y="0"/>
          <a:ext cx="0" cy="0"/>
          <a:chOff x="0" y="0"/>
          <a:chExt cx="0" cy="0"/>
        </a:xfrm>
      </p:grpSpPr>
      <p:sp>
        <p:nvSpPr>
          <p:cNvPr id="324" name="Google Shape;324;p56"/>
          <p:cNvSpPr txBox="1">
            <a:spLocks noGrp="1"/>
          </p:cNvSpPr>
          <p:nvPr>
            <p:ph type="title"/>
          </p:nvPr>
        </p:nvSpPr>
        <p:spPr>
          <a:xfrm>
            <a:off x="838200" y="739479"/>
            <a:ext cx="10515600" cy="800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6"/>
              </a:buClr>
              <a:buSzPts val="2700"/>
              <a:buFont typeface="Arial"/>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5" name="Google Shape;325;p56"/>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326" name="Google Shape;326;p56"/>
          <p:cNvSpPr txBox="1">
            <a:spLocks noGrp="1"/>
          </p:cNvSpPr>
          <p:nvPr>
            <p:ph type="body" idx="1"/>
          </p:nvPr>
        </p:nvSpPr>
        <p:spPr>
          <a:xfrm>
            <a:off x="838200" y="1541525"/>
            <a:ext cx="10515600" cy="4364000"/>
          </a:xfrm>
          <a:prstGeom prst="rect">
            <a:avLst/>
          </a:prstGeom>
          <a:noFill/>
          <a:ln>
            <a:noFill/>
          </a:ln>
        </p:spPr>
        <p:txBody>
          <a:bodyPr spcFirstLastPara="1" wrap="square" lIns="68575" tIns="68575" rIns="68575" bIns="0" anchor="t" anchorCtr="0">
            <a:noAutofit/>
          </a:bodyPr>
          <a:lstStyle>
            <a:lvl1pPr marL="609585" lvl="0" indent="-431789" algn="l" rtl="0">
              <a:lnSpc>
                <a:spcPct val="100000"/>
              </a:lnSpc>
              <a:spcBef>
                <a:spcPts val="0"/>
              </a:spcBef>
              <a:spcAft>
                <a:spcPts val="0"/>
              </a:spcAft>
              <a:buClr>
                <a:schemeClr val="dk2"/>
              </a:buClr>
              <a:buSzPts val="1500"/>
              <a:buChar char="•"/>
              <a:defRPr>
                <a:latin typeface="Arial"/>
                <a:ea typeface="Arial"/>
                <a:cs typeface="Arial"/>
                <a:sym typeface="Arial"/>
              </a:defRPr>
            </a:lvl1pPr>
            <a:lvl2pPr marL="1219170" lvl="1" indent="-406390" algn="l" rtl="0">
              <a:lnSpc>
                <a:spcPct val="100000"/>
              </a:lnSpc>
              <a:spcBef>
                <a:spcPts val="1200"/>
              </a:spcBef>
              <a:spcAft>
                <a:spcPts val="0"/>
              </a:spcAft>
              <a:buClr>
                <a:schemeClr val="dk1"/>
              </a:buClr>
              <a:buSzPts val="1200"/>
              <a:buChar char="•"/>
              <a:defRPr>
                <a:latin typeface="Arial"/>
                <a:ea typeface="Arial"/>
                <a:cs typeface="Arial"/>
                <a:sym typeface="Arial"/>
              </a:defRPr>
            </a:lvl2pPr>
            <a:lvl3pPr marL="1828754" lvl="2" indent="-380990" algn="l" rtl="0">
              <a:lnSpc>
                <a:spcPct val="100000"/>
              </a:lnSpc>
              <a:spcBef>
                <a:spcPts val="667"/>
              </a:spcBef>
              <a:spcAft>
                <a:spcPts val="0"/>
              </a:spcAft>
              <a:buSzPts val="900"/>
              <a:buChar char="│"/>
              <a:defRPr>
                <a:latin typeface="Arial"/>
                <a:ea typeface="Arial"/>
                <a:cs typeface="Arial"/>
                <a:sym typeface="Arial"/>
              </a:defRPr>
            </a:lvl3pPr>
            <a:lvl4pPr marL="2438339" lvl="3" indent="-364058" algn="l" rtl="0">
              <a:lnSpc>
                <a:spcPct val="90000"/>
              </a:lnSpc>
              <a:spcBef>
                <a:spcPts val="667"/>
              </a:spcBef>
              <a:spcAft>
                <a:spcPts val="0"/>
              </a:spcAft>
              <a:buClr>
                <a:schemeClr val="dk1"/>
              </a:buClr>
              <a:buSzPts val="700"/>
              <a:buChar char="•"/>
              <a:defRPr>
                <a:latin typeface="Arial"/>
                <a:ea typeface="Arial"/>
                <a:cs typeface="Arial"/>
                <a:sym typeface="Arial"/>
              </a:defRPr>
            </a:lvl4pPr>
            <a:lvl5pPr marL="3047924" lvl="4" indent="-423323" algn="l" rtl="0">
              <a:lnSpc>
                <a:spcPct val="90000"/>
              </a:lnSpc>
              <a:spcBef>
                <a:spcPts val="533"/>
              </a:spcBef>
              <a:spcAft>
                <a:spcPts val="0"/>
              </a:spcAft>
              <a:buClr>
                <a:schemeClr val="dk1"/>
              </a:buClr>
              <a:buSzPts val="1400"/>
              <a:buChar char="•"/>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4082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lumns">
    <p:spTree>
      <p:nvGrpSpPr>
        <p:cNvPr id="1" name=""/>
        <p:cNvGrpSpPr/>
        <p:nvPr/>
      </p:nvGrpSpPr>
      <p:grpSpPr>
        <a:xfrm>
          <a:off x="0" y="0"/>
          <a:ext cx="0" cy="0"/>
          <a:chOff x="0" y="0"/>
          <a:chExt cx="0" cy="0"/>
        </a:xfrm>
      </p:grpSpPr>
      <p:sp>
        <p:nvSpPr>
          <p:cNvPr id="7" name="Shape 68"/>
          <p:cNvSpPr/>
          <p:nvPr userDrawn="1"/>
        </p:nvSpPr>
        <p:spPr>
          <a:xfrm>
            <a:off x="0" y="6273800"/>
            <a:ext cx="12192000" cy="0"/>
          </a:xfrm>
          <a:prstGeom prst="line">
            <a:avLst/>
          </a:prstGeom>
          <a:ln w="25400">
            <a:solidFill>
              <a:srgbClr val="DCDEE0"/>
            </a:solidFill>
            <a:miter lim="400000"/>
          </a:ln>
        </p:spPr>
        <p:txBody>
          <a:bodyPr lIns="0" tIns="0" rIns="0" bIns="0" anchor="ctr"/>
          <a:lstStyle/>
          <a:p>
            <a:pPr lvl="0">
              <a:defRPr sz="3200"/>
            </a:pPr>
            <a:endParaRPr sz="1600"/>
          </a:p>
        </p:txBody>
      </p:sp>
      <p:sp>
        <p:nvSpPr>
          <p:cNvPr id="4" name="Title 2"/>
          <p:cNvSpPr>
            <a:spLocks noGrp="1"/>
          </p:cNvSpPr>
          <p:nvPr>
            <p:ph type="title" hasCustomPrompt="1"/>
          </p:nvPr>
        </p:nvSpPr>
        <p:spPr>
          <a:xfrm>
            <a:off x="481360" y="464517"/>
            <a:ext cx="10515600" cy="489640"/>
          </a:xfrm>
          <a:prstGeom prst="rect">
            <a:avLst/>
          </a:prstGeom>
        </p:spPr>
        <p:txBody>
          <a:bodyPr/>
          <a:lstStyle>
            <a:lvl1pPr>
              <a:defRPr sz="3300" b="0" i="0" baseline="0">
                <a:solidFill>
                  <a:schemeClr val="accent1"/>
                </a:solidFill>
                <a:latin typeface="Proxima Nova Light" charset="0"/>
                <a:ea typeface="Proxima Nova Light" charset="0"/>
                <a:cs typeface="Proxima Nova Light" charset="0"/>
              </a:defRPr>
            </a:lvl1pPr>
          </a:lstStyle>
          <a:p>
            <a:r>
              <a:rPr lang="en-US" dirty="0"/>
              <a:t>Title of slide</a:t>
            </a:r>
          </a:p>
        </p:txBody>
      </p:sp>
      <p:sp>
        <p:nvSpPr>
          <p:cNvPr id="10" name="Text Placeholder 10"/>
          <p:cNvSpPr>
            <a:spLocks noGrp="1"/>
          </p:cNvSpPr>
          <p:nvPr>
            <p:ph type="body" sz="quarter" idx="14" hasCustomPrompt="1"/>
          </p:nvPr>
        </p:nvSpPr>
        <p:spPr>
          <a:xfrm>
            <a:off x="8582719" y="2716695"/>
            <a:ext cx="2261841" cy="1032798"/>
          </a:xfrm>
          <a:prstGeom prst="rect">
            <a:avLst/>
          </a:prstGeom>
        </p:spPr>
        <p:txBody>
          <a:bodyPr/>
          <a:lstStyle>
            <a:lvl1pPr>
              <a:defRPr sz="1800" baseline="0">
                <a:latin typeface="Proxima Nova Rg" panose="02000506030000020004" pitchFamily="2" charset="0"/>
              </a:defRPr>
            </a:lvl1pPr>
            <a:lvl2pPr>
              <a:defRPr sz="1800"/>
            </a:lvl2pPr>
            <a:lvl3pPr>
              <a:defRPr sz="1800"/>
            </a:lvl3pPr>
          </a:lstStyle>
          <a:p>
            <a:pPr lvl="0"/>
            <a:r>
              <a:rPr lang="en-US" dirty="0"/>
              <a:t>Bullet</a:t>
            </a:r>
          </a:p>
          <a:p>
            <a:pPr lvl="0"/>
            <a:r>
              <a:rPr lang="en-US" dirty="0"/>
              <a:t>Bullet </a:t>
            </a:r>
          </a:p>
          <a:p>
            <a:pPr lvl="0"/>
            <a:r>
              <a:rPr lang="en-US" dirty="0"/>
              <a:t>Bullet</a:t>
            </a:r>
          </a:p>
        </p:txBody>
      </p:sp>
      <p:sp>
        <p:nvSpPr>
          <p:cNvPr id="11" name="Text Placeholder 10"/>
          <p:cNvSpPr>
            <a:spLocks noGrp="1"/>
          </p:cNvSpPr>
          <p:nvPr>
            <p:ph type="body" sz="quarter" idx="15" hasCustomPrompt="1"/>
          </p:nvPr>
        </p:nvSpPr>
        <p:spPr>
          <a:xfrm>
            <a:off x="633759" y="2716695"/>
            <a:ext cx="2261841" cy="1032798"/>
          </a:xfrm>
          <a:prstGeom prst="rect">
            <a:avLst/>
          </a:prstGeom>
        </p:spPr>
        <p:txBody>
          <a:bodyPr/>
          <a:lstStyle>
            <a:lvl1pPr>
              <a:defRPr sz="1800" baseline="0">
                <a:latin typeface="Proxima Nova Rg" panose="02000506030000020004" pitchFamily="2" charset="0"/>
              </a:defRPr>
            </a:lvl1pPr>
            <a:lvl2pPr>
              <a:defRPr sz="1800"/>
            </a:lvl2pPr>
            <a:lvl3pPr>
              <a:defRPr sz="1800"/>
            </a:lvl3pPr>
          </a:lstStyle>
          <a:p>
            <a:pPr lvl="0"/>
            <a:r>
              <a:rPr lang="en-US" dirty="0"/>
              <a:t>Bullet</a:t>
            </a:r>
          </a:p>
          <a:p>
            <a:pPr lvl="0"/>
            <a:r>
              <a:rPr lang="en-US" dirty="0"/>
              <a:t>Bullet </a:t>
            </a:r>
          </a:p>
          <a:p>
            <a:pPr lvl="0"/>
            <a:r>
              <a:rPr lang="en-US" dirty="0"/>
              <a:t>Bullet</a:t>
            </a:r>
          </a:p>
        </p:txBody>
      </p:sp>
      <p:sp>
        <p:nvSpPr>
          <p:cNvPr id="12" name="Text Placeholder 10"/>
          <p:cNvSpPr>
            <a:spLocks noGrp="1"/>
          </p:cNvSpPr>
          <p:nvPr>
            <p:ph type="body" sz="quarter" idx="16" hasCustomPrompt="1"/>
          </p:nvPr>
        </p:nvSpPr>
        <p:spPr>
          <a:xfrm>
            <a:off x="4608239" y="2716695"/>
            <a:ext cx="2261841" cy="1032798"/>
          </a:xfrm>
          <a:prstGeom prst="rect">
            <a:avLst/>
          </a:prstGeom>
        </p:spPr>
        <p:txBody>
          <a:bodyPr/>
          <a:lstStyle>
            <a:lvl1pPr>
              <a:defRPr sz="1800" baseline="0">
                <a:latin typeface="Proxima Nova Rg" panose="02000506030000020004" pitchFamily="2" charset="0"/>
              </a:defRPr>
            </a:lvl1pPr>
            <a:lvl2pPr>
              <a:defRPr sz="1800"/>
            </a:lvl2pPr>
            <a:lvl3pPr>
              <a:defRPr sz="1800"/>
            </a:lvl3pPr>
          </a:lstStyle>
          <a:p>
            <a:pPr lvl="0"/>
            <a:r>
              <a:rPr lang="en-US" dirty="0"/>
              <a:t>Bullet</a:t>
            </a:r>
          </a:p>
          <a:p>
            <a:pPr lvl="0"/>
            <a:r>
              <a:rPr lang="en-US" dirty="0"/>
              <a:t>Bullet </a:t>
            </a:r>
          </a:p>
          <a:p>
            <a:pPr lvl="0"/>
            <a:r>
              <a:rPr lang="en-US" dirty="0"/>
              <a:t>Bullet</a:t>
            </a:r>
          </a:p>
        </p:txBody>
      </p:sp>
      <p:sp>
        <p:nvSpPr>
          <p:cNvPr id="3" name="Content Placeholder 2"/>
          <p:cNvSpPr>
            <a:spLocks noGrp="1"/>
          </p:cNvSpPr>
          <p:nvPr>
            <p:ph sz="quarter" idx="17" hasCustomPrompt="1"/>
          </p:nvPr>
        </p:nvSpPr>
        <p:spPr>
          <a:xfrm>
            <a:off x="633759" y="2259495"/>
            <a:ext cx="2261841" cy="457200"/>
          </a:xfrm>
          <a:prstGeom prst="rect">
            <a:avLst/>
          </a:prstGeom>
        </p:spPr>
        <p:txBody>
          <a:bodyPr/>
          <a:lstStyle>
            <a:lvl1pPr marL="0" indent="0">
              <a:buFontTx/>
              <a:buNone/>
              <a:defRPr sz="2500">
                <a:latin typeface="Proxima Nova Rg" panose="02000506030000020004" pitchFamily="2" charset="0"/>
              </a:defRPr>
            </a:lvl1pPr>
          </a:lstStyle>
          <a:p>
            <a:pPr lvl="0"/>
            <a:r>
              <a:rPr lang="en-US" dirty="0"/>
              <a:t>Column title</a:t>
            </a:r>
          </a:p>
        </p:txBody>
      </p:sp>
      <p:sp>
        <p:nvSpPr>
          <p:cNvPr id="14" name="Content Placeholder 2"/>
          <p:cNvSpPr>
            <a:spLocks noGrp="1"/>
          </p:cNvSpPr>
          <p:nvPr>
            <p:ph sz="quarter" idx="18" hasCustomPrompt="1"/>
          </p:nvPr>
        </p:nvSpPr>
        <p:spPr>
          <a:xfrm>
            <a:off x="4608238" y="2259495"/>
            <a:ext cx="2261841" cy="457200"/>
          </a:xfrm>
          <a:prstGeom prst="rect">
            <a:avLst/>
          </a:prstGeom>
        </p:spPr>
        <p:txBody>
          <a:bodyPr/>
          <a:lstStyle>
            <a:lvl1pPr marL="0" indent="0">
              <a:buFontTx/>
              <a:buNone/>
              <a:defRPr sz="2500">
                <a:latin typeface="Proxima Nova Rg" panose="02000506030000020004" pitchFamily="2" charset="0"/>
              </a:defRPr>
            </a:lvl1pPr>
          </a:lstStyle>
          <a:p>
            <a:pPr lvl="0"/>
            <a:r>
              <a:rPr lang="en-US" dirty="0"/>
              <a:t>Column title</a:t>
            </a:r>
          </a:p>
        </p:txBody>
      </p:sp>
      <p:sp>
        <p:nvSpPr>
          <p:cNvPr id="15" name="Content Placeholder 2"/>
          <p:cNvSpPr>
            <a:spLocks noGrp="1"/>
          </p:cNvSpPr>
          <p:nvPr>
            <p:ph sz="quarter" idx="19" hasCustomPrompt="1"/>
          </p:nvPr>
        </p:nvSpPr>
        <p:spPr>
          <a:xfrm>
            <a:off x="8582719" y="2259495"/>
            <a:ext cx="2261841" cy="457200"/>
          </a:xfrm>
          <a:prstGeom prst="rect">
            <a:avLst/>
          </a:prstGeom>
        </p:spPr>
        <p:txBody>
          <a:bodyPr/>
          <a:lstStyle>
            <a:lvl1pPr marL="0" indent="0">
              <a:buFontTx/>
              <a:buNone/>
              <a:defRPr sz="2500">
                <a:latin typeface="Proxima Nova Rg" panose="02000506030000020004" pitchFamily="2" charset="0"/>
              </a:defRPr>
            </a:lvl1pPr>
          </a:lstStyle>
          <a:p>
            <a:pPr lvl="0"/>
            <a:r>
              <a:rPr lang="en-US" dirty="0"/>
              <a:t>Column title</a:t>
            </a:r>
          </a:p>
        </p:txBody>
      </p:sp>
      <p:sp>
        <p:nvSpPr>
          <p:cNvPr id="16" name="Content Placeholder 3"/>
          <p:cNvSpPr>
            <a:spLocks noGrp="1"/>
          </p:cNvSpPr>
          <p:nvPr>
            <p:ph sz="quarter" idx="10" hasCustomPrompt="1"/>
          </p:nvPr>
        </p:nvSpPr>
        <p:spPr>
          <a:xfrm>
            <a:off x="6548285" y="6475107"/>
            <a:ext cx="5338916" cy="224143"/>
          </a:xfrm>
          <a:prstGeom prst="rect">
            <a:avLst/>
          </a:prstGeom>
        </p:spPr>
        <p:txBody>
          <a:bodyPr/>
          <a:lstStyle>
            <a:lvl1pPr marL="0" indent="0" algn="r">
              <a:buFontTx/>
              <a:buNone/>
              <a:defRPr sz="1800">
                <a:solidFill>
                  <a:schemeClr val="tx1"/>
                </a:solidFill>
                <a:latin typeface="Proxima Nova Rg" panose="02000506030000020004" pitchFamily="2" charset="0"/>
              </a:defRPr>
            </a:lvl1pPr>
          </a:lstStyle>
          <a:p>
            <a:pPr lvl="0"/>
            <a:r>
              <a:rPr lang="en-US" dirty="0"/>
              <a:t>Title of presentation</a:t>
            </a:r>
          </a:p>
        </p:txBody>
      </p:sp>
    </p:spTree>
    <p:extLst>
      <p:ext uri="{BB962C8B-B14F-4D97-AF65-F5344CB8AC3E}">
        <p14:creationId xmlns:p14="http://schemas.microsoft.com/office/powerpoint/2010/main" val="323120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0"/>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lvl="0">
              <a:defRPr sz="3200"/>
            </a:pPr>
            <a:endParaRPr sz="1600"/>
          </a:p>
        </p:txBody>
      </p:sp>
      <p:pic>
        <p:nvPicPr>
          <p:cNvPr id="9" name="cisco-meraki-logo-white.png"/>
          <p:cNvPicPr/>
          <p:nvPr userDrawn="1"/>
        </p:nvPicPr>
        <p:blipFill>
          <a:blip r:embed="rId2" cstate="email">
            <a:extLst>
              <a:ext uri="{28A0092B-C50C-407E-A947-70E740481C1C}">
                <a14:useLocalDpi xmlns:a14="http://schemas.microsoft.com/office/drawing/2010/main"/>
              </a:ext>
            </a:extLst>
          </a:blip>
          <a:stretch>
            <a:fillRect/>
          </a:stretch>
        </p:blipFill>
        <p:spPr>
          <a:xfrm>
            <a:off x="401985" y="6400800"/>
            <a:ext cx="1225478" cy="352106"/>
          </a:xfrm>
          <a:prstGeom prst="rect">
            <a:avLst/>
          </a:prstGeom>
          <a:ln w="12700">
            <a:miter lim="400000"/>
          </a:ln>
        </p:spPr>
      </p:pic>
      <p:sp>
        <p:nvSpPr>
          <p:cNvPr id="10" name="Shape 55"/>
          <p:cNvSpPr/>
          <p:nvPr userDrawn="1"/>
        </p:nvSpPr>
        <p:spPr>
          <a:xfrm>
            <a:off x="0" y="6273800"/>
            <a:ext cx="12192000" cy="0"/>
          </a:xfrm>
          <a:prstGeom prst="line">
            <a:avLst/>
          </a:prstGeom>
          <a:ln w="19050">
            <a:solidFill>
              <a:srgbClr val="DCDEE0"/>
            </a:solidFill>
            <a:miter lim="400000"/>
          </a:ln>
        </p:spPr>
        <p:txBody>
          <a:bodyPr lIns="0" tIns="0" rIns="0" bIns="0" anchor="ctr"/>
          <a:lstStyle/>
          <a:p>
            <a:pPr lvl="0">
              <a:defRPr sz="3200"/>
            </a:pPr>
            <a:endParaRPr sz="1600"/>
          </a:p>
        </p:txBody>
      </p:sp>
      <p:sp>
        <p:nvSpPr>
          <p:cNvPr id="13" name="Shape 35"/>
          <p:cNvSpPr/>
          <p:nvPr userDrawn="1"/>
        </p:nvSpPr>
        <p:spPr>
          <a:xfrm>
            <a:off x="0" y="6273800"/>
            <a:ext cx="12192000" cy="0"/>
          </a:xfrm>
          <a:prstGeom prst="line">
            <a:avLst/>
          </a:prstGeom>
          <a:ln w="25400">
            <a:solidFill>
              <a:srgbClr val="DCDEE0"/>
            </a:solidFill>
            <a:miter lim="400000"/>
          </a:ln>
        </p:spPr>
        <p:txBody>
          <a:bodyPr lIns="0" tIns="0" rIns="0" bIns="0" anchor="ctr"/>
          <a:lstStyle/>
          <a:p>
            <a:pPr lvl="0">
              <a:defRPr sz="3200"/>
            </a:pPr>
            <a:endParaRPr sz="1600"/>
          </a:p>
        </p:txBody>
      </p:sp>
      <p:sp>
        <p:nvSpPr>
          <p:cNvPr id="2" name="Title 1"/>
          <p:cNvSpPr>
            <a:spLocks noGrp="1"/>
          </p:cNvSpPr>
          <p:nvPr>
            <p:ph type="title" hasCustomPrompt="1"/>
          </p:nvPr>
        </p:nvSpPr>
        <p:spPr>
          <a:xfrm>
            <a:off x="838200" y="2772098"/>
            <a:ext cx="10515600" cy="870754"/>
          </a:xfrm>
          <a:prstGeom prst="rect">
            <a:avLst/>
          </a:prstGeom>
        </p:spPr>
        <p:txBody>
          <a:bodyPr/>
          <a:lstStyle>
            <a:lvl1pPr algn="ctr">
              <a:defRPr sz="4850" baseline="0">
                <a:solidFill>
                  <a:schemeClr val="bg1"/>
                </a:solidFill>
                <a:latin typeface="Proxima Nova Th" panose="02000506030000020004" pitchFamily="2" charset="0"/>
              </a:defRPr>
            </a:lvl1pPr>
          </a:lstStyle>
          <a:p>
            <a:r>
              <a:rPr lang="en-US" dirty="0"/>
              <a:t>Title of presentation section</a:t>
            </a:r>
          </a:p>
        </p:txBody>
      </p:sp>
      <p:sp>
        <p:nvSpPr>
          <p:cNvPr id="7" name="Content Placeholder 3"/>
          <p:cNvSpPr>
            <a:spLocks noGrp="1"/>
          </p:cNvSpPr>
          <p:nvPr>
            <p:ph sz="quarter" idx="10" hasCustomPrompt="1"/>
          </p:nvPr>
        </p:nvSpPr>
        <p:spPr>
          <a:xfrm>
            <a:off x="6386052" y="6475107"/>
            <a:ext cx="5501149" cy="277799"/>
          </a:xfrm>
          <a:prstGeom prst="rect">
            <a:avLst/>
          </a:prstGeom>
        </p:spPr>
        <p:txBody>
          <a:bodyPr/>
          <a:lstStyle>
            <a:lvl1pPr marL="0" indent="0" algn="r">
              <a:buFontTx/>
              <a:buNone/>
              <a:defRPr sz="1800">
                <a:solidFill>
                  <a:schemeClr val="bg1"/>
                </a:solidFill>
                <a:latin typeface="Proxima Nova Rg" panose="02000506030000020004" pitchFamily="2" charset="0"/>
              </a:defRPr>
            </a:lvl1pPr>
          </a:lstStyle>
          <a:p>
            <a:pPr lvl="0"/>
            <a:r>
              <a:rPr lang="en-US" dirty="0"/>
              <a:t>Title of presentation</a:t>
            </a:r>
          </a:p>
        </p:txBody>
      </p:sp>
    </p:spTree>
    <p:extLst>
      <p:ext uri="{BB962C8B-B14F-4D97-AF65-F5344CB8AC3E}">
        <p14:creationId xmlns:p14="http://schemas.microsoft.com/office/powerpoint/2010/main" val="378061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6"/>
              </a:buClr>
              <a:buSzPts val="4500"/>
              <a:buFont typeface="Proxima Nova"/>
              <a:buNone/>
              <a:defRPr sz="6000">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Clr>
                <a:schemeClr val="dk2"/>
              </a:buClr>
              <a:buSzPts val="1800"/>
              <a:buNone/>
              <a:defRPr sz="2400">
                <a:latin typeface="Proxima Nova"/>
                <a:ea typeface="Proxima Nova"/>
                <a:cs typeface="Proxima Nova"/>
                <a:sym typeface="Proxima Nova"/>
              </a:defRPr>
            </a:lvl1pPr>
            <a:lvl2pPr lvl="1" algn="ctr" rtl="0">
              <a:lnSpc>
                <a:spcPct val="100000"/>
              </a:lnSpc>
              <a:spcBef>
                <a:spcPts val="1200"/>
              </a:spcBef>
              <a:spcAft>
                <a:spcPts val="0"/>
              </a:spcAft>
              <a:buClr>
                <a:schemeClr val="dk1"/>
              </a:buClr>
              <a:buSzPts val="1500"/>
              <a:buNone/>
              <a:defRPr sz="2000"/>
            </a:lvl2pPr>
            <a:lvl3pPr lvl="2" algn="ctr" rtl="0">
              <a:lnSpc>
                <a:spcPct val="100000"/>
              </a:lnSpc>
              <a:spcBef>
                <a:spcPts val="667"/>
              </a:spcBef>
              <a:spcAft>
                <a:spcPts val="0"/>
              </a:spcAft>
              <a:buSzPts val="1400"/>
              <a:buNone/>
              <a:defRPr sz="1867"/>
            </a:lvl3pPr>
            <a:lvl4pPr lvl="3" algn="ctr" rtl="0">
              <a:lnSpc>
                <a:spcPct val="90000"/>
              </a:lnSpc>
              <a:spcBef>
                <a:spcPts val="667"/>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917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een Headline">
  <p:cSld name="Green Headline">
    <p:spTree>
      <p:nvGrpSpPr>
        <p:cNvPr id="1" name="Shape 60"/>
        <p:cNvGrpSpPr/>
        <p:nvPr/>
      </p:nvGrpSpPr>
      <p:grpSpPr>
        <a:xfrm>
          <a:off x="0" y="0"/>
          <a:ext cx="0" cy="0"/>
          <a:chOff x="0" y="0"/>
          <a:chExt cx="0" cy="0"/>
        </a:xfrm>
      </p:grpSpPr>
      <p:sp>
        <p:nvSpPr>
          <p:cNvPr id="61" name="Google Shape;61;p15"/>
          <p:cNvSpPr/>
          <p:nvPr/>
        </p:nvSpPr>
        <p:spPr>
          <a:xfrm>
            <a:off x="5560043" y="6492875"/>
            <a:ext cx="6632000" cy="365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Proxima Nova"/>
              <a:ea typeface="Proxima Nova"/>
              <a:cs typeface="Proxima Nova"/>
              <a:sym typeface="Proxima Nova"/>
            </a:endParaRPr>
          </a:p>
        </p:txBody>
      </p:sp>
      <p:sp>
        <p:nvSpPr>
          <p:cNvPr id="62" name="Google Shape;62;p15"/>
          <p:cNvSpPr/>
          <p:nvPr/>
        </p:nvSpPr>
        <p:spPr>
          <a:xfrm>
            <a:off x="-1" y="1"/>
            <a:ext cx="12192000" cy="6858000"/>
          </a:xfrm>
          <a:prstGeom prst="rect">
            <a:avLst/>
          </a:prstGeom>
          <a:gradFill>
            <a:gsLst>
              <a:gs pos="0">
                <a:schemeClr val="accent6"/>
              </a:gs>
              <a:gs pos="32000">
                <a:schemeClr val="accent6"/>
              </a:gs>
              <a:gs pos="100000">
                <a:srgbClr val="9BC03E"/>
              </a:gs>
            </a:gsLst>
            <a:lin ang="2700006"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Proxima Nova"/>
              <a:ea typeface="Proxima Nova"/>
              <a:cs typeface="Proxima Nova"/>
              <a:sym typeface="Proxima Nova"/>
            </a:endParaRPr>
          </a:p>
        </p:txBody>
      </p:sp>
      <p:sp>
        <p:nvSpPr>
          <p:cNvPr id="63" name="Google Shape;63;p15"/>
          <p:cNvSpPr txBox="1">
            <a:spLocks noGrp="1"/>
          </p:cNvSpPr>
          <p:nvPr>
            <p:ph type="title"/>
          </p:nvPr>
        </p:nvSpPr>
        <p:spPr>
          <a:xfrm>
            <a:off x="2271383" y="1421621"/>
            <a:ext cx="7649200" cy="40148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700"/>
              <a:buFont typeface="Proxima Nova"/>
              <a:buNone/>
              <a:defRPr sz="3600" b="0" i="0">
                <a:solidFill>
                  <a:schemeClr val="lt1"/>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4" name="Google Shape;64;p15"/>
          <p:cNvPicPr preferRelativeResize="0"/>
          <p:nvPr/>
        </p:nvPicPr>
        <p:blipFill rotWithShape="1">
          <a:blip r:embed="rId2">
            <a:alphaModFix/>
          </a:blip>
          <a:srcRect/>
          <a:stretch/>
        </p:blipFill>
        <p:spPr>
          <a:xfrm>
            <a:off x="118873" y="6356351"/>
            <a:ext cx="1322529" cy="255861"/>
          </a:xfrm>
          <a:prstGeom prst="rect">
            <a:avLst/>
          </a:prstGeom>
          <a:noFill/>
          <a:ln>
            <a:noFill/>
          </a:ln>
        </p:spPr>
      </p:pic>
      <p:sp>
        <p:nvSpPr>
          <p:cNvPr id="65" name="Google Shape;65;p15"/>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067" b="0" i="0" u="none" strike="noStrike" cap="none">
                <a:solidFill>
                  <a:schemeClr val="lt1"/>
                </a:solidFill>
                <a:latin typeface="Proxima Nova"/>
                <a:ea typeface="Proxima Nova"/>
                <a:cs typeface="Proxima Nova"/>
                <a:sym typeface="Proxima Nova"/>
              </a:defRPr>
            </a:lvl1pPr>
            <a:lvl2pPr marL="0" lvl="1" indent="0" algn="l" rtl="0">
              <a:spcBef>
                <a:spcPts val="0"/>
              </a:spcBef>
              <a:buNone/>
              <a:defRPr sz="1067" b="0" i="0" u="none" strike="noStrike" cap="none">
                <a:solidFill>
                  <a:schemeClr val="lt1"/>
                </a:solidFill>
                <a:latin typeface="Proxima Nova"/>
                <a:ea typeface="Proxima Nova"/>
                <a:cs typeface="Proxima Nova"/>
                <a:sym typeface="Proxima Nova"/>
              </a:defRPr>
            </a:lvl2pPr>
            <a:lvl3pPr marL="0" lvl="2" indent="0" algn="l" rtl="0">
              <a:spcBef>
                <a:spcPts val="0"/>
              </a:spcBef>
              <a:buNone/>
              <a:defRPr sz="1067" b="0" i="0" u="none" strike="noStrike" cap="none">
                <a:solidFill>
                  <a:schemeClr val="lt1"/>
                </a:solidFill>
                <a:latin typeface="Proxima Nova"/>
                <a:ea typeface="Proxima Nova"/>
                <a:cs typeface="Proxima Nova"/>
                <a:sym typeface="Proxima Nova"/>
              </a:defRPr>
            </a:lvl3pPr>
            <a:lvl4pPr marL="0" lvl="3" indent="0" algn="l" rtl="0">
              <a:spcBef>
                <a:spcPts val="0"/>
              </a:spcBef>
              <a:buNone/>
              <a:defRPr sz="1067" b="0" i="0" u="none" strike="noStrike" cap="none">
                <a:solidFill>
                  <a:schemeClr val="lt1"/>
                </a:solidFill>
                <a:latin typeface="Proxima Nova"/>
                <a:ea typeface="Proxima Nova"/>
                <a:cs typeface="Proxima Nova"/>
                <a:sym typeface="Proxima Nova"/>
              </a:defRPr>
            </a:lvl4pPr>
            <a:lvl5pPr marL="0" lvl="4" indent="0" algn="l" rtl="0">
              <a:spcBef>
                <a:spcPts val="0"/>
              </a:spcBef>
              <a:buNone/>
              <a:defRPr sz="1067" b="0" i="0" u="none" strike="noStrike" cap="none">
                <a:solidFill>
                  <a:schemeClr val="lt1"/>
                </a:solidFill>
                <a:latin typeface="Proxima Nova"/>
                <a:ea typeface="Proxima Nova"/>
                <a:cs typeface="Proxima Nova"/>
                <a:sym typeface="Proxima Nova"/>
              </a:defRPr>
            </a:lvl5pPr>
            <a:lvl6pPr marL="0" lvl="5" indent="0" algn="l" rtl="0">
              <a:spcBef>
                <a:spcPts val="0"/>
              </a:spcBef>
              <a:buNone/>
              <a:defRPr sz="1067" b="0" i="0" u="none" strike="noStrike" cap="none">
                <a:solidFill>
                  <a:schemeClr val="lt1"/>
                </a:solidFill>
                <a:latin typeface="Proxima Nova"/>
                <a:ea typeface="Proxima Nova"/>
                <a:cs typeface="Proxima Nova"/>
                <a:sym typeface="Proxima Nova"/>
              </a:defRPr>
            </a:lvl6pPr>
            <a:lvl7pPr marL="0" lvl="6" indent="0" algn="l" rtl="0">
              <a:spcBef>
                <a:spcPts val="0"/>
              </a:spcBef>
              <a:buNone/>
              <a:defRPr sz="1067" b="0" i="0" u="none" strike="noStrike" cap="none">
                <a:solidFill>
                  <a:schemeClr val="lt1"/>
                </a:solidFill>
                <a:latin typeface="Proxima Nova"/>
                <a:ea typeface="Proxima Nova"/>
                <a:cs typeface="Proxima Nova"/>
                <a:sym typeface="Proxima Nova"/>
              </a:defRPr>
            </a:lvl7pPr>
            <a:lvl8pPr marL="0" lvl="7" indent="0" algn="l" rtl="0">
              <a:spcBef>
                <a:spcPts val="0"/>
              </a:spcBef>
              <a:buNone/>
              <a:defRPr sz="1067" b="0" i="0" u="none" strike="noStrike" cap="none">
                <a:solidFill>
                  <a:schemeClr val="lt1"/>
                </a:solidFill>
                <a:latin typeface="Proxima Nova"/>
                <a:ea typeface="Proxima Nova"/>
                <a:cs typeface="Proxima Nova"/>
                <a:sym typeface="Proxima Nova"/>
              </a:defRPr>
            </a:lvl8pPr>
            <a:lvl9pPr marL="0" lvl="8" indent="0" algn="l" rtl="0">
              <a:spcBef>
                <a:spcPts val="0"/>
              </a:spcBef>
              <a:buNone/>
              <a:defRPr sz="1067" b="0" i="0" u="none" strike="noStrike" cap="none">
                <a:solidFill>
                  <a:schemeClr val="lt1"/>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4570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469455"/>
            <a:ext cx="10515600" cy="132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2700"/>
              <a:buFont typeface="Proxima Nova"/>
              <a:buNone/>
              <a:defRPr>
                <a:solidFill>
                  <a:schemeClr val="dk2"/>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69" name="Google Shape;69;p16"/>
          <p:cNvSpPr txBox="1">
            <a:spLocks noGrp="1"/>
          </p:cNvSpPr>
          <p:nvPr>
            <p:ph type="body" idx="1"/>
          </p:nvPr>
        </p:nvSpPr>
        <p:spPr>
          <a:xfrm>
            <a:off x="1181100" y="4285615"/>
            <a:ext cx="2514400" cy="14768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0" name="Google Shape;70;p16"/>
          <p:cNvSpPr txBox="1">
            <a:spLocks noGrp="1"/>
          </p:cNvSpPr>
          <p:nvPr>
            <p:ph type="body" idx="2"/>
          </p:nvPr>
        </p:nvSpPr>
        <p:spPr>
          <a:xfrm>
            <a:off x="1181100" y="3484233"/>
            <a:ext cx="2514400" cy="6856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1400"/>
              <a:buNone/>
              <a:defRPr sz="1867" b="0" i="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1" name="Google Shape;71;p16"/>
          <p:cNvSpPr txBox="1">
            <a:spLocks noGrp="1"/>
          </p:cNvSpPr>
          <p:nvPr>
            <p:ph type="body" idx="3"/>
          </p:nvPr>
        </p:nvSpPr>
        <p:spPr>
          <a:xfrm>
            <a:off x="4838700" y="4285615"/>
            <a:ext cx="2514400" cy="14768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2" name="Google Shape;72;p16"/>
          <p:cNvSpPr txBox="1">
            <a:spLocks noGrp="1"/>
          </p:cNvSpPr>
          <p:nvPr>
            <p:ph type="body" idx="4"/>
          </p:nvPr>
        </p:nvSpPr>
        <p:spPr>
          <a:xfrm>
            <a:off x="4838700" y="3484231"/>
            <a:ext cx="2514400" cy="6856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1400"/>
              <a:buNone/>
              <a:defRPr sz="1867" b="0" i="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3" name="Google Shape;73;p16"/>
          <p:cNvSpPr txBox="1">
            <a:spLocks noGrp="1"/>
          </p:cNvSpPr>
          <p:nvPr>
            <p:ph type="body" idx="5"/>
          </p:nvPr>
        </p:nvSpPr>
        <p:spPr>
          <a:xfrm>
            <a:off x="8494765" y="4285615"/>
            <a:ext cx="2514400" cy="14768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4" name="Google Shape;74;p16"/>
          <p:cNvSpPr txBox="1">
            <a:spLocks noGrp="1"/>
          </p:cNvSpPr>
          <p:nvPr>
            <p:ph type="body" idx="6"/>
          </p:nvPr>
        </p:nvSpPr>
        <p:spPr>
          <a:xfrm>
            <a:off x="8494765" y="3484233"/>
            <a:ext cx="2514400" cy="685600"/>
          </a:xfrm>
          <a:prstGeom prst="rect">
            <a:avLst/>
          </a:prstGeom>
          <a:noFill/>
          <a:ln>
            <a:noFill/>
          </a:ln>
        </p:spPr>
        <p:txBody>
          <a:bodyPr spcFirstLastPara="1" wrap="square" lIns="0" tIns="34275" rIns="68575" bIns="34275" anchor="t" anchorCtr="0">
            <a:noAutofit/>
          </a:bodyPr>
          <a:lstStyle>
            <a:lvl1pPr marL="609585" lvl="0" indent="-304792" algn="l" rtl="0">
              <a:lnSpc>
                <a:spcPct val="120000"/>
              </a:lnSpc>
              <a:spcBef>
                <a:spcPts val="0"/>
              </a:spcBef>
              <a:spcAft>
                <a:spcPts val="0"/>
              </a:spcAft>
              <a:buClr>
                <a:schemeClr val="dk2"/>
              </a:buClr>
              <a:buSzPts val="1400"/>
              <a:buNone/>
              <a:defRPr sz="1867" b="0" i="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5" name="Google Shape;75;p16"/>
          <p:cNvSpPr>
            <a:spLocks noGrp="1"/>
          </p:cNvSpPr>
          <p:nvPr>
            <p:ph type="pic" idx="7"/>
          </p:nvPr>
        </p:nvSpPr>
        <p:spPr>
          <a:xfrm>
            <a:off x="1181100" y="2178051"/>
            <a:ext cx="2514400" cy="1032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76" name="Google Shape;76;p16"/>
          <p:cNvSpPr>
            <a:spLocks noGrp="1"/>
          </p:cNvSpPr>
          <p:nvPr>
            <p:ph type="pic" idx="8"/>
          </p:nvPr>
        </p:nvSpPr>
        <p:spPr>
          <a:xfrm>
            <a:off x="4838700" y="2178049"/>
            <a:ext cx="2514400" cy="1032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77" name="Google Shape;77;p16"/>
          <p:cNvSpPr>
            <a:spLocks noGrp="1"/>
          </p:cNvSpPr>
          <p:nvPr>
            <p:ph type="pic" idx="9"/>
          </p:nvPr>
        </p:nvSpPr>
        <p:spPr>
          <a:xfrm>
            <a:off x="8494765" y="2178049"/>
            <a:ext cx="2514400" cy="1032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78" name="Google Shape;78;p16"/>
          <p:cNvSpPr/>
          <p:nvPr/>
        </p:nvSpPr>
        <p:spPr>
          <a:xfrm>
            <a:off x="1181100" y="3209924"/>
            <a:ext cx="2514400" cy="456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79" name="Google Shape;79;p16"/>
          <p:cNvSpPr/>
          <p:nvPr/>
        </p:nvSpPr>
        <p:spPr>
          <a:xfrm>
            <a:off x="4838700" y="3209924"/>
            <a:ext cx="2514400" cy="45600"/>
          </a:xfrm>
          <a:prstGeom prst="rect">
            <a:avLst/>
          </a:prstGeom>
          <a:gradFill>
            <a:gsLst>
              <a:gs pos="0">
                <a:schemeClr val="accent2"/>
              </a:gs>
              <a:gs pos="99000">
                <a:srgbClr val="5890F9"/>
              </a:gs>
              <a:gs pos="100000">
                <a:srgbClr val="5890F9"/>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80" name="Google Shape;80;p16"/>
          <p:cNvSpPr/>
          <p:nvPr/>
        </p:nvSpPr>
        <p:spPr>
          <a:xfrm>
            <a:off x="8494765" y="3208387"/>
            <a:ext cx="2514400" cy="45600"/>
          </a:xfrm>
          <a:prstGeom prst="rect">
            <a:avLst/>
          </a:prstGeom>
          <a:gradFill>
            <a:gsLst>
              <a:gs pos="0">
                <a:schemeClr val="dk2"/>
              </a:gs>
              <a:gs pos="100000">
                <a:schemeClr val="dk1"/>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Tree>
    <p:extLst>
      <p:ext uri="{BB962C8B-B14F-4D97-AF65-F5344CB8AC3E}">
        <p14:creationId xmlns:p14="http://schemas.microsoft.com/office/powerpoint/2010/main" val="205659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een Side and Content">
  <p:cSld name="Green Side and Content">
    <p:spTree>
      <p:nvGrpSpPr>
        <p:cNvPr id="1" name="Shape 81"/>
        <p:cNvGrpSpPr/>
        <p:nvPr/>
      </p:nvGrpSpPr>
      <p:grpSpPr>
        <a:xfrm>
          <a:off x="0" y="0"/>
          <a:ext cx="0" cy="0"/>
          <a:chOff x="0" y="0"/>
          <a:chExt cx="0" cy="0"/>
        </a:xfrm>
      </p:grpSpPr>
      <p:sp>
        <p:nvSpPr>
          <p:cNvPr id="82" name="Google Shape;82;p17"/>
          <p:cNvSpPr/>
          <p:nvPr/>
        </p:nvSpPr>
        <p:spPr>
          <a:xfrm>
            <a:off x="5560043" y="6492875"/>
            <a:ext cx="6632000" cy="365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83" name="Google Shape;83;p17"/>
          <p:cNvSpPr/>
          <p:nvPr/>
        </p:nvSpPr>
        <p:spPr>
          <a:xfrm>
            <a:off x="-1" y="1"/>
            <a:ext cx="6080800" cy="6858000"/>
          </a:xfrm>
          <a:prstGeom prst="rect">
            <a:avLst/>
          </a:prstGeom>
          <a:gradFill>
            <a:gsLst>
              <a:gs pos="0">
                <a:schemeClr val="accent6"/>
              </a:gs>
              <a:gs pos="100000">
                <a:srgbClr val="9BC03E"/>
              </a:gs>
            </a:gsLst>
            <a:lin ang="2700006"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84" name="Google Shape;84;p17"/>
          <p:cNvSpPr txBox="1">
            <a:spLocks noGrp="1"/>
          </p:cNvSpPr>
          <p:nvPr>
            <p:ph type="title"/>
          </p:nvPr>
        </p:nvSpPr>
        <p:spPr>
          <a:xfrm>
            <a:off x="776824" y="1227385"/>
            <a:ext cx="3930400" cy="2120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lt1"/>
              </a:buClr>
              <a:buSzPts val="2400"/>
              <a:buFont typeface="Proxima Nova"/>
              <a:buNone/>
              <a:defRPr sz="3200" b="0" i="0">
                <a:solidFill>
                  <a:schemeClr val="lt1"/>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17"/>
          <p:cNvSpPr txBox="1">
            <a:spLocks noGrp="1"/>
          </p:cNvSpPr>
          <p:nvPr>
            <p:ph type="body" idx="1"/>
          </p:nvPr>
        </p:nvSpPr>
        <p:spPr>
          <a:xfrm>
            <a:off x="776752" y="3534405"/>
            <a:ext cx="3930400" cy="18968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lt1"/>
              </a:buClr>
              <a:buSzPts val="1200"/>
              <a:buNone/>
              <a:defRPr sz="1600">
                <a:solidFill>
                  <a:schemeClr val="lt1"/>
                </a:solidFil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6" name="Google Shape;86;p17"/>
          <p:cNvSpPr txBox="1">
            <a:spLocks noGrp="1"/>
          </p:cNvSpPr>
          <p:nvPr>
            <p:ph type="body" idx="2"/>
          </p:nvPr>
        </p:nvSpPr>
        <p:spPr>
          <a:xfrm>
            <a:off x="7102992" y="914399"/>
            <a:ext cx="4114800" cy="4878800"/>
          </a:xfrm>
          <a:prstGeom prst="rect">
            <a:avLst/>
          </a:prstGeom>
          <a:noFill/>
          <a:ln>
            <a:noFill/>
          </a:ln>
        </p:spPr>
        <p:txBody>
          <a:bodyPr spcFirstLastPara="1" wrap="square" lIns="68575" tIns="34275" rIns="68575" bIns="34275" anchor="ctr" anchorCtr="0">
            <a:noAutofit/>
          </a:bodyPr>
          <a:lstStyle>
            <a:lvl1pPr marL="609585" lvl="0" indent="-304792" algn="l" rtl="0">
              <a:lnSpc>
                <a:spcPct val="100000"/>
              </a:lnSpc>
              <a:spcBef>
                <a:spcPts val="0"/>
              </a:spcBef>
              <a:spcAft>
                <a:spcPts val="0"/>
              </a:spcAft>
              <a:buClr>
                <a:schemeClr val="dk2"/>
              </a:buClr>
              <a:buSzPts val="1500"/>
              <a:buFont typeface="Arial"/>
              <a:buNone/>
              <a:defRPr>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87" name="Google Shape;87;p17"/>
          <p:cNvPicPr preferRelativeResize="0"/>
          <p:nvPr/>
        </p:nvPicPr>
        <p:blipFill rotWithShape="1">
          <a:blip r:embed="rId2">
            <a:alphaModFix/>
          </a:blip>
          <a:srcRect/>
          <a:stretch/>
        </p:blipFill>
        <p:spPr>
          <a:xfrm>
            <a:off x="118873" y="6356351"/>
            <a:ext cx="1322529" cy="255861"/>
          </a:xfrm>
          <a:prstGeom prst="rect">
            <a:avLst/>
          </a:prstGeom>
          <a:noFill/>
          <a:ln>
            <a:noFill/>
          </a:ln>
        </p:spPr>
      </p:pic>
      <p:sp>
        <p:nvSpPr>
          <p:cNvPr id="88" name="Google Shape;88;p17"/>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4113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6"/>
              </a:buClr>
              <a:buSzPts val="3300"/>
              <a:buFont typeface="Proxima Nova"/>
              <a:buNone/>
              <a:defRPr sz="4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2471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ement + Photo">
  <p:cSld name="Statement + Photo">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22304" y="1227385"/>
            <a:ext cx="3930400" cy="2120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6"/>
              </a:buClr>
              <a:buSzPts val="2400"/>
              <a:buFont typeface="Proxima Nova"/>
              <a:buNone/>
              <a:defRPr sz="3200" b="0" i="0">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11749668"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95" name="Google Shape;95;p19"/>
          <p:cNvSpPr txBox="1">
            <a:spLocks noGrp="1"/>
          </p:cNvSpPr>
          <p:nvPr>
            <p:ph type="body" idx="1"/>
          </p:nvPr>
        </p:nvSpPr>
        <p:spPr>
          <a:xfrm>
            <a:off x="1022232" y="3534405"/>
            <a:ext cx="3930400" cy="18968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200"/>
              <a:buNone/>
              <a:defRPr sz="160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6" name="Google Shape;96;p19"/>
          <p:cNvSpPr>
            <a:spLocks noGrp="1"/>
          </p:cNvSpPr>
          <p:nvPr>
            <p:ph type="pic" idx="2"/>
          </p:nvPr>
        </p:nvSpPr>
        <p:spPr>
          <a:xfrm>
            <a:off x="6096000" y="963496"/>
            <a:ext cx="6099200" cy="4774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302245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ix things to Say">
  <p:cSld name="Six things to Say">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838200" y="469455"/>
            <a:ext cx="10515600" cy="132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2700"/>
              <a:buFont typeface="Proxima Nova"/>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00" name="Google Shape;100;p20"/>
          <p:cNvSpPr txBox="1">
            <a:spLocks noGrp="1"/>
          </p:cNvSpPr>
          <p:nvPr>
            <p:ph type="body" idx="1"/>
          </p:nvPr>
        </p:nvSpPr>
        <p:spPr>
          <a:xfrm>
            <a:off x="1003299"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1" name="Google Shape;101;p20"/>
          <p:cNvSpPr txBox="1">
            <a:spLocks noGrp="1"/>
          </p:cNvSpPr>
          <p:nvPr>
            <p:ph type="body" idx="2"/>
          </p:nvPr>
        </p:nvSpPr>
        <p:spPr>
          <a:xfrm>
            <a:off x="1003299"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2" name="Google Shape;102;p20"/>
          <p:cNvSpPr txBox="1">
            <a:spLocks noGrp="1"/>
          </p:cNvSpPr>
          <p:nvPr>
            <p:ph type="body" idx="3"/>
          </p:nvPr>
        </p:nvSpPr>
        <p:spPr>
          <a:xfrm>
            <a:off x="1003299"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3" name="Google Shape;103;p20"/>
          <p:cNvSpPr txBox="1">
            <a:spLocks noGrp="1"/>
          </p:cNvSpPr>
          <p:nvPr>
            <p:ph type="body" idx="4"/>
          </p:nvPr>
        </p:nvSpPr>
        <p:spPr>
          <a:xfrm>
            <a:off x="1003299"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4" name="Google Shape;104;p20"/>
          <p:cNvSpPr txBox="1">
            <a:spLocks noGrp="1"/>
          </p:cNvSpPr>
          <p:nvPr>
            <p:ph type="body" idx="5"/>
          </p:nvPr>
        </p:nvSpPr>
        <p:spPr>
          <a:xfrm>
            <a:off x="4660899"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5" name="Google Shape;105;p20"/>
          <p:cNvSpPr txBox="1">
            <a:spLocks noGrp="1"/>
          </p:cNvSpPr>
          <p:nvPr>
            <p:ph type="body" idx="6"/>
          </p:nvPr>
        </p:nvSpPr>
        <p:spPr>
          <a:xfrm>
            <a:off x="4660899"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6" name="Google Shape;106;p20"/>
          <p:cNvSpPr txBox="1">
            <a:spLocks noGrp="1"/>
          </p:cNvSpPr>
          <p:nvPr>
            <p:ph type="body" idx="7"/>
          </p:nvPr>
        </p:nvSpPr>
        <p:spPr>
          <a:xfrm>
            <a:off x="4660899"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7" name="Google Shape;107;p20"/>
          <p:cNvSpPr txBox="1">
            <a:spLocks noGrp="1"/>
          </p:cNvSpPr>
          <p:nvPr>
            <p:ph type="body" idx="8"/>
          </p:nvPr>
        </p:nvSpPr>
        <p:spPr>
          <a:xfrm>
            <a:off x="4660899"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8" name="Google Shape;108;p20"/>
          <p:cNvSpPr txBox="1">
            <a:spLocks noGrp="1"/>
          </p:cNvSpPr>
          <p:nvPr>
            <p:ph type="body" idx="9"/>
          </p:nvPr>
        </p:nvSpPr>
        <p:spPr>
          <a:xfrm>
            <a:off x="8316964"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9" name="Google Shape;109;p20"/>
          <p:cNvSpPr txBox="1">
            <a:spLocks noGrp="1"/>
          </p:cNvSpPr>
          <p:nvPr>
            <p:ph type="body" idx="13"/>
          </p:nvPr>
        </p:nvSpPr>
        <p:spPr>
          <a:xfrm>
            <a:off x="8316964"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0" name="Google Shape;110;p20"/>
          <p:cNvSpPr txBox="1">
            <a:spLocks noGrp="1"/>
          </p:cNvSpPr>
          <p:nvPr>
            <p:ph type="body" idx="14"/>
          </p:nvPr>
        </p:nvSpPr>
        <p:spPr>
          <a:xfrm>
            <a:off x="8316964"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1" name="Google Shape;111;p20"/>
          <p:cNvSpPr txBox="1">
            <a:spLocks noGrp="1"/>
          </p:cNvSpPr>
          <p:nvPr>
            <p:ph type="body" idx="15"/>
          </p:nvPr>
        </p:nvSpPr>
        <p:spPr>
          <a:xfrm>
            <a:off x="8316964"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78661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1"/>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516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een Headline">
  <p:cSld name="Green Headline">
    <p:spTree>
      <p:nvGrpSpPr>
        <p:cNvPr id="1" name="Shape 335"/>
        <p:cNvGrpSpPr/>
        <p:nvPr/>
      </p:nvGrpSpPr>
      <p:grpSpPr>
        <a:xfrm>
          <a:off x="0" y="0"/>
          <a:ext cx="0" cy="0"/>
          <a:chOff x="0" y="0"/>
          <a:chExt cx="0" cy="0"/>
        </a:xfrm>
      </p:grpSpPr>
      <p:sp>
        <p:nvSpPr>
          <p:cNvPr id="336" name="Google Shape;336;p58"/>
          <p:cNvSpPr/>
          <p:nvPr/>
        </p:nvSpPr>
        <p:spPr>
          <a:xfrm>
            <a:off x="5560043" y="6492875"/>
            <a:ext cx="6632000" cy="365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7" name="Google Shape;337;p58"/>
          <p:cNvSpPr/>
          <p:nvPr/>
        </p:nvSpPr>
        <p:spPr>
          <a:xfrm>
            <a:off x="-1" y="1"/>
            <a:ext cx="12192000" cy="6858000"/>
          </a:xfrm>
          <a:prstGeom prst="rect">
            <a:avLst/>
          </a:prstGeom>
          <a:gradFill>
            <a:gsLst>
              <a:gs pos="0">
                <a:schemeClr val="accent6"/>
              </a:gs>
              <a:gs pos="100000">
                <a:srgbClr val="9BC03E"/>
              </a:gs>
            </a:gsLst>
            <a:lin ang="2700006"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8" name="Google Shape;338;p58"/>
          <p:cNvSpPr txBox="1">
            <a:spLocks noGrp="1"/>
          </p:cNvSpPr>
          <p:nvPr>
            <p:ph type="title"/>
          </p:nvPr>
        </p:nvSpPr>
        <p:spPr>
          <a:xfrm>
            <a:off x="2271383" y="1421621"/>
            <a:ext cx="7649200" cy="40148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700"/>
              <a:buFont typeface="Arial"/>
              <a:buNone/>
              <a:defRPr sz="3600" b="0" i="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9" name="Google Shape;339;p58"/>
          <p:cNvPicPr preferRelativeResize="0"/>
          <p:nvPr/>
        </p:nvPicPr>
        <p:blipFill rotWithShape="1">
          <a:blip r:embed="rId2">
            <a:alphaModFix/>
          </a:blip>
          <a:srcRect/>
          <a:stretch/>
        </p:blipFill>
        <p:spPr>
          <a:xfrm>
            <a:off x="118872" y="6356351"/>
            <a:ext cx="1322531" cy="255861"/>
          </a:xfrm>
          <a:prstGeom prst="rect">
            <a:avLst/>
          </a:prstGeom>
          <a:noFill/>
          <a:ln>
            <a:noFill/>
          </a:ln>
        </p:spPr>
      </p:pic>
      <p:sp>
        <p:nvSpPr>
          <p:cNvPr id="340" name="Google Shape;340;p58"/>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067" b="0" i="0" u="none" strike="noStrike" cap="none">
                <a:solidFill>
                  <a:schemeClr val="lt1"/>
                </a:solidFill>
                <a:latin typeface="Arial"/>
                <a:ea typeface="Arial"/>
                <a:cs typeface="Arial"/>
                <a:sym typeface="Arial"/>
              </a:defRPr>
            </a:lvl1pPr>
            <a:lvl2pPr marL="0" lvl="1" indent="0" algn="l" rtl="0">
              <a:spcBef>
                <a:spcPts val="0"/>
              </a:spcBef>
              <a:buNone/>
              <a:defRPr sz="1067" b="0" i="0" u="none" strike="noStrike" cap="none">
                <a:solidFill>
                  <a:schemeClr val="lt1"/>
                </a:solidFill>
                <a:latin typeface="Arial"/>
                <a:ea typeface="Arial"/>
                <a:cs typeface="Arial"/>
                <a:sym typeface="Arial"/>
              </a:defRPr>
            </a:lvl2pPr>
            <a:lvl3pPr marL="0" lvl="2" indent="0" algn="l" rtl="0">
              <a:spcBef>
                <a:spcPts val="0"/>
              </a:spcBef>
              <a:buNone/>
              <a:defRPr sz="1067" b="0" i="0" u="none" strike="noStrike" cap="none">
                <a:solidFill>
                  <a:schemeClr val="lt1"/>
                </a:solidFill>
                <a:latin typeface="Arial"/>
                <a:ea typeface="Arial"/>
                <a:cs typeface="Arial"/>
                <a:sym typeface="Arial"/>
              </a:defRPr>
            </a:lvl3pPr>
            <a:lvl4pPr marL="0" lvl="3" indent="0" algn="l" rtl="0">
              <a:spcBef>
                <a:spcPts val="0"/>
              </a:spcBef>
              <a:buNone/>
              <a:defRPr sz="1067" b="0" i="0" u="none" strike="noStrike" cap="none">
                <a:solidFill>
                  <a:schemeClr val="lt1"/>
                </a:solidFill>
                <a:latin typeface="Arial"/>
                <a:ea typeface="Arial"/>
                <a:cs typeface="Arial"/>
                <a:sym typeface="Arial"/>
              </a:defRPr>
            </a:lvl4pPr>
            <a:lvl5pPr marL="0" lvl="4" indent="0" algn="l" rtl="0">
              <a:spcBef>
                <a:spcPts val="0"/>
              </a:spcBef>
              <a:buNone/>
              <a:defRPr sz="1067" b="0" i="0" u="none" strike="noStrike" cap="none">
                <a:solidFill>
                  <a:schemeClr val="lt1"/>
                </a:solidFill>
                <a:latin typeface="Arial"/>
                <a:ea typeface="Arial"/>
                <a:cs typeface="Arial"/>
                <a:sym typeface="Arial"/>
              </a:defRPr>
            </a:lvl5pPr>
            <a:lvl6pPr marL="0" lvl="5" indent="0" algn="l" rtl="0">
              <a:spcBef>
                <a:spcPts val="0"/>
              </a:spcBef>
              <a:buNone/>
              <a:defRPr sz="1067" b="0" i="0" u="none" strike="noStrike" cap="none">
                <a:solidFill>
                  <a:schemeClr val="lt1"/>
                </a:solidFill>
                <a:latin typeface="Arial"/>
                <a:ea typeface="Arial"/>
                <a:cs typeface="Arial"/>
                <a:sym typeface="Arial"/>
              </a:defRPr>
            </a:lvl6pPr>
            <a:lvl7pPr marL="0" lvl="6" indent="0" algn="l" rtl="0">
              <a:spcBef>
                <a:spcPts val="0"/>
              </a:spcBef>
              <a:buNone/>
              <a:defRPr sz="1067" b="0" i="0" u="none" strike="noStrike" cap="none">
                <a:solidFill>
                  <a:schemeClr val="lt1"/>
                </a:solidFill>
                <a:latin typeface="Arial"/>
                <a:ea typeface="Arial"/>
                <a:cs typeface="Arial"/>
                <a:sym typeface="Arial"/>
              </a:defRPr>
            </a:lvl7pPr>
            <a:lvl8pPr marL="0" lvl="7" indent="0" algn="l" rtl="0">
              <a:spcBef>
                <a:spcPts val="0"/>
              </a:spcBef>
              <a:buNone/>
              <a:defRPr sz="1067" b="0" i="0" u="none" strike="noStrike" cap="none">
                <a:solidFill>
                  <a:schemeClr val="lt1"/>
                </a:solidFill>
                <a:latin typeface="Arial"/>
                <a:ea typeface="Arial"/>
                <a:cs typeface="Arial"/>
                <a:sym typeface="Arial"/>
              </a:defRPr>
            </a:lvl8pPr>
            <a:lvl9pPr marL="0" lvl="8" indent="0" algn="l" rtl="0">
              <a:spcBef>
                <a:spcPts val="0"/>
              </a:spcBef>
              <a:buNone/>
              <a:defRPr sz="1067"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5232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ement + 3 Photo">
  <p:cSld name="Statement + 3 Photo">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1022304" y="1227385"/>
            <a:ext cx="3930400" cy="2120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6"/>
              </a:buClr>
              <a:buSzPts val="2400"/>
              <a:buFont typeface="Proxima Nova"/>
              <a:buNone/>
              <a:defRPr sz="3200" b="0" i="0">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11749668"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17" name="Google Shape;117;p22"/>
          <p:cNvSpPr txBox="1">
            <a:spLocks noGrp="1"/>
          </p:cNvSpPr>
          <p:nvPr>
            <p:ph type="body" idx="1"/>
          </p:nvPr>
        </p:nvSpPr>
        <p:spPr>
          <a:xfrm>
            <a:off x="1022232" y="3534405"/>
            <a:ext cx="3930400" cy="18968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1200"/>
              <a:buNone/>
              <a:defRPr sz="1600">
                <a:solidFill>
                  <a:schemeClr val="dk2"/>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8" name="Google Shape;118;p22"/>
          <p:cNvSpPr>
            <a:spLocks noGrp="1"/>
          </p:cNvSpPr>
          <p:nvPr>
            <p:ph type="pic" idx="2"/>
          </p:nvPr>
        </p:nvSpPr>
        <p:spPr>
          <a:xfrm>
            <a:off x="8381949" y="1320203"/>
            <a:ext cx="3810000" cy="4217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119" name="Google Shape;119;p22"/>
          <p:cNvSpPr>
            <a:spLocks noGrp="1"/>
          </p:cNvSpPr>
          <p:nvPr>
            <p:ph type="pic" idx="3"/>
          </p:nvPr>
        </p:nvSpPr>
        <p:spPr>
          <a:xfrm>
            <a:off x="6797091" y="3534405"/>
            <a:ext cx="2286000" cy="2286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120" name="Google Shape;120;p22"/>
          <p:cNvSpPr>
            <a:spLocks noGrp="1"/>
          </p:cNvSpPr>
          <p:nvPr>
            <p:ph type="pic" idx="4"/>
          </p:nvPr>
        </p:nvSpPr>
        <p:spPr>
          <a:xfrm>
            <a:off x="5654091" y="883687"/>
            <a:ext cx="2286000" cy="2286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724121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owerful Statement">
  <p:cSld name="Powerful Statement">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1951037" y="1882392"/>
            <a:ext cx="8290000" cy="2301200"/>
          </a:xfrm>
          <a:prstGeom prst="rect">
            <a:avLst/>
          </a:prstGeom>
          <a:noFill/>
          <a:ln>
            <a:noFill/>
          </a:ln>
        </p:spPr>
        <p:txBody>
          <a:bodyPr spcFirstLastPara="1" wrap="square" lIns="68575" tIns="34275" rIns="68575" bIns="34275" anchor="ctr" anchorCtr="0">
            <a:noAutofit/>
          </a:bodyPr>
          <a:lstStyle>
            <a:lvl1pPr marL="609585" lvl="0" indent="-304792" algn="ctr" rtl="0">
              <a:lnSpc>
                <a:spcPct val="100000"/>
              </a:lnSpc>
              <a:spcBef>
                <a:spcPts val="0"/>
              </a:spcBef>
              <a:spcAft>
                <a:spcPts val="0"/>
              </a:spcAft>
              <a:buClr>
                <a:schemeClr val="dk2"/>
              </a:buClr>
              <a:buSzPts val="2400"/>
              <a:buNone/>
              <a:defRPr sz="3200" b="0" i="0">
                <a:solidFill>
                  <a:schemeClr val="dk2"/>
                </a:solidFill>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3" name="Google Shape;123;p23"/>
          <p:cNvSpPr txBox="1">
            <a:spLocks noGrp="1"/>
          </p:cNvSpPr>
          <p:nvPr>
            <p:ph type="body" idx="2"/>
          </p:nvPr>
        </p:nvSpPr>
        <p:spPr>
          <a:xfrm>
            <a:off x="4311649" y="4445979"/>
            <a:ext cx="3568800" cy="2912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3"/>
              </a:buClr>
              <a:buSzPts val="1100"/>
              <a:buNone/>
              <a:defRPr sz="1467" b="1" i="0">
                <a:solidFill>
                  <a:schemeClr val="accent3"/>
                </a:solidFill>
                <a:latin typeface="Proxima Nova"/>
                <a:ea typeface="Proxima Nova"/>
                <a:cs typeface="Proxima Nova"/>
                <a:sym typeface="Proxima Nova"/>
              </a:defRPr>
            </a:lvl1pPr>
            <a:lvl2pPr marL="1219170" lvl="1" indent="-304792" algn="ctr" rtl="0">
              <a:lnSpc>
                <a:spcPct val="100000"/>
              </a:lnSpc>
              <a:spcBef>
                <a:spcPts val="1200"/>
              </a:spcBef>
              <a:spcAft>
                <a:spcPts val="0"/>
              </a:spcAft>
              <a:buClr>
                <a:schemeClr val="dk1"/>
              </a:buClr>
              <a:buSzPts val="1200"/>
              <a:buNone/>
              <a:defRPr b="1" i="0">
                <a:latin typeface="Proxima Nova"/>
                <a:ea typeface="Proxima Nova"/>
                <a:cs typeface="Proxima Nova"/>
                <a:sym typeface="Proxima Nova"/>
              </a:defRPr>
            </a:lvl2pPr>
            <a:lvl3pPr marL="1828754" lvl="2" indent="-304792" algn="ctr" rtl="0">
              <a:lnSpc>
                <a:spcPct val="100000"/>
              </a:lnSpc>
              <a:spcBef>
                <a:spcPts val="667"/>
              </a:spcBef>
              <a:spcAft>
                <a:spcPts val="0"/>
              </a:spcAft>
              <a:buSzPts val="900"/>
              <a:buNone/>
              <a:defRPr b="1" i="0">
                <a:latin typeface="Proxima Nova"/>
                <a:ea typeface="Proxima Nova"/>
                <a:cs typeface="Proxima Nova"/>
                <a:sym typeface="Proxima Nova"/>
              </a:defRPr>
            </a:lvl3pPr>
            <a:lvl4pPr marL="2438339" lvl="3" indent="-304792" algn="ctr" rtl="0">
              <a:lnSpc>
                <a:spcPct val="90000"/>
              </a:lnSpc>
              <a:spcBef>
                <a:spcPts val="667"/>
              </a:spcBef>
              <a:spcAft>
                <a:spcPts val="0"/>
              </a:spcAft>
              <a:buClr>
                <a:schemeClr val="dk1"/>
              </a:buClr>
              <a:buSzPts val="700"/>
              <a:buNone/>
              <a:defRPr b="1" i="0">
                <a:latin typeface="Proxima Nova"/>
                <a:ea typeface="Proxima Nova"/>
                <a:cs typeface="Proxima Nova"/>
                <a:sym typeface="Proxima Nova"/>
              </a:defRPr>
            </a:lvl4pPr>
            <a:lvl5pPr marL="3047924" lvl="4" indent="-304792" algn="ctr" rtl="0">
              <a:lnSpc>
                <a:spcPct val="90000"/>
              </a:lnSpc>
              <a:spcBef>
                <a:spcPts val="533"/>
              </a:spcBef>
              <a:spcAft>
                <a:spcPts val="0"/>
              </a:spcAft>
              <a:buClr>
                <a:schemeClr val="dk1"/>
              </a:buClr>
              <a:buSzPts val="1400"/>
              <a:buNone/>
              <a:defRPr b="1" i="0">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4" name="Google Shape;124;p23"/>
          <p:cNvSpPr/>
          <p:nvPr/>
        </p:nvSpPr>
        <p:spPr>
          <a:xfrm>
            <a:off x="0" y="6721435"/>
            <a:ext cx="12192000" cy="1364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125" name="Google Shape;125;p23"/>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647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38200" y="739479"/>
            <a:ext cx="10515600" cy="801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6"/>
              </a:buClr>
              <a:buSzPts val="2700"/>
              <a:buFont typeface="Proxima Nova"/>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29" name="Google Shape;129;p24"/>
          <p:cNvSpPr txBox="1">
            <a:spLocks noGrp="1"/>
          </p:cNvSpPr>
          <p:nvPr>
            <p:ph type="body" idx="1"/>
          </p:nvPr>
        </p:nvSpPr>
        <p:spPr>
          <a:xfrm>
            <a:off x="838200" y="1541525"/>
            <a:ext cx="10515600" cy="4364000"/>
          </a:xfrm>
          <a:prstGeom prst="rect">
            <a:avLst/>
          </a:prstGeom>
          <a:noFill/>
          <a:ln>
            <a:noFill/>
          </a:ln>
        </p:spPr>
        <p:txBody>
          <a:bodyPr spcFirstLastPara="1" wrap="square" lIns="68575" tIns="68575" rIns="68575" bIns="0"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13136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tement + Full Bleed Photo">
  <p:cSld name="Statement + Full Bleed Photo">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52785" y="688765"/>
            <a:ext cx="4583200" cy="10772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6"/>
              </a:buClr>
              <a:buSzPts val="2400"/>
              <a:buFont typeface="Proxima Nova"/>
              <a:buNone/>
              <a:defRPr sz="3200" b="0" i="0">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5"/>
          <p:cNvSpPr txBox="1">
            <a:spLocks noGrp="1"/>
          </p:cNvSpPr>
          <p:nvPr>
            <p:ph type="sldNum" idx="12"/>
          </p:nvPr>
        </p:nvSpPr>
        <p:spPr>
          <a:xfrm>
            <a:off x="11749668"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33" name="Google Shape;133;p25"/>
          <p:cNvSpPr>
            <a:spLocks noGrp="1"/>
          </p:cNvSpPr>
          <p:nvPr>
            <p:ph type="pic" idx="2"/>
          </p:nvPr>
        </p:nvSpPr>
        <p:spPr>
          <a:xfrm>
            <a:off x="6096000" y="-1"/>
            <a:ext cx="6099200" cy="6858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134" name="Google Shape;134;p25"/>
          <p:cNvSpPr txBox="1">
            <a:spLocks noGrp="1"/>
          </p:cNvSpPr>
          <p:nvPr>
            <p:ph type="body" idx="1"/>
          </p:nvPr>
        </p:nvSpPr>
        <p:spPr>
          <a:xfrm>
            <a:off x="653007" y="1972653"/>
            <a:ext cx="4582800" cy="3946000"/>
          </a:xfrm>
          <a:prstGeom prst="rect">
            <a:avLst/>
          </a:prstGeom>
          <a:noFill/>
          <a:ln>
            <a:noFill/>
          </a:ln>
        </p:spPr>
        <p:txBody>
          <a:bodyPr spcFirstLastPara="1" wrap="square" lIns="68575" tIns="34275" rIns="68575" bIns="34275" anchor="t" anchorCtr="0">
            <a:noAutofit/>
          </a:bodyPr>
          <a:lstStyle>
            <a:lvl1pPr marL="609585" lvl="0" indent="-423323" algn="l" rtl="0">
              <a:lnSpc>
                <a:spcPct val="100000"/>
              </a:lnSpc>
              <a:spcBef>
                <a:spcPts val="0"/>
              </a:spcBef>
              <a:spcAft>
                <a:spcPts val="0"/>
              </a:spcAft>
              <a:buClr>
                <a:schemeClr val="dk2"/>
              </a:buClr>
              <a:buSzPts val="1400"/>
              <a:buChar char="•"/>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109005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line + Bullets">
  <p:cSld name="Headline + Bullets">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1096237" y="1977493"/>
            <a:ext cx="4697200" cy="275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6"/>
              </a:buClr>
              <a:buSzPts val="3000"/>
              <a:buFont typeface="Proxima Nova"/>
              <a:buNone/>
              <a:defRPr sz="4000" b="0" i="0">
                <a:solidFill>
                  <a:schemeClr val="accent6"/>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6"/>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38" name="Google Shape;138;p26"/>
          <p:cNvSpPr txBox="1">
            <a:spLocks noGrp="1"/>
          </p:cNvSpPr>
          <p:nvPr>
            <p:ph type="body" idx="1"/>
          </p:nvPr>
        </p:nvSpPr>
        <p:spPr>
          <a:xfrm>
            <a:off x="6688900" y="888848"/>
            <a:ext cx="4641200" cy="5042000"/>
          </a:xfrm>
          <a:prstGeom prst="rect">
            <a:avLst/>
          </a:prstGeom>
          <a:noFill/>
          <a:ln>
            <a:noFill/>
          </a:ln>
        </p:spPr>
        <p:txBody>
          <a:bodyPr spcFirstLastPara="1" wrap="square" lIns="68575" tIns="34275" rIns="68575" bIns="34275" anchor="ctr" anchorCtr="0">
            <a:noAutofit/>
          </a:bodyPr>
          <a:lstStyle>
            <a:lvl1pPr marL="609585" lvl="0" indent="-423323" algn="l" rtl="0">
              <a:lnSpc>
                <a:spcPct val="100000"/>
              </a:lnSpc>
              <a:spcBef>
                <a:spcPts val="0"/>
              </a:spcBef>
              <a:spcAft>
                <a:spcPts val="0"/>
              </a:spcAft>
              <a:buClr>
                <a:schemeClr val="dk2"/>
              </a:buClr>
              <a:buSzPts val="1400"/>
              <a:buChar char="•"/>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730224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Screen Photo">
  <p:cSld name="Full Screen Photo">
    <p:spTree>
      <p:nvGrpSpPr>
        <p:cNvPr id="1" name="Shape 139"/>
        <p:cNvGrpSpPr/>
        <p:nvPr/>
      </p:nvGrpSpPr>
      <p:grpSpPr>
        <a:xfrm>
          <a:off x="0" y="0"/>
          <a:ext cx="0" cy="0"/>
          <a:chOff x="0" y="0"/>
          <a:chExt cx="0" cy="0"/>
        </a:xfrm>
      </p:grpSpPr>
      <p:sp>
        <p:nvSpPr>
          <p:cNvPr id="140" name="Google Shape;140;p27"/>
          <p:cNvSpPr txBox="1">
            <a:spLocks noGrp="1"/>
          </p:cNvSpPr>
          <p:nvPr>
            <p:ph type="ftr" idx="11"/>
          </p:nvPr>
        </p:nvSpPr>
        <p:spPr>
          <a:xfrm>
            <a:off x="7628340" y="6356349"/>
            <a:ext cx="41148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Proxima Nova"/>
                <a:ea typeface="Proxima Nova"/>
                <a:cs typeface="Proxima Nova"/>
                <a:sym typeface="Proxima Nova"/>
              </a:defRPr>
            </a:lvl1pPr>
            <a:lvl2pPr marR="0" lvl="1"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2pPr>
            <a:lvl3pPr marR="0" lvl="2"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3pPr>
            <a:lvl4pPr marR="0" lvl="3"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4pPr>
            <a:lvl5pPr marR="0" lvl="4"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5pPr>
            <a:lvl6pPr marR="0" lvl="5"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6pPr>
            <a:lvl7pPr marR="0" lvl="6"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7pPr>
            <a:lvl8pPr marR="0" lvl="7"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8pPr>
            <a:lvl9pPr marR="0" lvl="8"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9pPr>
          </a:lstStyle>
          <a:p>
            <a:endParaRPr/>
          </a:p>
        </p:txBody>
      </p:sp>
      <p:sp>
        <p:nvSpPr>
          <p:cNvPr id="141" name="Google Shape;141;p27"/>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42" name="Google Shape;142;p27"/>
          <p:cNvSpPr/>
          <p:nvPr/>
        </p:nvSpPr>
        <p:spPr>
          <a:xfrm>
            <a:off x="0" y="6200384"/>
            <a:ext cx="12197200" cy="6576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143" name="Google Shape;143;p27"/>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030843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6"/>
              </a:buClr>
              <a:buSzPts val="3800"/>
              <a:buFont typeface="Proxima Nova"/>
              <a:buNone/>
              <a:defRPr sz="5067"/>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28"/>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rgbClr val="9D9EA0"/>
              </a:buClr>
              <a:buSzPts val="1800"/>
              <a:buNone/>
              <a:defRPr sz="2400">
                <a:solidFill>
                  <a:srgbClr val="9D9EA0"/>
                </a:solidFill>
              </a:defRPr>
            </a:lvl1pPr>
            <a:lvl2pPr marL="1219170" lvl="1" indent="-304792" algn="l" rtl="0">
              <a:lnSpc>
                <a:spcPct val="100000"/>
              </a:lnSpc>
              <a:spcBef>
                <a:spcPts val="1200"/>
              </a:spcBef>
              <a:spcAft>
                <a:spcPts val="0"/>
              </a:spcAft>
              <a:buClr>
                <a:srgbClr val="9D9EA0"/>
              </a:buClr>
              <a:buSzPts val="1500"/>
              <a:buNone/>
              <a:defRPr sz="2000">
                <a:solidFill>
                  <a:srgbClr val="9D9EA0"/>
                </a:solidFill>
              </a:defRPr>
            </a:lvl2pPr>
            <a:lvl3pPr marL="1828754" lvl="2" indent="-304792" algn="l" rtl="0">
              <a:lnSpc>
                <a:spcPct val="100000"/>
              </a:lnSpc>
              <a:spcBef>
                <a:spcPts val="667"/>
              </a:spcBef>
              <a:spcAft>
                <a:spcPts val="0"/>
              </a:spcAft>
              <a:buSzPts val="1400"/>
              <a:buNone/>
              <a:defRPr sz="1867">
                <a:solidFill>
                  <a:srgbClr val="9D9EA0"/>
                </a:solidFill>
              </a:defRPr>
            </a:lvl3pPr>
            <a:lvl4pPr marL="2438339" lvl="3" indent="-304792" algn="l" rtl="0">
              <a:lnSpc>
                <a:spcPct val="90000"/>
              </a:lnSpc>
              <a:spcBef>
                <a:spcPts val="667"/>
              </a:spcBef>
              <a:spcAft>
                <a:spcPts val="0"/>
              </a:spcAft>
              <a:buClr>
                <a:srgbClr val="9D9EA0"/>
              </a:buClr>
              <a:buSzPts val="1200"/>
              <a:buNone/>
              <a:defRPr sz="1600">
                <a:solidFill>
                  <a:srgbClr val="9D9EA0"/>
                </a:solidFill>
              </a:defRPr>
            </a:lvl4pPr>
            <a:lvl5pPr marL="3047924" lvl="4" indent="-304792" algn="l" rtl="0">
              <a:lnSpc>
                <a:spcPct val="90000"/>
              </a:lnSpc>
              <a:spcBef>
                <a:spcPts val="533"/>
              </a:spcBef>
              <a:spcAft>
                <a:spcPts val="0"/>
              </a:spcAft>
              <a:buClr>
                <a:srgbClr val="9D9EA0"/>
              </a:buClr>
              <a:buSzPts val="1200"/>
              <a:buNone/>
              <a:defRPr sz="1600">
                <a:solidFill>
                  <a:srgbClr val="9D9EA0"/>
                </a:solidFill>
              </a:defRPr>
            </a:lvl5pPr>
            <a:lvl6pPr marL="3657509" lvl="5" indent="-304792" algn="l" rtl="0">
              <a:lnSpc>
                <a:spcPct val="90000"/>
              </a:lnSpc>
              <a:spcBef>
                <a:spcPts val="533"/>
              </a:spcBef>
              <a:spcAft>
                <a:spcPts val="0"/>
              </a:spcAft>
              <a:buClr>
                <a:srgbClr val="9D9EA0"/>
              </a:buClr>
              <a:buSzPts val="1200"/>
              <a:buNone/>
              <a:defRPr sz="1600">
                <a:solidFill>
                  <a:srgbClr val="9D9EA0"/>
                </a:solidFill>
              </a:defRPr>
            </a:lvl6pPr>
            <a:lvl7pPr marL="4267093" lvl="6" indent="-304792" algn="l" rtl="0">
              <a:lnSpc>
                <a:spcPct val="90000"/>
              </a:lnSpc>
              <a:spcBef>
                <a:spcPts val="533"/>
              </a:spcBef>
              <a:spcAft>
                <a:spcPts val="0"/>
              </a:spcAft>
              <a:buClr>
                <a:srgbClr val="9D9EA0"/>
              </a:buClr>
              <a:buSzPts val="1200"/>
              <a:buNone/>
              <a:defRPr sz="1600">
                <a:solidFill>
                  <a:srgbClr val="9D9EA0"/>
                </a:solidFill>
              </a:defRPr>
            </a:lvl7pPr>
            <a:lvl8pPr marL="4876678" lvl="7" indent="-304792" algn="l" rtl="0">
              <a:lnSpc>
                <a:spcPct val="90000"/>
              </a:lnSpc>
              <a:spcBef>
                <a:spcPts val="533"/>
              </a:spcBef>
              <a:spcAft>
                <a:spcPts val="0"/>
              </a:spcAft>
              <a:buClr>
                <a:srgbClr val="9D9EA0"/>
              </a:buClr>
              <a:buSzPts val="1200"/>
              <a:buNone/>
              <a:defRPr sz="1600">
                <a:solidFill>
                  <a:srgbClr val="9D9EA0"/>
                </a:solidFill>
              </a:defRPr>
            </a:lvl8pPr>
            <a:lvl9pPr marL="5486263" lvl="8" indent="-304792" algn="l" rtl="0">
              <a:lnSpc>
                <a:spcPct val="90000"/>
              </a:lnSpc>
              <a:spcBef>
                <a:spcPts val="533"/>
              </a:spcBef>
              <a:spcAft>
                <a:spcPts val="0"/>
              </a:spcAft>
              <a:buClr>
                <a:srgbClr val="9D9EA0"/>
              </a:buClr>
              <a:buSzPts val="1200"/>
              <a:buNone/>
              <a:defRPr sz="1600">
                <a:solidFill>
                  <a:srgbClr val="9D9EA0"/>
                </a:solidFill>
              </a:defRPr>
            </a:lvl9pPr>
          </a:lstStyle>
          <a:p>
            <a:endParaRPr/>
          </a:p>
        </p:txBody>
      </p:sp>
      <p:sp>
        <p:nvSpPr>
          <p:cNvPr id="147" name="Google Shape;147;p28"/>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9055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ide Picture and Points">
  <p:cSld name="Wide Picture and Points">
    <p:spTree>
      <p:nvGrpSpPr>
        <p:cNvPr id="1" name="Shape 148"/>
        <p:cNvGrpSpPr/>
        <p:nvPr/>
      </p:nvGrpSpPr>
      <p:grpSpPr>
        <a:xfrm>
          <a:off x="0" y="0"/>
          <a:ext cx="0" cy="0"/>
          <a:chOff x="0" y="0"/>
          <a:chExt cx="0" cy="0"/>
        </a:xfrm>
      </p:grpSpPr>
      <p:sp>
        <p:nvSpPr>
          <p:cNvPr id="149" name="Google Shape;149;p29"/>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50" name="Google Shape;150;p29"/>
          <p:cNvSpPr txBox="1">
            <a:spLocks noGrp="1"/>
          </p:cNvSpPr>
          <p:nvPr>
            <p:ph type="body" idx="1"/>
          </p:nvPr>
        </p:nvSpPr>
        <p:spPr>
          <a:xfrm>
            <a:off x="944063"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1" name="Google Shape;151;p29"/>
          <p:cNvSpPr txBox="1">
            <a:spLocks noGrp="1"/>
          </p:cNvSpPr>
          <p:nvPr>
            <p:ph type="body" idx="2"/>
          </p:nvPr>
        </p:nvSpPr>
        <p:spPr>
          <a:xfrm>
            <a:off x="4610100"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2" name="Google Shape;152;p29"/>
          <p:cNvSpPr txBox="1">
            <a:spLocks noGrp="1"/>
          </p:cNvSpPr>
          <p:nvPr>
            <p:ph type="body" idx="3"/>
          </p:nvPr>
        </p:nvSpPr>
        <p:spPr>
          <a:xfrm>
            <a:off x="8275371" y="5218372"/>
            <a:ext cx="3014800" cy="844400"/>
          </a:xfrm>
          <a:prstGeom prst="rect">
            <a:avLst/>
          </a:prstGeom>
          <a:noFill/>
          <a:ln>
            <a:noFill/>
          </a:ln>
        </p:spPr>
        <p:txBody>
          <a:bodyPr spcFirstLastPara="1" wrap="square" lIns="68575" tIns="34275" rIns="68575" bIns="34275" anchor="t" anchorCtr="0">
            <a:noAutofit/>
          </a:bodyPr>
          <a:lstStyle>
            <a:lvl1pPr marL="609585" lvl="0" indent="-304792" algn="ctr" rtl="0">
              <a:lnSpc>
                <a:spcPct val="120000"/>
              </a:lnSpc>
              <a:spcBef>
                <a:spcPts val="0"/>
              </a:spcBef>
              <a:spcAft>
                <a:spcPts val="0"/>
              </a:spcAft>
              <a:buClr>
                <a:schemeClr val="dk2"/>
              </a:buClr>
              <a:buSzPts val="900"/>
              <a:buNone/>
              <a:defRPr sz="1200" b="0" i="0">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3" name="Google Shape;153;p29"/>
          <p:cNvSpPr>
            <a:spLocks noGrp="1"/>
          </p:cNvSpPr>
          <p:nvPr>
            <p:ph type="pic" idx="4"/>
          </p:nvPr>
        </p:nvSpPr>
        <p:spPr>
          <a:xfrm>
            <a:off x="0" y="1"/>
            <a:ext cx="12192000" cy="3429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5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2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67"/>
              </a:spcBef>
              <a:spcAft>
                <a:spcPts val="0"/>
              </a:spcAft>
              <a:buClr>
                <a:schemeClr val="accent6"/>
              </a:buClr>
              <a:buSzPts val="9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67"/>
              </a:spcBef>
              <a:spcAft>
                <a:spcPts val="0"/>
              </a:spcAft>
              <a:buClr>
                <a:schemeClr val="dk1"/>
              </a:buClr>
              <a:buSzPts val="700"/>
              <a:buFont typeface="Arial"/>
              <a:buChar char="•"/>
              <a:defRPr sz="933" b="0" i="0" u="none" strike="noStrike" cap="none">
                <a:solidFill>
                  <a:schemeClr val="dk1"/>
                </a:solidFill>
                <a:latin typeface="Proxima Nova"/>
                <a:ea typeface="Proxima Nova"/>
                <a:cs typeface="Proxima Nova"/>
                <a:sym typeface="Proxima Nova"/>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Proxima Nova"/>
                <a:ea typeface="Proxima Nova"/>
                <a:cs typeface="Proxima Nova"/>
                <a:sym typeface="Proxima Nova"/>
              </a:defRPr>
            </a:lvl9pPr>
          </a:lstStyle>
          <a:p>
            <a:endParaRPr/>
          </a:p>
        </p:txBody>
      </p:sp>
      <p:sp>
        <p:nvSpPr>
          <p:cNvPr id="154" name="Google Shape;154;p29"/>
          <p:cNvSpPr/>
          <p:nvPr/>
        </p:nvSpPr>
        <p:spPr>
          <a:xfrm>
            <a:off x="0" y="6721435"/>
            <a:ext cx="12192000" cy="1364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Proxima Nova"/>
              <a:ea typeface="Proxima Nova"/>
              <a:cs typeface="Proxima Nova"/>
              <a:sym typeface="Proxima Nova"/>
            </a:endParaRPr>
          </a:p>
        </p:txBody>
      </p:sp>
      <p:sp>
        <p:nvSpPr>
          <p:cNvPr id="155" name="Google Shape;155;p29"/>
          <p:cNvSpPr txBox="1">
            <a:spLocks noGrp="1"/>
          </p:cNvSpPr>
          <p:nvPr>
            <p:ph type="title"/>
          </p:nvPr>
        </p:nvSpPr>
        <p:spPr>
          <a:xfrm>
            <a:off x="838200" y="3877921"/>
            <a:ext cx="10515600" cy="586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1800"/>
              <a:buFont typeface="Proxima Nova"/>
              <a:buNone/>
              <a:defRPr sz="2400" b="0" i="0">
                <a:solidFill>
                  <a:schemeClr val="dk2"/>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9"/>
          <p:cNvSpPr txBox="1">
            <a:spLocks noGrp="1"/>
          </p:cNvSpPr>
          <p:nvPr>
            <p:ph type="body" idx="5"/>
          </p:nvPr>
        </p:nvSpPr>
        <p:spPr>
          <a:xfrm>
            <a:off x="944063"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7" name="Google Shape;157;p29"/>
          <p:cNvSpPr txBox="1">
            <a:spLocks noGrp="1"/>
          </p:cNvSpPr>
          <p:nvPr>
            <p:ph type="body" idx="6"/>
          </p:nvPr>
        </p:nvSpPr>
        <p:spPr>
          <a:xfrm>
            <a:off x="4610100"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8" name="Google Shape;158;p29"/>
          <p:cNvSpPr txBox="1">
            <a:spLocks noGrp="1"/>
          </p:cNvSpPr>
          <p:nvPr>
            <p:ph type="body" idx="7"/>
          </p:nvPr>
        </p:nvSpPr>
        <p:spPr>
          <a:xfrm>
            <a:off x="8275371" y="4913624"/>
            <a:ext cx="3014800" cy="306000"/>
          </a:xfrm>
          <a:prstGeom prst="rect">
            <a:avLst/>
          </a:prstGeom>
          <a:noFill/>
          <a:ln>
            <a:noFill/>
          </a:ln>
        </p:spPr>
        <p:txBody>
          <a:bodyPr spcFirstLastPara="1" wrap="square" lIns="68575" tIns="34275" rIns="68575" bIns="34275" anchor="t" anchorCtr="0">
            <a:noAutofit/>
          </a:bodyPr>
          <a:lstStyle>
            <a:lvl1pPr marL="609585" lvl="0" indent="-304792" algn="ctr" rtl="0">
              <a:lnSpc>
                <a:spcPct val="100000"/>
              </a:lnSpc>
              <a:spcBef>
                <a:spcPts val="0"/>
              </a:spcBef>
              <a:spcAft>
                <a:spcPts val="0"/>
              </a:spcAft>
              <a:buClr>
                <a:schemeClr val="accent6"/>
              </a:buClr>
              <a:buSzPts val="1100"/>
              <a:buNone/>
              <a:defRPr sz="1467" b="1" i="0">
                <a:solidFill>
                  <a:schemeClr val="accent6"/>
                </a:solidFill>
                <a:latin typeface="Proxima Nova"/>
                <a:ea typeface="Proxima Nova"/>
                <a:cs typeface="Proxima Nova"/>
                <a:sym typeface="Proxima Nova"/>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7156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6"/>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2" name="Google Shape;162;p3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3" name="Google Shape;163;p30"/>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8840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6"/>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 name="Google Shape;166;p31"/>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100000"/>
              </a:lnSpc>
              <a:spcBef>
                <a:spcPts val="0"/>
              </a:spcBef>
              <a:spcAft>
                <a:spcPts val="0"/>
              </a:spcAft>
              <a:buClr>
                <a:schemeClr val="dk2"/>
              </a:buClr>
              <a:buSzPts val="1800"/>
              <a:buNone/>
              <a:defRPr sz="2400" b="1">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500"/>
              <a:buNone/>
              <a:defRPr sz="2000" b="1"/>
            </a:lvl2pPr>
            <a:lvl3pPr marL="1828754" lvl="2" indent="-304792" algn="l" rtl="0">
              <a:lnSpc>
                <a:spcPct val="100000"/>
              </a:lnSpc>
              <a:spcBef>
                <a:spcPts val="667"/>
              </a:spcBef>
              <a:spcAft>
                <a:spcPts val="0"/>
              </a:spcAft>
              <a:buSzPts val="1400"/>
              <a:buNone/>
              <a:defRPr sz="1867" b="1"/>
            </a:lvl3pPr>
            <a:lvl4pPr marL="2438339" lvl="3" indent="-304792" algn="l" rtl="0">
              <a:lnSpc>
                <a:spcPct val="90000"/>
              </a:lnSpc>
              <a:spcBef>
                <a:spcPts val="667"/>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67" name="Google Shape;167;p31"/>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8" name="Google Shape;168;p31"/>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100000"/>
              </a:lnSpc>
              <a:spcBef>
                <a:spcPts val="0"/>
              </a:spcBef>
              <a:spcAft>
                <a:spcPts val="0"/>
              </a:spcAft>
              <a:buClr>
                <a:schemeClr val="dk2"/>
              </a:buClr>
              <a:buSzPts val="1800"/>
              <a:buNone/>
              <a:defRPr sz="2400" b="1">
                <a:latin typeface="Proxima Nova"/>
                <a:ea typeface="Proxima Nova"/>
                <a:cs typeface="Proxima Nova"/>
                <a:sym typeface="Proxima Nova"/>
              </a:defRPr>
            </a:lvl1pPr>
            <a:lvl2pPr marL="1219170" lvl="1" indent="-304792" algn="l" rtl="0">
              <a:lnSpc>
                <a:spcPct val="100000"/>
              </a:lnSpc>
              <a:spcBef>
                <a:spcPts val="1200"/>
              </a:spcBef>
              <a:spcAft>
                <a:spcPts val="0"/>
              </a:spcAft>
              <a:buClr>
                <a:schemeClr val="dk1"/>
              </a:buClr>
              <a:buSzPts val="1500"/>
              <a:buNone/>
              <a:defRPr sz="2000" b="1"/>
            </a:lvl2pPr>
            <a:lvl3pPr marL="1828754" lvl="2" indent="-304792" algn="l" rtl="0">
              <a:lnSpc>
                <a:spcPct val="100000"/>
              </a:lnSpc>
              <a:spcBef>
                <a:spcPts val="667"/>
              </a:spcBef>
              <a:spcAft>
                <a:spcPts val="0"/>
              </a:spcAft>
              <a:buSzPts val="1400"/>
              <a:buNone/>
              <a:defRPr sz="1867" b="1"/>
            </a:lvl3pPr>
            <a:lvl4pPr marL="2438339" lvl="3" indent="-304792" algn="l" rtl="0">
              <a:lnSpc>
                <a:spcPct val="90000"/>
              </a:lnSpc>
              <a:spcBef>
                <a:spcPts val="667"/>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69" name="Google Shape;169;p31"/>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0" name="Google Shape;170;p31"/>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527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 Bullets">
  <p:cSld name="Headline + Bullets">
    <p:spTree>
      <p:nvGrpSpPr>
        <p:cNvPr id="1" name="Shape 341"/>
        <p:cNvGrpSpPr/>
        <p:nvPr/>
      </p:nvGrpSpPr>
      <p:grpSpPr>
        <a:xfrm>
          <a:off x="0" y="0"/>
          <a:ext cx="0" cy="0"/>
          <a:chOff x="0" y="0"/>
          <a:chExt cx="0" cy="0"/>
        </a:xfrm>
      </p:grpSpPr>
      <p:sp>
        <p:nvSpPr>
          <p:cNvPr id="342" name="Google Shape;342;p59"/>
          <p:cNvSpPr txBox="1">
            <a:spLocks noGrp="1"/>
          </p:cNvSpPr>
          <p:nvPr>
            <p:ph type="title"/>
          </p:nvPr>
        </p:nvSpPr>
        <p:spPr>
          <a:xfrm>
            <a:off x="1096237" y="1977493"/>
            <a:ext cx="4697200" cy="275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6"/>
              </a:buClr>
              <a:buSzPts val="3000"/>
              <a:buFont typeface="Arial"/>
              <a:buNone/>
              <a:defRPr sz="4000" b="0" i="0">
                <a:solidFill>
                  <a:schemeClr val="accent6"/>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 name="Google Shape;343;p59"/>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344" name="Google Shape;344;p59"/>
          <p:cNvSpPr txBox="1">
            <a:spLocks noGrp="1"/>
          </p:cNvSpPr>
          <p:nvPr>
            <p:ph type="body" idx="1"/>
          </p:nvPr>
        </p:nvSpPr>
        <p:spPr>
          <a:xfrm>
            <a:off x="6688900" y="888848"/>
            <a:ext cx="4640800" cy="5042400"/>
          </a:xfrm>
          <a:prstGeom prst="rect">
            <a:avLst/>
          </a:prstGeom>
          <a:noFill/>
          <a:ln>
            <a:noFill/>
          </a:ln>
        </p:spPr>
        <p:txBody>
          <a:bodyPr spcFirstLastPara="1" wrap="square" lIns="68575" tIns="34275" rIns="68575" bIns="34275" anchor="ctr" anchorCtr="0">
            <a:noAutofit/>
          </a:bodyPr>
          <a:lstStyle>
            <a:lvl1pPr marL="609585" lvl="0" indent="-423323" algn="l" rtl="0">
              <a:lnSpc>
                <a:spcPct val="100000"/>
              </a:lnSpc>
              <a:spcBef>
                <a:spcPts val="0"/>
              </a:spcBef>
              <a:spcAft>
                <a:spcPts val="0"/>
              </a:spcAft>
              <a:buClr>
                <a:schemeClr val="dk2"/>
              </a:buClr>
              <a:buSzPts val="1400"/>
              <a:buChar char="•"/>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56247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6"/>
              </a:buClr>
              <a:buSzPts val="2400"/>
              <a:buFont typeface="Proxima Nova"/>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3" name="Google Shape;173;p32"/>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dk2"/>
              </a:buClr>
              <a:buSzPts val="1200"/>
              <a:buNone/>
              <a:defRPr sz="1600"/>
            </a:lvl1pPr>
            <a:lvl2pPr marL="1219170" lvl="1" indent="-304792" algn="l" rtl="0">
              <a:lnSpc>
                <a:spcPct val="100000"/>
              </a:lnSpc>
              <a:spcBef>
                <a:spcPts val="1200"/>
              </a:spcBef>
              <a:spcAft>
                <a:spcPts val="0"/>
              </a:spcAft>
              <a:buClr>
                <a:schemeClr val="dk1"/>
              </a:buClr>
              <a:buSzPts val="1100"/>
              <a:buNone/>
              <a:defRPr sz="1467"/>
            </a:lvl2pPr>
            <a:lvl3pPr marL="1828754" lvl="2" indent="-304792" algn="l" rtl="0">
              <a:lnSpc>
                <a:spcPct val="100000"/>
              </a:lnSpc>
              <a:spcBef>
                <a:spcPts val="667"/>
              </a:spcBef>
              <a:spcAft>
                <a:spcPts val="0"/>
              </a:spcAft>
              <a:buSzPts val="900"/>
              <a:buNone/>
              <a:defRPr sz="1200"/>
            </a:lvl3pPr>
            <a:lvl4pPr marL="2438339" lvl="3" indent="-304792" algn="l" rtl="0">
              <a:lnSpc>
                <a:spcPct val="90000"/>
              </a:lnSpc>
              <a:spcBef>
                <a:spcPts val="667"/>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4" name="Google Shape;174;p32"/>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175" name="Google Shape;175;p32"/>
          <p:cNvSpPr txBox="1">
            <a:spLocks noGrp="1"/>
          </p:cNvSpPr>
          <p:nvPr>
            <p:ph type="body" idx="2"/>
          </p:nvPr>
        </p:nvSpPr>
        <p:spPr>
          <a:xfrm>
            <a:off x="5487837" y="1098429"/>
            <a:ext cx="5927600" cy="4770400"/>
          </a:xfrm>
          <a:prstGeom prst="rect">
            <a:avLst/>
          </a:prstGeom>
          <a:noFill/>
          <a:ln>
            <a:noFill/>
          </a:ln>
        </p:spPr>
        <p:txBody>
          <a:bodyPr spcFirstLastPara="1" wrap="square" lIns="68575" tIns="34275" rIns="68575" bIns="34275" anchor="t" anchorCtr="0">
            <a:noAutofit/>
          </a:bodyPr>
          <a:lstStyle>
            <a:lvl1pPr marL="609585" lvl="0" indent="-431789" algn="l" rtl="0">
              <a:lnSpc>
                <a:spcPct val="100000"/>
              </a:lnSpc>
              <a:spcBef>
                <a:spcPts val="0"/>
              </a:spcBef>
              <a:spcAft>
                <a:spcPts val="0"/>
              </a:spcAft>
              <a:buClr>
                <a:schemeClr val="dk2"/>
              </a:buClr>
              <a:buSzPts val="1500"/>
              <a:buChar char="•"/>
              <a:defRPr>
                <a:latin typeface="Proxima Nova"/>
                <a:ea typeface="Proxima Nova"/>
                <a:cs typeface="Proxima Nova"/>
                <a:sym typeface="Proxima Nova"/>
              </a:defRPr>
            </a:lvl1pPr>
            <a:lvl2pPr marL="1219170" lvl="1" indent="-406390" algn="l" rtl="0">
              <a:lnSpc>
                <a:spcPct val="100000"/>
              </a:lnSpc>
              <a:spcBef>
                <a:spcPts val="1200"/>
              </a:spcBef>
              <a:spcAft>
                <a:spcPts val="0"/>
              </a:spcAft>
              <a:buClr>
                <a:schemeClr val="dk1"/>
              </a:buClr>
              <a:buSzPts val="1200"/>
              <a:buChar char="•"/>
              <a:defRPr>
                <a:latin typeface="Proxima Nova"/>
                <a:ea typeface="Proxima Nova"/>
                <a:cs typeface="Proxima Nova"/>
                <a:sym typeface="Proxima Nova"/>
              </a:defRPr>
            </a:lvl2pPr>
            <a:lvl3pPr marL="1828754" lvl="2" indent="-380990" algn="l" rtl="0">
              <a:lnSpc>
                <a:spcPct val="100000"/>
              </a:lnSpc>
              <a:spcBef>
                <a:spcPts val="667"/>
              </a:spcBef>
              <a:spcAft>
                <a:spcPts val="0"/>
              </a:spcAft>
              <a:buSzPts val="900"/>
              <a:buChar char="│"/>
              <a:defRPr>
                <a:latin typeface="Proxima Nova"/>
                <a:ea typeface="Proxima Nova"/>
                <a:cs typeface="Proxima Nova"/>
                <a:sym typeface="Proxima Nova"/>
              </a:defRPr>
            </a:lvl3pPr>
            <a:lvl4pPr marL="2438339" lvl="3" indent="-364058" algn="l" rtl="0">
              <a:lnSpc>
                <a:spcPct val="90000"/>
              </a:lnSpc>
              <a:spcBef>
                <a:spcPts val="667"/>
              </a:spcBef>
              <a:spcAft>
                <a:spcPts val="0"/>
              </a:spcAft>
              <a:buClr>
                <a:schemeClr val="dk1"/>
              </a:buClr>
              <a:buSzPts val="700"/>
              <a:buChar char="•"/>
              <a:defRPr>
                <a:latin typeface="Proxima Nova"/>
                <a:ea typeface="Proxima Nova"/>
                <a:cs typeface="Proxima Nova"/>
                <a:sym typeface="Proxima Nova"/>
              </a:defRPr>
            </a:lvl4pPr>
            <a:lvl5pPr marL="3047924" lvl="4" indent="-423323" algn="l" rtl="0">
              <a:lnSpc>
                <a:spcPct val="90000"/>
              </a:lnSpc>
              <a:spcBef>
                <a:spcPts val="533"/>
              </a:spcBef>
              <a:spcAft>
                <a:spcPts val="0"/>
              </a:spcAft>
              <a:buClr>
                <a:schemeClr val="dk1"/>
              </a:buClr>
              <a:buSzPts val="1400"/>
              <a:buChar char="•"/>
              <a:defRPr>
                <a:latin typeface="Proxima Nova"/>
                <a:ea typeface="Proxima Nova"/>
                <a:cs typeface="Proxima Nova"/>
                <a:sym typeface="Proxima Nov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16819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genda 2">
  <p:cSld name="Agenda 2">
    <p:spTree>
      <p:nvGrpSpPr>
        <p:cNvPr id="1" name="Shape 176"/>
        <p:cNvGrpSpPr/>
        <p:nvPr/>
      </p:nvGrpSpPr>
      <p:grpSpPr>
        <a:xfrm>
          <a:off x="0" y="0"/>
          <a:ext cx="0" cy="0"/>
          <a:chOff x="0" y="0"/>
          <a:chExt cx="0" cy="0"/>
        </a:xfrm>
      </p:grpSpPr>
      <p:grpSp>
        <p:nvGrpSpPr>
          <p:cNvPr id="177" name="Google Shape;177;p33"/>
          <p:cNvGrpSpPr/>
          <p:nvPr/>
        </p:nvGrpSpPr>
        <p:grpSpPr>
          <a:xfrm>
            <a:off x="1" y="5733522"/>
            <a:ext cx="12192009" cy="1124479"/>
            <a:chOff x="0" y="2149015"/>
            <a:chExt cx="9144007" cy="843359"/>
          </a:xfrm>
        </p:grpSpPr>
        <p:sp>
          <p:nvSpPr>
            <p:cNvPr id="178" name="Google Shape;178;p33"/>
            <p:cNvSpPr/>
            <p:nvPr/>
          </p:nvSpPr>
          <p:spPr>
            <a:xfrm>
              <a:off x="0" y="2149015"/>
              <a:ext cx="9144000" cy="843300"/>
            </a:xfrm>
            <a:prstGeom prst="rect">
              <a:avLst/>
            </a:prstGeom>
            <a:solidFill>
              <a:srgbClr val="00A7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179" name="Google Shape;179;p33"/>
            <p:cNvSpPr/>
            <p:nvPr/>
          </p:nvSpPr>
          <p:spPr>
            <a:xfrm>
              <a:off x="0" y="2149015"/>
              <a:ext cx="9144007" cy="843359"/>
            </a:xfrm>
            <a:custGeom>
              <a:avLst/>
              <a:gdLst/>
              <a:ahLst/>
              <a:cxnLst/>
              <a:rect l="l" t="t" r="r" b="b"/>
              <a:pathLst>
                <a:path w="20319" h="1872" extrusionOk="0">
                  <a:moveTo>
                    <a:pt x="13206" y="1304"/>
                  </a:moveTo>
                  <a:lnTo>
                    <a:pt x="13206" y="1179"/>
                  </a:lnTo>
                  <a:cubicBezTo>
                    <a:pt x="13206" y="1078"/>
                    <a:pt x="13291" y="993"/>
                    <a:pt x="13393" y="993"/>
                  </a:cubicBezTo>
                  <a:lnTo>
                    <a:pt x="13393" y="993"/>
                  </a:lnTo>
                  <a:cubicBezTo>
                    <a:pt x="13494" y="993"/>
                    <a:pt x="13579" y="1078"/>
                    <a:pt x="13579" y="1179"/>
                  </a:cubicBezTo>
                  <a:lnTo>
                    <a:pt x="13579" y="1304"/>
                  </a:lnTo>
                  <a:cubicBezTo>
                    <a:pt x="13579" y="1405"/>
                    <a:pt x="13494" y="1490"/>
                    <a:pt x="13393" y="1490"/>
                  </a:cubicBezTo>
                  <a:lnTo>
                    <a:pt x="13393" y="1490"/>
                  </a:lnTo>
                  <a:cubicBezTo>
                    <a:pt x="13291" y="1490"/>
                    <a:pt x="13206" y="1408"/>
                    <a:pt x="13206" y="1304"/>
                  </a:cubicBezTo>
                  <a:close/>
                  <a:moveTo>
                    <a:pt x="13579" y="1871"/>
                  </a:moveTo>
                  <a:lnTo>
                    <a:pt x="13579" y="1798"/>
                  </a:lnTo>
                  <a:cubicBezTo>
                    <a:pt x="13579" y="1696"/>
                    <a:pt x="13494" y="1611"/>
                    <a:pt x="13393" y="1611"/>
                  </a:cubicBezTo>
                  <a:lnTo>
                    <a:pt x="13393" y="1611"/>
                  </a:lnTo>
                  <a:cubicBezTo>
                    <a:pt x="13291" y="1611"/>
                    <a:pt x="13206" y="1696"/>
                    <a:pt x="13206" y="1798"/>
                  </a:cubicBezTo>
                  <a:lnTo>
                    <a:pt x="13206" y="1871"/>
                  </a:lnTo>
                  <a:lnTo>
                    <a:pt x="13579" y="1871"/>
                  </a:lnTo>
                  <a:close/>
                  <a:moveTo>
                    <a:pt x="13393" y="875"/>
                  </a:moveTo>
                  <a:lnTo>
                    <a:pt x="13393" y="875"/>
                  </a:lnTo>
                  <a:cubicBezTo>
                    <a:pt x="13494" y="875"/>
                    <a:pt x="13579" y="790"/>
                    <a:pt x="13579" y="688"/>
                  </a:cubicBezTo>
                  <a:lnTo>
                    <a:pt x="13579" y="564"/>
                  </a:lnTo>
                  <a:cubicBezTo>
                    <a:pt x="13579" y="463"/>
                    <a:pt x="13494" y="378"/>
                    <a:pt x="13393" y="378"/>
                  </a:cubicBezTo>
                  <a:lnTo>
                    <a:pt x="13393" y="378"/>
                  </a:lnTo>
                  <a:cubicBezTo>
                    <a:pt x="13291" y="378"/>
                    <a:pt x="13206" y="463"/>
                    <a:pt x="13206" y="564"/>
                  </a:cubicBezTo>
                  <a:lnTo>
                    <a:pt x="13206" y="688"/>
                  </a:lnTo>
                  <a:cubicBezTo>
                    <a:pt x="13206" y="790"/>
                    <a:pt x="13291" y="875"/>
                    <a:pt x="13393" y="875"/>
                  </a:cubicBezTo>
                  <a:close/>
                  <a:moveTo>
                    <a:pt x="12470" y="1490"/>
                  </a:moveTo>
                  <a:cubicBezTo>
                    <a:pt x="12571" y="1490"/>
                    <a:pt x="12656" y="1405"/>
                    <a:pt x="12656" y="1304"/>
                  </a:cubicBezTo>
                  <a:lnTo>
                    <a:pt x="12656" y="1179"/>
                  </a:lnTo>
                  <a:cubicBezTo>
                    <a:pt x="12656" y="1078"/>
                    <a:pt x="12572" y="993"/>
                    <a:pt x="12470" y="993"/>
                  </a:cubicBezTo>
                  <a:cubicBezTo>
                    <a:pt x="12369" y="993"/>
                    <a:pt x="12284" y="1078"/>
                    <a:pt x="12284" y="1179"/>
                  </a:cubicBezTo>
                  <a:lnTo>
                    <a:pt x="12284" y="1304"/>
                  </a:lnTo>
                  <a:cubicBezTo>
                    <a:pt x="12284" y="1408"/>
                    <a:pt x="12365" y="1490"/>
                    <a:pt x="12470" y="1490"/>
                  </a:cubicBezTo>
                  <a:close/>
                  <a:moveTo>
                    <a:pt x="13393" y="259"/>
                  </a:moveTo>
                  <a:lnTo>
                    <a:pt x="13393" y="259"/>
                  </a:lnTo>
                  <a:cubicBezTo>
                    <a:pt x="13494" y="259"/>
                    <a:pt x="13579" y="175"/>
                    <a:pt x="13579" y="73"/>
                  </a:cubicBezTo>
                  <a:lnTo>
                    <a:pt x="13579" y="0"/>
                  </a:lnTo>
                  <a:lnTo>
                    <a:pt x="13206" y="0"/>
                  </a:lnTo>
                  <a:lnTo>
                    <a:pt x="13206" y="73"/>
                  </a:lnTo>
                  <a:cubicBezTo>
                    <a:pt x="13206" y="175"/>
                    <a:pt x="13291" y="259"/>
                    <a:pt x="13393" y="259"/>
                  </a:cubicBezTo>
                  <a:close/>
                  <a:moveTo>
                    <a:pt x="12470" y="875"/>
                  </a:moveTo>
                  <a:cubicBezTo>
                    <a:pt x="12571" y="875"/>
                    <a:pt x="12656" y="790"/>
                    <a:pt x="12656" y="688"/>
                  </a:cubicBezTo>
                  <a:lnTo>
                    <a:pt x="12656" y="564"/>
                  </a:lnTo>
                  <a:cubicBezTo>
                    <a:pt x="12656" y="463"/>
                    <a:pt x="12572" y="378"/>
                    <a:pt x="12470" y="378"/>
                  </a:cubicBezTo>
                  <a:cubicBezTo>
                    <a:pt x="12369" y="378"/>
                    <a:pt x="12284" y="463"/>
                    <a:pt x="12284" y="564"/>
                  </a:cubicBezTo>
                  <a:lnTo>
                    <a:pt x="12284" y="688"/>
                  </a:lnTo>
                  <a:cubicBezTo>
                    <a:pt x="12284" y="790"/>
                    <a:pt x="12365" y="875"/>
                    <a:pt x="12470" y="875"/>
                  </a:cubicBezTo>
                  <a:close/>
                  <a:moveTo>
                    <a:pt x="12470" y="259"/>
                  </a:moveTo>
                  <a:cubicBezTo>
                    <a:pt x="12571" y="259"/>
                    <a:pt x="12656" y="175"/>
                    <a:pt x="12656" y="73"/>
                  </a:cubicBezTo>
                  <a:lnTo>
                    <a:pt x="12656" y="0"/>
                  </a:lnTo>
                  <a:lnTo>
                    <a:pt x="12284" y="0"/>
                  </a:lnTo>
                  <a:lnTo>
                    <a:pt x="12284" y="73"/>
                  </a:lnTo>
                  <a:cubicBezTo>
                    <a:pt x="12284" y="175"/>
                    <a:pt x="12365" y="259"/>
                    <a:pt x="12470" y="259"/>
                  </a:cubicBezTo>
                  <a:close/>
                  <a:moveTo>
                    <a:pt x="14778" y="567"/>
                  </a:moveTo>
                  <a:cubicBezTo>
                    <a:pt x="14880" y="567"/>
                    <a:pt x="14964" y="482"/>
                    <a:pt x="14964" y="381"/>
                  </a:cubicBezTo>
                  <a:lnTo>
                    <a:pt x="14964" y="257"/>
                  </a:lnTo>
                  <a:cubicBezTo>
                    <a:pt x="14964" y="155"/>
                    <a:pt x="14880" y="70"/>
                    <a:pt x="14778" y="70"/>
                  </a:cubicBezTo>
                  <a:cubicBezTo>
                    <a:pt x="14677" y="70"/>
                    <a:pt x="14592" y="155"/>
                    <a:pt x="14592" y="257"/>
                  </a:cubicBezTo>
                  <a:lnTo>
                    <a:pt x="14592" y="381"/>
                  </a:lnTo>
                  <a:cubicBezTo>
                    <a:pt x="14592" y="482"/>
                    <a:pt x="14677" y="567"/>
                    <a:pt x="14778" y="567"/>
                  </a:cubicBezTo>
                  <a:close/>
                  <a:moveTo>
                    <a:pt x="12930" y="1182"/>
                  </a:moveTo>
                  <a:cubicBezTo>
                    <a:pt x="13031" y="1182"/>
                    <a:pt x="13116" y="1098"/>
                    <a:pt x="13116" y="996"/>
                  </a:cubicBezTo>
                  <a:lnTo>
                    <a:pt x="13116" y="872"/>
                  </a:lnTo>
                  <a:cubicBezTo>
                    <a:pt x="13116" y="770"/>
                    <a:pt x="13032" y="686"/>
                    <a:pt x="12930" y="686"/>
                  </a:cubicBezTo>
                  <a:cubicBezTo>
                    <a:pt x="12829" y="686"/>
                    <a:pt x="12744" y="770"/>
                    <a:pt x="12744" y="872"/>
                  </a:cubicBezTo>
                  <a:lnTo>
                    <a:pt x="12744" y="996"/>
                  </a:lnTo>
                  <a:cubicBezTo>
                    <a:pt x="12744" y="1098"/>
                    <a:pt x="12828" y="1182"/>
                    <a:pt x="12930" y="1182"/>
                  </a:cubicBezTo>
                  <a:close/>
                  <a:moveTo>
                    <a:pt x="9700" y="875"/>
                  </a:moveTo>
                  <a:lnTo>
                    <a:pt x="9700" y="875"/>
                  </a:lnTo>
                  <a:cubicBezTo>
                    <a:pt x="9801" y="875"/>
                    <a:pt x="9886" y="790"/>
                    <a:pt x="9886" y="688"/>
                  </a:cubicBezTo>
                  <a:lnTo>
                    <a:pt x="9886" y="564"/>
                  </a:lnTo>
                  <a:cubicBezTo>
                    <a:pt x="9886" y="463"/>
                    <a:pt x="9801" y="378"/>
                    <a:pt x="9700" y="378"/>
                  </a:cubicBezTo>
                  <a:lnTo>
                    <a:pt x="9700" y="378"/>
                  </a:lnTo>
                  <a:cubicBezTo>
                    <a:pt x="9598" y="378"/>
                    <a:pt x="9513" y="463"/>
                    <a:pt x="9513" y="564"/>
                  </a:cubicBezTo>
                  <a:lnTo>
                    <a:pt x="9513" y="688"/>
                  </a:lnTo>
                  <a:cubicBezTo>
                    <a:pt x="9513" y="790"/>
                    <a:pt x="9595" y="875"/>
                    <a:pt x="9700" y="875"/>
                  </a:cubicBezTo>
                  <a:close/>
                  <a:moveTo>
                    <a:pt x="14778" y="1798"/>
                  </a:moveTo>
                  <a:cubicBezTo>
                    <a:pt x="14880" y="1798"/>
                    <a:pt x="14964" y="1713"/>
                    <a:pt x="14964" y="1611"/>
                  </a:cubicBezTo>
                  <a:lnTo>
                    <a:pt x="14964" y="1487"/>
                  </a:lnTo>
                  <a:cubicBezTo>
                    <a:pt x="14964" y="1385"/>
                    <a:pt x="14880" y="1301"/>
                    <a:pt x="14778" y="1301"/>
                  </a:cubicBezTo>
                  <a:cubicBezTo>
                    <a:pt x="14677" y="1301"/>
                    <a:pt x="14592" y="1385"/>
                    <a:pt x="14592" y="1487"/>
                  </a:cubicBezTo>
                  <a:lnTo>
                    <a:pt x="14592" y="1611"/>
                  </a:lnTo>
                  <a:cubicBezTo>
                    <a:pt x="14592" y="1713"/>
                    <a:pt x="14677" y="1798"/>
                    <a:pt x="14778" y="1798"/>
                  </a:cubicBezTo>
                  <a:close/>
                  <a:moveTo>
                    <a:pt x="14315" y="875"/>
                  </a:moveTo>
                  <a:cubicBezTo>
                    <a:pt x="14417" y="875"/>
                    <a:pt x="14502" y="790"/>
                    <a:pt x="14502" y="688"/>
                  </a:cubicBezTo>
                  <a:lnTo>
                    <a:pt x="14502" y="564"/>
                  </a:lnTo>
                  <a:cubicBezTo>
                    <a:pt x="14502" y="463"/>
                    <a:pt x="14417" y="378"/>
                    <a:pt x="14315" y="378"/>
                  </a:cubicBezTo>
                  <a:cubicBezTo>
                    <a:pt x="14214" y="378"/>
                    <a:pt x="14129" y="463"/>
                    <a:pt x="14129" y="564"/>
                  </a:cubicBezTo>
                  <a:lnTo>
                    <a:pt x="14129" y="688"/>
                  </a:lnTo>
                  <a:cubicBezTo>
                    <a:pt x="14129" y="790"/>
                    <a:pt x="14214" y="875"/>
                    <a:pt x="14315" y="875"/>
                  </a:cubicBezTo>
                  <a:close/>
                  <a:moveTo>
                    <a:pt x="14315" y="259"/>
                  </a:moveTo>
                  <a:cubicBezTo>
                    <a:pt x="14417" y="259"/>
                    <a:pt x="14502" y="175"/>
                    <a:pt x="14502" y="73"/>
                  </a:cubicBezTo>
                  <a:lnTo>
                    <a:pt x="14502" y="0"/>
                  </a:lnTo>
                  <a:lnTo>
                    <a:pt x="14129" y="0"/>
                  </a:lnTo>
                  <a:lnTo>
                    <a:pt x="14129" y="73"/>
                  </a:lnTo>
                  <a:cubicBezTo>
                    <a:pt x="14129" y="175"/>
                    <a:pt x="14214" y="259"/>
                    <a:pt x="14315" y="259"/>
                  </a:cubicBezTo>
                  <a:close/>
                  <a:moveTo>
                    <a:pt x="14778" y="1182"/>
                  </a:moveTo>
                  <a:cubicBezTo>
                    <a:pt x="14880" y="1182"/>
                    <a:pt x="14964" y="1098"/>
                    <a:pt x="14964" y="996"/>
                  </a:cubicBezTo>
                  <a:lnTo>
                    <a:pt x="14964" y="872"/>
                  </a:lnTo>
                  <a:cubicBezTo>
                    <a:pt x="14964" y="770"/>
                    <a:pt x="14880" y="686"/>
                    <a:pt x="14778" y="686"/>
                  </a:cubicBezTo>
                  <a:cubicBezTo>
                    <a:pt x="14677" y="686"/>
                    <a:pt x="14592" y="770"/>
                    <a:pt x="14592" y="872"/>
                  </a:cubicBezTo>
                  <a:lnTo>
                    <a:pt x="14592" y="996"/>
                  </a:lnTo>
                  <a:cubicBezTo>
                    <a:pt x="14592" y="1098"/>
                    <a:pt x="14677" y="1182"/>
                    <a:pt x="14778" y="1182"/>
                  </a:cubicBezTo>
                  <a:close/>
                  <a:moveTo>
                    <a:pt x="13855" y="1798"/>
                  </a:moveTo>
                  <a:lnTo>
                    <a:pt x="13855" y="1798"/>
                  </a:lnTo>
                  <a:cubicBezTo>
                    <a:pt x="13957" y="1798"/>
                    <a:pt x="14042" y="1713"/>
                    <a:pt x="14042" y="1611"/>
                  </a:cubicBezTo>
                  <a:lnTo>
                    <a:pt x="14042" y="1487"/>
                  </a:lnTo>
                  <a:cubicBezTo>
                    <a:pt x="14042" y="1385"/>
                    <a:pt x="13957" y="1301"/>
                    <a:pt x="13855" y="1301"/>
                  </a:cubicBezTo>
                  <a:lnTo>
                    <a:pt x="13855" y="1301"/>
                  </a:lnTo>
                  <a:cubicBezTo>
                    <a:pt x="13754" y="1301"/>
                    <a:pt x="13669" y="1385"/>
                    <a:pt x="13669" y="1487"/>
                  </a:cubicBezTo>
                  <a:lnTo>
                    <a:pt x="13669" y="1611"/>
                  </a:lnTo>
                  <a:cubicBezTo>
                    <a:pt x="13669" y="1713"/>
                    <a:pt x="13751" y="1798"/>
                    <a:pt x="13855" y="1798"/>
                  </a:cubicBezTo>
                  <a:close/>
                  <a:moveTo>
                    <a:pt x="13855" y="1182"/>
                  </a:moveTo>
                  <a:lnTo>
                    <a:pt x="13855" y="1182"/>
                  </a:lnTo>
                  <a:cubicBezTo>
                    <a:pt x="13957" y="1182"/>
                    <a:pt x="14042" y="1098"/>
                    <a:pt x="14042" y="996"/>
                  </a:cubicBezTo>
                  <a:lnTo>
                    <a:pt x="14042" y="872"/>
                  </a:lnTo>
                  <a:cubicBezTo>
                    <a:pt x="14042" y="770"/>
                    <a:pt x="13957" y="686"/>
                    <a:pt x="13855" y="686"/>
                  </a:cubicBezTo>
                  <a:lnTo>
                    <a:pt x="13855" y="686"/>
                  </a:lnTo>
                  <a:cubicBezTo>
                    <a:pt x="13754" y="686"/>
                    <a:pt x="13669" y="770"/>
                    <a:pt x="13669" y="872"/>
                  </a:cubicBezTo>
                  <a:lnTo>
                    <a:pt x="13669" y="996"/>
                  </a:lnTo>
                  <a:cubicBezTo>
                    <a:pt x="13669" y="1098"/>
                    <a:pt x="13751" y="1182"/>
                    <a:pt x="13855" y="1182"/>
                  </a:cubicBezTo>
                  <a:close/>
                  <a:moveTo>
                    <a:pt x="13855" y="567"/>
                  </a:moveTo>
                  <a:lnTo>
                    <a:pt x="13855" y="567"/>
                  </a:lnTo>
                  <a:cubicBezTo>
                    <a:pt x="13957" y="567"/>
                    <a:pt x="14042" y="482"/>
                    <a:pt x="14042" y="381"/>
                  </a:cubicBezTo>
                  <a:lnTo>
                    <a:pt x="14042" y="257"/>
                  </a:lnTo>
                  <a:cubicBezTo>
                    <a:pt x="14042" y="155"/>
                    <a:pt x="13957" y="70"/>
                    <a:pt x="13855" y="70"/>
                  </a:cubicBezTo>
                  <a:lnTo>
                    <a:pt x="13855" y="70"/>
                  </a:lnTo>
                  <a:cubicBezTo>
                    <a:pt x="13754" y="70"/>
                    <a:pt x="13669" y="155"/>
                    <a:pt x="13669" y="257"/>
                  </a:cubicBezTo>
                  <a:lnTo>
                    <a:pt x="13669" y="381"/>
                  </a:lnTo>
                  <a:cubicBezTo>
                    <a:pt x="13669" y="482"/>
                    <a:pt x="13751" y="567"/>
                    <a:pt x="13855" y="567"/>
                  </a:cubicBezTo>
                  <a:close/>
                  <a:moveTo>
                    <a:pt x="14315" y="1490"/>
                  </a:moveTo>
                  <a:cubicBezTo>
                    <a:pt x="14417" y="1490"/>
                    <a:pt x="14502" y="1405"/>
                    <a:pt x="14502" y="1304"/>
                  </a:cubicBezTo>
                  <a:lnTo>
                    <a:pt x="14502" y="1179"/>
                  </a:lnTo>
                  <a:cubicBezTo>
                    <a:pt x="14502" y="1078"/>
                    <a:pt x="14417" y="993"/>
                    <a:pt x="14315" y="993"/>
                  </a:cubicBezTo>
                  <a:cubicBezTo>
                    <a:pt x="14214" y="993"/>
                    <a:pt x="14129" y="1078"/>
                    <a:pt x="14129" y="1179"/>
                  </a:cubicBezTo>
                  <a:lnTo>
                    <a:pt x="14129" y="1304"/>
                  </a:lnTo>
                  <a:cubicBezTo>
                    <a:pt x="14129" y="1408"/>
                    <a:pt x="14214" y="1490"/>
                    <a:pt x="14315" y="1490"/>
                  </a:cubicBezTo>
                  <a:close/>
                  <a:moveTo>
                    <a:pt x="14502" y="1871"/>
                  </a:moveTo>
                  <a:lnTo>
                    <a:pt x="14502" y="1798"/>
                  </a:lnTo>
                  <a:cubicBezTo>
                    <a:pt x="14502" y="1696"/>
                    <a:pt x="14417" y="1611"/>
                    <a:pt x="14315" y="1611"/>
                  </a:cubicBezTo>
                  <a:cubicBezTo>
                    <a:pt x="14214" y="1611"/>
                    <a:pt x="14129" y="1696"/>
                    <a:pt x="14129" y="1798"/>
                  </a:cubicBezTo>
                  <a:lnTo>
                    <a:pt x="14129" y="1871"/>
                  </a:lnTo>
                  <a:lnTo>
                    <a:pt x="14502" y="1871"/>
                  </a:lnTo>
                  <a:close/>
                  <a:moveTo>
                    <a:pt x="12930" y="1798"/>
                  </a:moveTo>
                  <a:cubicBezTo>
                    <a:pt x="13031" y="1798"/>
                    <a:pt x="13116" y="1713"/>
                    <a:pt x="13116" y="1611"/>
                  </a:cubicBezTo>
                  <a:lnTo>
                    <a:pt x="13116" y="1487"/>
                  </a:lnTo>
                  <a:cubicBezTo>
                    <a:pt x="13116" y="1385"/>
                    <a:pt x="13032" y="1301"/>
                    <a:pt x="12930" y="1301"/>
                  </a:cubicBezTo>
                  <a:cubicBezTo>
                    <a:pt x="12829" y="1301"/>
                    <a:pt x="12744" y="1385"/>
                    <a:pt x="12744" y="1487"/>
                  </a:cubicBezTo>
                  <a:lnTo>
                    <a:pt x="12744" y="1611"/>
                  </a:lnTo>
                  <a:cubicBezTo>
                    <a:pt x="12744" y="1713"/>
                    <a:pt x="12828" y="1798"/>
                    <a:pt x="12930" y="1798"/>
                  </a:cubicBezTo>
                  <a:close/>
                  <a:moveTo>
                    <a:pt x="10621" y="875"/>
                  </a:moveTo>
                  <a:cubicBezTo>
                    <a:pt x="10723" y="875"/>
                    <a:pt x="10808" y="790"/>
                    <a:pt x="10808" y="688"/>
                  </a:cubicBezTo>
                  <a:lnTo>
                    <a:pt x="10808" y="564"/>
                  </a:lnTo>
                  <a:cubicBezTo>
                    <a:pt x="10808" y="463"/>
                    <a:pt x="10723" y="378"/>
                    <a:pt x="10621" y="378"/>
                  </a:cubicBezTo>
                  <a:cubicBezTo>
                    <a:pt x="10520" y="378"/>
                    <a:pt x="10435" y="463"/>
                    <a:pt x="10435" y="564"/>
                  </a:cubicBezTo>
                  <a:lnTo>
                    <a:pt x="10435" y="688"/>
                  </a:lnTo>
                  <a:cubicBezTo>
                    <a:pt x="10435" y="790"/>
                    <a:pt x="10520" y="875"/>
                    <a:pt x="10621" y="875"/>
                  </a:cubicBezTo>
                  <a:close/>
                  <a:moveTo>
                    <a:pt x="10621" y="1490"/>
                  </a:moveTo>
                  <a:cubicBezTo>
                    <a:pt x="10723" y="1490"/>
                    <a:pt x="10808" y="1405"/>
                    <a:pt x="10808" y="1304"/>
                  </a:cubicBezTo>
                  <a:lnTo>
                    <a:pt x="10808" y="1179"/>
                  </a:lnTo>
                  <a:cubicBezTo>
                    <a:pt x="10808" y="1078"/>
                    <a:pt x="10723" y="993"/>
                    <a:pt x="10621" y="993"/>
                  </a:cubicBezTo>
                  <a:cubicBezTo>
                    <a:pt x="10520" y="993"/>
                    <a:pt x="10435" y="1078"/>
                    <a:pt x="10435" y="1179"/>
                  </a:cubicBezTo>
                  <a:lnTo>
                    <a:pt x="10435" y="1304"/>
                  </a:lnTo>
                  <a:cubicBezTo>
                    <a:pt x="10435" y="1408"/>
                    <a:pt x="10520" y="1490"/>
                    <a:pt x="10621" y="1490"/>
                  </a:cubicBezTo>
                  <a:close/>
                  <a:moveTo>
                    <a:pt x="10621" y="259"/>
                  </a:moveTo>
                  <a:cubicBezTo>
                    <a:pt x="10723" y="259"/>
                    <a:pt x="10808" y="175"/>
                    <a:pt x="10808" y="73"/>
                  </a:cubicBezTo>
                  <a:lnTo>
                    <a:pt x="10808" y="0"/>
                  </a:lnTo>
                  <a:lnTo>
                    <a:pt x="10435" y="0"/>
                  </a:lnTo>
                  <a:lnTo>
                    <a:pt x="10435" y="73"/>
                  </a:lnTo>
                  <a:cubicBezTo>
                    <a:pt x="10435" y="175"/>
                    <a:pt x="10520" y="259"/>
                    <a:pt x="10621" y="259"/>
                  </a:cubicBezTo>
                  <a:close/>
                  <a:moveTo>
                    <a:pt x="11084" y="1798"/>
                  </a:moveTo>
                  <a:cubicBezTo>
                    <a:pt x="11186" y="1798"/>
                    <a:pt x="11270" y="1713"/>
                    <a:pt x="11270" y="1611"/>
                  </a:cubicBezTo>
                  <a:lnTo>
                    <a:pt x="11270" y="1487"/>
                  </a:lnTo>
                  <a:cubicBezTo>
                    <a:pt x="11270" y="1385"/>
                    <a:pt x="11186" y="1301"/>
                    <a:pt x="11084" y="1301"/>
                  </a:cubicBezTo>
                  <a:cubicBezTo>
                    <a:pt x="10983" y="1301"/>
                    <a:pt x="10898" y="1385"/>
                    <a:pt x="10898" y="1487"/>
                  </a:cubicBezTo>
                  <a:lnTo>
                    <a:pt x="10898" y="1611"/>
                  </a:lnTo>
                  <a:cubicBezTo>
                    <a:pt x="10898" y="1713"/>
                    <a:pt x="10980" y="1798"/>
                    <a:pt x="11084" y="1798"/>
                  </a:cubicBezTo>
                  <a:close/>
                  <a:moveTo>
                    <a:pt x="10808" y="1871"/>
                  </a:moveTo>
                  <a:lnTo>
                    <a:pt x="10808" y="1798"/>
                  </a:lnTo>
                  <a:cubicBezTo>
                    <a:pt x="10808" y="1696"/>
                    <a:pt x="10723" y="1611"/>
                    <a:pt x="10621" y="1611"/>
                  </a:cubicBezTo>
                  <a:cubicBezTo>
                    <a:pt x="10520" y="1611"/>
                    <a:pt x="10435" y="1696"/>
                    <a:pt x="10435" y="1798"/>
                  </a:cubicBezTo>
                  <a:lnTo>
                    <a:pt x="10435" y="1871"/>
                  </a:lnTo>
                  <a:lnTo>
                    <a:pt x="10808" y="1871"/>
                  </a:lnTo>
                  <a:close/>
                  <a:moveTo>
                    <a:pt x="9700" y="259"/>
                  </a:moveTo>
                  <a:lnTo>
                    <a:pt x="9700" y="259"/>
                  </a:lnTo>
                  <a:cubicBezTo>
                    <a:pt x="9801" y="259"/>
                    <a:pt x="9886" y="175"/>
                    <a:pt x="9886" y="73"/>
                  </a:cubicBezTo>
                  <a:lnTo>
                    <a:pt x="9886" y="0"/>
                  </a:lnTo>
                  <a:lnTo>
                    <a:pt x="9513" y="0"/>
                  </a:lnTo>
                  <a:lnTo>
                    <a:pt x="9513" y="73"/>
                  </a:lnTo>
                  <a:cubicBezTo>
                    <a:pt x="9513" y="175"/>
                    <a:pt x="9595" y="259"/>
                    <a:pt x="9700" y="259"/>
                  </a:cubicBezTo>
                  <a:close/>
                  <a:moveTo>
                    <a:pt x="10160" y="567"/>
                  </a:moveTo>
                  <a:lnTo>
                    <a:pt x="10160" y="567"/>
                  </a:lnTo>
                  <a:cubicBezTo>
                    <a:pt x="10260" y="567"/>
                    <a:pt x="10345" y="482"/>
                    <a:pt x="10345" y="381"/>
                  </a:cubicBezTo>
                  <a:lnTo>
                    <a:pt x="10345" y="257"/>
                  </a:lnTo>
                  <a:cubicBezTo>
                    <a:pt x="10345" y="155"/>
                    <a:pt x="10260" y="70"/>
                    <a:pt x="10160" y="70"/>
                  </a:cubicBezTo>
                  <a:lnTo>
                    <a:pt x="10160" y="70"/>
                  </a:lnTo>
                  <a:cubicBezTo>
                    <a:pt x="10058" y="70"/>
                    <a:pt x="9973" y="155"/>
                    <a:pt x="9973" y="257"/>
                  </a:cubicBezTo>
                  <a:lnTo>
                    <a:pt x="9973" y="381"/>
                  </a:lnTo>
                  <a:cubicBezTo>
                    <a:pt x="9973" y="482"/>
                    <a:pt x="10058" y="567"/>
                    <a:pt x="10160" y="567"/>
                  </a:cubicBezTo>
                  <a:close/>
                  <a:moveTo>
                    <a:pt x="10160" y="1798"/>
                  </a:moveTo>
                  <a:lnTo>
                    <a:pt x="10160" y="1798"/>
                  </a:lnTo>
                  <a:cubicBezTo>
                    <a:pt x="10260" y="1798"/>
                    <a:pt x="10345" y="1713"/>
                    <a:pt x="10345" y="1611"/>
                  </a:cubicBezTo>
                  <a:lnTo>
                    <a:pt x="10345" y="1487"/>
                  </a:lnTo>
                  <a:cubicBezTo>
                    <a:pt x="10345" y="1385"/>
                    <a:pt x="10260" y="1301"/>
                    <a:pt x="10160" y="1301"/>
                  </a:cubicBezTo>
                  <a:lnTo>
                    <a:pt x="10160" y="1301"/>
                  </a:lnTo>
                  <a:cubicBezTo>
                    <a:pt x="10058" y="1301"/>
                    <a:pt x="9973" y="1385"/>
                    <a:pt x="9973" y="1487"/>
                  </a:cubicBezTo>
                  <a:lnTo>
                    <a:pt x="9973" y="1611"/>
                  </a:lnTo>
                  <a:cubicBezTo>
                    <a:pt x="9973" y="1713"/>
                    <a:pt x="10058" y="1798"/>
                    <a:pt x="10160" y="1798"/>
                  </a:cubicBezTo>
                  <a:close/>
                  <a:moveTo>
                    <a:pt x="10160" y="1182"/>
                  </a:moveTo>
                  <a:lnTo>
                    <a:pt x="10160" y="1182"/>
                  </a:lnTo>
                  <a:cubicBezTo>
                    <a:pt x="10260" y="1182"/>
                    <a:pt x="10345" y="1098"/>
                    <a:pt x="10345" y="996"/>
                  </a:cubicBezTo>
                  <a:lnTo>
                    <a:pt x="10345" y="872"/>
                  </a:lnTo>
                  <a:cubicBezTo>
                    <a:pt x="10345" y="770"/>
                    <a:pt x="10260" y="686"/>
                    <a:pt x="10160" y="686"/>
                  </a:cubicBezTo>
                  <a:lnTo>
                    <a:pt x="10160" y="686"/>
                  </a:lnTo>
                  <a:cubicBezTo>
                    <a:pt x="10058" y="686"/>
                    <a:pt x="9973" y="770"/>
                    <a:pt x="9973" y="872"/>
                  </a:cubicBezTo>
                  <a:lnTo>
                    <a:pt x="9973" y="996"/>
                  </a:lnTo>
                  <a:cubicBezTo>
                    <a:pt x="9973" y="1098"/>
                    <a:pt x="10058" y="1182"/>
                    <a:pt x="10160" y="1182"/>
                  </a:cubicBezTo>
                  <a:close/>
                  <a:moveTo>
                    <a:pt x="11084" y="567"/>
                  </a:moveTo>
                  <a:cubicBezTo>
                    <a:pt x="11186" y="567"/>
                    <a:pt x="11270" y="482"/>
                    <a:pt x="11270" y="381"/>
                  </a:cubicBezTo>
                  <a:lnTo>
                    <a:pt x="11270" y="257"/>
                  </a:lnTo>
                  <a:cubicBezTo>
                    <a:pt x="11270" y="155"/>
                    <a:pt x="11186" y="70"/>
                    <a:pt x="11084" y="70"/>
                  </a:cubicBezTo>
                  <a:cubicBezTo>
                    <a:pt x="10983" y="70"/>
                    <a:pt x="10898" y="155"/>
                    <a:pt x="10898" y="257"/>
                  </a:cubicBezTo>
                  <a:lnTo>
                    <a:pt x="10898" y="381"/>
                  </a:lnTo>
                  <a:cubicBezTo>
                    <a:pt x="10898" y="482"/>
                    <a:pt x="10980" y="567"/>
                    <a:pt x="11084" y="567"/>
                  </a:cubicBezTo>
                  <a:close/>
                  <a:moveTo>
                    <a:pt x="12007" y="1182"/>
                  </a:moveTo>
                  <a:cubicBezTo>
                    <a:pt x="12109" y="1182"/>
                    <a:pt x="12193" y="1098"/>
                    <a:pt x="12193" y="996"/>
                  </a:cubicBezTo>
                  <a:lnTo>
                    <a:pt x="12193" y="872"/>
                  </a:lnTo>
                  <a:cubicBezTo>
                    <a:pt x="12193" y="770"/>
                    <a:pt x="12109" y="686"/>
                    <a:pt x="12007" y="686"/>
                  </a:cubicBezTo>
                  <a:cubicBezTo>
                    <a:pt x="11905" y="686"/>
                    <a:pt x="11821" y="770"/>
                    <a:pt x="11821" y="872"/>
                  </a:cubicBezTo>
                  <a:lnTo>
                    <a:pt x="11821" y="996"/>
                  </a:lnTo>
                  <a:cubicBezTo>
                    <a:pt x="11821" y="1098"/>
                    <a:pt x="11905" y="1182"/>
                    <a:pt x="12007" y="1182"/>
                  </a:cubicBezTo>
                  <a:close/>
                  <a:moveTo>
                    <a:pt x="11544" y="259"/>
                  </a:moveTo>
                  <a:cubicBezTo>
                    <a:pt x="11646" y="259"/>
                    <a:pt x="11730" y="175"/>
                    <a:pt x="11730" y="73"/>
                  </a:cubicBezTo>
                  <a:lnTo>
                    <a:pt x="11730" y="0"/>
                  </a:lnTo>
                  <a:lnTo>
                    <a:pt x="11358" y="0"/>
                  </a:lnTo>
                  <a:lnTo>
                    <a:pt x="11358" y="73"/>
                  </a:lnTo>
                  <a:cubicBezTo>
                    <a:pt x="11358" y="175"/>
                    <a:pt x="11443" y="259"/>
                    <a:pt x="11544" y="259"/>
                  </a:cubicBezTo>
                  <a:close/>
                  <a:moveTo>
                    <a:pt x="12007" y="1798"/>
                  </a:moveTo>
                  <a:cubicBezTo>
                    <a:pt x="12109" y="1798"/>
                    <a:pt x="12193" y="1713"/>
                    <a:pt x="12193" y="1611"/>
                  </a:cubicBezTo>
                  <a:lnTo>
                    <a:pt x="12193" y="1487"/>
                  </a:lnTo>
                  <a:cubicBezTo>
                    <a:pt x="12193" y="1385"/>
                    <a:pt x="12109" y="1301"/>
                    <a:pt x="12007" y="1301"/>
                  </a:cubicBezTo>
                  <a:cubicBezTo>
                    <a:pt x="11905" y="1301"/>
                    <a:pt x="11821" y="1385"/>
                    <a:pt x="11821" y="1487"/>
                  </a:cubicBezTo>
                  <a:lnTo>
                    <a:pt x="11821" y="1611"/>
                  </a:lnTo>
                  <a:cubicBezTo>
                    <a:pt x="11821" y="1713"/>
                    <a:pt x="11905" y="1798"/>
                    <a:pt x="12007" y="1798"/>
                  </a:cubicBezTo>
                  <a:close/>
                  <a:moveTo>
                    <a:pt x="12007" y="567"/>
                  </a:moveTo>
                  <a:cubicBezTo>
                    <a:pt x="12109" y="567"/>
                    <a:pt x="12193" y="482"/>
                    <a:pt x="12193" y="381"/>
                  </a:cubicBezTo>
                  <a:lnTo>
                    <a:pt x="12193" y="257"/>
                  </a:lnTo>
                  <a:cubicBezTo>
                    <a:pt x="12193" y="155"/>
                    <a:pt x="12109" y="70"/>
                    <a:pt x="12007" y="70"/>
                  </a:cubicBezTo>
                  <a:cubicBezTo>
                    <a:pt x="11905" y="70"/>
                    <a:pt x="11821" y="155"/>
                    <a:pt x="11821" y="257"/>
                  </a:cubicBezTo>
                  <a:lnTo>
                    <a:pt x="11821" y="381"/>
                  </a:lnTo>
                  <a:cubicBezTo>
                    <a:pt x="11821" y="482"/>
                    <a:pt x="11905" y="567"/>
                    <a:pt x="12007" y="567"/>
                  </a:cubicBezTo>
                  <a:close/>
                  <a:moveTo>
                    <a:pt x="11730" y="1871"/>
                  </a:moveTo>
                  <a:lnTo>
                    <a:pt x="11730" y="1798"/>
                  </a:lnTo>
                  <a:cubicBezTo>
                    <a:pt x="11730" y="1696"/>
                    <a:pt x="11646" y="1611"/>
                    <a:pt x="11544" y="1611"/>
                  </a:cubicBezTo>
                  <a:cubicBezTo>
                    <a:pt x="11443" y="1611"/>
                    <a:pt x="11358" y="1696"/>
                    <a:pt x="11358" y="1798"/>
                  </a:cubicBezTo>
                  <a:lnTo>
                    <a:pt x="11358" y="1871"/>
                  </a:lnTo>
                  <a:lnTo>
                    <a:pt x="11730" y="1871"/>
                  </a:lnTo>
                  <a:close/>
                  <a:moveTo>
                    <a:pt x="11084" y="1182"/>
                  </a:moveTo>
                  <a:cubicBezTo>
                    <a:pt x="11186" y="1182"/>
                    <a:pt x="11270" y="1098"/>
                    <a:pt x="11270" y="996"/>
                  </a:cubicBezTo>
                  <a:lnTo>
                    <a:pt x="11270" y="872"/>
                  </a:lnTo>
                  <a:cubicBezTo>
                    <a:pt x="11270" y="770"/>
                    <a:pt x="11186" y="686"/>
                    <a:pt x="11084" y="686"/>
                  </a:cubicBezTo>
                  <a:cubicBezTo>
                    <a:pt x="10983" y="686"/>
                    <a:pt x="10898" y="770"/>
                    <a:pt x="10898" y="872"/>
                  </a:cubicBezTo>
                  <a:lnTo>
                    <a:pt x="10898" y="996"/>
                  </a:lnTo>
                  <a:cubicBezTo>
                    <a:pt x="10898" y="1098"/>
                    <a:pt x="10980" y="1182"/>
                    <a:pt x="11084" y="1182"/>
                  </a:cubicBezTo>
                  <a:close/>
                  <a:moveTo>
                    <a:pt x="11544" y="875"/>
                  </a:moveTo>
                  <a:cubicBezTo>
                    <a:pt x="11646" y="875"/>
                    <a:pt x="11730" y="790"/>
                    <a:pt x="11730" y="688"/>
                  </a:cubicBezTo>
                  <a:lnTo>
                    <a:pt x="11730" y="564"/>
                  </a:lnTo>
                  <a:cubicBezTo>
                    <a:pt x="11730" y="463"/>
                    <a:pt x="11646" y="378"/>
                    <a:pt x="11544" y="378"/>
                  </a:cubicBezTo>
                  <a:cubicBezTo>
                    <a:pt x="11443" y="378"/>
                    <a:pt x="11358" y="463"/>
                    <a:pt x="11358" y="564"/>
                  </a:cubicBezTo>
                  <a:lnTo>
                    <a:pt x="11358" y="688"/>
                  </a:lnTo>
                  <a:cubicBezTo>
                    <a:pt x="11358" y="790"/>
                    <a:pt x="11443" y="875"/>
                    <a:pt x="11544" y="875"/>
                  </a:cubicBezTo>
                  <a:close/>
                  <a:moveTo>
                    <a:pt x="12653" y="1871"/>
                  </a:moveTo>
                  <a:lnTo>
                    <a:pt x="12653" y="1798"/>
                  </a:lnTo>
                  <a:cubicBezTo>
                    <a:pt x="12653" y="1696"/>
                    <a:pt x="12569" y="1611"/>
                    <a:pt x="12467" y="1611"/>
                  </a:cubicBezTo>
                  <a:cubicBezTo>
                    <a:pt x="12365" y="1611"/>
                    <a:pt x="12281" y="1696"/>
                    <a:pt x="12281" y="1798"/>
                  </a:cubicBezTo>
                  <a:lnTo>
                    <a:pt x="12281" y="1871"/>
                  </a:lnTo>
                  <a:lnTo>
                    <a:pt x="12653" y="1871"/>
                  </a:lnTo>
                  <a:close/>
                  <a:moveTo>
                    <a:pt x="11544" y="1490"/>
                  </a:moveTo>
                  <a:cubicBezTo>
                    <a:pt x="11646" y="1490"/>
                    <a:pt x="11730" y="1405"/>
                    <a:pt x="11730" y="1304"/>
                  </a:cubicBezTo>
                  <a:lnTo>
                    <a:pt x="11730" y="1179"/>
                  </a:lnTo>
                  <a:cubicBezTo>
                    <a:pt x="11730" y="1078"/>
                    <a:pt x="11646" y="993"/>
                    <a:pt x="11544" y="993"/>
                  </a:cubicBezTo>
                  <a:cubicBezTo>
                    <a:pt x="11443" y="993"/>
                    <a:pt x="11358" y="1078"/>
                    <a:pt x="11358" y="1179"/>
                  </a:cubicBezTo>
                  <a:lnTo>
                    <a:pt x="11358" y="1304"/>
                  </a:lnTo>
                  <a:cubicBezTo>
                    <a:pt x="11358" y="1408"/>
                    <a:pt x="11443" y="1490"/>
                    <a:pt x="11544" y="1490"/>
                  </a:cubicBezTo>
                  <a:close/>
                  <a:moveTo>
                    <a:pt x="12930" y="567"/>
                  </a:moveTo>
                  <a:cubicBezTo>
                    <a:pt x="13031" y="567"/>
                    <a:pt x="13116" y="482"/>
                    <a:pt x="13116" y="381"/>
                  </a:cubicBezTo>
                  <a:lnTo>
                    <a:pt x="13116" y="257"/>
                  </a:lnTo>
                  <a:cubicBezTo>
                    <a:pt x="13116" y="155"/>
                    <a:pt x="13032" y="70"/>
                    <a:pt x="12930" y="70"/>
                  </a:cubicBezTo>
                  <a:cubicBezTo>
                    <a:pt x="12829" y="70"/>
                    <a:pt x="12744" y="155"/>
                    <a:pt x="12744" y="257"/>
                  </a:cubicBezTo>
                  <a:lnTo>
                    <a:pt x="12744" y="381"/>
                  </a:lnTo>
                  <a:cubicBezTo>
                    <a:pt x="12744" y="482"/>
                    <a:pt x="12828" y="567"/>
                    <a:pt x="12930" y="567"/>
                  </a:cubicBezTo>
                  <a:close/>
                  <a:moveTo>
                    <a:pt x="15424" y="1871"/>
                  </a:moveTo>
                  <a:lnTo>
                    <a:pt x="15424" y="1798"/>
                  </a:lnTo>
                  <a:cubicBezTo>
                    <a:pt x="15424" y="1696"/>
                    <a:pt x="15340" y="1611"/>
                    <a:pt x="15238" y="1611"/>
                  </a:cubicBezTo>
                  <a:cubicBezTo>
                    <a:pt x="15137" y="1611"/>
                    <a:pt x="15052" y="1696"/>
                    <a:pt x="15052" y="1798"/>
                  </a:cubicBezTo>
                  <a:lnTo>
                    <a:pt x="15052" y="1871"/>
                  </a:lnTo>
                  <a:lnTo>
                    <a:pt x="15424" y="1871"/>
                  </a:lnTo>
                  <a:close/>
                  <a:moveTo>
                    <a:pt x="18472" y="1798"/>
                  </a:moveTo>
                  <a:cubicBezTo>
                    <a:pt x="18574" y="1798"/>
                    <a:pt x="18659" y="1713"/>
                    <a:pt x="18659" y="1611"/>
                  </a:cubicBezTo>
                  <a:lnTo>
                    <a:pt x="18659" y="1487"/>
                  </a:lnTo>
                  <a:cubicBezTo>
                    <a:pt x="18659" y="1385"/>
                    <a:pt x="18574" y="1301"/>
                    <a:pt x="18472" y="1301"/>
                  </a:cubicBezTo>
                  <a:cubicBezTo>
                    <a:pt x="18371" y="1301"/>
                    <a:pt x="18286" y="1385"/>
                    <a:pt x="18286" y="1487"/>
                  </a:cubicBezTo>
                  <a:lnTo>
                    <a:pt x="18286" y="1611"/>
                  </a:lnTo>
                  <a:cubicBezTo>
                    <a:pt x="18286" y="1713"/>
                    <a:pt x="18371" y="1798"/>
                    <a:pt x="18472" y="1798"/>
                  </a:cubicBezTo>
                  <a:close/>
                  <a:moveTo>
                    <a:pt x="18012" y="259"/>
                  </a:moveTo>
                  <a:cubicBezTo>
                    <a:pt x="18114" y="259"/>
                    <a:pt x="18199" y="175"/>
                    <a:pt x="18199" y="73"/>
                  </a:cubicBezTo>
                  <a:lnTo>
                    <a:pt x="18199" y="0"/>
                  </a:lnTo>
                  <a:lnTo>
                    <a:pt x="17826" y="0"/>
                  </a:lnTo>
                  <a:lnTo>
                    <a:pt x="17826" y="73"/>
                  </a:lnTo>
                  <a:cubicBezTo>
                    <a:pt x="17826" y="175"/>
                    <a:pt x="17908" y="259"/>
                    <a:pt x="18012" y="259"/>
                  </a:cubicBezTo>
                  <a:close/>
                  <a:moveTo>
                    <a:pt x="19121" y="1871"/>
                  </a:moveTo>
                  <a:lnTo>
                    <a:pt x="19121" y="1798"/>
                  </a:lnTo>
                  <a:cubicBezTo>
                    <a:pt x="19121" y="1696"/>
                    <a:pt x="19037" y="1611"/>
                    <a:pt x="18935" y="1611"/>
                  </a:cubicBezTo>
                  <a:cubicBezTo>
                    <a:pt x="18833" y="1611"/>
                    <a:pt x="18749" y="1696"/>
                    <a:pt x="18749" y="1798"/>
                  </a:cubicBezTo>
                  <a:lnTo>
                    <a:pt x="18749" y="1871"/>
                  </a:lnTo>
                  <a:lnTo>
                    <a:pt x="19121" y="1871"/>
                  </a:lnTo>
                  <a:close/>
                  <a:moveTo>
                    <a:pt x="18196" y="1871"/>
                  </a:moveTo>
                  <a:lnTo>
                    <a:pt x="18196" y="1798"/>
                  </a:lnTo>
                  <a:cubicBezTo>
                    <a:pt x="18196" y="1696"/>
                    <a:pt x="18111" y="1611"/>
                    <a:pt x="18009" y="1611"/>
                  </a:cubicBezTo>
                  <a:cubicBezTo>
                    <a:pt x="17908" y="1611"/>
                    <a:pt x="17823" y="1696"/>
                    <a:pt x="17823" y="1798"/>
                  </a:cubicBezTo>
                  <a:lnTo>
                    <a:pt x="17823" y="1871"/>
                  </a:lnTo>
                  <a:lnTo>
                    <a:pt x="18196" y="1871"/>
                  </a:lnTo>
                  <a:close/>
                  <a:moveTo>
                    <a:pt x="17549" y="567"/>
                  </a:moveTo>
                  <a:lnTo>
                    <a:pt x="17549" y="567"/>
                  </a:lnTo>
                  <a:cubicBezTo>
                    <a:pt x="17651" y="567"/>
                    <a:pt x="17736" y="482"/>
                    <a:pt x="17736" y="381"/>
                  </a:cubicBezTo>
                  <a:lnTo>
                    <a:pt x="17736" y="257"/>
                  </a:lnTo>
                  <a:cubicBezTo>
                    <a:pt x="17736" y="155"/>
                    <a:pt x="17651" y="70"/>
                    <a:pt x="17549" y="70"/>
                  </a:cubicBezTo>
                  <a:lnTo>
                    <a:pt x="17549" y="70"/>
                  </a:lnTo>
                  <a:cubicBezTo>
                    <a:pt x="17448" y="70"/>
                    <a:pt x="17363" y="155"/>
                    <a:pt x="17363" y="257"/>
                  </a:cubicBezTo>
                  <a:lnTo>
                    <a:pt x="17363" y="381"/>
                  </a:lnTo>
                  <a:cubicBezTo>
                    <a:pt x="17363" y="482"/>
                    <a:pt x="17445" y="567"/>
                    <a:pt x="17549" y="567"/>
                  </a:cubicBezTo>
                  <a:close/>
                  <a:moveTo>
                    <a:pt x="18012" y="875"/>
                  </a:moveTo>
                  <a:cubicBezTo>
                    <a:pt x="18114" y="875"/>
                    <a:pt x="18199" y="790"/>
                    <a:pt x="18199" y="688"/>
                  </a:cubicBezTo>
                  <a:lnTo>
                    <a:pt x="18199" y="564"/>
                  </a:lnTo>
                  <a:cubicBezTo>
                    <a:pt x="18199" y="463"/>
                    <a:pt x="18114" y="378"/>
                    <a:pt x="18012" y="378"/>
                  </a:cubicBezTo>
                  <a:cubicBezTo>
                    <a:pt x="17911" y="378"/>
                    <a:pt x="17826" y="463"/>
                    <a:pt x="17826" y="564"/>
                  </a:cubicBezTo>
                  <a:lnTo>
                    <a:pt x="17826" y="688"/>
                  </a:lnTo>
                  <a:cubicBezTo>
                    <a:pt x="17826" y="790"/>
                    <a:pt x="17908" y="875"/>
                    <a:pt x="18012" y="875"/>
                  </a:cubicBezTo>
                  <a:close/>
                  <a:moveTo>
                    <a:pt x="18935" y="1490"/>
                  </a:moveTo>
                  <a:cubicBezTo>
                    <a:pt x="19037" y="1490"/>
                    <a:pt x="19121" y="1405"/>
                    <a:pt x="19121" y="1304"/>
                  </a:cubicBezTo>
                  <a:lnTo>
                    <a:pt x="19121" y="1179"/>
                  </a:lnTo>
                  <a:cubicBezTo>
                    <a:pt x="19121" y="1078"/>
                    <a:pt x="19037" y="993"/>
                    <a:pt x="18935" y="993"/>
                  </a:cubicBezTo>
                  <a:cubicBezTo>
                    <a:pt x="18833" y="993"/>
                    <a:pt x="18749" y="1078"/>
                    <a:pt x="18749" y="1179"/>
                  </a:cubicBezTo>
                  <a:lnTo>
                    <a:pt x="18749" y="1304"/>
                  </a:lnTo>
                  <a:cubicBezTo>
                    <a:pt x="18749" y="1408"/>
                    <a:pt x="18831" y="1490"/>
                    <a:pt x="18935" y="1490"/>
                  </a:cubicBezTo>
                  <a:close/>
                  <a:moveTo>
                    <a:pt x="18012" y="1490"/>
                  </a:moveTo>
                  <a:cubicBezTo>
                    <a:pt x="18114" y="1490"/>
                    <a:pt x="18199" y="1405"/>
                    <a:pt x="18199" y="1304"/>
                  </a:cubicBezTo>
                  <a:lnTo>
                    <a:pt x="18199" y="1179"/>
                  </a:lnTo>
                  <a:cubicBezTo>
                    <a:pt x="18199" y="1078"/>
                    <a:pt x="18114" y="993"/>
                    <a:pt x="18012" y="993"/>
                  </a:cubicBezTo>
                  <a:cubicBezTo>
                    <a:pt x="17911" y="993"/>
                    <a:pt x="17826" y="1078"/>
                    <a:pt x="17826" y="1179"/>
                  </a:cubicBezTo>
                  <a:lnTo>
                    <a:pt x="17826" y="1304"/>
                  </a:lnTo>
                  <a:cubicBezTo>
                    <a:pt x="17826" y="1408"/>
                    <a:pt x="17908" y="1490"/>
                    <a:pt x="18012" y="1490"/>
                  </a:cubicBezTo>
                  <a:close/>
                  <a:moveTo>
                    <a:pt x="18935" y="875"/>
                  </a:moveTo>
                  <a:cubicBezTo>
                    <a:pt x="19037" y="875"/>
                    <a:pt x="19121" y="790"/>
                    <a:pt x="19121" y="688"/>
                  </a:cubicBezTo>
                  <a:lnTo>
                    <a:pt x="19121" y="564"/>
                  </a:lnTo>
                  <a:cubicBezTo>
                    <a:pt x="19121" y="463"/>
                    <a:pt x="19037" y="378"/>
                    <a:pt x="18935" y="378"/>
                  </a:cubicBezTo>
                  <a:cubicBezTo>
                    <a:pt x="18833" y="378"/>
                    <a:pt x="18749" y="463"/>
                    <a:pt x="18749" y="564"/>
                  </a:cubicBezTo>
                  <a:lnTo>
                    <a:pt x="18749" y="688"/>
                  </a:lnTo>
                  <a:cubicBezTo>
                    <a:pt x="18749" y="790"/>
                    <a:pt x="18831" y="875"/>
                    <a:pt x="18935" y="875"/>
                  </a:cubicBezTo>
                  <a:close/>
                  <a:moveTo>
                    <a:pt x="20044" y="1871"/>
                  </a:moveTo>
                  <a:lnTo>
                    <a:pt x="20044" y="1798"/>
                  </a:lnTo>
                  <a:cubicBezTo>
                    <a:pt x="20044" y="1696"/>
                    <a:pt x="19960" y="1611"/>
                    <a:pt x="19858" y="1611"/>
                  </a:cubicBezTo>
                  <a:cubicBezTo>
                    <a:pt x="19757" y="1611"/>
                    <a:pt x="19672" y="1696"/>
                    <a:pt x="19672" y="1798"/>
                  </a:cubicBezTo>
                  <a:lnTo>
                    <a:pt x="19672" y="1871"/>
                  </a:lnTo>
                  <a:lnTo>
                    <a:pt x="20044" y="1871"/>
                  </a:lnTo>
                  <a:close/>
                  <a:moveTo>
                    <a:pt x="19858" y="875"/>
                  </a:moveTo>
                  <a:cubicBezTo>
                    <a:pt x="19959" y="875"/>
                    <a:pt x="20044" y="790"/>
                    <a:pt x="20044" y="688"/>
                  </a:cubicBezTo>
                  <a:lnTo>
                    <a:pt x="20044" y="564"/>
                  </a:lnTo>
                  <a:cubicBezTo>
                    <a:pt x="20044" y="463"/>
                    <a:pt x="19960" y="378"/>
                    <a:pt x="19858" y="378"/>
                  </a:cubicBezTo>
                  <a:cubicBezTo>
                    <a:pt x="19757" y="378"/>
                    <a:pt x="19672" y="463"/>
                    <a:pt x="19672" y="564"/>
                  </a:cubicBezTo>
                  <a:lnTo>
                    <a:pt x="19672" y="688"/>
                  </a:lnTo>
                  <a:cubicBezTo>
                    <a:pt x="19672" y="790"/>
                    <a:pt x="19756" y="875"/>
                    <a:pt x="19858" y="875"/>
                  </a:cubicBezTo>
                  <a:close/>
                  <a:moveTo>
                    <a:pt x="17549" y="1182"/>
                  </a:moveTo>
                  <a:lnTo>
                    <a:pt x="17549" y="1182"/>
                  </a:lnTo>
                  <a:cubicBezTo>
                    <a:pt x="17651" y="1182"/>
                    <a:pt x="17736" y="1098"/>
                    <a:pt x="17736" y="996"/>
                  </a:cubicBezTo>
                  <a:lnTo>
                    <a:pt x="17736" y="872"/>
                  </a:lnTo>
                  <a:cubicBezTo>
                    <a:pt x="17736" y="770"/>
                    <a:pt x="17651" y="686"/>
                    <a:pt x="17549" y="686"/>
                  </a:cubicBezTo>
                  <a:lnTo>
                    <a:pt x="17549" y="686"/>
                  </a:lnTo>
                  <a:cubicBezTo>
                    <a:pt x="17448" y="686"/>
                    <a:pt x="17363" y="770"/>
                    <a:pt x="17363" y="872"/>
                  </a:cubicBezTo>
                  <a:lnTo>
                    <a:pt x="17363" y="996"/>
                  </a:lnTo>
                  <a:cubicBezTo>
                    <a:pt x="17363" y="1098"/>
                    <a:pt x="17445" y="1182"/>
                    <a:pt x="17549" y="1182"/>
                  </a:cubicBezTo>
                  <a:close/>
                  <a:moveTo>
                    <a:pt x="19858" y="259"/>
                  </a:moveTo>
                  <a:cubicBezTo>
                    <a:pt x="19959" y="259"/>
                    <a:pt x="20044" y="175"/>
                    <a:pt x="20044" y="73"/>
                  </a:cubicBezTo>
                  <a:lnTo>
                    <a:pt x="20044" y="0"/>
                  </a:lnTo>
                  <a:lnTo>
                    <a:pt x="19672" y="0"/>
                  </a:lnTo>
                  <a:lnTo>
                    <a:pt x="19672" y="73"/>
                  </a:lnTo>
                  <a:cubicBezTo>
                    <a:pt x="19672" y="175"/>
                    <a:pt x="19756" y="259"/>
                    <a:pt x="19858" y="259"/>
                  </a:cubicBezTo>
                  <a:close/>
                  <a:moveTo>
                    <a:pt x="19858" y="1490"/>
                  </a:moveTo>
                  <a:cubicBezTo>
                    <a:pt x="19959" y="1490"/>
                    <a:pt x="20044" y="1405"/>
                    <a:pt x="20044" y="1304"/>
                  </a:cubicBezTo>
                  <a:lnTo>
                    <a:pt x="20044" y="1179"/>
                  </a:lnTo>
                  <a:cubicBezTo>
                    <a:pt x="20044" y="1078"/>
                    <a:pt x="19960" y="993"/>
                    <a:pt x="19858" y="993"/>
                  </a:cubicBezTo>
                  <a:cubicBezTo>
                    <a:pt x="19757" y="993"/>
                    <a:pt x="19672" y="1078"/>
                    <a:pt x="19672" y="1179"/>
                  </a:cubicBezTo>
                  <a:lnTo>
                    <a:pt x="19672" y="1304"/>
                  </a:lnTo>
                  <a:cubicBezTo>
                    <a:pt x="19672" y="1408"/>
                    <a:pt x="19756" y="1490"/>
                    <a:pt x="19858" y="1490"/>
                  </a:cubicBezTo>
                  <a:close/>
                  <a:moveTo>
                    <a:pt x="19398" y="1798"/>
                  </a:moveTo>
                  <a:cubicBezTo>
                    <a:pt x="19499" y="1798"/>
                    <a:pt x="19584" y="1713"/>
                    <a:pt x="19584" y="1611"/>
                  </a:cubicBezTo>
                  <a:lnTo>
                    <a:pt x="19584" y="1487"/>
                  </a:lnTo>
                  <a:cubicBezTo>
                    <a:pt x="19584" y="1385"/>
                    <a:pt x="19500" y="1301"/>
                    <a:pt x="19398" y="1301"/>
                  </a:cubicBezTo>
                  <a:cubicBezTo>
                    <a:pt x="19297" y="1301"/>
                    <a:pt x="19212" y="1385"/>
                    <a:pt x="19212" y="1487"/>
                  </a:cubicBezTo>
                  <a:lnTo>
                    <a:pt x="19212" y="1611"/>
                  </a:lnTo>
                  <a:cubicBezTo>
                    <a:pt x="19212" y="1713"/>
                    <a:pt x="19293" y="1798"/>
                    <a:pt x="19398" y="1798"/>
                  </a:cubicBezTo>
                  <a:close/>
                  <a:moveTo>
                    <a:pt x="18935" y="259"/>
                  </a:moveTo>
                  <a:cubicBezTo>
                    <a:pt x="19037" y="259"/>
                    <a:pt x="19121" y="175"/>
                    <a:pt x="19121" y="73"/>
                  </a:cubicBezTo>
                  <a:lnTo>
                    <a:pt x="19121" y="0"/>
                  </a:lnTo>
                  <a:lnTo>
                    <a:pt x="18749" y="0"/>
                  </a:lnTo>
                  <a:lnTo>
                    <a:pt x="18749" y="73"/>
                  </a:lnTo>
                  <a:cubicBezTo>
                    <a:pt x="18749" y="175"/>
                    <a:pt x="18831" y="259"/>
                    <a:pt x="18935" y="259"/>
                  </a:cubicBezTo>
                  <a:close/>
                  <a:moveTo>
                    <a:pt x="19398" y="567"/>
                  </a:moveTo>
                  <a:cubicBezTo>
                    <a:pt x="19499" y="567"/>
                    <a:pt x="19584" y="482"/>
                    <a:pt x="19584" y="381"/>
                  </a:cubicBezTo>
                  <a:lnTo>
                    <a:pt x="19584" y="257"/>
                  </a:lnTo>
                  <a:cubicBezTo>
                    <a:pt x="19584" y="155"/>
                    <a:pt x="19500" y="70"/>
                    <a:pt x="19398" y="70"/>
                  </a:cubicBezTo>
                  <a:cubicBezTo>
                    <a:pt x="19297" y="70"/>
                    <a:pt x="19212" y="155"/>
                    <a:pt x="19212" y="257"/>
                  </a:cubicBezTo>
                  <a:lnTo>
                    <a:pt x="19212" y="381"/>
                  </a:lnTo>
                  <a:cubicBezTo>
                    <a:pt x="19212" y="482"/>
                    <a:pt x="19293" y="567"/>
                    <a:pt x="19398" y="567"/>
                  </a:cubicBezTo>
                  <a:close/>
                  <a:moveTo>
                    <a:pt x="19398" y="1182"/>
                  </a:moveTo>
                  <a:cubicBezTo>
                    <a:pt x="19499" y="1182"/>
                    <a:pt x="19584" y="1098"/>
                    <a:pt x="19584" y="996"/>
                  </a:cubicBezTo>
                  <a:lnTo>
                    <a:pt x="19584" y="872"/>
                  </a:lnTo>
                  <a:cubicBezTo>
                    <a:pt x="19584" y="770"/>
                    <a:pt x="19500" y="686"/>
                    <a:pt x="19398" y="686"/>
                  </a:cubicBezTo>
                  <a:cubicBezTo>
                    <a:pt x="19297" y="686"/>
                    <a:pt x="19212" y="770"/>
                    <a:pt x="19212" y="872"/>
                  </a:cubicBezTo>
                  <a:lnTo>
                    <a:pt x="19212" y="996"/>
                  </a:lnTo>
                  <a:cubicBezTo>
                    <a:pt x="19212" y="1098"/>
                    <a:pt x="19293" y="1182"/>
                    <a:pt x="19398" y="1182"/>
                  </a:cubicBezTo>
                  <a:close/>
                  <a:moveTo>
                    <a:pt x="18472" y="1182"/>
                  </a:moveTo>
                  <a:cubicBezTo>
                    <a:pt x="18574" y="1182"/>
                    <a:pt x="18659" y="1098"/>
                    <a:pt x="18659" y="996"/>
                  </a:cubicBezTo>
                  <a:lnTo>
                    <a:pt x="18659" y="872"/>
                  </a:lnTo>
                  <a:cubicBezTo>
                    <a:pt x="18659" y="770"/>
                    <a:pt x="18574" y="686"/>
                    <a:pt x="18472" y="686"/>
                  </a:cubicBezTo>
                  <a:cubicBezTo>
                    <a:pt x="18371" y="686"/>
                    <a:pt x="18286" y="770"/>
                    <a:pt x="18286" y="872"/>
                  </a:cubicBezTo>
                  <a:lnTo>
                    <a:pt x="18286" y="996"/>
                  </a:lnTo>
                  <a:cubicBezTo>
                    <a:pt x="18286" y="1098"/>
                    <a:pt x="18371" y="1182"/>
                    <a:pt x="18472" y="1182"/>
                  </a:cubicBezTo>
                  <a:close/>
                  <a:moveTo>
                    <a:pt x="15701" y="567"/>
                  </a:moveTo>
                  <a:cubicBezTo>
                    <a:pt x="15803" y="567"/>
                    <a:pt x="15887" y="482"/>
                    <a:pt x="15887" y="381"/>
                  </a:cubicBezTo>
                  <a:lnTo>
                    <a:pt x="15887" y="257"/>
                  </a:lnTo>
                  <a:cubicBezTo>
                    <a:pt x="15887" y="155"/>
                    <a:pt x="15803" y="70"/>
                    <a:pt x="15701" y="70"/>
                  </a:cubicBezTo>
                  <a:cubicBezTo>
                    <a:pt x="15599" y="70"/>
                    <a:pt x="15515" y="155"/>
                    <a:pt x="15515" y="257"/>
                  </a:cubicBezTo>
                  <a:lnTo>
                    <a:pt x="15515" y="381"/>
                  </a:lnTo>
                  <a:cubicBezTo>
                    <a:pt x="15515" y="482"/>
                    <a:pt x="15599" y="567"/>
                    <a:pt x="15701" y="567"/>
                  </a:cubicBezTo>
                  <a:close/>
                  <a:moveTo>
                    <a:pt x="16350" y="1871"/>
                  </a:moveTo>
                  <a:lnTo>
                    <a:pt x="16350" y="1798"/>
                  </a:lnTo>
                  <a:cubicBezTo>
                    <a:pt x="16350" y="1696"/>
                    <a:pt x="16266" y="1611"/>
                    <a:pt x="16164" y="1611"/>
                  </a:cubicBezTo>
                  <a:cubicBezTo>
                    <a:pt x="16063" y="1611"/>
                    <a:pt x="15978" y="1696"/>
                    <a:pt x="15978" y="1798"/>
                  </a:cubicBezTo>
                  <a:lnTo>
                    <a:pt x="15978" y="1871"/>
                  </a:lnTo>
                  <a:lnTo>
                    <a:pt x="16350" y="1871"/>
                  </a:lnTo>
                  <a:close/>
                  <a:moveTo>
                    <a:pt x="16164" y="1490"/>
                  </a:moveTo>
                  <a:cubicBezTo>
                    <a:pt x="16265" y="1490"/>
                    <a:pt x="16350" y="1405"/>
                    <a:pt x="16350" y="1304"/>
                  </a:cubicBezTo>
                  <a:lnTo>
                    <a:pt x="16350" y="1179"/>
                  </a:lnTo>
                  <a:cubicBezTo>
                    <a:pt x="16350" y="1078"/>
                    <a:pt x="16266" y="993"/>
                    <a:pt x="16164" y="993"/>
                  </a:cubicBezTo>
                  <a:cubicBezTo>
                    <a:pt x="16063" y="993"/>
                    <a:pt x="15978" y="1078"/>
                    <a:pt x="15978" y="1179"/>
                  </a:cubicBezTo>
                  <a:lnTo>
                    <a:pt x="15978" y="1304"/>
                  </a:lnTo>
                  <a:cubicBezTo>
                    <a:pt x="15978" y="1408"/>
                    <a:pt x="16062" y="1490"/>
                    <a:pt x="16164" y="1490"/>
                  </a:cubicBezTo>
                  <a:close/>
                  <a:moveTo>
                    <a:pt x="15701" y="1182"/>
                  </a:moveTo>
                  <a:cubicBezTo>
                    <a:pt x="15803" y="1182"/>
                    <a:pt x="15887" y="1098"/>
                    <a:pt x="15887" y="996"/>
                  </a:cubicBezTo>
                  <a:lnTo>
                    <a:pt x="15887" y="872"/>
                  </a:lnTo>
                  <a:cubicBezTo>
                    <a:pt x="15887" y="770"/>
                    <a:pt x="15803" y="686"/>
                    <a:pt x="15701" y="686"/>
                  </a:cubicBezTo>
                  <a:cubicBezTo>
                    <a:pt x="15599" y="686"/>
                    <a:pt x="15515" y="770"/>
                    <a:pt x="15515" y="872"/>
                  </a:cubicBezTo>
                  <a:lnTo>
                    <a:pt x="15515" y="996"/>
                  </a:lnTo>
                  <a:cubicBezTo>
                    <a:pt x="15515" y="1098"/>
                    <a:pt x="15599" y="1182"/>
                    <a:pt x="15701" y="1182"/>
                  </a:cubicBezTo>
                  <a:close/>
                  <a:moveTo>
                    <a:pt x="15241" y="259"/>
                  </a:moveTo>
                  <a:cubicBezTo>
                    <a:pt x="15343" y="259"/>
                    <a:pt x="15427" y="175"/>
                    <a:pt x="15427" y="73"/>
                  </a:cubicBezTo>
                  <a:lnTo>
                    <a:pt x="15427" y="0"/>
                  </a:lnTo>
                  <a:lnTo>
                    <a:pt x="15055" y="0"/>
                  </a:lnTo>
                  <a:lnTo>
                    <a:pt x="15055" y="73"/>
                  </a:lnTo>
                  <a:cubicBezTo>
                    <a:pt x="15055" y="175"/>
                    <a:pt x="15137" y="259"/>
                    <a:pt x="15241" y="259"/>
                  </a:cubicBezTo>
                  <a:close/>
                  <a:moveTo>
                    <a:pt x="15241" y="875"/>
                  </a:moveTo>
                  <a:cubicBezTo>
                    <a:pt x="15343" y="875"/>
                    <a:pt x="15427" y="790"/>
                    <a:pt x="15427" y="688"/>
                  </a:cubicBezTo>
                  <a:lnTo>
                    <a:pt x="15427" y="564"/>
                  </a:lnTo>
                  <a:cubicBezTo>
                    <a:pt x="15427" y="463"/>
                    <a:pt x="15343" y="378"/>
                    <a:pt x="15241" y="378"/>
                  </a:cubicBezTo>
                  <a:cubicBezTo>
                    <a:pt x="15139" y="378"/>
                    <a:pt x="15055" y="463"/>
                    <a:pt x="15055" y="564"/>
                  </a:cubicBezTo>
                  <a:lnTo>
                    <a:pt x="15055" y="688"/>
                  </a:lnTo>
                  <a:cubicBezTo>
                    <a:pt x="15055" y="790"/>
                    <a:pt x="15137" y="875"/>
                    <a:pt x="15241" y="875"/>
                  </a:cubicBezTo>
                  <a:close/>
                  <a:moveTo>
                    <a:pt x="15241" y="1490"/>
                  </a:moveTo>
                  <a:cubicBezTo>
                    <a:pt x="15343" y="1490"/>
                    <a:pt x="15427" y="1405"/>
                    <a:pt x="15427" y="1304"/>
                  </a:cubicBezTo>
                  <a:lnTo>
                    <a:pt x="15427" y="1179"/>
                  </a:lnTo>
                  <a:cubicBezTo>
                    <a:pt x="15427" y="1078"/>
                    <a:pt x="15343" y="993"/>
                    <a:pt x="15241" y="993"/>
                  </a:cubicBezTo>
                  <a:cubicBezTo>
                    <a:pt x="15139" y="993"/>
                    <a:pt x="15055" y="1078"/>
                    <a:pt x="15055" y="1179"/>
                  </a:cubicBezTo>
                  <a:lnTo>
                    <a:pt x="15055" y="1304"/>
                  </a:lnTo>
                  <a:cubicBezTo>
                    <a:pt x="15055" y="1408"/>
                    <a:pt x="15137" y="1490"/>
                    <a:pt x="15241" y="1490"/>
                  </a:cubicBezTo>
                  <a:close/>
                  <a:moveTo>
                    <a:pt x="16164" y="875"/>
                  </a:moveTo>
                  <a:cubicBezTo>
                    <a:pt x="16265" y="875"/>
                    <a:pt x="16350" y="790"/>
                    <a:pt x="16350" y="688"/>
                  </a:cubicBezTo>
                  <a:lnTo>
                    <a:pt x="16350" y="564"/>
                  </a:lnTo>
                  <a:cubicBezTo>
                    <a:pt x="16350" y="463"/>
                    <a:pt x="16266" y="378"/>
                    <a:pt x="16164" y="378"/>
                  </a:cubicBezTo>
                  <a:cubicBezTo>
                    <a:pt x="16063" y="378"/>
                    <a:pt x="15978" y="463"/>
                    <a:pt x="15978" y="564"/>
                  </a:cubicBezTo>
                  <a:lnTo>
                    <a:pt x="15978" y="688"/>
                  </a:lnTo>
                  <a:cubicBezTo>
                    <a:pt x="15978" y="790"/>
                    <a:pt x="16062" y="875"/>
                    <a:pt x="16164" y="875"/>
                  </a:cubicBezTo>
                  <a:close/>
                  <a:moveTo>
                    <a:pt x="17549" y="1798"/>
                  </a:moveTo>
                  <a:lnTo>
                    <a:pt x="17549" y="1798"/>
                  </a:lnTo>
                  <a:cubicBezTo>
                    <a:pt x="17651" y="1798"/>
                    <a:pt x="17736" y="1713"/>
                    <a:pt x="17736" y="1611"/>
                  </a:cubicBezTo>
                  <a:lnTo>
                    <a:pt x="17736" y="1487"/>
                  </a:lnTo>
                  <a:cubicBezTo>
                    <a:pt x="17736" y="1385"/>
                    <a:pt x="17651" y="1301"/>
                    <a:pt x="17549" y="1301"/>
                  </a:cubicBezTo>
                  <a:lnTo>
                    <a:pt x="17549" y="1301"/>
                  </a:lnTo>
                  <a:cubicBezTo>
                    <a:pt x="17448" y="1301"/>
                    <a:pt x="17363" y="1385"/>
                    <a:pt x="17363" y="1487"/>
                  </a:cubicBezTo>
                  <a:lnTo>
                    <a:pt x="17363" y="1611"/>
                  </a:lnTo>
                  <a:cubicBezTo>
                    <a:pt x="17363" y="1713"/>
                    <a:pt x="17445" y="1798"/>
                    <a:pt x="17549" y="1798"/>
                  </a:cubicBezTo>
                  <a:close/>
                  <a:moveTo>
                    <a:pt x="15701" y="1798"/>
                  </a:moveTo>
                  <a:cubicBezTo>
                    <a:pt x="15803" y="1798"/>
                    <a:pt x="15887" y="1713"/>
                    <a:pt x="15887" y="1611"/>
                  </a:cubicBezTo>
                  <a:lnTo>
                    <a:pt x="15887" y="1487"/>
                  </a:lnTo>
                  <a:cubicBezTo>
                    <a:pt x="15887" y="1385"/>
                    <a:pt x="15803" y="1301"/>
                    <a:pt x="15701" y="1301"/>
                  </a:cubicBezTo>
                  <a:cubicBezTo>
                    <a:pt x="15599" y="1301"/>
                    <a:pt x="15515" y="1385"/>
                    <a:pt x="15515" y="1487"/>
                  </a:cubicBezTo>
                  <a:lnTo>
                    <a:pt x="15515" y="1611"/>
                  </a:lnTo>
                  <a:cubicBezTo>
                    <a:pt x="15515" y="1713"/>
                    <a:pt x="15599" y="1798"/>
                    <a:pt x="15701" y="1798"/>
                  </a:cubicBezTo>
                  <a:close/>
                  <a:moveTo>
                    <a:pt x="16164" y="259"/>
                  </a:moveTo>
                  <a:cubicBezTo>
                    <a:pt x="16265" y="259"/>
                    <a:pt x="16350" y="175"/>
                    <a:pt x="16350" y="73"/>
                  </a:cubicBezTo>
                  <a:lnTo>
                    <a:pt x="16350" y="0"/>
                  </a:lnTo>
                  <a:lnTo>
                    <a:pt x="15978" y="0"/>
                  </a:lnTo>
                  <a:lnTo>
                    <a:pt x="15978" y="73"/>
                  </a:lnTo>
                  <a:cubicBezTo>
                    <a:pt x="15978" y="175"/>
                    <a:pt x="16062" y="259"/>
                    <a:pt x="16164" y="259"/>
                  </a:cubicBezTo>
                  <a:close/>
                  <a:moveTo>
                    <a:pt x="17087" y="1490"/>
                  </a:moveTo>
                  <a:cubicBezTo>
                    <a:pt x="17188" y="1490"/>
                    <a:pt x="17273" y="1405"/>
                    <a:pt x="17273" y="1304"/>
                  </a:cubicBezTo>
                  <a:lnTo>
                    <a:pt x="17273" y="1179"/>
                  </a:lnTo>
                  <a:cubicBezTo>
                    <a:pt x="17273" y="1078"/>
                    <a:pt x="17189" y="993"/>
                    <a:pt x="17087" y="993"/>
                  </a:cubicBezTo>
                  <a:cubicBezTo>
                    <a:pt x="16986" y="993"/>
                    <a:pt x="16900" y="1078"/>
                    <a:pt x="16900" y="1179"/>
                  </a:cubicBezTo>
                  <a:lnTo>
                    <a:pt x="16900" y="1304"/>
                  </a:lnTo>
                  <a:cubicBezTo>
                    <a:pt x="16900" y="1408"/>
                    <a:pt x="16985" y="1490"/>
                    <a:pt x="17087" y="1490"/>
                  </a:cubicBezTo>
                  <a:close/>
                  <a:moveTo>
                    <a:pt x="17087" y="259"/>
                  </a:moveTo>
                  <a:cubicBezTo>
                    <a:pt x="17188" y="259"/>
                    <a:pt x="17273" y="175"/>
                    <a:pt x="17273" y="73"/>
                  </a:cubicBezTo>
                  <a:lnTo>
                    <a:pt x="17273" y="0"/>
                  </a:lnTo>
                  <a:lnTo>
                    <a:pt x="16900" y="0"/>
                  </a:lnTo>
                  <a:lnTo>
                    <a:pt x="16900" y="73"/>
                  </a:lnTo>
                  <a:cubicBezTo>
                    <a:pt x="16900" y="175"/>
                    <a:pt x="16985" y="259"/>
                    <a:pt x="17087" y="259"/>
                  </a:cubicBezTo>
                  <a:close/>
                  <a:moveTo>
                    <a:pt x="17273" y="1871"/>
                  </a:moveTo>
                  <a:lnTo>
                    <a:pt x="17273" y="1798"/>
                  </a:lnTo>
                  <a:cubicBezTo>
                    <a:pt x="17273" y="1696"/>
                    <a:pt x="17189" y="1611"/>
                    <a:pt x="17087" y="1611"/>
                  </a:cubicBezTo>
                  <a:cubicBezTo>
                    <a:pt x="16986" y="1611"/>
                    <a:pt x="16900" y="1696"/>
                    <a:pt x="16900" y="1798"/>
                  </a:cubicBezTo>
                  <a:lnTo>
                    <a:pt x="16900" y="1871"/>
                  </a:lnTo>
                  <a:lnTo>
                    <a:pt x="17273" y="1871"/>
                  </a:lnTo>
                  <a:close/>
                  <a:moveTo>
                    <a:pt x="17087" y="875"/>
                  </a:moveTo>
                  <a:cubicBezTo>
                    <a:pt x="17188" y="875"/>
                    <a:pt x="17273" y="790"/>
                    <a:pt x="17273" y="688"/>
                  </a:cubicBezTo>
                  <a:lnTo>
                    <a:pt x="17273" y="564"/>
                  </a:lnTo>
                  <a:cubicBezTo>
                    <a:pt x="17273" y="463"/>
                    <a:pt x="17189" y="378"/>
                    <a:pt x="17087" y="378"/>
                  </a:cubicBezTo>
                  <a:cubicBezTo>
                    <a:pt x="16986" y="378"/>
                    <a:pt x="16900" y="463"/>
                    <a:pt x="16900" y="564"/>
                  </a:cubicBezTo>
                  <a:lnTo>
                    <a:pt x="16900" y="688"/>
                  </a:lnTo>
                  <a:cubicBezTo>
                    <a:pt x="16900" y="790"/>
                    <a:pt x="16985" y="875"/>
                    <a:pt x="17087" y="875"/>
                  </a:cubicBezTo>
                  <a:close/>
                  <a:moveTo>
                    <a:pt x="16627" y="1798"/>
                  </a:moveTo>
                  <a:cubicBezTo>
                    <a:pt x="16728" y="1798"/>
                    <a:pt x="16813" y="1713"/>
                    <a:pt x="16813" y="1611"/>
                  </a:cubicBezTo>
                  <a:lnTo>
                    <a:pt x="16813" y="1487"/>
                  </a:lnTo>
                  <a:cubicBezTo>
                    <a:pt x="16813" y="1385"/>
                    <a:pt x="16729" y="1301"/>
                    <a:pt x="16627" y="1301"/>
                  </a:cubicBezTo>
                  <a:cubicBezTo>
                    <a:pt x="16526" y="1301"/>
                    <a:pt x="16440" y="1385"/>
                    <a:pt x="16440" y="1487"/>
                  </a:cubicBezTo>
                  <a:lnTo>
                    <a:pt x="16440" y="1611"/>
                  </a:lnTo>
                  <a:cubicBezTo>
                    <a:pt x="16440" y="1713"/>
                    <a:pt x="16522" y="1798"/>
                    <a:pt x="16627" y="1798"/>
                  </a:cubicBezTo>
                  <a:close/>
                  <a:moveTo>
                    <a:pt x="16627" y="567"/>
                  </a:moveTo>
                  <a:cubicBezTo>
                    <a:pt x="16728" y="567"/>
                    <a:pt x="16813" y="482"/>
                    <a:pt x="16813" y="381"/>
                  </a:cubicBezTo>
                  <a:lnTo>
                    <a:pt x="16813" y="257"/>
                  </a:lnTo>
                  <a:cubicBezTo>
                    <a:pt x="16813" y="155"/>
                    <a:pt x="16729" y="70"/>
                    <a:pt x="16627" y="70"/>
                  </a:cubicBezTo>
                  <a:cubicBezTo>
                    <a:pt x="16526" y="70"/>
                    <a:pt x="16440" y="155"/>
                    <a:pt x="16440" y="257"/>
                  </a:cubicBezTo>
                  <a:lnTo>
                    <a:pt x="16440" y="381"/>
                  </a:lnTo>
                  <a:cubicBezTo>
                    <a:pt x="16440" y="482"/>
                    <a:pt x="16522" y="567"/>
                    <a:pt x="16627" y="567"/>
                  </a:cubicBezTo>
                  <a:close/>
                  <a:moveTo>
                    <a:pt x="16627" y="1182"/>
                  </a:moveTo>
                  <a:cubicBezTo>
                    <a:pt x="16728" y="1182"/>
                    <a:pt x="16813" y="1098"/>
                    <a:pt x="16813" y="996"/>
                  </a:cubicBezTo>
                  <a:lnTo>
                    <a:pt x="16813" y="872"/>
                  </a:lnTo>
                  <a:cubicBezTo>
                    <a:pt x="16813" y="770"/>
                    <a:pt x="16729" y="686"/>
                    <a:pt x="16627" y="686"/>
                  </a:cubicBezTo>
                  <a:cubicBezTo>
                    <a:pt x="16526" y="686"/>
                    <a:pt x="16440" y="770"/>
                    <a:pt x="16440" y="872"/>
                  </a:cubicBezTo>
                  <a:lnTo>
                    <a:pt x="16440" y="996"/>
                  </a:lnTo>
                  <a:cubicBezTo>
                    <a:pt x="16440" y="1098"/>
                    <a:pt x="16522" y="1182"/>
                    <a:pt x="16627" y="1182"/>
                  </a:cubicBezTo>
                  <a:close/>
                  <a:moveTo>
                    <a:pt x="18472" y="567"/>
                  </a:moveTo>
                  <a:cubicBezTo>
                    <a:pt x="18574" y="567"/>
                    <a:pt x="18659" y="482"/>
                    <a:pt x="18659" y="381"/>
                  </a:cubicBezTo>
                  <a:lnTo>
                    <a:pt x="18659" y="257"/>
                  </a:lnTo>
                  <a:cubicBezTo>
                    <a:pt x="18659" y="155"/>
                    <a:pt x="18574" y="70"/>
                    <a:pt x="18472" y="70"/>
                  </a:cubicBezTo>
                  <a:cubicBezTo>
                    <a:pt x="18371" y="70"/>
                    <a:pt x="18286" y="155"/>
                    <a:pt x="18286" y="257"/>
                  </a:cubicBezTo>
                  <a:lnTo>
                    <a:pt x="18286" y="381"/>
                  </a:lnTo>
                  <a:cubicBezTo>
                    <a:pt x="18286" y="482"/>
                    <a:pt x="18371" y="567"/>
                    <a:pt x="18472" y="567"/>
                  </a:cubicBezTo>
                  <a:close/>
                  <a:moveTo>
                    <a:pt x="2771" y="1182"/>
                  </a:moveTo>
                  <a:cubicBezTo>
                    <a:pt x="2873" y="1182"/>
                    <a:pt x="2958" y="1098"/>
                    <a:pt x="2958" y="996"/>
                  </a:cubicBezTo>
                  <a:lnTo>
                    <a:pt x="2958" y="872"/>
                  </a:lnTo>
                  <a:cubicBezTo>
                    <a:pt x="2958" y="770"/>
                    <a:pt x="2872" y="686"/>
                    <a:pt x="2771" y="686"/>
                  </a:cubicBezTo>
                  <a:cubicBezTo>
                    <a:pt x="2669" y="686"/>
                    <a:pt x="2585" y="770"/>
                    <a:pt x="2585" y="872"/>
                  </a:cubicBezTo>
                  <a:lnTo>
                    <a:pt x="2585" y="996"/>
                  </a:lnTo>
                  <a:cubicBezTo>
                    <a:pt x="2585" y="1098"/>
                    <a:pt x="2667" y="1182"/>
                    <a:pt x="2771" y="1182"/>
                  </a:cubicBezTo>
                  <a:close/>
                  <a:moveTo>
                    <a:pt x="2771" y="1798"/>
                  </a:moveTo>
                  <a:cubicBezTo>
                    <a:pt x="2873" y="1798"/>
                    <a:pt x="2958" y="1713"/>
                    <a:pt x="2958" y="1611"/>
                  </a:cubicBezTo>
                  <a:lnTo>
                    <a:pt x="2958" y="1487"/>
                  </a:lnTo>
                  <a:cubicBezTo>
                    <a:pt x="2958" y="1385"/>
                    <a:pt x="2872" y="1301"/>
                    <a:pt x="2771" y="1301"/>
                  </a:cubicBezTo>
                  <a:cubicBezTo>
                    <a:pt x="2669" y="1301"/>
                    <a:pt x="2585" y="1385"/>
                    <a:pt x="2585" y="1487"/>
                  </a:cubicBezTo>
                  <a:lnTo>
                    <a:pt x="2585" y="1611"/>
                  </a:lnTo>
                  <a:cubicBezTo>
                    <a:pt x="2585" y="1713"/>
                    <a:pt x="2667" y="1798"/>
                    <a:pt x="2771" y="1798"/>
                  </a:cubicBezTo>
                  <a:close/>
                  <a:moveTo>
                    <a:pt x="2771" y="567"/>
                  </a:moveTo>
                  <a:cubicBezTo>
                    <a:pt x="2873" y="567"/>
                    <a:pt x="2958" y="482"/>
                    <a:pt x="2958" y="381"/>
                  </a:cubicBezTo>
                  <a:lnTo>
                    <a:pt x="2958" y="257"/>
                  </a:lnTo>
                  <a:cubicBezTo>
                    <a:pt x="2958" y="155"/>
                    <a:pt x="2872" y="70"/>
                    <a:pt x="2771" y="70"/>
                  </a:cubicBezTo>
                  <a:cubicBezTo>
                    <a:pt x="2669" y="70"/>
                    <a:pt x="2585" y="155"/>
                    <a:pt x="2585" y="257"/>
                  </a:cubicBezTo>
                  <a:lnTo>
                    <a:pt x="2585" y="381"/>
                  </a:lnTo>
                  <a:cubicBezTo>
                    <a:pt x="2585" y="482"/>
                    <a:pt x="2667" y="567"/>
                    <a:pt x="2771" y="567"/>
                  </a:cubicBezTo>
                  <a:close/>
                  <a:moveTo>
                    <a:pt x="3418" y="1871"/>
                  </a:moveTo>
                  <a:lnTo>
                    <a:pt x="3418" y="1798"/>
                  </a:lnTo>
                  <a:cubicBezTo>
                    <a:pt x="3418" y="1696"/>
                    <a:pt x="3332" y="1611"/>
                    <a:pt x="3231" y="1611"/>
                  </a:cubicBezTo>
                  <a:cubicBezTo>
                    <a:pt x="3129" y="1611"/>
                    <a:pt x="3045" y="1696"/>
                    <a:pt x="3045" y="1798"/>
                  </a:cubicBezTo>
                  <a:lnTo>
                    <a:pt x="3045" y="1871"/>
                  </a:lnTo>
                  <a:lnTo>
                    <a:pt x="3418" y="1871"/>
                  </a:lnTo>
                  <a:close/>
                  <a:moveTo>
                    <a:pt x="2495" y="1871"/>
                  </a:moveTo>
                  <a:lnTo>
                    <a:pt x="2495" y="1798"/>
                  </a:lnTo>
                  <a:cubicBezTo>
                    <a:pt x="2495" y="1696"/>
                    <a:pt x="2410" y="1611"/>
                    <a:pt x="2309" y="1611"/>
                  </a:cubicBezTo>
                  <a:lnTo>
                    <a:pt x="2309" y="1611"/>
                  </a:lnTo>
                  <a:cubicBezTo>
                    <a:pt x="2207" y="1611"/>
                    <a:pt x="2122" y="1696"/>
                    <a:pt x="2122" y="1798"/>
                  </a:cubicBezTo>
                  <a:lnTo>
                    <a:pt x="2122" y="1871"/>
                  </a:lnTo>
                  <a:lnTo>
                    <a:pt x="2495" y="1871"/>
                  </a:lnTo>
                  <a:close/>
                  <a:moveTo>
                    <a:pt x="2309" y="1490"/>
                  </a:moveTo>
                  <a:lnTo>
                    <a:pt x="2309" y="1490"/>
                  </a:lnTo>
                  <a:cubicBezTo>
                    <a:pt x="2410" y="1490"/>
                    <a:pt x="2495" y="1405"/>
                    <a:pt x="2495" y="1304"/>
                  </a:cubicBezTo>
                  <a:lnTo>
                    <a:pt x="2495" y="1179"/>
                  </a:lnTo>
                  <a:cubicBezTo>
                    <a:pt x="2495" y="1078"/>
                    <a:pt x="2410" y="993"/>
                    <a:pt x="2309" y="993"/>
                  </a:cubicBezTo>
                  <a:lnTo>
                    <a:pt x="2309" y="993"/>
                  </a:lnTo>
                  <a:cubicBezTo>
                    <a:pt x="2207" y="993"/>
                    <a:pt x="2122" y="1078"/>
                    <a:pt x="2122" y="1179"/>
                  </a:cubicBezTo>
                  <a:lnTo>
                    <a:pt x="2122" y="1304"/>
                  </a:lnTo>
                  <a:cubicBezTo>
                    <a:pt x="2122" y="1408"/>
                    <a:pt x="2207" y="1490"/>
                    <a:pt x="2309" y="1490"/>
                  </a:cubicBezTo>
                  <a:close/>
                  <a:moveTo>
                    <a:pt x="3231" y="1490"/>
                  </a:moveTo>
                  <a:cubicBezTo>
                    <a:pt x="3333" y="1490"/>
                    <a:pt x="3418" y="1405"/>
                    <a:pt x="3418" y="1304"/>
                  </a:cubicBezTo>
                  <a:lnTo>
                    <a:pt x="3418" y="1179"/>
                  </a:lnTo>
                  <a:cubicBezTo>
                    <a:pt x="3418" y="1078"/>
                    <a:pt x="3332" y="993"/>
                    <a:pt x="3231" y="993"/>
                  </a:cubicBezTo>
                  <a:cubicBezTo>
                    <a:pt x="3129" y="993"/>
                    <a:pt x="3045" y="1078"/>
                    <a:pt x="3045" y="1179"/>
                  </a:cubicBezTo>
                  <a:lnTo>
                    <a:pt x="3045" y="1304"/>
                  </a:lnTo>
                  <a:cubicBezTo>
                    <a:pt x="3045" y="1408"/>
                    <a:pt x="3130" y="1490"/>
                    <a:pt x="3231" y="1490"/>
                  </a:cubicBezTo>
                  <a:close/>
                  <a:moveTo>
                    <a:pt x="2309" y="259"/>
                  </a:moveTo>
                  <a:lnTo>
                    <a:pt x="2309" y="259"/>
                  </a:lnTo>
                  <a:cubicBezTo>
                    <a:pt x="2410" y="259"/>
                    <a:pt x="2495" y="175"/>
                    <a:pt x="2495" y="73"/>
                  </a:cubicBezTo>
                  <a:lnTo>
                    <a:pt x="2495" y="0"/>
                  </a:lnTo>
                  <a:lnTo>
                    <a:pt x="2122" y="0"/>
                  </a:lnTo>
                  <a:lnTo>
                    <a:pt x="2122" y="73"/>
                  </a:lnTo>
                  <a:cubicBezTo>
                    <a:pt x="2122" y="175"/>
                    <a:pt x="2207" y="259"/>
                    <a:pt x="2309" y="259"/>
                  </a:cubicBezTo>
                  <a:close/>
                  <a:moveTo>
                    <a:pt x="2309" y="875"/>
                  </a:moveTo>
                  <a:lnTo>
                    <a:pt x="2309" y="875"/>
                  </a:lnTo>
                  <a:cubicBezTo>
                    <a:pt x="2410" y="875"/>
                    <a:pt x="2495" y="790"/>
                    <a:pt x="2495" y="688"/>
                  </a:cubicBezTo>
                  <a:lnTo>
                    <a:pt x="2495" y="564"/>
                  </a:lnTo>
                  <a:cubicBezTo>
                    <a:pt x="2495" y="463"/>
                    <a:pt x="2410" y="378"/>
                    <a:pt x="2309" y="378"/>
                  </a:cubicBezTo>
                  <a:lnTo>
                    <a:pt x="2309" y="378"/>
                  </a:lnTo>
                  <a:cubicBezTo>
                    <a:pt x="2207" y="378"/>
                    <a:pt x="2122" y="463"/>
                    <a:pt x="2122" y="564"/>
                  </a:cubicBezTo>
                  <a:lnTo>
                    <a:pt x="2122" y="688"/>
                  </a:lnTo>
                  <a:cubicBezTo>
                    <a:pt x="2122" y="790"/>
                    <a:pt x="2207" y="875"/>
                    <a:pt x="2309" y="875"/>
                  </a:cubicBezTo>
                  <a:close/>
                  <a:moveTo>
                    <a:pt x="4157" y="875"/>
                  </a:moveTo>
                  <a:cubicBezTo>
                    <a:pt x="4259" y="875"/>
                    <a:pt x="4343" y="790"/>
                    <a:pt x="4343" y="688"/>
                  </a:cubicBezTo>
                  <a:lnTo>
                    <a:pt x="4343" y="564"/>
                  </a:lnTo>
                  <a:cubicBezTo>
                    <a:pt x="4343" y="463"/>
                    <a:pt x="4259" y="378"/>
                    <a:pt x="4157" y="378"/>
                  </a:cubicBezTo>
                  <a:cubicBezTo>
                    <a:pt x="4055" y="378"/>
                    <a:pt x="3971" y="463"/>
                    <a:pt x="3971" y="564"/>
                  </a:cubicBezTo>
                  <a:lnTo>
                    <a:pt x="3971" y="688"/>
                  </a:lnTo>
                  <a:cubicBezTo>
                    <a:pt x="3971" y="790"/>
                    <a:pt x="4053" y="875"/>
                    <a:pt x="4157" y="875"/>
                  </a:cubicBezTo>
                  <a:close/>
                  <a:moveTo>
                    <a:pt x="1846" y="567"/>
                  </a:moveTo>
                  <a:cubicBezTo>
                    <a:pt x="1947" y="567"/>
                    <a:pt x="2032" y="482"/>
                    <a:pt x="2032" y="381"/>
                  </a:cubicBezTo>
                  <a:lnTo>
                    <a:pt x="2032" y="257"/>
                  </a:lnTo>
                  <a:cubicBezTo>
                    <a:pt x="2032" y="155"/>
                    <a:pt x="1947" y="70"/>
                    <a:pt x="1846" y="70"/>
                  </a:cubicBezTo>
                  <a:cubicBezTo>
                    <a:pt x="1744" y="70"/>
                    <a:pt x="1659" y="155"/>
                    <a:pt x="1659" y="257"/>
                  </a:cubicBezTo>
                  <a:lnTo>
                    <a:pt x="1659" y="381"/>
                  </a:lnTo>
                  <a:cubicBezTo>
                    <a:pt x="1659" y="482"/>
                    <a:pt x="1744" y="567"/>
                    <a:pt x="1846" y="567"/>
                  </a:cubicBezTo>
                  <a:close/>
                  <a:moveTo>
                    <a:pt x="4157" y="1490"/>
                  </a:moveTo>
                  <a:cubicBezTo>
                    <a:pt x="4259" y="1490"/>
                    <a:pt x="4343" y="1405"/>
                    <a:pt x="4343" y="1304"/>
                  </a:cubicBezTo>
                  <a:lnTo>
                    <a:pt x="4343" y="1179"/>
                  </a:lnTo>
                  <a:cubicBezTo>
                    <a:pt x="4343" y="1078"/>
                    <a:pt x="4259" y="993"/>
                    <a:pt x="4157" y="993"/>
                  </a:cubicBezTo>
                  <a:cubicBezTo>
                    <a:pt x="4055" y="993"/>
                    <a:pt x="3971" y="1078"/>
                    <a:pt x="3971" y="1179"/>
                  </a:cubicBezTo>
                  <a:lnTo>
                    <a:pt x="3971" y="1304"/>
                  </a:lnTo>
                  <a:cubicBezTo>
                    <a:pt x="3971" y="1408"/>
                    <a:pt x="4053" y="1490"/>
                    <a:pt x="4157" y="1490"/>
                  </a:cubicBezTo>
                  <a:close/>
                  <a:moveTo>
                    <a:pt x="4343" y="1871"/>
                  </a:moveTo>
                  <a:lnTo>
                    <a:pt x="4343" y="1798"/>
                  </a:lnTo>
                  <a:cubicBezTo>
                    <a:pt x="4343" y="1696"/>
                    <a:pt x="4259" y="1611"/>
                    <a:pt x="4157" y="1611"/>
                  </a:cubicBezTo>
                  <a:cubicBezTo>
                    <a:pt x="4055" y="1611"/>
                    <a:pt x="3971" y="1696"/>
                    <a:pt x="3971" y="1798"/>
                  </a:cubicBezTo>
                  <a:lnTo>
                    <a:pt x="3971" y="1871"/>
                  </a:lnTo>
                  <a:lnTo>
                    <a:pt x="4343" y="1871"/>
                  </a:lnTo>
                  <a:close/>
                  <a:moveTo>
                    <a:pt x="4157" y="259"/>
                  </a:moveTo>
                  <a:cubicBezTo>
                    <a:pt x="4259" y="259"/>
                    <a:pt x="4343" y="175"/>
                    <a:pt x="4343" y="73"/>
                  </a:cubicBezTo>
                  <a:lnTo>
                    <a:pt x="4343" y="0"/>
                  </a:lnTo>
                  <a:lnTo>
                    <a:pt x="3971" y="0"/>
                  </a:lnTo>
                  <a:lnTo>
                    <a:pt x="3971" y="73"/>
                  </a:lnTo>
                  <a:cubicBezTo>
                    <a:pt x="3971" y="175"/>
                    <a:pt x="4053" y="259"/>
                    <a:pt x="4157" y="259"/>
                  </a:cubicBezTo>
                  <a:close/>
                  <a:moveTo>
                    <a:pt x="3694" y="567"/>
                  </a:moveTo>
                  <a:cubicBezTo>
                    <a:pt x="3796" y="567"/>
                    <a:pt x="3880" y="482"/>
                    <a:pt x="3880" y="381"/>
                  </a:cubicBezTo>
                  <a:lnTo>
                    <a:pt x="3880" y="257"/>
                  </a:lnTo>
                  <a:cubicBezTo>
                    <a:pt x="3880" y="155"/>
                    <a:pt x="3795" y="70"/>
                    <a:pt x="3694" y="70"/>
                  </a:cubicBezTo>
                  <a:cubicBezTo>
                    <a:pt x="3592" y="70"/>
                    <a:pt x="3508" y="155"/>
                    <a:pt x="3508" y="257"/>
                  </a:cubicBezTo>
                  <a:lnTo>
                    <a:pt x="3508" y="381"/>
                  </a:lnTo>
                  <a:cubicBezTo>
                    <a:pt x="3508" y="482"/>
                    <a:pt x="3593" y="567"/>
                    <a:pt x="3694" y="567"/>
                  </a:cubicBezTo>
                  <a:close/>
                  <a:moveTo>
                    <a:pt x="3694" y="1798"/>
                  </a:moveTo>
                  <a:cubicBezTo>
                    <a:pt x="3796" y="1798"/>
                    <a:pt x="3880" y="1713"/>
                    <a:pt x="3880" y="1611"/>
                  </a:cubicBezTo>
                  <a:lnTo>
                    <a:pt x="3880" y="1487"/>
                  </a:lnTo>
                  <a:cubicBezTo>
                    <a:pt x="3880" y="1385"/>
                    <a:pt x="3795" y="1301"/>
                    <a:pt x="3694" y="1301"/>
                  </a:cubicBezTo>
                  <a:cubicBezTo>
                    <a:pt x="3592" y="1301"/>
                    <a:pt x="3508" y="1385"/>
                    <a:pt x="3508" y="1487"/>
                  </a:cubicBezTo>
                  <a:lnTo>
                    <a:pt x="3508" y="1611"/>
                  </a:lnTo>
                  <a:cubicBezTo>
                    <a:pt x="3508" y="1713"/>
                    <a:pt x="3593" y="1798"/>
                    <a:pt x="3694" y="1798"/>
                  </a:cubicBezTo>
                  <a:close/>
                  <a:moveTo>
                    <a:pt x="3231" y="875"/>
                  </a:moveTo>
                  <a:cubicBezTo>
                    <a:pt x="3333" y="875"/>
                    <a:pt x="3418" y="790"/>
                    <a:pt x="3418" y="688"/>
                  </a:cubicBezTo>
                  <a:lnTo>
                    <a:pt x="3418" y="564"/>
                  </a:lnTo>
                  <a:cubicBezTo>
                    <a:pt x="3418" y="463"/>
                    <a:pt x="3332" y="378"/>
                    <a:pt x="3231" y="378"/>
                  </a:cubicBezTo>
                  <a:cubicBezTo>
                    <a:pt x="3129" y="378"/>
                    <a:pt x="3045" y="463"/>
                    <a:pt x="3045" y="564"/>
                  </a:cubicBezTo>
                  <a:lnTo>
                    <a:pt x="3045" y="688"/>
                  </a:lnTo>
                  <a:cubicBezTo>
                    <a:pt x="3045" y="790"/>
                    <a:pt x="3130" y="875"/>
                    <a:pt x="3231" y="875"/>
                  </a:cubicBezTo>
                  <a:close/>
                  <a:moveTo>
                    <a:pt x="3231" y="259"/>
                  </a:moveTo>
                  <a:cubicBezTo>
                    <a:pt x="3333" y="259"/>
                    <a:pt x="3418" y="175"/>
                    <a:pt x="3418" y="73"/>
                  </a:cubicBezTo>
                  <a:lnTo>
                    <a:pt x="3418" y="0"/>
                  </a:lnTo>
                  <a:lnTo>
                    <a:pt x="3045" y="0"/>
                  </a:lnTo>
                  <a:lnTo>
                    <a:pt x="3045" y="73"/>
                  </a:lnTo>
                  <a:cubicBezTo>
                    <a:pt x="3045" y="175"/>
                    <a:pt x="3130" y="259"/>
                    <a:pt x="3231" y="259"/>
                  </a:cubicBezTo>
                  <a:close/>
                  <a:moveTo>
                    <a:pt x="3694" y="1182"/>
                  </a:moveTo>
                  <a:cubicBezTo>
                    <a:pt x="3796" y="1182"/>
                    <a:pt x="3880" y="1098"/>
                    <a:pt x="3880" y="996"/>
                  </a:cubicBezTo>
                  <a:lnTo>
                    <a:pt x="3880" y="872"/>
                  </a:lnTo>
                  <a:cubicBezTo>
                    <a:pt x="3880" y="770"/>
                    <a:pt x="3795" y="686"/>
                    <a:pt x="3694" y="686"/>
                  </a:cubicBezTo>
                  <a:cubicBezTo>
                    <a:pt x="3592" y="686"/>
                    <a:pt x="3508" y="770"/>
                    <a:pt x="3508" y="872"/>
                  </a:cubicBezTo>
                  <a:lnTo>
                    <a:pt x="3508" y="996"/>
                  </a:lnTo>
                  <a:cubicBezTo>
                    <a:pt x="3508" y="1098"/>
                    <a:pt x="3593" y="1182"/>
                    <a:pt x="3694" y="1182"/>
                  </a:cubicBezTo>
                  <a:close/>
                  <a:moveTo>
                    <a:pt x="20134" y="872"/>
                  </a:moveTo>
                  <a:lnTo>
                    <a:pt x="20134" y="996"/>
                  </a:lnTo>
                  <a:cubicBezTo>
                    <a:pt x="20134" y="1098"/>
                    <a:pt x="20216" y="1179"/>
                    <a:pt x="20318" y="1182"/>
                  </a:cubicBezTo>
                  <a:lnTo>
                    <a:pt x="20318" y="686"/>
                  </a:lnTo>
                  <a:cubicBezTo>
                    <a:pt x="20216" y="686"/>
                    <a:pt x="20134" y="770"/>
                    <a:pt x="20134" y="872"/>
                  </a:cubicBezTo>
                  <a:close/>
                  <a:moveTo>
                    <a:pt x="186" y="996"/>
                  </a:moveTo>
                  <a:lnTo>
                    <a:pt x="186" y="872"/>
                  </a:lnTo>
                  <a:cubicBezTo>
                    <a:pt x="186" y="770"/>
                    <a:pt x="105" y="686"/>
                    <a:pt x="0" y="686"/>
                  </a:cubicBezTo>
                  <a:lnTo>
                    <a:pt x="0" y="1182"/>
                  </a:lnTo>
                  <a:cubicBezTo>
                    <a:pt x="102" y="1182"/>
                    <a:pt x="186" y="1098"/>
                    <a:pt x="186" y="996"/>
                  </a:cubicBezTo>
                  <a:close/>
                  <a:moveTo>
                    <a:pt x="186" y="381"/>
                  </a:moveTo>
                  <a:lnTo>
                    <a:pt x="186" y="257"/>
                  </a:lnTo>
                  <a:cubicBezTo>
                    <a:pt x="186" y="155"/>
                    <a:pt x="105" y="70"/>
                    <a:pt x="0" y="70"/>
                  </a:cubicBezTo>
                  <a:lnTo>
                    <a:pt x="0" y="567"/>
                  </a:lnTo>
                  <a:cubicBezTo>
                    <a:pt x="102" y="564"/>
                    <a:pt x="186" y="482"/>
                    <a:pt x="186" y="381"/>
                  </a:cubicBezTo>
                  <a:close/>
                  <a:moveTo>
                    <a:pt x="646" y="1871"/>
                  </a:moveTo>
                  <a:lnTo>
                    <a:pt x="646" y="1798"/>
                  </a:lnTo>
                  <a:cubicBezTo>
                    <a:pt x="646" y="1696"/>
                    <a:pt x="561" y="1611"/>
                    <a:pt x="460" y="1611"/>
                  </a:cubicBezTo>
                  <a:cubicBezTo>
                    <a:pt x="358" y="1611"/>
                    <a:pt x="274" y="1696"/>
                    <a:pt x="274" y="1798"/>
                  </a:cubicBezTo>
                  <a:lnTo>
                    <a:pt x="274" y="1871"/>
                  </a:lnTo>
                  <a:lnTo>
                    <a:pt x="646" y="1871"/>
                  </a:lnTo>
                  <a:close/>
                  <a:moveTo>
                    <a:pt x="460" y="1490"/>
                  </a:moveTo>
                  <a:cubicBezTo>
                    <a:pt x="562" y="1490"/>
                    <a:pt x="646" y="1405"/>
                    <a:pt x="646" y="1304"/>
                  </a:cubicBezTo>
                  <a:lnTo>
                    <a:pt x="646" y="1179"/>
                  </a:lnTo>
                  <a:cubicBezTo>
                    <a:pt x="646" y="1078"/>
                    <a:pt x="561" y="993"/>
                    <a:pt x="460" y="993"/>
                  </a:cubicBezTo>
                  <a:cubicBezTo>
                    <a:pt x="358" y="993"/>
                    <a:pt x="274" y="1078"/>
                    <a:pt x="274" y="1179"/>
                  </a:cubicBezTo>
                  <a:lnTo>
                    <a:pt x="274" y="1304"/>
                  </a:lnTo>
                  <a:cubicBezTo>
                    <a:pt x="274" y="1408"/>
                    <a:pt x="359" y="1490"/>
                    <a:pt x="460" y="1490"/>
                  </a:cubicBezTo>
                  <a:close/>
                  <a:moveTo>
                    <a:pt x="186" y="1611"/>
                  </a:moveTo>
                  <a:lnTo>
                    <a:pt x="186" y="1487"/>
                  </a:lnTo>
                  <a:cubicBezTo>
                    <a:pt x="186" y="1385"/>
                    <a:pt x="105" y="1301"/>
                    <a:pt x="0" y="1301"/>
                  </a:cubicBezTo>
                  <a:lnTo>
                    <a:pt x="0" y="1798"/>
                  </a:lnTo>
                  <a:cubicBezTo>
                    <a:pt x="102" y="1798"/>
                    <a:pt x="186" y="1713"/>
                    <a:pt x="186" y="1611"/>
                  </a:cubicBezTo>
                  <a:close/>
                  <a:moveTo>
                    <a:pt x="20134" y="257"/>
                  </a:moveTo>
                  <a:lnTo>
                    <a:pt x="20134" y="381"/>
                  </a:lnTo>
                  <a:cubicBezTo>
                    <a:pt x="20134" y="482"/>
                    <a:pt x="20216" y="564"/>
                    <a:pt x="20318" y="567"/>
                  </a:cubicBezTo>
                  <a:lnTo>
                    <a:pt x="20318" y="70"/>
                  </a:lnTo>
                  <a:cubicBezTo>
                    <a:pt x="20216" y="70"/>
                    <a:pt x="20134" y="155"/>
                    <a:pt x="20134" y="257"/>
                  </a:cubicBezTo>
                  <a:close/>
                  <a:moveTo>
                    <a:pt x="460" y="875"/>
                  </a:moveTo>
                  <a:cubicBezTo>
                    <a:pt x="562" y="875"/>
                    <a:pt x="646" y="790"/>
                    <a:pt x="646" y="688"/>
                  </a:cubicBezTo>
                  <a:lnTo>
                    <a:pt x="646" y="564"/>
                  </a:lnTo>
                  <a:cubicBezTo>
                    <a:pt x="646" y="463"/>
                    <a:pt x="561" y="378"/>
                    <a:pt x="460" y="378"/>
                  </a:cubicBezTo>
                  <a:cubicBezTo>
                    <a:pt x="358" y="378"/>
                    <a:pt x="274" y="463"/>
                    <a:pt x="274" y="564"/>
                  </a:cubicBezTo>
                  <a:lnTo>
                    <a:pt x="274" y="688"/>
                  </a:lnTo>
                  <a:cubicBezTo>
                    <a:pt x="274" y="790"/>
                    <a:pt x="359" y="875"/>
                    <a:pt x="460" y="875"/>
                  </a:cubicBezTo>
                  <a:close/>
                  <a:moveTo>
                    <a:pt x="4617" y="1798"/>
                  </a:moveTo>
                  <a:cubicBezTo>
                    <a:pt x="4719" y="1798"/>
                    <a:pt x="4803" y="1713"/>
                    <a:pt x="4803" y="1611"/>
                  </a:cubicBezTo>
                  <a:lnTo>
                    <a:pt x="4803" y="1487"/>
                  </a:lnTo>
                  <a:cubicBezTo>
                    <a:pt x="4803" y="1385"/>
                    <a:pt x="4719" y="1301"/>
                    <a:pt x="4617" y="1301"/>
                  </a:cubicBezTo>
                  <a:cubicBezTo>
                    <a:pt x="4515" y="1301"/>
                    <a:pt x="4431" y="1385"/>
                    <a:pt x="4431" y="1487"/>
                  </a:cubicBezTo>
                  <a:lnTo>
                    <a:pt x="4431" y="1611"/>
                  </a:lnTo>
                  <a:cubicBezTo>
                    <a:pt x="4431" y="1713"/>
                    <a:pt x="4515" y="1798"/>
                    <a:pt x="4617" y="1798"/>
                  </a:cubicBezTo>
                  <a:close/>
                  <a:moveTo>
                    <a:pt x="20134" y="1487"/>
                  </a:moveTo>
                  <a:lnTo>
                    <a:pt x="20134" y="1611"/>
                  </a:lnTo>
                  <a:cubicBezTo>
                    <a:pt x="20134" y="1713"/>
                    <a:pt x="20216" y="1795"/>
                    <a:pt x="20318" y="1798"/>
                  </a:cubicBezTo>
                  <a:lnTo>
                    <a:pt x="20318" y="1301"/>
                  </a:lnTo>
                  <a:cubicBezTo>
                    <a:pt x="20216" y="1304"/>
                    <a:pt x="20134" y="1385"/>
                    <a:pt x="20134" y="1487"/>
                  </a:cubicBezTo>
                  <a:close/>
                  <a:moveTo>
                    <a:pt x="1386" y="1490"/>
                  </a:moveTo>
                  <a:cubicBezTo>
                    <a:pt x="1487" y="1490"/>
                    <a:pt x="1572" y="1405"/>
                    <a:pt x="1572" y="1304"/>
                  </a:cubicBezTo>
                  <a:lnTo>
                    <a:pt x="1572" y="1179"/>
                  </a:lnTo>
                  <a:cubicBezTo>
                    <a:pt x="1572" y="1078"/>
                    <a:pt x="1487" y="993"/>
                    <a:pt x="1386" y="993"/>
                  </a:cubicBezTo>
                  <a:cubicBezTo>
                    <a:pt x="1284" y="993"/>
                    <a:pt x="1199" y="1078"/>
                    <a:pt x="1199" y="1179"/>
                  </a:cubicBezTo>
                  <a:lnTo>
                    <a:pt x="1199" y="1304"/>
                  </a:lnTo>
                  <a:cubicBezTo>
                    <a:pt x="1199" y="1408"/>
                    <a:pt x="1281" y="1490"/>
                    <a:pt x="1386" y="1490"/>
                  </a:cubicBezTo>
                  <a:close/>
                  <a:moveTo>
                    <a:pt x="1386" y="259"/>
                  </a:moveTo>
                  <a:cubicBezTo>
                    <a:pt x="1487" y="259"/>
                    <a:pt x="1572" y="175"/>
                    <a:pt x="1572" y="73"/>
                  </a:cubicBezTo>
                  <a:lnTo>
                    <a:pt x="1572" y="0"/>
                  </a:lnTo>
                  <a:lnTo>
                    <a:pt x="1199" y="0"/>
                  </a:lnTo>
                  <a:lnTo>
                    <a:pt x="1199" y="73"/>
                  </a:lnTo>
                  <a:cubicBezTo>
                    <a:pt x="1199" y="175"/>
                    <a:pt x="1281" y="259"/>
                    <a:pt x="1386" y="259"/>
                  </a:cubicBezTo>
                  <a:close/>
                  <a:moveTo>
                    <a:pt x="1846" y="1182"/>
                  </a:moveTo>
                  <a:cubicBezTo>
                    <a:pt x="1947" y="1182"/>
                    <a:pt x="2032" y="1098"/>
                    <a:pt x="2032" y="996"/>
                  </a:cubicBezTo>
                  <a:lnTo>
                    <a:pt x="2032" y="872"/>
                  </a:lnTo>
                  <a:cubicBezTo>
                    <a:pt x="2032" y="770"/>
                    <a:pt x="1947" y="686"/>
                    <a:pt x="1846" y="686"/>
                  </a:cubicBezTo>
                  <a:cubicBezTo>
                    <a:pt x="1744" y="686"/>
                    <a:pt x="1659" y="770"/>
                    <a:pt x="1659" y="872"/>
                  </a:cubicBezTo>
                  <a:lnTo>
                    <a:pt x="1659" y="996"/>
                  </a:lnTo>
                  <a:cubicBezTo>
                    <a:pt x="1659" y="1098"/>
                    <a:pt x="1744" y="1182"/>
                    <a:pt x="1846" y="1182"/>
                  </a:cubicBezTo>
                  <a:close/>
                  <a:moveTo>
                    <a:pt x="1386" y="875"/>
                  </a:moveTo>
                  <a:cubicBezTo>
                    <a:pt x="1487" y="875"/>
                    <a:pt x="1572" y="790"/>
                    <a:pt x="1572" y="688"/>
                  </a:cubicBezTo>
                  <a:lnTo>
                    <a:pt x="1572" y="564"/>
                  </a:lnTo>
                  <a:cubicBezTo>
                    <a:pt x="1572" y="463"/>
                    <a:pt x="1487" y="378"/>
                    <a:pt x="1386" y="378"/>
                  </a:cubicBezTo>
                  <a:cubicBezTo>
                    <a:pt x="1284" y="378"/>
                    <a:pt x="1199" y="463"/>
                    <a:pt x="1199" y="564"/>
                  </a:cubicBezTo>
                  <a:lnTo>
                    <a:pt x="1199" y="688"/>
                  </a:lnTo>
                  <a:cubicBezTo>
                    <a:pt x="1199" y="790"/>
                    <a:pt x="1281" y="875"/>
                    <a:pt x="1386" y="875"/>
                  </a:cubicBezTo>
                  <a:close/>
                  <a:moveTo>
                    <a:pt x="460" y="259"/>
                  </a:moveTo>
                  <a:cubicBezTo>
                    <a:pt x="562" y="259"/>
                    <a:pt x="646" y="175"/>
                    <a:pt x="646" y="73"/>
                  </a:cubicBezTo>
                  <a:lnTo>
                    <a:pt x="646" y="0"/>
                  </a:lnTo>
                  <a:lnTo>
                    <a:pt x="274" y="0"/>
                  </a:lnTo>
                  <a:lnTo>
                    <a:pt x="274" y="73"/>
                  </a:lnTo>
                  <a:cubicBezTo>
                    <a:pt x="274" y="175"/>
                    <a:pt x="359" y="259"/>
                    <a:pt x="460" y="259"/>
                  </a:cubicBezTo>
                  <a:close/>
                  <a:moveTo>
                    <a:pt x="1846" y="1798"/>
                  </a:moveTo>
                  <a:cubicBezTo>
                    <a:pt x="1947" y="1798"/>
                    <a:pt x="2032" y="1713"/>
                    <a:pt x="2032" y="1611"/>
                  </a:cubicBezTo>
                  <a:lnTo>
                    <a:pt x="2032" y="1487"/>
                  </a:lnTo>
                  <a:cubicBezTo>
                    <a:pt x="2032" y="1385"/>
                    <a:pt x="1947" y="1301"/>
                    <a:pt x="1846" y="1301"/>
                  </a:cubicBezTo>
                  <a:cubicBezTo>
                    <a:pt x="1744" y="1301"/>
                    <a:pt x="1659" y="1385"/>
                    <a:pt x="1659" y="1487"/>
                  </a:cubicBezTo>
                  <a:lnTo>
                    <a:pt x="1659" y="1611"/>
                  </a:lnTo>
                  <a:cubicBezTo>
                    <a:pt x="1659" y="1713"/>
                    <a:pt x="1744" y="1798"/>
                    <a:pt x="1846" y="1798"/>
                  </a:cubicBezTo>
                  <a:close/>
                  <a:moveTo>
                    <a:pt x="1572" y="1871"/>
                  </a:moveTo>
                  <a:lnTo>
                    <a:pt x="1572" y="1798"/>
                  </a:lnTo>
                  <a:cubicBezTo>
                    <a:pt x="1572" y="1696"/>
                    <a:pt x="1487" y="1611"/>
                    <a:pt x="1386" y="1611"/>
                  </a:cubicBezTo>
                  <a:cubicBezTo>
                    <a:pt x="1284" y="1611"/>
                    <a:pt x="1199" y="1696"/>
                    <a:pt x="1199" y="1798"/>
                  </a:cubicBezTo>
                  <a:lnTo>
                    <a:pt x="1199" y="1871"/>
                  </a:lnTo>
                  <a:lnTo>
                    <a:pt x="1572" y="1871"/>
                  </a:lnTo>
                  <a:close/>
                  <a:moveTo>
                    <a:pt x="923" y="1798"/>
                  </a:moveTo>
                  <a:cubicBezTo>
                    <a:pt x="1025" y="1798"/>
                    <a:pt x="1109" y="1713"/>
                    <a:pt x="1109" y="1611"/>
                  </a:cubicBezTo>
                  <a:lnTo>
                    <a:pt x="1109" y="1487"/>
                  </a:lnTo>
                  <a:cubicBezTo>
                    <a:pt x="1109" y="1385"/>
                    <a:pt x="1025" y="1301"/>
                    <a:pt x="923" y="1301"/>
                  </a:cubicBezTo>
                  <a:cubicBezTo>
                    <a:pt x="821" y="1301"/>
                    <a:pt x="737" y="1385"/>
                    <a:pt x="737" y="1487"/>
                  </a:cubicBezTo>
                  <a:lnTo>
                    <a:pt x="737" y="1611"/>
                  </a:lnTo>
                  <a:cubicBezTo>
                    <a:pt x="737" y="1713"/>
                    <a:pt x="821" y="1798"/>
                    <a:pt x="923" y="1798"/>
                  </a:cubicBezTo>
                  <a:close/>
                  <a:moveTo>
                    <a:pt x="923" y="1182"/>
                  </a:moveTo>
                  <a:cubicBezTo>
                    <a:pt x="1025" y="1182"/>
                    <a:pt x="1109" y="1098"/>
                    <a:pt x="1109" y="996"/>
                  </a:cubicBezTo>
                  <a:lnTo>
                    <a:pt x="1109" y="872"/>
                  </a:lnTo>
                  <a:cubicBezTo>
                    <a:pt x="1109" y="770"/>
                    <a:pt x="1025" y="686"/>
                    <a:pt x="923" y="686"/>
                  </a:cubicBezTo>
                  <a:cubicBezTo>
                    <a:pt x="821" y="686"/>
                    <a:pt x="737" y="770"/>
                    <a:pt x="737" y="872"/>
                  </a:cubicBezTo>
                  <a:lnTo>
                    <a:pt x="737" y="996"/>
                  </a:lnTo>
                  <a:cubicBezTo>
                    <a:pt x="737" y="1098"/>
                    <a:pt x="821" y="1182"/>
                    <a:pt x="923" y="1182"/>
                  </a:cubicBezTo>
                  <a:close/>
                  <a:moveTo>
                    <a:pt x="923" y="567"/>
                  </a:moveTo>
                  <a:cubicBezTo>
                    <a:pt x="1025" y="567"/>
                    <a:pt x="1109" y="482"/>
                    <a:pt x="1109" y="381"/>
                  </a:cubicBezTo>
                  <a:lnTo>
                    <a:pt x="1109" y="257"/>
                  </a:lnTo>
                  <a:cubicBezTo>
                    <a:pt x="1109" y="155"/>
                    <a:pt x="1025" y="70"/>
                    <a:pt x="923" y="70"/>
                  </a:cubicBezTo>
                  <a:cubicBezTo>
                    <a:pt x="821" y="70"/>
                    <a:pt x="737" y="155"/>
                    <a:pt x="737" y="257"/>
                  </a:cubicBezTo>
                  <a:lnTo>
                    <a:pt x="737" y="381"/>
                  </a:lnTo>
                  <a:cubicBezTo>
                    <a:pt x="737" y="482"/>
                    <a:pt x="821" y="567"/>
                    <a:pt x="923" y="567"/>
                  </a:cubicBezTo>
                  <a:close/>
                  <a:moveTo>
                    <a:pt x="7388" y="567"/>
                  </a:moveTo>
                  <a:cubicBezTo>
                    <a:pt x="7490" y="567"/>
                    <a:pt x="7574" y="482"/>
                    <a:pt x="7574" y="381"/>
                  </a:cubicBezTo>
                  <a:lnTo>
                    <a:pt x="7574" y="257"/>
                  </a:lnTo>
                  <a:cubicBezTo>
                    <a:pt x="7574" y="155"/>
                    <a:pt x="7489" y="70"/>
                    <a:pt x="7388" y="70"/>
                  </a:cubicBezTo>
                  <a:cubicBezTo>
                    <a:pt x="7286" y="70"/>
                    <a:pt x="7202" y="155"/>
                    <a:pt x="7202" y="257"/>
                  </a:cubicBezTo>
                  <a:lnTo>
                    <a:pt x="7202" y="381"/>
                  </a:lnTo>
                  <a:cubicBezTo>
                    <a:pt x="7202" y="482"/>
                    <a:pt x="7287" y="567"/>
                    <a:pt x="7388" y="567"/>
                  </a:cubicBezTo>
                  <a:close/>
                  <a:moveTo>
                    <a:pt x="7851" y="1490"/>
                  </a:moveTo>
                  <a:cubicBezTo>
                    <a:pt x="7953" y="1490"/>
                    <a:pt x="8037" y="1405"/>
                    <a:pt x="8037" y="1304"/>
                  </a:cubicBezTo>
                  <a:lnTo>
                    <a:pt x="8037" y="1179"/>
                  </a:lnTo>
                  <a:cubicBezTo>
                    <a:pt x="8037" y="1078"/>
                    <a:pt x="7953" y="993"/>
                    <a:pt x="7851" y="993"/>
                  </a:cubicBezTo>
                  <a:cubicBezTo>
                    <a:pt x="7749" y="993"/>
                    <a:pt x="7665" y="1078"/>
                    <a:pt x="7665" y="1179"/>
                  </a:cubicBezTo>
                  <a:lnTo>
                    <a:pt x="7665" y="1304"/>
                  </a:lnTo>
                  <a:cubicBezTo>
                    <a:pt x="7665" y="1408"/>
                    <a:pt x="7749" y="1490"/>
                    <a:pt x="7851" y="1490"/>
                  </a:cubicBezTo>
                  <a:close/>
                  <a:moveTo>
                    <a:pt x="8314" y="1182"/>
                  </a:moveTo>
                  <a:cubicBezTo>
                    <a:pt x="8415" y="1182"/>
                    <a:pt x="8500" y="1098"/>
                    <a:pt x="8500" y="996"/>
                  </a:cubicBezTo>
                  <a:lnTo>
                    <a:pt x="8500" y="872"/>
                  </a:lnTo>
                  <a:cubicBezTo>
                    <a:pt x="8500" y="770"/>
                    <a:pt x="8415" y="686"/>
                    <a:pt x="8314" y="686"/>
                  </a:cubicBezTo>
                  <a:cubicBezTo>
                    <a:pt x="8212" y="686"/>
                    <a:pt x="8128" y="770"/>
                    <a:pt x="8128" y="872"/>
                  </a:cubicBezTo>
                  <a:lnTo>
                    <a:pt x="8128" y="996"/>
                  </a:lnTo>
                  <a:cubicBezTo>
                    <a:pt x="8128" y="1098"/>
                    <a:pt x="8209" y="1182"/>
                    <a:pt x="8314" y="1182"/>
                  </a:cubicBezTo>
                  <a:close/>
                  <a:moveTo>
                    <a:pt x="7851" y="259"/>
                  </a:moveTo>
                  <a:cubicBezTo>
                    <a:pt x="7953" y="259"/>
                    <a:pt x="8037" y="175"/>
                    <a:pt x="8037" y="73"/>
                  </a:cubicBezTo>
                  <a:lnTo>
                    <a:pt x="8037" y="0"/>
                  </a:lnTo>
                  <a:lnTo>
                    <a:pt x="7665" y="0"/>
                  </a:lnTo>
                  <a:lnTo>
                    <a:pt x="7665" y="73"/>
                  </a:lnTo>
                  <a:cubicBezTo>
                    <a:pt x="7665" y="175"/>
                    <a:pt x="7749" y="259"/>
                    <a:pt x="7851" y="259"/>
                  </a:cubicBezTo>
                  <a:close/>
                  <a:moveTo>
                    <a:pt x="8314" y="1798"/>
                  </a:moveTo>
                  <a:cubicBezTo>
                    <a:pt x="8415" y="1798"/>
                    <a:pt x="8500" y="1713"/>
                    <a:pt x="8500" y="1611"/>
                  </a:cubicBezTo>
                  <a:lnTo>
                    <a:pt x="8500" y="1487"/>
                  </a:lnTo>
                  <a:cubicBezTo>
                    <a:pt x="8500" y="1385"/>
                    <a:pt x="8415" y="1301"/>
                    <a:pt x="8314" y="1301"/>
                  </a:cubicBezTo>
                  <a:cubicBezTo>
                    <a:pt x="8212" y="1301"/>
                    <a:pt x="8128" y="1385"/>
                    <a:pt x="8128" y="1487"/>
                  </a:cubicBezTo>
                  <a:lnTo>
                    <a:pt x="8128" y="1611"/>
                  </a:lnTo>
                  <a:cubicBezTo>
                    <a:pt x="8128" y="1713"/>
                    <a:pt x="8209" y="1798"/>
                    <a:pt x="8314" y="1798"/>
                  </a:cubicBezTo>
                  <a:close/>
                  <a:moveTo>
                    <a:pt x="7851" y="875"/>
                  </a:moveTo>
                  <a:cubicBezTo>
                    <a:pt x="7953" y="875"/>
                    <a:pt x="8037" y="790"/>
                    <a:pt x="8037" y="688"/>
                  </a:cubicBezTo>
                  <a:lnTo>
                    <a:pt x="8037" y="564"/>
                  </a:lnTo>
                  <a:cubicBezTo>
                    <a:pt x="8037" y="463"/>
                    <a:pt x="7953" y="378"/>
                    <a:pt x="7851" y="378"/>
                  </a:cubicBezTo>
                  <a:cubicBezTo>
                    <a:pt x="7749" y="378"/>
                    <a:pt x="7665" y="463"/>
                    <a:pt x="7665" y="564"/>
                  </a:cubicBezTo>
                  <a:lnTo>
                    <a:pt x="7665" y="688"/>
                  </a:lnTo>
                  <a:cubicBezTo>
                    <a:pt x="7665" y="790"/>
                    <a:pt x="7749" y="875"/>
                    <a:pt x="7851" y="875"/>
                  </a:cubicBezTo>
                  <a:close/>
                  <a:moveTo>
                    <a:pt x="7388" y="1798"/>
                  </a:moveTo>
                  <a:cubicBezTo>
                    <a:pt x="7490" y="1798"/>
                    <a:pt x="7574" y="1713"/>
                    <a:pt x="7574" y="1611"/>
                  </a:cubicBezTo>
                  <a:lnTo>
                    <a:pt x="7574" y="1487"/>
                  </a:lnTo>
                  <a:cubicBezTo>
                    <a:pt x="7574" y="1385"/>
                    <a:pt x="7489" y="1301"/>
                    <a:pt x="7388" y="1301"/>
                  </a:cubicBezTo>
                  <a:cubicBezTo>
                    <a:pt x="7286" y="1301"/>
                    <a:pt x="7202" y="1385"/>
                    <a:pt x="7202" y="1487"/>
                  </a:cubicBezTo>
                  <a:lnTo>
                    <a:pt x="7202" y="1611"/>
                  </a:lnTo>
                  <a:cubicBezTo>
                    <a:pt x="7202" y="1713"/>
                    <a:pt x="7287" y="1798"/>
                    <a:pt x="7388" y="1798"/>
                  </a:cubicBezTo>
                  <a:close/>
                  <a:moveTo>
                    <a:pt x="8037" y="1871"/>
                  </a:moveTo>
                  <a:lnTo>
                    <a:pt x="8037" y="1798"/>
                  </a:lnTo>
                  <a:cubicBezTo>
                    <a:pt x="8037" y="1696"/>
                    <a:pt x="7953" y="1611"/>
                    <a:pt x="7851" y="1611"/>
                  </a:cubicBezTo>
                  <a:cubicBezTo>
                    <a:pt x="7749" y="1611"/>
                    <a:pt x="7665" y="1696"/>
                    <a:pt x="7665" y="1798"/>
                  </a:cubicBezTo>
                  <a:lnTo>
                    <a:pt x="7665" y="1871"/>
                  </a:lnTo>
                  <a:lnTo>
                    <a:pt x="8037" y="1871"/>
                  </a:lnTo>
                  <a:close/>
                  <a:moveTo>
                    <a:pt x="6928" y="259"/>
                  </a:moveTo>
                  <a:cubicBezTo>
                    <a:pt x="7030" y="259"/>
                    <a:pt x="7115" y="175"/>
                    <a:pt x="7115" y="73"/>
                  </a:cubicBezTo>
                  <a:lnTo>
                    <a:pt x="7115" y="0"/>
                  </a:lnTo>
                  <a:lnTo>
                    <a:pt x="6742" y="0"/>
                  </a:lnTo>
                  <a:lnTo>
                    <a:pt x="6742" y="73"/>
                  </a:lnTo>
                  <a:cubicBezTo>
                    <a:pt x="6742" y="175"/>
                    <a:pt x="6824" y="259"/>
                    <a:pt x="6928" y="259"/>
                  </a:cubicBezTo>
                  <a:close/>
                  <a:moveTo>
                    <a:pt x="9700" y="1490"/>
                  </a:moveTo>
                  <a:lnTo>
                    <a:pt x="9700" y="1490"/>
                  </a:lnTo>
                  <a:cubicBezTo>
                    <a:pt x="9801" y="1490"/>
                    <a:pt x="9886" y="1405"/>
                    <a:pt x="9886" y="1304"/>
                  </a:cubicBezTo>
                  <a:lnTo>
                    <a:pt x="9886" y="1179"/>
                  </a:lnTo>
                  <a:cubicBezTo>
                    <a:pt x="9886" y="1078"/>
                    <a:pt x="9801" y="993"/>
                    <a:pt x="9700" y="993"/>
                  </a:cubicBezTo>
                  <a:lnTo>
                    <a:pt x="9700" y="993"/>
                  </a:lnTo>
                  <a:cubicBezTo>
                    <a:pt x="9598" y="993"/>
                    <a:pt x="9513" y="1078"/>
                    <a:pt x="9513" y="1179"/>
                  </a:cubicBezTo>
                  <a:lnTo>
                    <a:pt x="9513" y="1304"/>
                  </a:lnTo>
                  <a:cubicBezTo>
                    <a:pt x="9513" y="1408"/>
                    <a:pt x="9595" y="1490"/>
                    <a:pt x="9700" y="1490"/>
                  </a:cubicBezTo>
                  <a:close/>
                  <a:moveTo>
                    <a:pt x="7388" y="1182"/>
                  </a:moveTo>
                  <a:cubicBezTo>
                    <a:pt x="7490" y="1182"/>
                    <a:pt x="7574" y="1098"/>
                    <a:pt x="7574" y="996"/>
                  </a:cubicBezTo>
                  <a:lnTo>
                    <a:pt x="7574" y="872"/>
                  </a:lnTo>
                  <a:cubicBezTo>
                    <a:pt x="7574" y="770"/>
                    <a:pt x="7489" y="686"/>
                    <a:pt x="7388" y="686"/>
                  </a:cubicBezTo>
                  <a:cubicBezTo>
                    <a:pt x="7286" y="686"/>
                    <a:pt x="7202" y="770"/>
                    <a:pt x="7202" y="872"/>
                  </a:cubicBezTo>
                  <a:lnTo>
                    <a:pt x="7202" y="996"/>
                  </a:lnTo>
                  <a:cubicBezTo>
                    <a:pt x="7202" y="1098"/>
                    <a:pt x="7287" y="1182"/>
                    <a:pt x="7388" y="1182"/>
                  </a:cubicBezTo>
                  <a:close/>
                  <a:moveTo>
                    <a:pt x="4617" y="1182"/>
                  </a:moveTo>
                  <a:cubicBezTo>
                    <a:pt x="4719" y="1182"/>
                    <a:pt x="4803" y="1098"/>
                    <a:pt x="4803" y="996"/>
                  </a:cubicBezTo>
                  <a:lnTo>
                    <a:pt x="4803" y="872"/>
                  </a:lnTo>
                  <a:cubicBezTo>
                    <a:pt x="4803" y="770"/>
                    <a:pt x="4719" y="686"/>
                    <a:pt x="4617" y="686"/>
                  </a:cubicBezTo>
                  <a:cubicBezTo>
                    <a:pt x="4515" y="686"/>
                    <a:pt x="4431" y="770"/>
                    <a:pt x="4431" y="872"/>
                  </a:cubicBezTo>
                  <a:lnTo>
                    <a:pt x="4431" y="996"/>
                  </a:lnTo>
                  <a:cubicBezTo>
                    <a:pt x="4431" y="1098"/>
                    <a:pt x="4515" y="1182"/>
                    <a:pt x="4617" y="1182"/>
                  </a:cubicBezTo>
                  <a:close/>
                  <a:moveTo>
                    <a:pt x="9237" y="1798"/>
                  </a:moveTo>
                  <a:cubicBezTo>
                    <a:pt x="9338" y="1798"/>
                    <a:pt x="9423" y="1713"/>
                    <a:pt x="9423" y="1611"/>
                  </a:cubicBezTo>
                  <a:lnTo>
                    <a:pt x="9423" y="1487"/>
                  </a:lnTo>
                  <a:cubicBezTo>
                    <a:pt x="9423" y="1385"/>
                    <a:pt x="9338" y="1301"/>
                    <a:pt x="9237" y="1301"/>
                  </a:cubicBezTo>
                  <a:cubicBezTo>
                    <a:pt x="9135" y="1301"/>
                    <a:pt x="9050" y="1385"/>
                    <a:pt x="9050" y="1487"/>
                  </a:cubicBezTo>
                  <a:lnTo>
                    <a:pt x="9050" y="1611"/>
                  </a:lnTo>
                  <a:cubicBezTo>
                    <a:pt x="9050" y="1713"/>
                    <a:pt x="9135" y="1798"/>
                    <a:pt x="9237" y="1798"/>
                  </a:cubicBezTo>
                  <a:close/>
                  <a:moveTo>
                    <a:pt x="9237" y="1182"/>
                  </a:moveTo>
                  <a:cubicBezTo>
                    <a:pt x="9338" y="1182"/>
                    <a:pt x="9423" y="1098"/>
                    <a:pt x="9423" y="996"/>
                  </a:cubicBezTo>
                  <a:lnTo>
                    <a:pt x="9423" y="872"/>
                  </a:lnTo>
                  <a:cubicBezTo>
                    <a:pt x="9423" y="770"/>
                    <a:pt x="9338" y="686"/>
                    <a:pt x="9237" y="686"/>
                  </a:cubicBezTo>
                  <a:cubicBezTo>
                    <a:pt x="9135" y="686"/>
                    <a:pt x="9050" y="770"/>
                    <a:pt x="9050" y="872"/>
                  </a:cubicBezTo>
                  <a:lnTo>
                    <a:pt x="9050" y="996"/>
                  </a:lnTo>
                  <a:cubicBezTo>
                    <a:pt x="9050" y="1098"/>
                    <a:pt x="9135" y="1182"/>
                    <a:pt x="9237" y="1182"/>
                  </a:cubicBezTo>
                  <a:close/>
                  <a:moveTo>
                    <a:pt x="9886" y="1871"/>
                  </a:moveTo>
                  <a:lnTo>
                    <a:pt x="9886" y="1798"/>
                  </a:lnTo>
                  <a:cubicBezTo>
                    <a:pt x="9886" y="1696"/>
                    <a:pt x="9801" y="1611"/>
                    <a:pt x="9700" y="1611"/>
                  </a:cubicBezTo>
                  <a:lnTo>
                    <a:pt x="9700" y="1611"/>
                  </a:lnTo>
                  <a:cubicBezTo>
                    <a:pt x="9598" y="1611"/>
                    <a:pt x="9513" y="1696"/>
                    <a:pt x="9513" y="1798"/>
                  </a:cubicBezTo>
                  <a:lnTo>
                    <a:pt x="9513" y="1871"/>
                  </a:lnTo>
                  <a:lnTo>
                    <a:pt x="9886" y="1871"/>
                  </a:lnTo>
                  <a:close/>
                  <a:moveTo>
                    <a:pt x="8774" y="875"/>
                  </a:moveTo>
                  <a:cubicBezTo>
                    <a:pt x="8875" y="875"/>
                    <a:pt x="8960" y="790"/>
                    <a:pt x="8960" y="688"/>
                  </a:cubicBezTo>
                  <a:lnTo>
                    <a:pt x="8960" y="564"/>
                  </a:lnTo>
                  <a:cubicBezTo>
                    <a:pt x="8960" y="463"/>
                    <a:pt x="8875" y="378"/>
                    <a:pt x="8774" y="378"/>
                  </a:cubicBezTo>
                  <a:cubicBezTo>
                    <a:pt x="8672" y="378"/>
                    <a:pt x="8588" y="463"/>
                    <a:pt x="8588" y="564"/>
                  </a:cubicBezTo>
                  <a:lnTo>
                    <a:pt x="8588" y="688"/>
                  </a:lnTo>
                  <a:cubicBezTo>
                    <a:pt x="8588" y="790"/>
                    <a:pt x="8672" y="875"/>
                    <a:pt x="8774" y="875"/>
                  </a:cubicBezTo>
                  <a:close/>
                  <a:moveTo>
                    <a:pt x="8774" y="1490"/>
                  </a:moveTo>
                  <a:cubicBezTo>
                    <a:pt x="8875" y="1490"/>
                    <a:pt x="8960" y="1405"/>
                    <a:pt x="8960" y="1304"/>
                  </a:cubicBezTo>
                  <a:lnTo>
                    <a:pt x="8960" y="1179"/>
                  </a:lnTo>
                  <a:cubicBezTo>
                    <a:pt x="8960" y="1078"/>
                    <a:pt x="8875" y="993"/>
                    <a:pt x="8774" y="993"/>
                  </a:cubicBezTo>
                  <a:cubicBezTo>
                    <a:pt x="8672" y="993"/>
                    <a:pt x="8588" y="1078"/>
                    <a:pt x="8588" y="1179"/>
                  </a:cubicBezTo>
                  <a:lnTo>
                    <a:pt x="8588" y="1304"/>
                  </a:lnTo>
                  <a:cubicBezTo>
                    <a:pt x="8588" y="1408"/>
                    <a:pt x="8672" y="1490"/>
                    <a:pt x="8774" y="1490"/>
                  </a:cubicBezTo>
                  <a:close/>
                  <a:moveTo>
                    <a:pt x="8774" y="259"/>
                  </a:moveTo>
                  <a:cubicBezTo>
                    <a:pt x="8875" y="259"/>
                    <a:pt x="8960" y="175"/>
                    <a:pt x="8960" y="73"/>
                  </a:cubicBezTo>
                  <a:lnTo>
                    <a:pt x="8960" y="0"/>
                  </a:lnTo>
                  <a:lnTo>
                    <a:pt x="8588" y="0"/>
                  </a:lnTo>
                  <a:lnTo>
                    <a:pt x="8588" y="73"/>
                  </a:lnTo>
                  <a:cubicBezTo>
                    <a:pt x="8588" y="175"/>
                    <a:pt x="8672" y="259"/>
                    <a:pt x="8774" y="259"/>
                  </a:cubicBezTo>
                  <a:close/>
                  <a:moveTo>
                    <a:pt x="8960" y="1871"/>
                  </a:moveTo>
                  <a:lnTo>
                    <a:pt x="8960" y="1798"/>
                  </a:lnTo>
                  <a:cubicBezTo>
                    <a:pt x="8960" y="1696"/>
                    <a:pt x="8875" y="1611"/>
                    <a:pt x="8774" y="1611"/>
                  </a:cubicBezTo>
                  <a:cubicBezTo>
                    <a:pt x="8672" y="1611"/>
                    <a:pt x="8588" y="1696"/>
                    <a:pt x="8588" y="1798"/>
                  </a:cubicBezTo>
                  <a:lnTo>
                    <a:pt x="8588" y="1871"/>
                  </a:lnTo>
                  <a:lnTo>
                    <a:pt x="8960" y="1871"/>
                  </a:lnTo>
                  <a:close/>
                  <a:moveTo>
                    <a:pt x="8314" y="567"/>
                  </a:moveTo>
                  <a:cubicBezTo>
                    <a:pt x="8415" y="567"/>
                    <a:pt x="8500" y="482"/>
                    <a:pt x="8500" y="381"/>
                  </a:cubicBezTo>
                  <a:lnTo>
                    <a:pt x="8500" y="257"/>
                  </a:lnTo>
                  <a:cubicBezTo>
                    <a:pt x="8500" y="155"/>
                    <a:pt x="8415" y="70"/>
                    <a:pt x="8314" y="70"/>
                  </a:cubicBezTo>
                  <a:cubicBezTo>
                    <a:pt x="8212" y="70"/>
                    <a:pt x="8128" y="155"/>
                    <a:pt x="8128" y="257"/>
                  </a:cubicBezTo>
                  <a:lnTo>
                    <a:pt x="8128" y="381"/>
                  </a:lnTo>
                  <a:cubicBezTo>
                    <a:pt x="8128" y="482"/>
                    <a:pt x="8209" y="567"/>
                    <a:pt x="8314" y="567"/>
                  </a:cubicBezTo>
                  <a:close/>
                  <a:moveTo>
                    <a:pt x="9237" y="567"/>
                  </a:moveTo>
                  <a:cubicBezTo>
                    <a:pt x="9338" y="567"/>
                    <a:pt x="9423" y="482"/>
                    <a:pt x="9423" y="381"/>
                  </a:cubicBezTo>
                  <a:lnTo>
                    <a:pt x="9423" y="257"/>
                  </a:lnTo>
                  <a:cubicBezTo>
                    <a:pt x="9423" y="155"/>
                    <a:pt x="9338" y="70"/>
                    <a:pt x="9237" y="70"/>
                  </a:cubicBezTo>
                  <a:cubicBezTo>
                    <a:pt x="9135" y="70"/>
                    <a:pt x="9050" y="155"/>
                    <a:pt x="9050" y="257"/>
                  </a:cubicBezTo>
                  <a:lnTo>
                    <a:pt x="9050" y="381"/>
                  </a:lnTo>
                  <a:cubicBezTo>
                    <a:pt x="9050" y="482"/>
                    <a:pt x="9135" y="567"/>
                    <a:pt x="9237" y="567"/>
                  </a:cubicBezTo>
                  <a:close/>
                  <a:moveTo>
                    <a:pt x="5543" y="1182"/>
                  </a:moveTo>
                  <a:cubicBezTo>
                    <a:pt x="5644" y="1182"/>
                    <a:pt x="5729" y="1098"/>
                    <a:pt x="5729" y="996"/>
                  </a:cubicBezTo>
                  <a:lnTo>
                    <a:pt x="5729" y="872"/>
                  </a:lnTo>
                  <a:cubicBezTo>
                    <a:pt x="5729" y="770"/>
                    <a:pt x="5644" y="686"/>
                    <a:pt x="5543" y="686"/>
                  </a:cubicBezTo>
                  <a:cubicBezTo>
                    <a:pt x="5441" y="686"/>
                    <a:pt x="5356" y="770"/>
                    <a:pt x="5356" y="872"/>
                  </a:cubicBezTo>
                  <a:lnTo>
                    <a:pt x="5356" y="996"/>
                  </a:lnTo>
                  <a:cubicBezTo>
                    <a:pt x="5356" y="1098"/>
                    <a:pt x="5438" y="1182"/>
                    <a:pt x="5543" y="1182"/>
                  </a:cubicBezTo>
                  <a:close/>
                  <a:moveTo>
                    <a:pt x="6189" y="1871"/>
                  </a:moveTo>
                  <a:lnTo>
                    <a:pt x="6189" y="1798"/>
                  </a:lnTo>
                  <a:cubicBezTo>
                    <a:pt x="6189" y="1696"/>
                    <a:pt x="6104" y="1611"/>
                    <a:pt x="6003" y="1611"/>
                  </a:cubicBezTo>
                  <a:lnTo>
                    <a:pt x="6003" y="1611"/>
                  </a:lnTo>
                  <a:cubicBezTo>
                    <a:pt x="5901" y="1611"/>
                    <a:pt x="5816" y="1696"/>
                    <a:pt x="5816" y="1798"/>
                  </a:cubicBezTo>
                  <a:lnTo>
                    <a:pt x="5816" y="1871"/>
                  </a:lnTo>
                  <a:lnTo>
                    <a:pt x="6189" y="1871"/>
                  </a:lnTo>
                  <a:close/>
                  <a:moveTo>
                    <a:pt x="5080" y="259"/>
                  </a:moveTo>
                  <a:cubicBezTo>
                    <a:pt x="5181" y="259"/>
                    <a:pt x="5266" y="175"/>
                    <a:pt x="5266" y="73"/>
                  </a:cubicBezTo>
                  <a:lnTo>
                    <a:pt x="5266" y="0"/>
                  </a:lnTo>
                  <a:lnTo>
                    <a:pt x="4894" y="0"/>
                  </a:lnTo>
                  <a:lnTo>
                    <a:pt x="4894" y="73"/>
                  </a:lnTo>
                  <a:cubicBezTo>
                    <a:pt x="4894" y="175"/>
                    <a:pt x="4978" y="259"/>
                    <a:pt x="5080" y="259"/>
                  </a:cubicBezTo>
                  <a:close/>
                  <a:moveTo>
                    <a:pt x="5543" y="567"/>
                  </a:moveTo>
                  <a:cubicBezTo>
                    <a:pt x="5644" y="567"/>
                    <a:pt x="5729" y="482"/>
                    <a:pt x="5729" y="381"/>
                  </a:cubicBezTo>
                  <a:lnTo>
                    <a:pt x="5729" y="257"/>
                  </a:lnTo>
                  <a:cubicBezTo>
                    <a:pt x="5729" y="155"/>
                    <a:pt x="5644" y="70"/>
                    <a:pt x="5543" y="70"/>
                  </a:cubicBezTo>
                  <a:cubicBezTo>
                    <a:pt x="5441" y="70"/>
                    <a:pt x="5356" y="155"/>
                    <a:pt x="5356" y="257"/>
                  </a:cubicBezTo>
                  <a:lnTo>
                    <a:pt x="5356" y="381"/>
                  </a:lnTo>
                  <a:cubicBezTo>
                    <a:pt x="5356" y="482"/>
                    <a:pt x="5438" y="567"/>
                    <a:pt x="5543" y="567"/>
                  </a:cubicBezTo>
                  <a:close/>
                  <a:moveTo>
                    <a:pt x="5543" y="1798"/>
                  </a:moveTo>
                  <a:cubicBezTo>
                    <a:pt x="5644" y="1798"/>
                    <a:pt x="5729" y="1713"/>
                    <a:pt x="5729" y="1611"/>
                  </a:cubicBezTo>
                  <a:lnTo>
                    <a:pt x="5729" y="1487"/>
                  </a:lnTo>
                  <a:cubicBezTo>
                    <a:pt x="5729" y="1385"/>
                    <a:pt x="5644" y="1301"/>
                    <a:pt x="5543" y="1301"/>
                  </a:cubicBezTo>
                  <a:cubicBezTo>
                    <a:pt x="5441" y="1301"/>
                    <a:pt x="5356" y="1385"/>
                    <a:pt x="5356" y="1487"/>
                  </a:cubicBezTo>
                  <a:lnTo>
                    <a:pt x="5356" y="1611"/>
                  </a:lnTo>
                  <a:cubicBezTo>
                    <a:pt x="5356" y="1713"/>
                    <a:pt x="5438" y="1798"/>
                    <a:pt x="5543" y="1798"/>
                  </a:cubicBezTo>
                  <a:close/>
                  <a:moveTo>
                    <a:pt x="5266" y="1871"/>
                  </a:moveTo>
                  <a:lnTo>
                    <a:pt x="5266" y="1798"/>
                  </a:lnTo>
                  <a:cubicBezTo>
                    <a:pt x="5266" y="1696"/>
                    <a:pt x="5181" y="1611"/>
                    <a:pt x="5080" y="1611"/>
                  </a:cubicBezTo>
                  <a:cubicBezTo>
                    <a:pt x="4978" y="1611"/>
                    <a:pt x="4894" y="1696"/>
                    <a:pt x="4894" y="1798"/>
                  </a:cubicBezTo>
                  <a:lnTo>
                    <a:pt x="4894" y="1871"/>
                  </a:lnTo>
                  <a:lnTo>
                    <a:pt x="5266" y="1871"/>
                  </a:lnTo>
                  <a:close/>
                  <a:moveTo>
                    <a:pt x="4617" y="567"/>
                  </a:moveTo>
                  <a:cubicBezTo>
                    <a:pt x="4719" y="567"/>
                    <a:pt x="4803" y="482"/>
                    <a:pt x="4803" y="381"/>
                  </a:cubicBezTo>
                  <a:lnTo>
                    <a:pt x="4803" y="257"/>
                  </a:lnTo>
                  <a:cubicBezTo>
                    <a:pt x="4803" y="155"/>
                    <a:pt x="4719" y="70"/>
                    <a:pt x="4617" y="70"/>
                  </a:cubicBezTo>
                  <a:cubicBezTo>
                    <a:pt x="4515" y="70"/>
                    <a:pt x="4431" y="155"/>
                    <a:pt x="4431" y="257"/>
                  </a:cubicBezTo>
                  <a:lnTo>
                    <a:pt x="4431" y="381"/>
                  </a:lnTo>
                  <a:cubicBezTo>
                    <a:pt x="4431" y="482"/>
                    <a:pt x="4515" y="567"/>
                    <a:pt x="4617" y="567"/>
                  </a:cubicBezTo>
                  <a:close/>
                  <a:moveTo>
                    <a:pt x="5080" y="1490"/>
                  </a:moveTo>
                  <a:cubicBezTo>
                    <a:pt x="5181" y="1490"/>
                    <a:pt x="5266" y="1405"/>
                    <a:pt x="5266" y="1304"/>
                  </a:cubicBezTo>
                  <a:lnTo>
                    <a:pt x="5266" y="1179"/>
                  </a:lnTo>
                  <a:cubicBezTo>
                    <a:pt x="5266" y="1078"/>
                    <a:pt x="5181" y="993"/>
                    <a:pt x="5080" y="993"/>
                  </a:cubicBezTo>
                  <a:cubicBezTo>
                    <a:pt x="4978" y="993"/>
                    <a:pt x="4894" y="1078"/>
                    <a:pt x="4894" y="1179"/>
                  </a:cubicBezTo>
                  <a:lnTo>
                    <a:pt x="4894" y="1304"/>
                  </a:lnTo>
                  <a:cubicBezTo>
                    <a:pt x="4894" y="1408"/>
                    <a:pt x="4978" y="1490"/>
                    <a:pt x="5080" y="1490"/>
                  </a:cubicBezTo>
                  <a:close/>
                  <a:moveTo>
                    <a:pt x="5080" y="875"/>
                  </a:moveTo>
                  <a:cubicBezTo>
                    <a:pt x="5181" y="875"/>
                    <a:pt x="5266" y="790"/>
                    <a:pt x="5266" y="688"/>
                  </a:cubicBezTo>
                  <a:lnTo>
                    <a:pt x="5266" y="564"/>
                  </a:lnTo>
                  <a:cubicBezTo>
                    <a:pt x="5266" y="463"/>
                    <a:pt x="5181" y="378"/>
                    <a:pt x="5080" y="378"/>
                  </a:cubicBezTo>
                  <a:cubicBezTo>
                    <a:pt x="4978" y="378"/>
                    <a:pt x="4894" y="463"/>
                    <a:pt x="4894" y="564"/>
                  </a:cubicBezTo>
                  <a:lnTo>
                    <a:pt x="4894" y="688"/>
                  </a:lnTo>
                  <a:cubicBezTo>
                    <a:pt x="4894" y="790"/>
                    <a:pt x="4978" y="875"/>
                    <a:pt x="5080" y="875"/>
                  </a:cubicBezTo>
                  <a:close/>
                  <a:moveTo>
                    <a:pt x="6465" y="1182"/>
                  </a:moveTo>
                  <a:lnTo>
                    <a:pt x="6465" y="1182"/>
                  </a:lnTo>
                  <a:cubicBezTo>
                    <a:pt x="6567" y="1182"/>
                    <a:pt x="6652" y="1098"/>
                    <a:pt x="6652" y="996"/>
                  </a:cubicBezTo>
                  <a:lnTo>
                    <a:pt x="6652" y="872"/>
                  </a:lnTo>
                  <a:cubicBezTo>
                    <a:pt x="6652" y="770"/>
                    <a:pt x="6567" y="686"/>
                    <a:pt x="6465" y="686"/>
                  </a:cubicBezTo>
                  <a:lnTo>
                    <a:pt x="6465" y="686"/>
                  </a:lnTo>
                  <a:cubicBezTo>
                    <a:pt x="6364" y="686"/>
                    <a:pt x="6279" y="770"/>
                    <a:pt x="6279" y="872"/>
                  </a:cubicBezTo>
                  <a:lnTo>
                    <a:pt x="6279" y="996"/>
                  </a:lnTo>
                  <a:cubicBezTo>
                    <a:pt x="6279" y="1098"/>
                    <a:pt x="6364" y="1182"/>
                    <a:pt x="6465" y="1182"/>
                  </a:cubicBezTo>
                  <a:close/>
                  <a:moveTo>
                    <a:pt x="6465" y="567"/>
                  </a:moveTo>
                  <a:lnTo>
                    <a:pt x="6465" y="567"/>
                  </a:lnTo>
                  <a:cubicBezTo>
                    <a:pt x="6567" y="567"/>
                    <a:pt x="6652" y="482"/>
                    <a:pt x="6652" y="381"/>
                  </a:cubicBezTo>
                  <a:lnTo>
                    <a:pt x="6652" y="257"/>
                  </a:lnTo>
                  <a:cubicBezTo>
                    <a:pt x="6652" y="155"/>
                    <a:pt x="6567" y="70"/>
                    <a:pt x="6465" y="70"/>
                  </a:cubicBezTo>
                  <a:lnTo>
                    <a:pt x="6465" y="70"/>
                  </a:lnTo>
                  <a:cubicBezTo>
                    <a:pt x="6364" y="70"/>
                    <a:pt x="6279" y="155"/>
                    <a:pt x="6279" y="257"/>
                  </a:cubicBezTo>
                  <a:lnTo>
                    <a:pt x="6279" y="381"/>
                  </a:lnTo>
                  <a:cubicBezTo>
                    <a:pt x="6279" y="482"/>
                    <a:pt x="6364" y="567"/>
                    <a:pt x="6465" y="567"/>
                  </a:cubicBezTo>
                  <a:close/>
                  <a:moveTo>
                    <a:pt x="7115" y="1871"/>
                  </a:moveTo>
                  <a:lnTo>
                    <a:pt x="7115" y="1798"/>
                  </a:lnTo>
                  <a:cubicBezTo>
                    <a:pt x="7115" y="1696"/>
                    <a:pt x="7029" y="1611"/>
                    <a:pt x="6928" y="1611"/>
                  </a:cubicBezTo>
                  <a:cubicBezTo>
                    <a:pt x="6826" y="1611"/>
                    <a:pt x="6742" y="1696"/>
                    <a:pt x="6742" y="1798"/>
                  </a:cubicBezTo>
                  <a:lnTo>
                    <a:pt x="6742" y="1871"/>
                  </a:lnTo>
                  <a:lnTo>
                    <a:pt x="7115" y="1871"/>
                  </a:lnTo>
                  <a:close/>
                  <a:moveTo>
                    <a:pt x="6928" y="875"/>
                  </a:moveTo>
                  <a:cubicBezTo>
                    <a:pt x="7030" y="875"/>
                    <a:pt x="7115" y="790"/>
                    <a:pt x="7115" y="688"/>
                  </a:cubicBezTo>
                  <a:lnTo>
                    <a:pt x="7115" y="564"/>
                  </a:lnTo>
                  <a:cubicBezTo>
                    <a:pt x="7115" y="463"/>
                    <a:pt x="7029" y="378"/>
                    <a:pt x="6928" y="378"/>
                  </a:cubicBezTo>
                  <a:cubicBezTo>
                    <a:pt x="6826" y="378"/>
                    <a:pt x="6742" y="463"/>
                    <a:pt x="6742" y="564"/>
                  </a:cubicBezTo>
                  <a:lnTo>
                    <a:pt x="6742" y="688"/>
                  </a:lnTo>
                  <a:cubicBezTo>
                    <a:pt x="6742" y="790"/>
                    <a:pt x="6824" y="875"/>
                    <a:pt x="6928" y="875"/>
                  </a:cubicBezTo>
                  <a:close/>
                  <a:moveTo>
                    <a:pt x="6928" y="1490"/>
                  </a:moveTo>
                  <a:cubicBezTo>
                    <a:pt x="7030" y="1490"/>
                    <a:pt x="7115" y="1405"/>
                    <a:pt x="7115" y="1304"/>
                  </a:cubicBezTo>
                  <a:lnTo>
                    <a:pt x="7115" y="1179"/>
                  </a:lnTo>
                  <a:cubicBezTo>
                    <a:pt x="7115" y="1078"/>
                    <a:pt x="7029" y="993"/>
                    <a:pt x="6928" y="993"/>
                  </a:cubicBezTo>
                  <a:cubicBezTo>
                    <a:pt x="6826" y="993"/>
                    <a:pt x="6742" y="1078"/>
                    <a:pt x="6742" y="1179"/>
                  </a:cubicBezTo>
                  <a:lnTo>
                    <a:pt x="6742" y="1304"/>
                  </a:lnTo>
                  <a:cubicBezTo>
                    <a:pt x="6742" y="1408"/>
                    <a:pt x="6824" y="1490"/>
                    <a:pt x="6928" y="1490"/>
                  </a:cubicBezTo>
                  <a:close/>
                  <a:moveTo>
                    <a:pt x="6465" y="1798"/>
                  </a:moveTo>
                  <a:lnTo>
                    <a:pt x="6465" y="1798"/>
                  </a:lnTo>
                  <a:cubicBezTo>
                    <a:pt x="6567" y="1798"/>
                    <a:pt x="6652" y="1713"/>
                    <a:pt x="6652" y="1611"/>
                  </a:cubicBezTo>
                  <a:lnTo>
                    <a:pt x="6652" y="1487"/>
                  </a:lnTo>
                  <a:cubicBezTo>
                    <a:pt x="6652" y="1385"/>
                    <a:pt x="6567" y="1301"/>
                    <a:pt x="6465" y="1301"/>
                  </a:cubicBezTo>
                  <a:lnTo>
                    <a:pt x="6465" y="1301"/>
                  </a:lnTo>
                  <a:cubicBezTo>
                    <a:pt x="6364" y="1301"/>
                    <a:pt x="6279" y="1385"/>
                    <a:pt x="6279" y="1487"/>
                  </a:cubicBezTo>
                  <a:lnTo>
                    <a:pt x="6279" y="1611"/>
                  </a:lnTo>
                  <a:cubicBezTo>
                    <a:pt x="6279" y="1713"/>
                    <a:pt x="6364" y="1798"/>
                    <a:pt x="6465" y="1798"/>
                  </a:cubicBezTo>
                  <a:close/>
                  <a:moveTo>
                    <a:pt x="6003" y="875"/>
                  </a:moveTo>
                  <a:lnTo>
                    <a:pt x="6003" y="875"/>
                  </a:lnTo>
                  <a:cubicBezTo>
                    <a:pt x="6104" y="875"/>
                    <a:pt x="6189" y="790"/>
                    <a:pt x="6189" y="688"/>
                  </a:cubicBezTo>
                  <a:lnTo>
                    <a:pt x="6189" y="564"/>
                  </a:lnTo>
                  <a:cubicBezTo>
                    <a:pt x="6189" y="463"/>
                    <a:pt x="6104" y="378"/>
                    <a:pt x="6003" y="378"/>
                  </a:cubicBezTo>
                  <a:lnTo>
                    <a:pt x="6003" y="378"/>
                  </a:lnTo>
                  <a:cubicBezTo>
                    <a:pt x="5901" y="378"/>
                    <a:pt x="5816" y="463"/>
                    <a:pt x="5816" y="564"/>
                  </a:cubicBezTo>
                  <a:lnTo>
                    <a:pt x="5816" y="688"/>
                  </a:lnTo>
                  <a:cubicBezTo>
                    <a:pt x="5816" y="790"/>
                    <a:pt x="5901" y="875"/>
                    <a:pt x="6003" y="875"/>
                  </a:cubicBezTo>
                  <a:close/>
                  <a:moveTo>
                    <a:pt x="6003" y="259"/>
                  </a:moveTo>
                  <a:lnTo>
                    <a:pt x="6003" y="259"/>
                  </a:lnTo>
                  <a:cubicBezTo>
                    <a:pt x="6104" y="259"/>
                    <a:pt x="6189" y="175"/>
                    <a:pt x="6189" y="73"/>
                  </a:cubicBezTo>
                  <a:lnTo>
                    <a:pt x="6189" y="0"/>
                  </a:lnTo>
                  <a:lnTo>
                    <a:pt x="5816" y="0"/>
                  </a:lnTo>
                  <a:lnTo>
                    <a:pt x="5816" y="73"/>
                  </a:lnTo>
                  <a:cubicBezTo>
                    <a:pt x="5816" y="175"/>
                    <a:pt x="5901" y="259"/>
                    <a:pt x="6003" y="259"/>
                  </a:cubicBezTo>
                  <a:close/>
                  <a:moveTo>
                    <a:pt x="6003" y="1490"/>
                  </a:moveTo>
                  <a:lnTo>
                    <a:pt x="6003" y="1490"/>
                  </a:lnTo>
                  <a:cubicBezTo>
                    <a:pt x="6104" y="1490"/>
                    <a:pt x="6189" y="1405"/>
                    <a:pt x="6189" y="1304"/>
                  </a:cubicBezTo>
                  <a:lnTo>
                    <a:pt x="6189" y="1179"/>
                  </a:lnTo>
                  <a:cubicBezTo>
                    <a:pt x="6189" y="1078"/>
                    <a:pt x="6104" y="993"/>
                    <a:pt x="6003" y="993"/>
                  </a:cubicBezTo>
                  <a:lnTo>
                    <a:pt x="6003" y="993"/>
                  </a:lnTo>
                  <a:cubicBezTo>
                    <a:pt x="5901" y="993"/>
                    <a:pt x="5816" y="1078"/>
                    <a:pt x="5816" y="1179"/>
                  </a:cubicBezTo>
                  <a:lnTo>
                    <a:pt x="5816" y="1304"/>
                  </a:lnTo>
                  <a:cubicBezTo>
                    <a:pt x="5816" y="1408"/>
                    <a:pt x="5901" y="1490"/>
                    <a:pt x="6003" y="1490"/>
                  </a:cubicBezTo>
                  <a:close/>
                </a:path>
              </a:pathLst>
            </a:custGeom>
            <a:solidFill>
              <a:srgbClr val="2BB4E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sp>
        <p:nvSpPr>
          <p:cNvPr id="180" name="Google Shape;180;p33"/>
          <p:cNvSpPr txBox="1">
            <a:spLocks noGrp="1"/>
          </p:cNvSpPr>
          <p:nvPr>
            <p:ph type="body" idx="1"/>
          </p:nvPr>
        </p:nvSpPr>
        <p:spPr>
          <a:xfrm>
            <a:off x="582085" y="1607864"/>
            <a:ext cx="11021200" cy="3657600"/>
          </a:xfrm>
          <a:prstGeom prst="rect">
            <a:avLst/>
          </a:prstGeom>
          <a:noFill/>
          <a:ln>
            <a:noFill/>
          </a:ln>
        </p:spPr>
        <p:txBody>
          <a:bodyPr spcFirstLastPara="1" wrap="square" lIns="68575" tIns="34275" rIns="68575" bIns="34275" anchor="t" anchorCtr="0">
            <a:noAutofit/>
          </a:bodyPr>
          <a:lstStyle>
            <a:lvl1pPr marL="609585" lvl="0" indent="-423323" algn="l" rtl="0">
              <a:lnSpc>
                <a:spcPct val="100000"/>
              </a:lnSpc>
              <a:spcBef>
                <a:spcPts val="1467"/>
              </a:spcBef>
              <a:spcAft>
                <a:spcPts val="0"/>
              </a:spcAft>
              <a:buClr>
                <a:schemeClr val="dk1"/>
              </a:buClr>
              <a:buSzPts val="1400"/>
              <a:buChar char="•"/>
              <a:defRPr sz="2400" b="0" i="0">
                <a:solidFill>
                  <a:schemeClr val="dk1"/>
                </a:solidFill>
                <a:latin typeface="Arial"/>
                <a:ea typeface="Arial"/>
                <a:cs typeface="Arial"/>
                <a:sym typeface="Arial"/>
              </a:defRPr>
            </a:lvl1pPr>
            <a:lvl2pPr marL="1219170" lvl="1" indent="-414856" algn="l" rtl="0">
              <a:lnSpc>
                <a:spcPct val="100000"/>
              </a:lnSpc>
              <a:spcBef>
                <a:spcPts val="1200"/>
              </a:spcBef>
              <a:spcAft>
                <a:spcPts val="0"/>
              </a:spcAft>
              <a:buClr>
                <a:schemeClr val="dk1"/>
              </a:buClr>
              <a:buSzPts val="1300"/>
              <a:buChar char="•"/>
              <a:defRPr sz="2133" b="0" i="0">
                <a:solidFill>
                  <a:schemeClr val="dk1"/>
                </a:solidFill>
                <a:latin typeface="Arial"/>
                <a:ea typeface="Arial"/>
                <a:cs typeface="Arial"/>
                <a:sym typeface="Arial"/>
              </a:defRPr>
            </a:lvl2pPr>
            <a:lvl3pPr marL="1828754" lvl="2" indent="-474121" algn="l" rtl="0">
              <a:lnSpc>
                <a:spcPct val="100000"/>
              </a:lnSpc>
              <a:spcBef>
                <a:spcPts val="667"/>
              </a:spcBef>
              <a:spcAft>
                <a:spcPts val="0"/>
              </a:spcAft>
              <a:buSzPts val="2000"/>
              <a:buChar char="│"/>
              <a:defRPr sz="2667" b="0" i="0">
                <a:solidFill>
                  <a:schemeClr val="dk1"/>
                </a:solidFill>
                <a:latin typeface="Arial"/>
                <a:ea typeface="Arial"/>
                <a:cs typeface="Arial"/>
                <a:sym typeface="Arial"/>
              </a:defRPr>
            </a:lvl3pPr>
            <a:lvl4pPr marL="2438339" lvl="3" indent="-474121" algn="l" rtl="0">
              <a:lnSpc>
                <a:spcPct val="90000"/>
              </a:lnSpc>
              <a:spcBef>
                <a:spcPts val="667"/>
              </a:spcBef>
              <a:spcAft>
                <a:spcPts val="0"/>
              </a:spcAft>
              <a:buClr>
                <a:schemeClr val="dk1"/>
              </a:buClr>
              <a:buSzPts val="2000"/>
              <a:buChar char="•"/>
              <a:defRPr sz="2667" b="0" i="0">
                <a:solidFill>
                  <a:schemeClr val="dk1"/>
                </a:solidFill>
                <a:latin typeface="Arial"/>
                <a:ea typeface="Arial"/>
                <a:cs typeface="Arial"/>
                <a:sym typeface="Arial"/>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1" name="Google Shape;181;p33"/>
          <p:cNvSpPr/>
          <p:nvPr/>
        </p:nvSpPr>
        <p:spPr>
          <a:xfrm>
            <a:off x="7799900" y="6595872"/>
            <a:ext cx="3392800" cy="206000"/>
          </a:xfrm>
          <a:prstGeom prst="rect">
            <a:avLst/>
          </a:prstGeom>
          <a:noFill/>
          <a:ln>
            <a:noFill/>
          </a:ln>
        </p:spPr>
        <p:txBody>
          <a:bodyPr spcFirstLastPara="1" wrap="square" lIns="82100" tIns="41067" rIns="82100" bIns="41067" anchor="b" anchorCtr="0">
            <a:noAutofit/>
          </a:bodyPr>
          <a:lstStyle/>
          <a:p>
            <a:pPr marL="0" marR="0" lvl="0" indent="0" algn="r" rtl="0">
              <a:lnSpc>
                <a:spcPct val="100000"/>
              </a:lnSpc>
              <a:spcBef>
                <a:spcPts val="0"/>
              </a:spcBef>
              <a:spcAft>
                <a:spcPts val="0"/>
              </a:spcAft>
              <a:buClr>
                <a:schemeClr val="lt2"/>
              </a:buClr>
              <a:buSzPts val="600"/>
              <a:buFont typeface="Arial"/>
              <a:buNone/>
            </a:pPr>
            <a:r>
              <a:rPr lang="en" sz="800" b="0" i="0" u="none" strike="noStrike" cap="none">
                <a:solidFill>
                  <a:schemeClr val="lt2"/>
                </a:solidFill>
                <a:latin typeface="Arial"/>
                <a:ea typeface="Arial"/>
                <a:cs typeface="Arial"/>
                <a:sym typeface="Arial"/>
              </a:rPr>
              <a:t>© 2019  Cisco and/or its affiliates. All rights reserved.   Cisco Public</a:t>
            </a:r>
            <a:endParaRPr sz="1467"/>
          </a:p>
        </p:txBody>
      </p:sp>
      <p:sp>
        <p:nvSpPr>
          <p:cNvPr id="182" name="Google Shape;182;p33"/>
          <p:cNvSpPr txBox="1"/>
          <p:nvPr/>
        </p:nvSpPr>
        <p:spPr>
          <a:xfrm>
            <a:off x="5783255" y="6577313"/>
            <a:ext cx="625600" cy="256400"/>
          </a:xfrm>
          <a:prstGeom prst="rect">
            <a:avLst/>
          </a:prstGeom>
          <a:noFill/>
          <a:ln>
            <a:noFill/>
          </a:ln>
        </p:spPr>
        <p:txBody>
          <a:bodyPr spcFirstLastPara="1" wrap="square" lIns="91433" tIns="45700" rIns="91433" bIns="45700" anchor="b" anchorCtr="0">
            <a:noAutofit/>
          </a:bodyPr>
          <a:lstStyle/>
          <a:p>
            <a:pPr marL="0" marR="0" lvl="0" indent="0" algn="ctr" rtl="0">
              <a:lnSpc>
                <a:spcPct val="100000"/>
              </a:lnSpc>
              <a:spcBef>
                <a:spcPts val="0"/>
              </a:spcBef>
              <a:spcAft>
                <a:spcPts val="0"/>
              </a:spcAft>
              <a:buClr>
                <a:schemeClr val="lt2"/>
              </a:buClr>
              <a:buSzPts val="800"/>
              <a:buFont typeface="Arial"/>
              <a:buNone/>
            </a:pPr>
            <a:r>
              <a:rPr lang="en" sz="1067" b="0" i="0" u="none" strike="noStrike" cap="none">
                <a:solidFill>
                  <a:schemeClr val="lt2"/>
                </a:solidFill>
                <a:latin typeface="Arial"/>
                <a:ea typeface="Arial"/>
                <a:cs typeface="Arial"/>
                <a:sym typeface="Arial"/>
              </a:rPr>
              <a:t>#CLUS</a:t>
            </a:r>
            <a:endParaRPr sz="1467"/>
          </a:p>
        </p:txBody>
      </p:sp>
      <p:sp>
        <p:nvSpPr>
          <p:cNvPr id="183" name="Google Shape;183;p33"/>
          <p:cNvSpPr txBox="1">
            <a:spLocks noGrp="1"/>
          </p:cNvSpPr>
          <p:nvPr>
            <p:ph type="ftr" idx="11"/>
          </p:nvPr>
        </p:nvSpPr>
        <p:spPr>
          <a:xfrm>
            <a:off x="6963379" y="6616600"/>
            <a:ext cx="955600" cy="185600"/>
          </a:xfrm>
          <a:prstGeom prst="rect">
            <a:avLst/>
          </a:prstGeom>
          <a:noFill/>
          <a:ln>
            <a:noFill/>
          </a:ln>
        </p:spPr>
        <p:txBody>
          <a:bodyPr spcFirstLastPara="1" wrap="square" lIns="46175" tIns="23075" rIns="46175" bIns="23075" anchor="b" anchorCtr="0">
            <a:noAutofit/>
          </a:bodyPr>
          <a:lstStyle>
            <a:lvl1pPr marR="0" lvl="0" algn="l" rtl="0">
              <a:spcBef>
                <a:spcPts val="0"/>
              </a:spcBef>
              <a:spcAft>
                <a:spcPts val="0"/>
              </a:spcAft>
              <a:buSzPts val="1100"/>
              <a:buNone/>
              <a:defRPr sz="800">
                <a:solidFill>
                  <a:schemeClr val="lt2"/>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2pPr>
            <a:lvl3pPr marR="0" lvl="2"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3pPr>
            <a:lvl4pPr marR="0" lvl="3"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4pPr>
            <a:lvl5pPr marR="0" lvl="4"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5pPr>
            <a:lvl6pPr marR="0" lvl="5"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6pPr>
            <a:lvl7pPr marR="0" lvl="6"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7pPr>
            <a:lvl8pPr marR="0" lvl="7"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8pPr>
            <a:lvl9pPr marR="0" lvl="8" algn="l" rtl="0">
              <a:spcBef>
                <a:spcPts val="0"/>
              </a:spcBef>
              <a:spcAft>
                <a:spcPts val="0"/>
              </a:spcAft>
              <a:buSzPts val="1100"/>
              <a:buNone/>
              <a:defRPr sz="1867" b="0" i="0" u="none" strike="noStrike" cap="none">
                <a:solidFill>
                  <a:schemeClr val="dk1"/>
                </a:solidFill>
                <a:latin typeface="Proxima Nova"/>
                <a:ea typeface="Proxima Nova"/>
                <a:cs typeface="Proxima Nova"/>
                <a:sym typeface="Proxima Nova"/>
              </a:defRPr>
            </a:lvl9pPr>
          </a:lstStyle>
          <a:p>
            <a:endParaRPr/>
          </a:p>
        </p:txBody>
      </p:sp>
      <p:sp>
        <p:nvSpPr>
          <p:cNvPr id="184" name="Google Shape;184;p33"/>
          <p:cNvSpPr txBox="1">
            <a:spLocks noGrp="1"/>
          </p:cNvSpPr>
          <p:nvPr>
            <p:ph type="sldNum" idx="12"/>
          </p:nvPr>
        </p:nvSpPr>
        <p:spPr>
          <a:xfrm>
            <a:off x="11160200" y="6507857"/>
            <a:ext cx="479600" cy="3664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800" b="0" i="0">
                <a:solidFill>
                  <a:schemeClr val="lt2"/>
                </a:solidFill>
                <a:latin typeface="Arial"/>
                <a:ea typeface="Arial"/>
                <a:cs typeface="Arial"/>
                <a:sym typeface="Arial"/>
              </a:defRPr>
            </a:lvl1pPr>
            <a:lvl2pPr marL="0" lvl="1" indent="0" algn="r" rtl="0">
              <a:spcBef>
                <a:spcPts val="0"/>
              </a:spcBef>
              <a:buNone/>
              <a:defRPr sz="800" b="0" i="0">
                <a:solidFill>
                  <a:schemeClr val="lt2"/>
                </a:solidFill>
                <a:latin typeface="Arial"/>
                <a:ea typeface="Arial"/>
                <a:cs typeface="Arial"/>
                <a:sym typeface="Arial"/>
              </a:defRPr>
            </a:lvl2pPr>
            <a:lvl3pPr marL="0" lvl="2" indent="0" algn="r" rtl="0">
              <a:spcBef>
                <a:spcPts val="0"/>
              </a:spcBef>
              <a:buNone/>
              <a:defRPr sz="800" b="0" i="0">
                <a:solidFill>
                  <a:schemeClr val="lt2"/>
                </a:solidFill>
                <a:latin typeface="Arial"/>
                <a:ea typeface="Arial"/>
                <a:cs typeface="Arial"/>
                <a:sym typeface="Arial"/>
              </a:defRPr>
            </a:lvl3pPr>
            <a:lvl4pPr marL="0" lvl="3" indent="0" algn="r" rtl="0">
              <a:spcBef>
                <a:spcPts val="0"/>
              </a:spcBef>
              <a:buNone/>
              <a:defRPr sz="800" b="0" i="0">
                <a:solidFill>
                  <a:schemeClr val="lt2"/>
                </a:solidFill>
                <a:latin typeface="Arial"/>
                <a:ea typeface="Arial"/>
                <a:cs typeface="Arial"/>
                <a:sym typeface="Arial"/>
              </a:defRPr>
            </a:lvl4pPr>
            <a:lvl5pPr marL="0" lvl="4" indent="0" algn="r" rtl="0">
              <a:spcBef>
                <a:spcPts val="0"/>
              </a:spcBef>
              <a:buNone/>
              <a:defRPr sz="800" b="0" i="0">
                <a:solidFill>
                  <a:schemeClr val="lt2"/>
                </a:solidFill>
                <a:latin typeface="Arial"/>
                <a:ea typeface="Arial"/>
                <a:cs typeface="Arial"/>
                <a:sym typeface="Arial"/>
              </a:defRPr>
            </a:lvl5pPr>
            <a:lvl6pPr marL="0" lvl="5" indent="0" algn="r" rtl="0">
              <a:spcBef>
                <a:spcPts val="0"/>
              </a:spcBef>
              <a:buNone/>
              <a:defRPr sz="800" b="0" i="0">
                <a:solidFill>
                  <a:schemeClr val="lt2"/>
                </a:solidFill>
                <a:latin typeface="Arial"/>
                <a:ea typeface="Arial"/>
                <a:cs typeface="Arial"/>
                <a:sym typeface="Arial"/>
              </a:defRPr>
            </a:lvl6pPr>
            <a:lvl7pPr marL="0" lvl="6" indent="0" algn="r" rtl="0">
              <a:spcBef>
                <a:spcPts val="0"/>
              </a:spcBef>
              <a:buNone/>
              <a:defRPr sz="800" b="0" i="0">
                <a:solidFill>
                  <a:schemeClr val="lt2"/>
                </a:solidFill>
                <a:latin typeface="Arial"/>
                <a:ea typeface="Arial"/>
                <a:cs typeface="Arial"/>
                <a:sym typeface="Arial"/>
              </a:defRPr>
            </a:lvl7pPr>
            <a:lvl8pPr marL="0" lvl="7" indent="0" algn="r" rtl="0">
              <a:spcBef>
                <a:spcPts val="0"/>
              </a:spcBef>
              <a:buNone/>
              <a:defRPr sz="800" b="0" i="0">
                <a:solidFill>
                  <a:schemeClr val="lt2"/>
                </a:solidFill>
                <a:latin typeface="Arial"/>
                <a:ea typeface="Arial"/>
                <a:cs typeface="Arial"/>
                <a:sym typeface="Arial"/>
              </a:defRPr>
            </a:lvl8pPr>
            <a:lvl9pPr marL="0" lvl="8" indent="0" algn="r" rtl="0">
              <a:spcBef>
                <a:spcPts val="0"/>
              </a:spcBef>
              <a:buNone/>
              <a:defRPr sz="800" b="0" i="0">
                <a:solidFill>
                  <a:schemeClr val="lt2"/>
                </a:solidFill>
                <a:latin typeface="Arial"/>
                <a:ea typeface="Arial"/>
                <a:cs typeface="Arial"/>
                <a:sym typeface="Arial"/>
              </a:defRPr>
            </a:lvl9pPr>
          </a:lstStyle>
          <a:p>
            <a:fld id="{00000000-1234-1234-1234-123412341234}" type="slidenum">
              <a:rPr lang="en" smtClean="0"/>
              <a:pPr/>
              <a:t>‹#›</a:t>
            </a:fld>
            <a:endParaRPr lang="en"/>
          </a:p>
        </p:txBody>
      </p:sp>
      <p:sp>
        <p:nvSpPr>
          <p:cNvPr id="185" name="Google Shape;185;p33"/>
          <p:cNvSpPr/>
          <p:nvPr/>
        </p:nvSpPr>
        <p:spPr>
          <a:xfrm>
            <a:off x="715224" y="6380606"/>
            <a:ext cx="1097277" cy="368932"/>
          </a:xfrm>
          <a:custGeom>
            <a:avLst/>
            <a:gdLst/>
            <a:ahLst/>
            <a:cxnLst/>
            <a:rect l="l" t="t" r="r" b="b"/>
            <a:pathLst>
              <a:path w="4066" h="1365" extrusionOk="0">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lt2"/>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6" name="Google Shape;186;p33"/>
          <p:cNvSpPr txBox="1">
            <a:spLocks noGrp="1"/>
          </p:cNvSpPr>
          <p:nvPr>
            <p:ph type="title"/>
          </p:nvPr>
        </p:nvSpPr>
        <p:spPr>
          <a:xfrm>
            <a:off x="597408" y="256033"/>
            <a:ext cx="8168800" cy="97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6"/>
              </a:buClr>
              <a:buSzPts val="2700"/>
              <a:buFont typeface="Arial"/>
              <a:buNone/>
              <a:defRPr>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9350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Screen Photo">
  <p:cSld name="Full Screen Photo">
    <p:spTree>
      <p:nvGrpSpPr>
        <p:cNvPr id="1" name="Shape 345"/>
        <p:cNvGrpSpPr/>
        <p:nvPr/>
      </p:nvGrpSpPr>
      <p:grpSpPr>
        <a:xfrm>
          <a:off x="0" y="0"/>
          <a:ext cx="0" cy="0"/>
          <a:chOff x="0" y="0"/>
          <a:chExt cx="0" cy="0"/>
        </a:xfrm>
      </p:grpSpPr>
      <p:sp>
        <p:nvSpPr>
          <p:cNvPr id="346" name="Google Shape;346;p60"/>
          <p:cNvSpPr txBox="1">
            <a:spLocks noGrp="1"/>
          </p:cNvSpPr>
          <p:nvPr>
            <p:ph type="ftr" idx="11"/>
          </p:nvPr>
        </p:nvSpPr>
        <p:spPr>
          <a:xfrm>
            <a:off x="7628340" y="6356349"/>
            <a:ext cx="41148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347" name="Google Shape;347;p60"/>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348" name="Google Shape;348;p60"/>
          <p:cNvSpPr/>
          <p:nvPr/>
        </p:nvSpPr>
        <p:spPr>
          <a:xfrm>
            <a:off x="0" y="6200384"/>
            <a:ext cx="12196800" cy="6576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0283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9"/>
        <p:cNvGrpSpPr/>
        <p:nvPr/>
      </p:nvGrpSpPr>
      <p:grpSpPr>
        <a:xfrm>
          <a:off x="0" y="0"/>
          <a:ext cx="0" cy="0"/>
          <a:chOff x="0" y="0"/>
          <a:chExt cx="0" cy="0"/>
        </a:xfrm>
      </p:grpSpPr>
      <p:sp>
        <p:nvSpPr>
          <p:cNvPr id="350" name="Google Shape;350;p61"/>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6"/>
              </a:buClr>
              <a:buSzPts val="3800"/>
              <a:buFont typeface="Arial"/>
              <a:buNone/>
              <a:defRPr sz="5067"/>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61"/>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352" name="Google Shape;352;p61"/>
          <p:cNvSpPr txBox="1">
            <a:spLocks noGrp="1"/>
          </p:cNvSpPr>
          <p:nvPr>
            <p:ph type="subTitle" idx="1"/>
          </p:nvPr>
        </p:nvSpPr>
        <p:spPr>
          <a:xfrm>
            <a:off x="831867" y="4562537"/>
            <a:ext cx="9144000" cy="1655600"/>
          </a:xfrm>
          <a:prstGeom prst="rect">
            <a:avLst/>
          </a:prstGeom>
          <a:noFill/>
          <a:ln>
            <a:noFill/>
          </a:ln>
        </p:spPr>
        <p:txBody>
          <a:bodyPr spcFirstLastPara="1" wrap="square" lIns="68575" tIns="34275" rIns="68575" bIns="34275" anchor="t" anchorCtr="0">
            <a:noAutofit/>
          </a:bodyPr>
          <a:lstStyle>
            <a:lvl1pPr lvl="0" rtl="0">
              <a:lnSpc>
                <a:spcPct val="100000"/>
              </a:lnSpc>
              <a:spcBef>
                <a:spcPts val="0"/>
              </a:spcBef>
              <a:spcAft>
                <a:spcPts val="0"/>
              </a:spcAft>
              <a:buClr>
                <a:srgbClr val="9D9EA0"/>
              </a:buClr>
              <a:buSzPts val="1800"/>
              <a:buNone/>
              <a:defRPr sz="2400">
                <a:solidFill>
                  <a:srgbClr val="9D9EA0"/>
                </a:solidFill>
                <a:latin typeface="Arial"/>
                <a:ea typeface="Arial"/>
                <a:cs typeface="Arial"/>
                <a:sym typeface="Arial"/>
              </a:defRPr>
            </a:lvl1pPr>
            <a:lvl2pPr lvl="1" rtl="0">
              <a:lnSpc>
                <a:spcPct val="100000"/>
              </a:lnSpc>
              <a:spcBef>
                <a:spcPts val="1200"/>
              </a:spcBef>
              <a:spcAft>
                <a:spcPts val="0"/>
              </a:spcAft>
              <a:buClr>
                <a:srgbClr val="9D9EA0"/>
              </a:buClr>
              <a:buSzPts val="1800"/>
              <a:buNone/>
              <a:defRPr sz="2400">
                <a:solidFill>
                  <a:srgbClr val="9D9EA0"/>
                </a:solidFill>
              </a:defRPr>
            </a:lvl2pPr>
            <a:lvl3pPr lvl="2" rtl="0">
              <a:lnSpc>
                <a:spcPct val="100000"/>
              </a:lnSpc>
              <a:spcBef>
                <a:spcPts val="667"/>
              </a:spcBef>
              <a:spcAft>
                <a:spcPts val="0"/>
              </a:spcAft>
              <a:buClr>
                <a:srgbClr val="9D9EA0"/>
              </a:buClr>
              <a:buSzPts val="1800"/>
              <a:buNone/>
              <a:defRPr sz="2400">
                <a:solidFill>
                  <a:srgbClr val="9D9EA0"/>
                </a:solidFill>
              </a:defRPr>
            </a:lvl3pPr>
            <a:lvl4pPr lvl="3" rtl="0">
              <a:lnSpc>
                <a:spcPct val="90000"/>
              </a:lnSpc>
              <a:spcBef>
                <a:spcPts val="667"/>
              </a:spcBef>
              <a:spcAft>
                <a:spcPts val="0"/>
              </a:spcAft>
              <a:buClr>
                <a:srgbClr val="9D9EA0"/>
              </a:buClr>
              <a:buSzPts val="1800"/>
              <a:buNone/>
              <a:defRPr sz="2400">
                <a:solidFill>
                  <a:srgbClr val="9D9EA0"/>
                </a:solidFill>
              </a:defRPr>
            </a:lvl4pPr>
            <a:lvl5pPr lvl="4" rtl="0">
              <a:lnSpc>
                <a:spcPct val="90000"/>
              </a:lnSpc>
              <a:spcBef>
                <a:spcPts val="533"/>
              </a:spcBef>
              <a:spcAft>
                <a:spcPts val="0"/>
              </a:spcAft>
              <a:buClr>
                <a:srgbClr val="9D9EA0"/>
              </a:buClr>
              <a:buSzPts val="1800"/>
              <a:buNone/>
              <a:defRPr sz="2400">
                <a:solidFill>
                  <a:srgbClr val="9D9EA0"/>
                </a:solidFill>
              </a:defRPr>
            </a:lvl5pPr>
            <a:lvl6pPr lvl="5" rtl="0">
              <a:lnSpc>
                <a:spcPct val="90000"/>
              </a:lnSpc>
              <a:spcBef>
                <a:spcPts val="533"/>
              </a:spcBef>
              <a:spcAft>
                <a:spcPts val="0"/>
              </a:spcAft>
              <a:buClr>
                <a:srgbClr val="9D9EA0"/>
              </a:buClr>
              <a:buSzPts val="1800"/>
              <a:buNone/>
              <a:defRPr sz="2400">
                <a:solidFill>
                  <a:srgbClr val="9D9EA0"/>
                </a:solidFill>
              </a:defRPr>
            </a:lvl6pPr>
            <a:lvl7pPr lvl="6" rtl="0">
              <a:lnSpc>
                <a:spcPct val="90000"/>
              </a:lnSpc>
              <a:spcBef>
                <a:spcPts val="533"/>
              </a:spcBef>
              <a:spcAft>
                <a:spcPts val="0"/>
              </a:spcAft>
              <a:buClr>
                <a:srgbClr val="9D9EA0"/>
              </a:buClr>
              <a:buSzPts val="1800"/>
              <a:buNone/>
              <a:defRPr sz="2400">
                <a:solidFill>
                  <a:srgbClr val="9D9EA0"/>
                </a:solidFill>
              </a:defRPr>
            </a:lvl7pPr>
            <a:lvl8pPr lvl="7" rtl="0">
              <a:lnSpc>
                <a:spcPct val="90000"/>
              </a:lnSpc>
              <a:spcBef>
                <a:spcPts val="533"/>
              </a:spcBef>
              <a:spcAft>
                <a:spcPts val="0"/>
              </a:spcAft>
              <a:buClr>
                <a:srgbClr val="9D9EA0"/>
              </a:buClr>
              <a:buSzPts val="1800"/>
              <a:buNone/>
              <a:defRPr sz="2400">
                <a:solidFill>
                  <a:srgbClr val="9D9EA0"/>
                </a:solidFill>
              </a:defRPr>
            </a:lvl8pPr>
            <a:lvl9pPr lvl="8" rtl="0">
              <a:lnSpc>
                <a:spcPct val="90000"/>
              </a:lnSpc>
              <a:spcBef>
                <a:spcPts val="533"/>
              </a:spcBef>
              <a:spcAft>
                <a:spcPts val="0"/>
              </a:spcAft>
              <a:buClr>
                <a:srgbClr val="9D9EA0"/>
              </a:buClr>
              <a:buSzPts val="1800"/>
              <a:buNone/>
              <a:defRPr sz="2400">
                <a:solidFill>
                  <a:srgbClr val="9D9EA0"/>
                </a:solidFill>
              </a:defRPr>
            </a:lvl9pPr>
          </a:lstStyle>
          <a:p>
            <a:endParaRPr/>
          </a:p>
        </p:txBody>
      </p:sp>
    </p:spTree>
    <p:extLst>
      <p:ext uri="{BB962C8B-B14F-4D97-AF65-F5344CB8AC3E}">
        <p14:creationId xmlns:p14="http://schemas.microsoft.com/office/powerpoint/2010/main" val="318973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
        <p:nvSpPr>
          <p:cNvPr id="354" name="Google Shape;354;p62"/>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277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6"/>
              </a:buClr>
              <a:buSzPts val="3300"/>
              <a:buFont typeface="Proxima Nova"/>
              <a:buNone/>
              <a:defRPr sz="4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7" name="Google Shape;357;p63"/>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rgbClr val="9D9EA0"/>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222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things to Say">
  <p:cSld name="Six things to Say">
    <p:spTree>
      <p:nvGrpSpPr>
        <p:cNvPr id="1" name="Shape 358"/>
        <p:cNvGrpSpPr/>
        <p:nvPr/>
      </p:nvGrpSpPr>
      <p:grpSpPr>
        <a:xfrm>
          <a:off x="0" y="0"/>
          <a:ext cx="0" cy="0"/>
          <a:chOff x="0" y="0"/>
          <a:chExt cx="0" cy="0"/>
        </a:xfrm>
      </p:grpSpPr>
      <p:sp>
        <p:nvSpPr>
          <p:cNvPr id="359" name="Google Shape;359;p64"/>
          <p:cNvSpPr txBox="1">
            <a:spLocks noGrp="1"/>
          </p:cNvSpPr>
          <p:nvPr>
            <p:ph type="title"/>
          </p:nvPr>
        </p:nvSpPr>
        <p:spPr>
          <a:xfrm>
            <a:off x="838200" y="469455"/>
            <a:ext cx="10515600" cy="1325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27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 name="Google Shape;360;p64"/>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
        <p:nvSpPr>
          <p:cNvPr id="361" name="Google Shape;361;p64"/>
          <p:cNvSpPr txBox="1">
            <a:spLocks noGrp="1"/>
          </p:cNvSpPr>
          <p:nvPr>
            <p:ph type="body" idx="1"/>
          </p:nvPr>
        </p:nvSpPr>
        <p:spPr>
          <a:xfrm>
            <a:off x="1003299"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2" name="Google Shape;362;p64"/>
          <p:cNvSpPr txBox="1">
            <a:spLocks noGrp="1"/>
          </p:cNvSpPr>
          <p:nvPr>
            <p:ph type="body" idx="2"/>
          </p:nvPr>
        </p:nvSpPr>
        <p:spPr>
          <a:xfrm>
            <a:off x="1003299"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3" name="Google Shape;363;p64"/>
          <p:cNvSpPr txBox="1">
            <a:spLocks noGrp="1"/>
          </p:cNvSpPr>
          <p:nvPr>
            <p:ph type="body" idx="3"/>
          </p:nvPr>
        </p:nvSpPr>
        <p:spPr>
          <a:xfrm>
            <a:off x="1003299"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4" name="Google Shape;364;p64"/>
          <p:cNvSpPr txBox="1">
            <a:spLocks noGrp="1"/>
          </p:cNvSpPr>
          <p:nvPr>
            <p:ph type="body" idx="4"/>
          </p:nvPr>
        </p:nvSpPr>
        <p:spPr>
          <a:xfrm>
            <a:off x="1003299"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5" name="Google Shape;365;p64"/>
          <p:cNvSpPr txBox="1">
            <a:spLocks noGrp="1"/>
          </p:cNvSpPr>
          <p:nvPr>
            <p:ph type="body" idx="5"/>
          </p:nvPr>
        </p:nvSpPr>
        <p:spPr>
          <a:xfrm>
            <a:off x="4660899"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6" name="Google Shape;366;p64"/>
          <p:cNvSpPr txBox="1">
            <a:spLocks noGrp="1"/>
          </p:cNvSpPr>
          <p:nvPr>
            <p:ph type="body" idx="6"/>
          </p:nvPr>
        </p:nvSpPr>
        <p:spPr>
          <a:xfrm>
            <a:off x="4660899"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7" name="Google Shape;367;p64"/>
          <p:cNvSpPr txBox="1">
            <a:spLocks noGrp="1"/>
          </p:cNvSpPr>
          <p:nvPr>
            <p:ph type="body" idx="7"/>
          </p:nvPr>
        </p:nvSpPr>
        <p:spPr>
          <a:xfrm>
            <a:off x="4660899"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8" name="Google Shape;368;p64"/>
          <p:cNvSpPr txBox="1">
            <a:spLocks noGrp="1"/>
          </p:cNvSpPr>
          <p:nvPr>
            <p:ph type="body" idx="8"/>
          </p:nvPr>
        </p:nvSpPr>
        <p:spPr>
          <a:xfrm>
            <a:off x="4660899"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69" name="Google Shape;369;p64"/>
          <p:cNvSpPr txBox="1">
            <a:spLocks noGrp="1"/>
          </p:cNvSpPr>
          <p:nvPr>
            <p:ph type="body" idx="9"/>
          </p:nvPr>
        </p:nvSpPr>
        <p:spPr>
          <a:xfrm>
            <a:off x="8316964" y="2630584"/>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70" name="Google Shape;370;p64"/>
          <p:cNvSpPr txBox="1">
            <a:spLocks noGrp="1"/>
          </p:cNvSpPr>
          <p:nvPr>
            <p:ph type="body" idx="13"/>
          </p:nvPr>
        </p:nvSpPr>
        <p:spPr>
          <a:xfrm>
            <a:off x="8316964" y="2324441"/>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71" name="Google Shape;371;p64"/>
          <p:cNvSpPr txBox="1">
            <a:spLocks noGrp="1"/>
          </p:cNvSpPr>
          <p:nvPr>
            <p:ph type="body" idx="14"/>
          </p:nvPr>
        </p:nvSpPr>
        <p:spPr>
          <a:xfrm>
            <a:off x="8316964" y="4654827"/>
            <a:ext cx="2858800" cy="6856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2"/>
              </a:buClr>
              <a:buSzPts val="900"/>
              <a:buNone/>
              <a:defRPr sz="1200" b="0" i="0">
                <a:latin typeface="Arial"/>
                <a:ea typeface="Arial"/>
                <a:cs typeface="Arial"/>
                <a:sym typeface="Arial"/>
              </a:defRPr>
            </a:lvl1pPr>
            <a:lvl2pPr marL="1219170" lvl="1" indent="-304792" algn="l" rtl="0">
              <a:lnSpc>
                <a:spcPct val="100000"/>
              </a:lnSpc>
              <a:spcBef>
                <a:spcPts val="1200"/>
              </a:spcBef>
              <a:spcAft>
                <a:spcPts val="0"/>
              </a:spcAft>
              <a:buClr>
                <a:schemeClr val="dk1"/>
              </a:buClr>
              <a:buSzPts val="1200"/>
              <a:buNone/>
              <a:defRPr/>
            </a:lvl2pPr>
            <a:lvl3pPr marL="1828754" lvl="2" indent="-304792" algn="l" rtl="0">
              <a:lnSpc>
                <a:spcPct val="100000"/>
              </a:lnSpc>
              <a:spcBef>
                <a:spcPts val="667"/>
              </a:spcBef>
              <a:spcAft>
                <a:spcPts val="0"/>
              </a:spcAft>
              <a:buSzPts val="900"/>
              <a:buNone/>
              <a:defRPr/>
            </a:lvl3pPr>
            <a:lvl4pPr marL="2438339" lvl="3" indent="-304792" algn="l" rtl="0">
              <a:lnSpc>
                <a:spcPct val="90000"/>
              </a:lnSpc>
              <a:spcBef>
                <a:spcPts val="667"/>
              </a:spcBef>
              <a:spcAft>
                <a:spcPts val="0"/>
              </a:spcAft>
              <a:buClr>
                <a:schemeClr val="dk1"/>
              </a:buClr>
              <a:buSzPts val="700"/>
              <a:buNone/>
              <a:defRPr/>
            </a:lvl4pPr>
            <a:lvl5pPr marL="3047924" lvl="4" indent="-304792" algn="l" rtl="0">
              <a:lnSpc>
                <a:spcPct val="90000"/>
              </a:lnSpc>
              <a:spcBef>
                <a:spcPts val="533"/>
              </a:spcBef>
              <a:spcAft>
                <a:spcPts val="0"/>
              </a:spcAft>
              <a:buClr>
                <a:schemeClr val="dk1"/>
              </a:buClr>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72" name="Google Shape;372;p64"/>
          <p:cNvSpPr txBox="1">
            <a:spLocks noGrp="1"/>
          </p:cNvSpPr>
          <p:nvPr>
            <p:ph type="body" idx="15"/>
          </p:nvPr>
        </p:nvSpPr>
        <p:spPr>
          <a:xfrm>
            <a:off x="8316964" y="4348685"/>
            <a:ext cx="2858800" cy="306000"/>
          </a:xfrm>
          <a:prstGeom prst="rect">
            <a:avLst/>
          </a:prstGeom>
          <a:noFill/>
          <a:ln>
            <a:noFill/>
          </a:ln>
        </p:spPr>
        <p:txBody>
          <a:bodyPr spcFirstLastPara="1" wrap="square" lIns="68575" tIns="34275" rIns="68575" bIns="34275" anchor="t" anchorCtr="0">
            <a:noAutofit/>
          </a:bodyPr>
          <a:lstStyle>
            <a:lvl1pPr marL="609585" lvl="0" indent="-304792" algn="l" rtl="0">
              <a:lnSpc>
                <a:spcPct val="100000"/>
              </a:lnSpc>
              <a:spcBef>
                <a:spcPts val="0"/>
              </a:spcBef>
              <a:spcAft>
                <a:spcPts val="0"/>
              </a:spcAft>
              <a:buClr>
                <a:schemeClr val="accent6"/>
              </a:buClr>
              <a:buSzPts val="1100"/>
              <a:buNone/>
              <a:defRPr sz="1467" b="1" i="0">
                <a:solidFill>
                  <a:schemeClr val="accent6"/>
                </a:solidFill>
                <a:latin typeface="Arial"/>
                <a:ea typeface="Arial"/>
                <a:cs typeface="Arial"/>
                <a:sym typeface="Arial"/>
              </a:defRPr>
            </a:lvl1pPr>
            <a:lvl2pPr marL="1219170" lvl="1" indent="-423323" algn="l" rtl="0">
              <a:lnSpc>
                <a:spcPct val="100000"/>
              </a:lnSpc>
              <a:spcBef>
                <a:spcPts val="1200"/>
              </a:spcBef>
              <a:spcAft>
                <a:spcPts val="0"/>
              </a:spcAft>
              <a:buClr>
                <a:schemeClr val="dk1"/>
              </a:buClr>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90000"/>
              </a:lnSpc>
              <a:spcBef>
                <a:spcPts val="667"/>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6854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5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6"/>
              </a:buClr>
              <a:buSzPts val="2700"/>
              <a:buFont typeface="Arial"/>
              <a:buNone/>
              <a:defRPr sz="2700" b="0" i="0" u="none" strike="noStrike" cap="none">
                <a:solidFill>
                  <a:schemeClr val="accent6"/>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5" name="Google Shape;315;p5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1pPr>
            <a:lvl2pPr marL="914400" marR="0" lvl="1" indent="-304800" algn="l" rtl="0">
              <a:lnSpc>
                <a:spcPct val="100000"/>
              </a:lnSpc>
              <a:spcBef>
                <a:spcPts val="9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85750" algn="l" rtl="0">
              <a:lnSpc>
                <a:spcPct val="100000"/>
              </a:lnSpc>
              <a:spcBef>
                <a:spcPts val="500"/>
              </a:spcBef>
              <a:spcAft>
                <a:spcPts val="0"/>
              </a:spcAft>
              <a:buClr>
                <a:schemeClr val="accent6"/>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73050" algn="l" rtl="0">
              <a:lnSpc>
                <a:spcPct val="90000"/>
              </a:lnSpc>
              <a:spcBef>
                <a:spcPts val="5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6" name="Google Shape;316;p54"/>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067" b="0" i="0" u="none" strike="noStrike" cap="none">
                <a:solidFill>
                  <a:srgbClr val="9D9EA0"/>
                </a:solidFill>
                <a:latin typeface="Arial"/>
                <a:ea typeface="Arial"/>
                <a:cs typeface="Arial"/>
                <a:sym typeface="Arial"/>
              </a:defRPr>
            </a:lvl1pPr>
            <a:lvl2pPr marL="0" marR="0" lvl="1" indent="0" algn="l" rtl="0">
              <a:spcBef>
                <a:spcPts val="0"/>
              </a:spcBef>
              <a:buNone/>
              <a:defRPr sz="1067" b="0" i="0" u="none" strike="noStrike" cap="none">
                <a:solidFill>
                  <a:srgbClr val="9D9EA0"/>
                </a:solidFill>
                <a:latin typeface="Arial"/>
                <a:ea typeface="Arial"/>
                <a:cs typeface="Arial"/>
                <a:sym typeface="Arial"/>
              </a:defRPr>
            </a:lvl2pPr>
            <a:lvl3pPr marL="0" marR="0" lvl="2" indent="0" algn="l" rtl="0">
              <a:spcBef>
                <a:spcPts val="0"/>
              </a:spcBef>
              <a:buNone/>
              <a:defRPr sz="1067" b="0" i="0" u="none" strike="noStrike" cap="none">
                <a:solidFill>
                  <a:srgbClr val="9D9EA0"/>
                </a:solidFill>
                <a:latin typeface="Arial"/>
                <a:ea typeface="Arial"/>
                <a:cs typeface="Arial"/>
                <a:sym typeface="Arial"/>
              </a:defRPr>
            </a:lvl3pPr>
            <a:lvl4pPr marL="0" marR="0" lvl="3" indent="0" algn="l" rtl="0">
              <a:spcBef>
                <a:spcPts val="0"/>
              </a:spcBef>
              <a:buNone/>
              <a:defRPr sz="1067" b="0" i="0" u="none" strike="noStrike" cap="none">
                <a:solidFill>
                  <a:srgbClr val="9D9EA0"/>
                </a:solidFill>
                <a:latin typeface="Arial"/>
                <a:ea typeface="Arial"/>
                <a:cs typeface="Arial"/>
                <a:sym typeface="Arial"/>
              </a:defRPr>
            </a:lvl4pPr>
            <a:lvl5pPr marL="0" marR="0" lvl="4" indent="0" algn="l" rtl="0">
              <a:spcBef>
                <a:spcPts val="0"/>
              </a:spcBef>
              <a:buNone/>
              <a:defRPr sz="1067" b="0" i="0" u="none" strike="noStrike" cap="none">
                <a:solidFill>
                  <a:srgbClr val="9D9EA0"/>
                </a:solidFill>
                <a:latin typeface="Arial"/>
                <a:ea typeface="Arial"/>
                <a:cs typeface="Arial"/>
                <a:sym typeface="Arial"/>
              </a:defRPr>
            </a:lvl5pPr>
            <a:lvl6pPr marL="0" marR="0" lvl="5" indent="0" algn="l" rtl="0">
              <a:spcBef>
                <a:spcPts val="0"/>
              </a:spcBef>
              <a:buNone/>
              <a:defRPr sz="1067" b="0" i="0" u="none" strike="noStrike" cap="none">
                <a:solidFill>
                  <a:srgbClr val="9D9EA0"/>
                </a:solidFill>
                <a:latin typeface="Arial"/>
                <a:ea typeface="Arial"/>
                <a:cs typeface="Arial"/>
                <a:sym typeface="Arial"/>
              </a:defRPr>
            </a:lvl6pPr>
            <a:lvl7pPr marL="0" marR="0" lvl="6" indent="0" algn="l" rtl="0">
              <a:spcBef>
                <a:spcPts val="0"/>
              </a:spcBef>
              <a:buNone/>
              <a:defRPr sz="1067" b="0" i="0" u="none" strike="noStrike" cap="none">
                <a:solidFill>
                  <a:srgbClr val="9D9EA0"/>
                </a:solidFill>
                <a:latin typeface="Arial"/>
                <a:ea typeface="Arial"/>
                <a:cs typeface="Arial"/>
                <a:sym typeface="Arial"/>
              </a:defRPr>
            </a:lvl7pPr>
            <a:lvl8pPr marL="0" marR="0" lvl="7" indent="0" algn="l" rtl="0">
              <a:spcBef>
                <a:spcPts val="0"/>
              </a:spcBef>
              <a:buNone/>
              <a:defRPr sz="1067" b="0" i="0" u="none" strike="noStrike" cap="none">
                <a:solidFill>
                  <a:srgbClr val="9D9EA0"/>
                </a:solidFill>
                <a:latin typeface="Arial"/>
                <a:ea typeface="Arial"/>
                <a:cs typeface="Arial"/>
                <a:sym typeface="Arial"/>
              </a:defRPr>
            </a:lvl8pPr>
            <a:lvl9pPr marL="0" marR="0" lvl="8" indent="0" algn="l" rtl="0">
              <a:spcBef>
                <a:spcPts val="0"/>
              </a:spcBef>
              <a:buNone/>
              <a:defRPr sz="1067" b="0" i="0" u="none" strike="noStrike" cap="none">
                <a:solidFill>
                  <a:srgbClr val="9D9EA0"/>
                </a:solidFill>
                <a:latin typeface="Arial"/>
                <a:ea typeface="Arial"/>
                <a:cs typeface="Arial"/>
                <a:sym typeface="Arial"/>
              </a:defRPr>
            </a:lvl9pPr>
          </a:lstStyle>
          <a:p>
            <a:fld id="{00000000-1234-1234-1234-123412341234}" type="slidenum">
              <a:rPr lang="en" smtClean="0"/>
              <a:pPr/>
              <a:t>‹#›</a:t>
            </a:fld>
            <a:endParaRPr lang="en"/>
          </a:p>
        </p:txBody>
      </p:sp>
      <p:sp>
        <p:nvSpPr>
          <p:cNvPr id="317" name="Google Shape;317;p54"/>
          <p:cNvSpPr/>
          <p:nvPr/>
        </p:nvSpPr>
        <p:spPr>
          <a:xfrm>
            <a:off x="0" y="6721435"/>
            <a:ext cx="12192000" cy="1364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318" name="Google Shape;318;p54"/>
          <p:cNvPicPr preferRelativeResize="0"/>
          <p:nvPr/>
        </p:nvPicPr>
        <p:blipFill rotWithShape="1">
          <a:blip r:embed="rId23">
            <a:alphaModFix/>
          </a:blip>
          <a:srcRect/>
          <a:stretch/>
        </p:blipFill>
        <p:spPr>
          <a:xfrm>
            <a:off x="123091" y="6356351"/>
            <a:ext cx="1325639" cy="257827"/>
          </a:xfrm>
          <a:prstGeom prst="rect">
            <a:avLst/>
          </a:prstGeom>
          <a:noFill/>
          <a:ln>
            <a:noFill/>
          </a:ln>
        </p:spPr>
      </p:pic>
    </p:spTree>
    <p:extLst>
      <p:ext uri="{BB962C8B-B14F-4D97-AF65-F5344CB8AC3E}">
        <p14:creationId xmlns:p14="http://schemas.microsoft.com/office/powerpoint/2010/main" val="256403212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722" r:id="rId19"/>
    <p:sldLayoutId id="2147483737" r:id="rId20"/>
    <p:sldLayoutId id="2147483742" r:id="rId21"/>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6"/>
              </a:buClr>
              <a:buSzPts val="2700"/>
              <a:buFont typeface="Proxima Nova"/>
              <a:buNone/>
              <a:defRPr sz="2700" b="0" i="0" u="none" strike="noStrike" cap="none">
                <a:solidFill>
                  <a:schemeClr val="accent6"/>
                </a:solidFill>
                <a:latin typeface="Proxima Nova"/>
                <a:ea typeface="Proxima Nova"/>
                <a:cs typeface="Proxima Nova"/>
                <a:sym typeface="Proxima Nov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Arial"/>
              <a:buChar char="•"/>
              <a:defRPr sz="1500" b="0" i="0" u="none" strike="noStrike" cap="none">
                <a:solidFill>
                  <a:schemeClr val="dk2"/>
                </a:solidFill>
                <a:latin typeface="Proxima Nova"/>
                <a:ea typeface="Proxima Nova"/>
                <a:cs typeface="Proxima Nova"/>
                <a:sym typeface="Proxima Nova"/>
              </a:defRPr>
            </a:lvl1pPr>
            <a:lvl2pPr marL="914400" marR="0" lvl="1" indent="-304800" algn="l" rtl="0">
              <a:lnSpc>
                <a:spcPct val="100000"/>
              </a:lnSpc>
              <a:spcBef>
                <a:spcPts val="9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2pPr>
            <a:lvl3pPr marL="1371600" marR="0" lvl="2" indent="-285750" algn="l" rtl="0">
              <a:lnSpc>
                <a:spcPct val="100000"/>
              </a:lnSpc>
              <a:spcBef>
                <a:spcPts val="500"/>
              </a:spcBef>
              <a:spcAft>
                <a:spcPts val="0"/>
              </a:spcAft>
              <a:buClr>
                <a:schemeClr val="accent6"/>
              </a:buClr>
              <a:buSzPts val="900"/>
              <a:buFont typeface="NTR"/>
              <a:buChar char="│"/>
              <a:defRPr sz="900" b="0" i="0" u="none" strike="noStrike" cap="none">
                <a:solidFill>
                  <a:schemeClr val="dk1"/>
                </a:solidFill>
                <a:latin typeface="Proxima Nova"/>
                <a:ea typeface="Proxima Nova"/>
                <a:cs typeface="Proxima Nova"/>
                <a:sym typeface="Proxima Nova"/>
              </a:defRPr>
            </a:lvl3pPr>
            <a:lvl4pPr marL="1828800" marR="0" lvl="3" indent="-273050" algn="l" rtl="0">
              <a:lnSpc>
                <a:spcPct val="90000"/>
              </a:lnSpc>
              <a:spcBef>
                <a:spcPts val="500"/>
              </a:spcBef>
              <a:spcAft>
                <a:spcPts val="0"/>
              </a:spcAft>
              <a:buClr>
                <a:schemeClr val="dk1"/>
              </a:buClr>
              <a:buSzPts val="700"/>
              <a:buFont typeface="Arial"/>
              <a:buChar char="•"/>
              <a:defRPr sz="700" b="0" i="0" u="none" strike="noStrike" cap="none">
                <a:solidFill>
                  <a:schemeClr val="dk1"/>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11754643" y="6356351"/>
            <a:ext cx="442400" cy="365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067" b="0" i="0" u="none" strike="noStrike" cap="none">
                <a:solidFill>
                  <a:srgbClr val="9D9EA0"/>
                </a:solidFill>
                <a:latin typeface="Proxima Nova"/>
                <a:ea typeface="Proxima Nova"/>
                <a:cs typeface="Proxima Nova"/>
                <a:sym typeface="Proxima Nova"/>
              </a:defRPr>
            </a:lvl1pPr>
            <a:lvl2pPr marL="0" marR="0" lvl="1" indent="0" algn="l" rtl="0">
              <a:spcBef>
                <a:spcPts val="0"/>
              </a:spcBef>
              <a:buNone/>
              <a:defRPr sz="1067" b="0" i="0" u="none" strike="noStrike" cap="none">
                <a:solidFill>
                  <a:srgbClr val="9D9EA0"/>
                </a:solidFill>
                <a:latin typeface="Proxima Nova"/>
                <a:ea typeface="Proxima Nova"/>
                <a:cs typeface="Proxima Nova"/>
                <a:sym typeface="Proxima Nova"/>
              </a:defRPr>
            </a:lvl2pPr>
            <a:lvl3pPr marL="0" marR="0" lvl="2" indent="0" algn="l" rtl="0">
              <a:spcBef>
                <a:spcPts val="0"/>
              </a:spcBef>
              <a:buNone/>
              <a:defRPr sz="1067" b="0" i="0" u="none" strike="noStrike" cap="none">
                <a:solidFill>
                  <a:srgbClr val="9D9EA0"/>
                </a:solidFill>
                <a:latin typeface="Proxima Nova"/>
                <a:ea typeface="Proxima Nova"/>
                <a:cs typeface="Proxima Nova"/>
                <a:sym typeface="Proxima Nova"/>
              </a:defRPr>
            </a:lvl3pPr>
            <a:lvl4pPr marL="0" marR="0" lvl="3" indent="0" algn="l" rtl="0">
              <a:spcBef>
                <a:spcPts val="0"/>
              </a:spcBef>
              <a:buNone/>
              <a:defRPr sz="1067" b="0" i="0" u="none" strike="noStrike" cap="none">
                <a:solidFill>
                  <a:srgbClr val="9D9EA0"/>
                </a:solidFill>
                <a:latin typeface="Proxima Nova"/>
                <a:ea typeface="Proxima Nova"/>
                <a:cs typeface="Proxima Nova"/>
                <a:sym typeface="Proxima Nova"/>
              </a:defRPr>
            </a:lvl4pPr>
            <a:lvl5pPr marL="0" marR="0" lvl="4" indent="0" algn="l" rtl="0">
              <a:spcBef>
                <a:spcPts val="0"/>
              </a:spcBef>
              <a:buNone/>
              <a:defRPr sz="1067" b="0" i="0" u="none" strike="noStrike" cap="none">
                <a:solidFill>
                  <a:srgbClr val="9D9EA0"/>
                </a:solidFill>
                <a:latin typeface="Proxima Nova"/>
                <a:ea typeface="Proxima Nova"/>
                <a:cs typeface="Proxima Nova"/>
                <a:sym typeface="Proxima Nova"/>
              </a:defRPr>
            </a:lvl5pPr>
            <a:lvl6pPr marL="0" marR="0" lvl="5" indent="0" algn="l" rtl="0">
              <a:spcBef>
                <a:spcPts val="0"/>
              </a:spcBef>
              <a:buNone/>
              <a:defRPr sz="1067" b="0" i="0" u="none" strike="noStrike" cap="none">
                <a:solidFill>
                  <a:srgbClr val="9D9EA0"/>
                </a:solidFill>
                <a:latin typeface="Proxima Nova"/>
                <a:ea typeface="Proxima Nova"/>
                <a:cs typeface="Proxima Nova"/>
                <a:sym typeface="Proxima Nova"/>
              </a:defRPr>
            </a:lvl6pPr>
            <a:lvl7pPr marL="0" marR="0" lvl="6" indent="0" algn="l" rtl="0">
              <a:spcBef>
                <a:spcPts val="0"/>
              </a:spcBef>
              <a:buNone/>
              <a:defRPr sz="1067" b="0" i="0" u="none" strike="noStrike" cap="none">
                <a:solidFill>
                  <a:srgbClr val="9D9EA0"/>
                </a:solidFill>
                <a:latin typeface="Proxima Nova"/>
                <a:ea typeface="Proxima Nova"/>
                <a:cs typeface="Proxima Nova"/>
                <a:sym typeface="Proxima Nova"/>
              </a:defRPr>
            </a:lvl7pPr>
            <a:lvl8pPr marL="0" marR="0" lvl="7" indent="0" algn="l" rtl="0">
              <a:spcBef>
                <a:spcPts val="0"/>
              </a:spcBef>
              <a:buNone/>
              <a:defRPr sz="1067" b="0" i="0" u="none" strike="noStrike" cap="none">
                <a:solidFill>
                  <a:srgbClr val="9D9EA0"/>
                </a:solidFill>
                <a:latin typeface="Proxima Nova"/>
                <a:ea typeface="Proxima Nova"/>
                <a:cs typeface="Proxima Nova"/>
                <a:sym typeface="Proxima Nova"/>
              </a:defRPr>
            </a:lvl8pPr>
            <a:lvl9pPr marL="0" marR="0" lvl="8" indent="0" algn="l" rtl="0">
              <a:spcBef>
                <a:spcPts val="0"/>
              </a:spcBef>
              <a:buNone/>
              <a:defRPr sz="1067" b="0" i="0" u="none" strike="noStrike" cap="none">
                <a:solidFill>
                  <a:srgbClr val="9D9EA0"/>
                </a:solidFill>
                <a:latin typeface="Proxima Nova"/>
                <a:ea typeface="Proxima Nova"/>
                <a:cs typeface="Proxima Nova"/>
                <a:sym typeface="Proxima Nova"/>
              </a:defRPr>
            </a:lvl9pPr>
          </a:lstStyle>
          <a:p>
            <a:fld id="{00000000-1234-1234-1234-123412341234}" type="slidenum">
              <a:rPr lang="en" smtClean="0"/>
              <a:pPr/>
              <a:t>‹#›</a:t>
            </a:fld>
            <a:endParaRPr lang="en"/>
          </a:p>
        </p:txBody>
      </p:sp>
      <p:sp>
        <p:nvSpPr>
          <p:cNvPr id="54" name="Google Shape;54;p13"/>
          <p:cNvSpPr/>
          <p:nvPr/>
        </p:nvSpPr>
        <p:spPr>
          <a:xfrm>
            <a:off x="0" y="6721435"/>
            <a:ext cx="12192000" cy="136400"/>
          </a:xfrm>
          <a:prstGeom prst="rect">
            <a:avLst/>
          </a:prstGeom>
          <a:gradFill>
            <a:gsLst>
              <a:gs pos="0">
                <a:schemeClr val="accent6"/>
              </a:gs>
              <a:gs pos="100000">
                <a:srgbClr val="9BC03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Proxima Nova"/>
              <a:ea typeface="Proxima Nova"/>
              <a:cs typeface="Proxima Nova"/>
              <a:sym typeface="Proxima Nova"/>
            </a:endParaRPr>
          </a:p>
        </p:txBody>
      </p:sp>
      <p:pic>
        <p:nvPicPr>
          <p:cNvPr id="55" name="Google Shape;55;p13"/>
          <p:cNvPicPr preferRelativeResize="0"/>
          <p:nvPr/>
        </p:nvPicPr>
        <p:blipFill rotWithShape="1">
          <a:blip r:embed="rId22">
            <a:alphaModFix/>
          </a:blip>
          <a:srcRect/>
          <a:stretch/>
        </p:blipFill>
        <p:spPr>
          <a:xfrm>
            <a:off x="123091" y="6356351"/>
            <a:ext cx="1325639" cy="257827"/>
          </a:xfrm>
          <a:prstGeom prst="rect">
            <a:avLst/>
          </a:prstGeom>
          <a:noFill/>
          <a:ln>
            <a:noFill/>
          </a:ln>
        </p:spPr>
      </p:pic>
    </p:spTree>
    <p:extLst>
      <p:ext uri="{BB962C8B-B14F-4D97-AF65-F5344CB8AC3E}">
        <p14:creationId xmlns:p14="http://schemas.microsoft.com/office/powerpoint/2010/main" val="2839117713"/>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9.xml"/><Relationship Id="rId6" Type="http://schemas.openxmlformats.org/officeDocument/2006/relationships/hyperlink" Target="https://community.meraki.com/t5/Learning-Hub/ct-p/hub" TargetMode="External"/><Relationship Id="rId5" Type="http://schemas.openxmlformats.org/officeDocument/2006/relationships/hyperlink" Target="https://community.meraki.com/t5/Meraki-FIT/ct-p/merakifit" TargetMode="External"/><Relationship Id="rId4"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openxmlformats.org/officeDocument/2006/relationships/hyperlink" Target="https://merakiresources.cisco.com/m-ondemand-jp-telework.html" TargetMode="External"/><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https://www.cisco.com/c/m/ja_jp/meraki/customers.html"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5.png"/><Relationship Id="rId1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7.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116"/>
          <p:cNvPicPr preferRelativeResize="0"/>
          <p:nvPr/>
        </p:nvPicPr>
        <p:blipFill rotWithShape="1">
          <a:blip r:embed="rId3">
            <a:alphaModFix amt="8000"/>
          </a:blip>
          <a:srcRect l="43378" b="1797"/>
          <a:stretch/>
        </p:blipFill>
        <p:spPr>
          <a:xfrm>
            <a:off x="5288692" y="1"/>
            <a:ext cx="6903309" cy="6734431"/>
          </a:xfrm>
          <a:prstGeom prst="rect">
            <a:avLst/>
          </a:prstGeom>
          <a:noFill/>
          <a:ln>
            <a:noFill/>
          </a:ln>
        </p:spPr>
      </p:pic>
      <p:sp>
        <p:nvSpPr>
          <p:cNvPr id="676" name="Google Shape;676;p116"/>
          <p:cNvSpPr/>
          <p:nvPr/>
        </p:nvSpPr>
        <p:spPr>
          <a:xfrm>
            <a:off x="5288693" y="0"/>
            <a:ext cx="6057600" cy="6734400"/>
          </a:xfrm>
          <a:prstGeom prst="rect">
            <a:avLst/>
          </a:prstGeom>
          <a:gradFill>
            <a:gsLst>
              <a:gs pos="0">
                <a:schemeClr val="lt1"/>
              </a:gs>
              <a:gs pos="100000">
                <a:srgbClr val="FFFFFF">
                  <a:alpha val="0"/>
                </a:srgbClr>
              </a:gs>
            </a:gsLst>
            <a:lin ang="0" scaled="0"/>
          </a:gradFill>
          <a:ln>
            <a:noFill/>
          </a:ln>
        </p:spPr>
        <p:txBody>
          <a:bodyPr spcFirstLastPara="1" wrap="square" lIns="91433" tIns="45700" rIns="91433" bIns="45700" anchor="ctr" anchorCtr="0">
            <a:noAutofit/>
          </a:bodyPr>
          <a:lstStyle/>
          <a:p>
            <a:pPr algn="ctr" defTabSz="1219170">
              <a:buClr>
                <a:srgbClr val="000000"/>
              </a:buClr>
            </a:pPr>
            <a:endParaRPr kumimoji="0" sz="1867" kern="0" dirty="0">
              <a:solidFill>
                <a:srgbClr val="FFFFFF"/>
              </a:solidFill>
              <a:latin typeface="Proxima Nova"/>
              <a:ea typeface="Proxima Nova"/>
              <a:cs typeface="Proxima Nova"/>
              <a:sym typeface="Proxima Nova"/>
            </a:endParaRPr>
          </a:p>
        </p:txBody>
      </p:sp>
      <p:sp>
        <p:nvSpPr>
          <p:cNvPr id="677" name="Google Shape;677;p116"/>
          <p:cNvSpPr/>
          <p:nvPr/>
        </p:nvSpPr>
        <p:spPr>
          <a:xfrm>
            <a:off x="0" y="6172721"/>
            <a:ext cx="1565200" cy="4500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kumimoji="0" sz="1867" kern="0">
              <a:solidFill>
                <a:srgbClr val="FFFFFF"/>
              </a:solidFill>
              <a:latin typeface="Proxima Nova"/>
              <a:ea typeface="Proxima Nova"/>
              <a:cs typeface="Proxima Nova"/>
              <a:sym typeface="Proxima Nova"/>
            </a:endParaRPr>
          </a:p>
        </p:txBody>
      </p:sp>
      <p:sp>
        <p:nvSpPr>
          <p:cNvPr id="678" name="Google Shape;678;p116"/>
          <p:cNvSpPr txBox="1">
            <a:spLocks noGrp="1"/>
          </p:cNvSpPr>
          <p:nvPr>
            <p:ph type="subTitle" idx="1"/>
          </p:nvPr>
        </p:nvSpPr>
        <p:spPr>
          <a:xfrm>
            <a:off x="242324" y="4150583"/>
            <a:ext cx="10891782" cy="821600"/>
          </a:xfrm>
          <a:prstGeom prst="rect">
            <a:avLst/>
          </a:prstGeom>
          <a:noFill/>
          <a:ln>
            <a:noFill/>
          </a:ln>
        </p:spPr>
        <p:txBody>
          <a:bodyPr spcFirstLastPara="1" wrap="square" lIns="91433" tIns="45700" rIns="91433" bIns="45700" anchor="t" anchorCtr="0">
            <a:noAutofit/>
          </a:bodyPr>
          <a:lstStyle/>
          <a:p>
            <a:pPr marL="0" indent="0" algn="l">
              <a:buSzPts val="4100"/>
            </a:pPr>
            <a:r>
              <a:rPr lang="en" sz="3600" b="1" dirty="0">
                <a:solidFill>
                  <a:schemeClr val="bg1">
                    <a:lumMod val="50000"/>
                  </a:schemeClr>
                </a:solidFill>
                <a:latin typeface="Yu Gothic UI" panose="020B0500000000000000" pitchFamily="50" charset="-128"/>
                <a:ea typeface="Yu Gothic UI" panose="020B0500000000000000" pitchFamily="50" charset="-128"/>
              </a:rPr>
              <a:t>Meraki</a:t>
            </a:r>
            <a:r>
              <a:rPr lang="ja-JP" altLang="en-US" sz="3600" b="1" dirty="0">
                <a:solidFill>
                  <a:schemeClr val="bg1">
                    <a:lumMod val="50000"/>
                  </a:schemeClr>
                </a:solidFill>
                <a:latin typeface="Yu Gothic UI" panose="020B0500000000000000" pitchFamily="50" charset="-128"/>
                <a:ea typeface="Yu Gothic UI" panose="020B0500000000000000" pitchFamily="50" charset="-128"/>
              </a:rPr>
              <a:t>で実現する</a:t>
            </a:r>
            <a:endParaRPr lang="en-US" altLang="ja-JP" sz="3600" b="1" dirty="0">
              <a:solidFill>
                <a:schemeClr val="bg1">
                  <a:lumMod val="50000"/>
                </a:schemeClr>
              </a:solidFill>
              <a:latin typeface="Yu Gothic UI" panose="020B0500000000000000" pitchFamily="50" charset="-128"/>
              <a:ea typeface="Yu Gothic UI" panose="020B0500000000000000" pitchFamily="50" charset="-128"/>
            </a:endParaRPr>
          </a:p>
          <a:p>
            <a:pPr marL="0" indent="0" algn="l">
              <a:buSzPts val="4100"/>
            </a:pPr>
            <a:r>
              <a:rPr lang="ja-JP" altLang="en-US" sz="3600" b="1" dirty="0">
                <a:solidFill>
                  <a:schemeClr val="bg1">
                    <a:lumMod val="50000"/>
                  </a:schemeClr>
                </a:solidFill>
                <a:latin typeface="Yu Gothic UI" panose="020B0500000000000000" pitchFamily="50" charset="-128"/>
                <a:ea typeface="Yu Gothic UI" panose="020B0500000000000000" pitchFamily="50" charset="-128"/>
              </a:rPr>
              <a:t>中堅中小企業向け在宅勤務ソリューションのご紹介</a:t>
            </a:r>
            <a:endParaRPr sz="3600" dirty="0">
              <a:solidFill>
                <a:schemeClr val="bg1">
                  <a:lumMod val="50000"/>
                </a:schemeClr>
              </a:solidFill>
              <a:latin typeface="Yu Gothic UI" panose="020B0500000000000000" pitchFamily="50" charset="-128"/>
              <a:ea typeface="Yu Gothic UI" panose="020B0500000000000000" pitchFamily="50" charset="-128"/>
            </a:endParaRPr>
          </a:p>
        </p:txBody>
      </p:sp>
      <p:pic>
        <p:nvPicPr>
          <p:cNvPr id="679" name="Google Shape;679;p116" descr="Image result for cisco meraki logo"/>
          <p:cNvPicPr preferRelativeResize="0"/>
          <p:nvPr/>
        </p:nvPicPr>
        <p:blipFill rotWithShape="1">
          <a:blip r:embed="rId4">
            <a:alphaModFix/>
          </a:blip>
          <a:srcRect/>
          <a:stretch/>
        </p:blipFill>
        <p:spPr>
          <a:xfrm>
            <a:off x="610419" y="1938848"/>
            <a:ext cx="2336368" cy="879449"/>
          </a:xfrm>
          <a:prstGeom prst="rect">
            <a:avLst/>
          </a:prstGeom>
          <a:noFill/>
          <a:ln>
            <a:noFill/>
          </a:ln>
        </p:spPr>
      </p:pic>
      <p:pic>
        <p:nvPicPr>
          <p:cNvPr id="680" name="Google Shape;680;p116"/>
          <p:cNvPicPr preferRelativeResize="0"/>
          <p:nvPr/>
        </p:nvPicPr>
        <p:blipFill rotWithShape="1">
          <a:blip r:embed="rId5">
            <a:alphaModFix/>
          </a:blip>
          <a:srcRect/>
          <a:stretch/>
        </p:blipFill>
        <p:spPr>
          <a:xfrm>
            <a:off x="9454045" y="1784965"/>
            <a:ext cx="698500" cy="863600"/>
          </a:xfrm>
          <a:prstGeom prst="rect">
            <a:avLst/>
          </a:prstGeom>
          <a:noFill/>
          <a:ln>
            <a:noFill/>
          </a:ln>
        </p:spPr>
      </p:pic>
      <p:pic>
        <p:nvPicPr>
          <p:cNvPr id="681" name="Google Shape;681;p116"/>
          <p:cNvPicPr preferRelativeResize="0"/>
          <p:nvPr/>
        </p:nvPicPr>
        <p:blipFill rotWithShape="1">
          <a:blip r:embed="rId6">
            <a:alphaModFix/>
          </a:blip>
          <a:srcRect/>
          <a:stretch/>
        </p:blipFill>
        <p:spPr>
          <a:xfrm>
            <a:off x="9712272" y="1638673"/>
            <a:ext cx="1231899" cy="1066800"/>
          </a:xfrm>
          <a:prstGeom prst="rect">
            <a:avLst/>
          </a:prstGeom>
          <a:noFill/>
          <a:ln>
            <a:noFill/>
          </a:ln>
        </p:spPr>
      </p:pic>
      <p:pic>
        <p:nvPicPr>
          <p:cNvPr id="682" name="Google Shape;682;p116"/>
          <p:cNvPicPr preferRelativeResize="0"/>
          <p:nvPr/>
        </p:nvPicPr>
        <p:blipFill rotWithShape="1">
          <a:blip r:embed="rId7">
            <a:alphaModFix/>
          </a:blip>
          <a:srcRect/>
          <a:stretch/>
        </p:blipFill>
        <p:spPr>
          <a:xfrm>
            <a:off x="10353457" y="2544485"/>
            <a:ext cx="1422400" cy="914400"/>
          </a:xfrm>
          <a:prstGeom prst="rect">
            <a:avLst/>
          </a:prstGeom>
          <a:noFill/>
          <a:ln>
            <a:noFill/>
          </a:ln>
        </p:spPr>
      </p:pic>
      <p:pic>
        <p:nvPicPr>
          <p:cNvPr id="683" name="Google Shape;683;p116"/>
          <p:cNvPicPr preferRelativeResize="0"/>
          <p:nvPr/>
        </p:nvPicPr>
        <p:blipFill rotWithShape="1">
          <a:blip r:embed="rId8">
            <a:alphaModFix/>
          </a:blip>
          <a:srcRect/>
          <a:stretch/>
        </p:blipFill>
        <p:spPr>
          <a:xfrm>
            <a:off x="8111507" y="2685933"/>
            <a:ext cx="3022599" cy="1943103"/>
          </a:xfrm>
          <a:prstGeom prst="rect">
            <a:avLst/>
          </a:prstGeom>
          <a:noFill/>
          <a:ln>
            <a:noFill/>
          </a:ln>
        </p:spPr>
      </p:pic>
      <p:pic>
        <p:nvPicPr>
          <p:cNvPr id="684" name="Google Shape;684;p116"/>
          <p:cNvPicPr preferRelativeResize="0"/>
          <p:nvPr/>
        </p:nvPicPr>
        <p:blipFill rotWithShape="1">
          <a:blip r:embed="rId9">
            <a:alphaModFix/>
          </a:blip>
          <a:srcRect/>
          <a:stretch/>
        </p:blipFill>
        <p:spPr>
          <a:xfrm>
            <a:off x="8622570" y="1263360"/>
            <a:ext cx="723900" cy="1219200"/>
          </a:xfrm>
          <a:prstGeom prst="rect">
            <a:avLst/>
          </a:prstGeom>
          <a:noFill/>
          <a:ln>
            <a:noFill/>
          </a:ln>
        </p:spPr>
      </p:pic>
      <p:pic>
        <p:nvPicPr>
          <p:cNvPr id="685" name="Google Shape;685;p116"/>
          <p:cNvPicPr preferRelativeResize="0"/>
          <p:nvPr/>
        </p:nvPicPr>
        <p:blipFill rotWithShape="1">
          <a:blip r:embed="rId10">
            <a:alphaModFix/>
          </a:blip>
          <a:srcRect/>
          <a:stretch/>
        </p:blipFill>
        <p:spPr>
          <a:xfrm>
            <a:off x="8030707" y="2277368"/>
            <a:ext cx="3225797" cy="2146297"/>
          </a:xfrm>
          <a:prstGeom prst="rect">
            <a:avLst/>
          </a:prstGeom>
          <a:noFill/>
          <a:ln>
            <a:noFill/>
          </a:ln>
        </p:spPr>
      </p:pic>
      <p:pic>
        <p:nvPicPr>
          <p:cNvPr id="686" name="Google Shape;686;p116"/>
          <p:cNvPicPr preferRelativeResize="0"/>
          <p:nvPr/>
        </p:nvPicPr>
        <p:blipFill rotWithShape="1">
          <a:blip r:embed="rId11">
            <a:alphaModFix/>
          </a:blip>
          <a:srcRect/>
          <a:stretch/>
        </p:blipFill>
        <p:spPr>
          <a:xfrm>
            <a:off x="10579100" y="3641093"/>
            <a:ext cx="1612901" cy="1485900"/>
          </a:xfrm>
          <a:prstGeom prst="rect">
            <a:avLst/>
          </a:prstGeom>
          <a:noFill/>
          <a:ln>
            <a:noFill/>
          </a:ln>
        </p:spPr>
      </p:pic>
      <p:pic>
        <p:nvPicPr>
          <p:cNvPr id="687" name="Google Shape;687;p116"/>
          <p:cNvPicPr preferRelativeResize="0"/>
          <p:nvPr/>
        </p:nvPicPr>
        <p:blipFill rotWithShape="1">
          <a:blip r:embed="rId12">
            <a:alphaModFix/>
          </a:blip>
          <a:srcRect/>
          <a:stretch/>
        </p:blipFill>
        <p:spPr>
          <a:xfrm>
            <a:off x="8446907" y="2262663"/>
            <a:ext cx="2260600" cy="1587500"/>
          </a:xfrm>
          <a:prstGeom prst="rect">
            <a:avLst/>
          </a:prstGeom>
          <a:noFill/>
          <a:ln>
            <a:noFill/>
          </a:ln>
        </p:spPr>
      </p:pic>
      <p:pic>
        <p:nvPicPr>
          <p:cNvPr id="688" name="Google Shape;688;p116"/>
          <p:cNvPicPr preferRelativeResize="0"/>
          <p:nvPr/>
        </p:nvPicPr>
        <p:blipFill rotWithShape="1">
          <a:blip r:embed="rId13">
            <a:alphaModFix/>
          </a:blip>
          <a:srcRect/>
          <a:stretch/>
        </p:blipFill>
        <p:spPr>
          <a:xfrm>
            <a:off x="7481954" y="1216659"/>
            <a:ext cx="2230317" cy="3203276"/>
          </a:xfrm>
          <a:prstGeom prst="rect">
            <a:avLst/>
          </a:prstGeom>
          <a:noFill/>
          <a:ln>
            <a:noFill/>
          </a:ln>
        </p:spPr>
      </p:pic>
      <p:sp>
        <p:nvSpPr>
          <p:cNvPr id="689" name="Google Shape;689;p116"/>
          <p:cNvSpPr txBox="1"/>
          <p:nvPr/>
        </p:nvSpPr>
        <p:spPr>
          <a:xfrm>
            <a:off x="6601587" y="5482869"/>
            <a:ext cx="2975620" cy="82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kumimoji="0" lang="ja-JP" altLang="en-US"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rPr>
              <a:t>シスコシステムズ合同会社</a:t>
            </a:r>
            <a:endParaRPr kumimoji="0" lang="en-US" altLang="ja-JP"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endParaRPr>
          </a:p>
          <a:p>
            <a:pPr defTabSz="1219170">
              <a:buClr>
                <a:srgbClr val="000000"/>
              </a:buClr>
            </a:pPr>
            <a:r>
              <a:rPr kumimoji="0" lang="ja-JP" altLang="en-US"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rPr>
              <a:t>クラウドネットワーキンググループ</a:t>
            </a:r>
            <a:endParaRPr kumimoji="0" lang="en-US" altLang="ja-JP"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endParaRPr>
          </a:p>
          <a:p>
            <a:pPr algn="r" defTabSz="1219170">
              <a:buClr>
                <a:srgbClr val="000000"/>
              </a:buClr>
            </a:pPr>
            <a:r>
              <a:rPr kumimoji="0" lang="ja-JP" altLang="en-US"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rPr>
              <a:t>望月　岳史</a:t>
            </a:r>
            <a:endParaRPr kumimoji="0" kern="0" dirty="0">
              <a:solidFill>
                <a:schemeClr val="bg1">
                  <a:lumMod val="50000"/>
                </a:schemeClr>
              </a:solidFill>
              <a:latin typeface="Yu Gothic UI" panose="020B0500000000000000" pitchFamily="50" charset="-128"/>
              <a:ea typeface="Yu Gothic UI" panose="020B0500000000000000" pitchFamily="50" charset="-128"/>
              <a:cs typeface="Proxima Nova"/>
              <a:sym typeface="Proxima Nova"/>
            </a:endParaRPr>
          </a:p>
        </p:txBody>
      </p:sp>
      <p:sp>
        <p:nvSpPr>
          <p:cNvPr id="17" name="正方形/長方形 16">
            <a:extLst>
              <a:ext uri="{FF2B5EF4-FFF2-40B4-BE49-F238E27FC236}">
                <a16:creationId xmlns:a16="http://schemas.microsoft.com/office/drawing/2014/main" id="{A60D7ABB-2F52-E049-A44D-F2FE454D6E0B}"/>
              </a:ext>
            </a:extLst>
          </p:cNvPr>
          <p:cNvSpPr/>
          <p:nvPr/>
        </p:nvSpPr>
        <p:spPr>
          <a:xfrm>
            <a:off x="-428321" y="6436833"/>
            <a:ext cx="4752528" cy="246221"/>
          </a:xfrm>
          <a:prstGeom prst="rect">
            <a:avLst/>
          </a:prstGeom>
        </p:spPr>
        <p:txBody>
          <a:bodyPr wrap="square">
            <a:spAutoFit/>
          </a:bodyPr>
          <a:lstStyle/>
          <a:p>
            <a:pPr algn="r" defTabSz="457200" fontAlgn="base">
              <a:spcBef>
                <a:spcPct val="0"/>
              </a:spcBef>
              <a:spcAft>
                <a:spcPct val="0"/>
              </a:spcAft>
            </a:pPr>
            <a:r>
              <a:rPr kumimoji="0" lang="ja-JP" altLang="ja-JP" sz="1000" dirty="0">
                <a:solidFill>
                  <a:schemeClr val="tx1">
                    <a:lumMod val="75000"/>
                    <a:lumOff val="25000"/>
                  </a:schemeClr>
                </a:solidFill>
                <a:latin typeface="Arial" charset="0"/>
                <a:ea typeface="ＭＳ Ｐゴシック" pitchFamily="34" charset="-128"/>
              </a:rPr>
              <a:t>本資料に記載の各社社名、製品名は、各社の商標または登録商標です。</a:t>
            </a:r>
            <a:endParaRPr lang="ja-JP" altLang="en-US" sz="1000" dirty="0">
              <a:solidFill>
                <a:schemeClr val="tx1">
                  <a:lumMod val="75000"/>
                  <a:lumOff val="25000"/>
                </a:schemeClr>
              </a:solidFill>
              <a:latin typeface="Arial" charset="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6E49E07-634A-4FCC-A910-02DE80A1FBD5}"/>
              </a:ext>
            </a:extLst>
          </p:cNvPr>
          <p:cNvSpPr>
            <a:spLocks noGrp="1"/>
          </p:cNvSpPr>
          <p:nvPr>
            <p:ph type="title"/>
          </p:nvPr>
        </p:nvSpPr>
        <p:spPr/>
        <p:txBody>
          <a:bodyPr/>
          <a:lstStyle/>
          <a:p>
            <a:r>
              <a:rPr kumimoji="1" lang="ja-JP" altLang="en-US" dirty="0">
                <a:latin typeface="Yu Gothic UI" panose="020B0500000000000000" pitchFamily="50" charset="-128"/>
                <a:ea typeface="Yu Gothic UI" panose="020B0500000000000000" pitchFamily="50" charset="-128"/>
              </a:rPr>
              <a:t>柔軟なライセンス形態</a:t>
            </a:r>
          </a:p>
        </p:txBody>
      </p:sp>
      <p:graphicFrame>
        <p:nvGraphicFramePr>
          <p:cNvPr id="6" name="表 6">
            <a:extLst>
              <a:ext uri="{FF2B5EF4-FFF2-40B4-BE49-F238E27FC236}">
                <a16:creationId xmlns:a16="http://schemas.microsoft.com/office/drawing/2014/main" id="{9B59BB39-FB39-4CF9-B84C-4436DB03D091}"/>
              </a:ext>
            </a:extLst>
          </p:cNvPr>
          <p:cNvGraphicFramePr>
            <a:graphicFrameLocks noGrp="1"/>
          </p:cNvGraphicFramePr>
          <p:nvPr>
            <p:extLst>
              <p:ext uri="{D42A27DB-BD31-4B8C-83A1-F6EECF244321}">
                <p14:modId xmlns:p14="http://schemas.microsoft.com/office/powerpoint/2010/main" val="4178042280"/>
              </p:ext>
            </p:extLst>
          </p:nvPr>
        </p:nvGraphicFramePr>
        <p:xfrm>
          <a:off x="5414298" y="1961024"/>
          <a:ext cx="6622678" cy="3124200"/>
        </p:xfrm>
        <a:graphic>
          <a:graphicData uri="http://schemas.openxmlformats.org/drawingml/2006/table">
            <a:tbl>
              <a:tblPr firstRow="1" bandRow="1">
                <a:tableStyleId>{5C22544A-7EE6-4342-B048-85BDC9FD1C3A}</a:tableStyleId>
              </a:tblPr>
              <a:tblGrid>
                <a:gridCol w="3311339">
                  <a:extLst>
                    <a:ext uri="{9D8B030D-6E8A-4147-A177-3AD203B41FA5}">
                      <a16:colId xmlns:a16="http://schemas.microsoft.com/office/drawing/2014/main" val="4005476041"/>
                    </a:ext>
                  </a:extLst>
                </a:gridCol>
                <a:gridCol w="3311339">
                  <a:extLst>
                    <a:ext uri="{9D8B030D-6E8A-4147-A177-3AD203B41FA5}">
                      <a16:colId xmlns:a16="http://schemas.microsoft.com/office/drawing/2014/main" val="2828042182"/>
                    </a:ext>
                  </a:extLst>
                </a:gridCol>
              </a:tblGrid>
              <a:tr h="370840">
                <a:tc>
                  <a:txBody>
                    <a:bodyPr/>
                    <a:lstStyle/>
                    <a:p>
                      <a:pPr algn="ctr" latinLnBrk="1"/>
                      <a:r>
                        <a:rPr lang="ja-JP" altLang="en-US" sz="1400" b="0" i="0" dirty="0">
                          <a:solidFill>
                            <a:srgbClr val="FFFFFF"/>
                          </a:solidFill>
                          <a:effectLst/>
                          <a:latin typeface="Yu Gothic UI" panose="020B0500000000000000" pitchFamily="50" charset="-128"/>
                          <a:ea typeface="Yu Gothic UI" panose="020B0500000000000000" pitchFamily="50" charset="-128"/>
                        </a:rPr>
                        <a:t>エンタープライズ ライセンス</a:t>
                      </a:r>
                    </a:p>
                  </a:txBody>
                  <a:tcPr marL="63500" marR="63500" marT="50800" marB="50800" anchor="ctr"/>
                </a:tc>
                <a:tc>
                  <a:txBody>
                    <a:bodyPr/>
                    <a:lstStyle/>
                    <a:p>
                      <a:pPr algn="ctr" latinLnBrk="1"/>
                      <a:r>
                        <a:rPr lang="ja-JP" altLang="en-US" sz="1400" b="0" i="0" dirty="0">
                          <a:solidFill>
                            <a:srgbClr val="FFFFFF"/>
                          </a:solidFill>
                          <a:effectLst/>
                          <a:latin typeface="Yu Gothic UI" panose="020B0500000000000000" pitchFamily="50" charset="-128"/>
                          <a:ea typeface="Yu Gothic UI" panose="020B0500000000000000" pitchFamily="50" charset="-128"/>
                        </a:rPr>
                        <a:t>アドバンスド セキュリティ ライセンス</a:t>
                      </a:r>
                    </a:p>
                  </a:txBody>
                  <a:tcPr marL="63500" marR="63500" marT="50800" marB="50800" anchor="ctr"/>
                </a:tc>
                <a:extLst>
                  <a:ext uri="{0D108BD9-81ED-4DB2-BD59-A6C34878D82A}">
                    <a16:rowId xmlns:a16="http://schemas.microsoft.com/office/drawing/2014/main" val="1985754124"/>
                  </a:ext>
                </a:extLst>
              </a:tr>
              <a:tr h="370840">
                <a:tc>
                  <a:txBody>
                    <a:bodyPr/>
                    <a:lstStyle/>
                    <a:p>
                      <a:pPr algn="ctr" latinLnBrk="1"/>
                      <a:r>
                        <a:rPr lang="ja-JP" altLang="en-US" sz="1400" dirty="0">
                          <a:effectLst/>
                          <a:latin typeface="Yu Gothic UI" panose="020B0500000000000000" pitchFamily="50" charset="-128"/>
                          <a:ea typeface="Yu Gothic UI" panose="020B0500000000000000" pitchFamily="50" charset="-128"/>
                        </a:rPr>
                        <a:t>ステートフル </a:t>
                      </a:r>
                      <a:r>
                        <a:rPr lang="en-US" altLang="ja-JP" sz="1400" dirty="0">
                          <a:effectLst/>
                          <a:latin typeface="Yu Gothic UI" panose="020B0500000000000000" pitchFamily="50" charset="-128"/>
                          <a:ea typeface="Yu Gothic UI" panose="020B0500000000000000" pitchFamily="50" charset="-128"/>
                        </a:rPr>
                        <a:t>firewall</a:t>
                      </a:r>
                    </a:p>
                  </a:txBody>
                  <a:tcPr marL="63500" marR="63500" marT="50800" marB="50800" anchor="ctr"/>
                </a:tc>
                <a:tc>
                  <a:txBody>
                    <a:bodyPr/>
                    <a:lstStyle/>
                    <a:p>
                      <a:pPr algn="ctr" latinLnBrk="1"/>
                      <a:r>
                        <a:rPr lang="ja-JP" altLang="en-US" sz="1400">
                          <a:effectLst/>
                          <a:latin typeface="Yu Gothic UI" panose="020B0500000000000000" pitchFamily="50" charset="-128"/>
                          <a:ea typeface="Yu Gothic UI" panose="020B0500000000000000" pitchFamily="50" charset="-128"/>
                        </a:rPr>
                        <a:t>全てのエンタープライズライセンス機能</a:t>
                      </a:r>
                    </a:p>
                  </a:txBody>
                  <a:tcPr marL="63500" marR="63500" marT="50800" marB="50800" anchor="ctr"/>
                </a:tc>
                <a:extLst>
                  <a:ext uri="{0D108BD9-81ED-4DB2-BD59-A6C34878D82A}">
                    <a16:rowId xmlns:a16="http://schemas.microsoft.com/office/drawing/2014/main" val="1054234011"/>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サイト間 </a:t>
                      </a:r>
                      <a:r>
                        <a:rPr lang="af-ZA" sz="1400">
                          <a:effectLst/>
                          <a:latin typeface="Yu Gothic UI" panose="020B0500000000000000" pitchFamily="50" charset="-128"/>
                          <a:ea typeface="Yu Gothic UI" panose="020B0500000000000000" pitchFamily="50" charset="-128"/>
                        </a:rPr>
                        <a:t>VPN</a:t>
                      </a:r>
                    </a:p>
                  </a:txBody>
                  <a:tcPr marL="63500" marR="63500" marT="50800" marB="50800" anchor="ctr"/>
                </a:tc>
                <a:tc>
                  <a:txBody>
                    <a:bodyPr/>
                    <a:lstStyle/>
                    <a:p>
                      <a:pPr algn="ctr" latinLnBrk="1"/>
                      <a:r>
                        <a:rPr lang="ja-JP" altLang="en-US" sz="1400" dirty="0">
                          <a:effectLst/>
                          <a:latin typeface="Yu Gothic UI" panose="020B0500000000000000" pitchFamily="50" charset="-128"/>
                          <a:ea typeface="Yu Gothic UI" panose="020B0500000000000000" pitchFamily="50" charset="-128"/>
                        </a:rPr>
                        <a:t>コンテンツ フィルタリング</a:t>
                      </a:r>
                      <a:endParaRPr lang="en-US" altLang="ja-JP" sz="1400" dirty="0">
                        <a:effectLst/>
                        <a:latin typeface="Yu Gothic UI" panose="020B0500000000000000" pitchFamily="50" charset="-128"/>
                        <a:ea typeface="Yu Gothic UI" panose="020B0500000000000000" pitchFamily="50" charset="-128"/>
                      </a:endParaRPr>
                    </a:p>
                  </a:txBody>
                  <a:tcPr marL="63500" marR="63500" marT="50800" marB="50800" anchor="ctr"/>
                </a:tc>
                <a:extLst>
                  <a:ext uri="{0D108BD9-81ED-4DB2-BD59-A6C34878D82A}">
                    <a16:rowId xmlns:a16="http://schemas.microsoft.com/office/drawing/2014/main" val="2754099901"/>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ルーティング </a:t>
                      </a:r>
                      <a:r>
                        <a:rPr lang="en-US" altLang="ja-JP" sz="1400">
                          <a:effectLst/>
                          <a:latin typeface="Yu Gothic UI" panose="020B0500000000000000" pitchFamily="50" charset="-128"/>
                          <a:ea typeface="Yu Gothic UI" panose="020B0500000000000000" pitchFamily="50" charset="-128"/>
                        </a:rPr>
                        <a:t>/ DHCP / NAT / VLAN</a:t>
                      </a:r>
                    </a:p>
                  </a:txBody>
                  <a:tcPr marL="63500" marR="63500" marT="50800" marB="50800" anchor="ctr"/>
                </a:tc>
                <a:tc>
                  <a:txBody>
                    <a:bodyPr/>
                    <a:lstStyle/>
                    <a:p>
                      <a:pPr algn="ctr" latinLnBrk="1"/>
                      <a:r>
                        <a:rPr lang="af-ZA" sz="1400">
                          <a:effectLst/>
                          <a:latin typeface="Yu Gothic UI" panose="020B0500000000000000" pitchFamily="50" charset="-128"/>
                          <a:ea typeface="Yu Gothic UI" panose="020B0500000000000000" pitchFamily="50" charset="-128"/>
                        </a:rPr>
                        <a:t>Cisco AMP Anti-Malware</a:t>
                      </a:r>
                    </a:p>
                  </a:txBody>
                  <a:tcPr marL="63500" marR="63500" marT="50800" marB="50800" anchor="ctr"/>
                </a:tc>
                <a:extLst>
                  <a:ext uri="{0D108BD9-81ED-4DB2-BD59-A6C34878D82A}">
                    <a16:rowId xmlns:a16="http://schemas.microsoft.com/office/drawing/2014/main" val="619892403"/>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リンク冗長化、フェイルオーバー</a:t>
                      </a:r>
                    </a:p>
                  </a:txBody>
                  <a:tcPr marL="63500" marR="63500" marT="50800" marB="50800" anchor="ctr"/>
                </a:tc>
                <a:tc>
                  <a:txBody>
                    <a:bodyPr/>
                    <a:lstStyle/>
                    <a:p>
                      <a:pPr algn="ctr" latinLnBrk="1"/>
                      <a:r>
                        <a:rPr lang="af-ZA" sz="1400">
                          <a:effectLst/>
                          <a:latin typeface="Yu Gothic UI" panose="020B0500000000000000" pitchFamily="50" charset="-128"/>
                          <a:ea typeface="Yu Gothic UI" panose="020B0500000000000000" pitchFamily="50" charset="-128"/>
                        </a:rPr>
                        <a:t>SourceFire IPS / IDS</a:t>
                      </a:r>
                    </a:p>
                  </a:txBody>
                  <a:tcPr marL="63500" marR="63500" marT="50800" marB="50800" anchor="ctr"/>
                </a:tc>
                <a:extLst>
                  <a:ext uri="{0D108BD9-81ED-4DB2-BD59-A6C34878D82A}">
                    <a16:rowId xmlns:a16="http://schemas.microsoft.com/office/drawing/2014/main" val="2614067415"/>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アプリケーション コントロール</a:t>
                      </a:r>
                    </a:p>
                  </a:txBody>
                  <a:tcPr marL="63500" marR="63500" marT="50800" marB="50800" anchor="ctr"/>
                </a:tc>
                <a:tc>
                  <a:txBody>
                    <a:bodyPr/>
                    <a:lstStyle/>
                    <a:p>
                      <a:pPr algn="ctr" latinLnBrk="1"/>
                      <a:r>
                        <a:rPr lang="af-ZA" sz="1400" dirty="0">
                          <a:effectLst/>
                          <a:latin typeface="Yu Gothic UI" panose="020B0500000000000000" pitchFamily="50" charset="-128"/>
                          <a:ea typeface="Yu Gothic UI" panose="020B0500000000000000" pitchFamily="50" charset="-128"/>
                        </a:rPr>
                        <a:t>Geo-based firewall</a:t>
                      </a:r>
                    </a:p>
                    <a:p>
                      <a:pPr algn="ctr" latinLnBrk="1"/>
                      <a:r>
                        <a:rPr lang="af-ZA" sz="1400" dirty="0">
                          <a:effectLst/>
                          <a:latin typeface="Yu Gothic UI" panose="020B0500000000000000" pitchFamily="50" charset="-128"/>
                          <a:ea typeface="Yu Gothic UI" panose="020B0500000000000000" pitchFamily="50" charset="-128"/>
                        </a:rPr>
                        <a:t>（</a:t>
                      </a:r>
                      <a:r>
                        <a:rPr lang="ja-JP" altLang="en-US" sz="1400" dirty="0">
                          <a:effectLst/>
                          <a:latin typeface="Yu Gothic UI" panose="020B0500000000000000" pitchFamily="50" charset="-128"/>
                          <a:ea typeface="Yu Gothic UI" panose="020B0500000000000000" pitchFamily="50" charset="-128"/>
                        </a:rPr>
                        <a:t>ポリシーに国名を指定可能）</a:t>
                      </a:r>
                    </a:p>
                  </a:txBody>
                  <a:tcPr marL="63500" marR="63500" marT="50800" marB="50800" anchor="ctr"/>
                </a:tc>
                <a:extLst>
                  <a:ext uri="{0D108BD9-81ED-4DB2-BD59-A6C34878D82A}">
                    <a16:rowId xmlns:a16="http://schemas.microsoft.com/office/drawing/2014/main" val="923233250"/>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自動経路選択（</a:t>
                      </a:r>
                      <a:r>
                        <a:rPr lang="af-ZA" sz="1400">
                          <a:effectLst/>
                          <a:latin typeface="Yu Gothic UI" panose="020B0500000000000000" pitchFamily="50" charset="-128"/>
                          <a:ea typeface="Yu Gothic UI" panose="020B0500000000000000" pitchFamily="50" charset="-128"/>
                        </a:rPr>
                        <a:t>SD-WAN）</a:t>
                      </a:r>
                    </a:p>
                  </a:txBody>
                  <a:tcPr marL="63500" marR="63500" marT="50800" marB="50800" anchor="ctr"/>
                </a:tc>
                <a:tc>
                  <a:txBody>
                    <a:bodyPr/>
                    <a:lstStyle/>
                    <a:p>
                      <a:pPr algn="ctr" latinLnBrk="1"/>
                      <a:endParaRPr lang="ja-JP" altLang="en-US" sz="1400" dirty="0">
                        <a:effectLst/>
                        <a:latin typeface="Yu Gothic UI" panose="020B0500000000000000" pitchFamily="50" charset="-128"/>
                        <a:ea typeface="Yu Gothic UI" panose="020B0500000000000000" pitchFamily="50" charset="-128"/>
                      </a:endParaRPr>
                    </a:p>
                  </a:txBody>
                  <a:tcPr marL="63500" marR="63500" marT="50800" marB="50800" anchor="ctr"/>
                </a:tc>
                <a:extLst>
                  <a:ext uri="{0D108BD9-81ED-4DB2-BD59-A6C34878D82A}">
                    <a16:rowId xmlns:a16="http://schemas.microsoft.com/office/drawing/2014/main" val="2341736244"/>
                  </a:ext>
                </a:extLst>
              </a:tr>
              <a:tr h="370840">
                <a:tc>
                  <a:txBody>
                    <a:bodyPr/>
                    <a:lstStyle/>
                    <a:p>
                      <a:pPr algn="ctr" latinLnBrk="1"/>
                      <a:r>
                        <a:rPr lang="ja-JP" altLang="en-US" sz="1400">
                          <a:effectLst/>
                          <a:latin typeface="Yu Gothic UI" panose="020B0500000000000000" pitchFamily="50" charset="-128"/>
                          <a:ea typeface="Yu Gothic UI" panose="020B0500000000000000" pitchFamily="50" charset="-128"/>
                        </a:rPr>
                        <a:t>クライアント </a:t>
                      </a:r>
                      <a:r>
                        <a:rPr lang="en-US" altLang="ja-JP" sz="1400">
                          <a:effectLst/>
                          <a:latin typeface="Yu Gothic UI" panose="020B0500000000000000" pitchFamily="50" charset="-128"/>
                          <a:ea typeface="Yu Gothic UI" panose="020B0500000000000000" pitchFamily="50" charset="-128"/>
                        </a:rPr>
                        <a:t>VPN</a:t>
                      </a:r>
                    </a:p>
                  </a:txBody>
                  <a:tcPr marL="63500" marR="63500" marT="50800" marB="50800" anchor="ctr"/>
                </a:tc>
                <a:tc>
                  <a:txBody>
                    <a:bodyPr/>
                    <a:lstStyle/>
                    <a:p>
                      <a:endParaRPr kumimoji="1" lang="ja-JP" altLang="en-US" sz="14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2901814472"/>
                  </a:ext>
                </a:extLst>
              </a:tr>
            </a:tbl>
          </a:graphicData>
        </a:graphic>
      </p:graphicFrame>
      <p:pic>
        <p:nvPicPr>
          <p:cNvPr id="17" name="Picture 2">
            <a:extLst>
              <a:ext uri="{FF2B5EF4-FFF2-40B4-BE49-F238E27FC236}">
                <a16:creationId xmlns:a16="http://schemas.microsoft.com/office/drawing/2014/main" id="{6CE22464-9FF3-413F-A9FD-3CF0065E7A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979" y="2647534"/>
            <a:ext cx="1322913" cy="1322913"/>
          </a:xfrm>
          <a:prstGeom prst="rect">
            <a:avLst/>
          </a:prstGeom>
        </p:spPr>
      </p:pic>
      <p:sp>
        <p:nvSpPr>
          <p:cNvPr id="18" name="Plus 6">
            <a:extLst>
              <a:ext uri="{FF2B5EF4-FFF2-40B4-BE49-F238E27FC236}">
                <a16:creationId xmlns:a16="http://schemas.microsoft.com/office/drawing/2014/main" id="{98F38D8A-4EF2-45B4-9078-D6CFCDFB67AC}"/>
              </a:ext>
            </a:extLst>
          </p:cNvPr>
          <p:cNvSpPr/>
          <p:nvPr/>
        </p:nvSpPr>
        <p:spPr>
          <a:xfrm>
            <a:off x="2176803" y="2965680"/>
            <a:ext cx="738033" cy="738033"/>
          </a:xfrm>
          <a:prstGeom prst="mathPlus">
            <a:avLst>
              <a:gd name="adj1" fmla="val 7836"/>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0" lang="en-US">
              <a:solidFill>
                <a:srgbClr val="FFFFFF"/>
              </a:solidFill>
              <a:latin typeface="Yu Gothic UI" panose="020B0500000000000000" pitchFamily="50" charset="-128"/>
              <a:ea typeface="Yu Gothic UI" panose="020B0500000000000000" pitchFamily="50" charset="-128"/>
            </a:endParaRPr>
          </a:p>
        </p:txBody>
      </p:sp>
      <p:pic>
        <p:nvPicPr>
          <p:cNvPr id="19" name="Picture 8" descr="cloud-management-01.png">
            <a:extLst>
              <a:ext uri="{FF2B5EF4-FFF2-40B4-BE49-F238E27FC236}">
                <a16:creationId xmlns:a16="http://schemas.microsoft.com/office/drawing/2014/main" id="{E21D57E1-A358-4508-9FBA-6C65103E6C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354" y="2638447"/>
            <a:ext cx="1332000" cy="1332000"/>
          </a:xfrm>
          <a:prstGeom prst="ellipse">
            <a:avLst/>
          </a:prstGeom>
          <a:effectLst/>
        </p:spPr>
      </p:pic>
      <p:sp>
        <p:nvSpPr>
          <p:cNvPr id="20" name="TextBox 10">
            <a:extLst>
              <a:ext uri="{FF2B5EF4-FFF2-40B4-BE49-F238E27FC236}">
                <a16:creationId xmlns:a16="http://schemas.microsoft.com/office/drawing/2014/main" id="{1B9A3353-3DB5-4301-A15A-18C6CE9641A4}"/>
              </a:ext>
            </a:extLst>
          </p:cNvPr>
          <p:cNvSpPr txBox="1"/>
          <p:nvPr/>
        </p:nvSpPr>
        <p:spPr>
          <a:xfrm>
            <a:off x="238899" y="4241322"/>
            <a:ext cx="2091793" cy="338554"/>
          </a:xfrm>
          <a:prstGeom prst="rect">
            <a:avLst/>
          </a:prstGeom>
          <a:noFill/>
        </p:spPr>
        <p:txBody>
          <a:bodyPr wrap="square" rtlCol="0">
            <a:spAutoFit/>
          </a:bodyPr>
          <a:lstStyle/>
          <a:p>
            <a:pPr algn="ctr"/>
            <a:r>
              <a:rPr kumimoji="0" lang="ja-JP" altLang="en-US" sz="1600" dirty="0">
                <a:solidFill>
                  <a:srgbClr val="65B144"/>
                </a:solidFill>
                <a:latin typeface="Yu Gothic UI" panose="020B0500000000000000" pitchFamily="50" charset="-128"/>
                <a:ea typeface="Yu Gothic UI" panose="020B0500000000000000" pitchFamily="50" charset="-128"/>
              </a:rPr>
              <a:t>ライセンス</a:t>
            </a:r>
          </a:p>
        </p:txBody>
      </p:sp>
      <p:sp>
        <p:nvSpPr>
          <p:cNvPr id="21" name="TextBox 11">
            <a:extLst>
              <a:ext uri="{FF2B5EF4-FFF2-40B4-BE49-F238E27FC236}">
                <a16:creationId xmlns:a16="http://schemas.microsoft.com/office/drawing/2014/main" id="{1F851FAD-CDE9-434D-8B88-7AF617554045}"/>
              </a:ext>
            </a:extLst>
          </p:cNvPr>
          <p:cNvSpPr txBox="1"/>
          <p:nvPr/>
        </p:nvSpPr>
        <p:spPr>
          <a:xfrm>
            <a:off x="3219636" y="4230684"/>
            <a:ext cx="1366677" cy="338554"/>
          </a:xfrm>
          <a:prstGeom prst="rect">
            <a:avLst/>
          </a:prstGeom>
          <a:noFill/>
        </p:spPr>
        <p:txBody>
          <a:bodyPr wrap="square" rtlCol="0">
            <a:spAutoFit/>
          </a:bodyPr>
          <a:lstStyle/>
          <a:p>
            <a:pPr algn="ctr"/>
            <a:r>
              <a:rPr kumimoji="0" lang="ja-JP" altLang="en-US" sz="1600" dirty="0">
                <a:solidFill>
                  <a:srgbClr val="65B144"/>
                </a:solidFill>
                <a:latin typeface="Yu Gothic UI" panose="020B0500000000000000" pitchFamily="50" charset="-128"/>
                <a:ea typeface="Yu Gothic UI" panose="020B0500000000000000" pitchFamily="50" charset="-128"/>
              </a:rPr>
              <a:t>ハードウェア</a:t>
            </a:r>
          </a:p>
        </p:txBody>
      </p:sp>
      <p:sp>
        <p:nvSpPr>
          <p:cNvPr id="23" name="Rectangle 16">
            <a:extLst>
              <a:ext uri="{FF2B5EF4-FFF2-40B4-BE49-F238E27FC236}">
                <a16:creationId xmlns:a16="http://schemas.microsoft.com/office/drawing/2014/main" id="{561FBF63-5524-4FA2-A605-59529E7EB018}"/>
              </a:ext>
            </a:extLst>
          </p:cNvPr>
          <p:cNvSpPr/>
          <p:nvPr/>
        </p:nvSpPr>
        <p:spPr>
          <a:xfrm>
            <a:off x="5693353" y="2240689"/>
            <a:ext cx="5588504" cy="338554"/>
          </a:xfrm>
          <a:prstGeom prst="rect">
            <a:avLst/>
          </a:prstGeom>
        </p:spPr>
        <p:txBody>
          <a:bodyPr wrap="square">
            <a:spAutoFit/>
          </a:bodyPr>
          <a:lstStyle/>
          <a:p>
            <a:pPr>
              <a:spcBef>
                <a:spcPts val="1200"/>
              </a:spcBef>
            </a:pPr>
            <a:endParaRPr kumimoji="0" lang="ja-JP" altLang="en-US" sz="1600" dirty="0">
              <a:solidFill>
                <a:srgbClr val="7C7C7C"/>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4DB00087-029A-442F-9C35-A16D5E2DEACA}"/>
              </a:ext>
            </a:extLst>
          </p:cNvPr>
          <p:cNvSpPr txBox="1"/>
          <p:nvPr/>
        </p:nvSpPr>
        <p:spPr>
          <a:xfrm>
            <a:off x="5042647" y="6024282"/>
            <a:ext cx="184731" cy="369332"/>
          </a:xfrm>
          <a:prstGeom prst="rect">
            <a:avLst/>
          </a:prstGeom>
          <a:noFill/>
        </p:spPr>
        <p:txBody>
          <a:bodyPr wrap="none" rtlCol="0">
            <a:spAutoFit/>
          </a:bodyPr>
          <a:lstStyle/>
          <a:p>
            <a:endParaRPr kumimoji="1" lang="ja-JP" altLang="en-US" dirty="0"/>
          </a:p>
        </p:txBody>
      </p:sp>
      <p:sp>
        <p:nvSpPr>
          <p:cNvPr id="25" name="テキスト ボックス 24">
            <a:extLst>
              <a:ext uri="{FF2B5EF4-FFF2-40B4-BE49-F238E27FC236}">
                <a16:creationId xmlns:a16="http://schemas.microsoft.com/office/drawing/2014/main" id="{A66ACAAB-7579-4A95-8B81-24F432CDB1B4}"/>
              </a:ext>
            </a:extLst>
          </p:cNvPr>
          <p:cNvSpPr txBox="1"/>
          <p:nvPr/>
        </p:nvSpPr>
        <p:spPr>
          <a:xfrm>
            <a:off x="4906204" y="5501062"/>
            <a:ext cx="7266733"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400" dirty="0">
                <a:latin typeface="Yu Gothic UI" panose="020B0500000000000000" pitchFamily="50" charset="-128"/>
                <a:ea typeface="Yu Gothic UI" panose="020B0500000000000000" pitchFamily="50" charset="-128"/>
              </a:rPr>
              <a:t>VPN</a:t>
            </a:r>
            <a:r>
              <a:rPr kumimoji="1" lang="ja-JP" altLang="en-US" sz="1400" dirty="0">
                <a:latin typeface="Yu Gothic UI" panose="020B0500000000000000" pitchFamily="50" charset="-128"/>
                <a:ea typeface="Yu Gothic UI" panose="020B0500000000000000" pitchFamily="50" charset="-128"/>
              </a:rPr>
              <a:t>のみの利用であれば、安価なエンタープライズライセンスで利用可能</a:t>
            </a:r>
            <a:endParaRPr kumimoji="1"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400" dirty="0">
                <a:latin typeface="Yu Gothic UI" panose="020B0500000000000000" pitchFamily="50" charset="-128"/>
                <a:ea typeface="Yu Gothic UI" panose="020B0500000000000000" pitchFamily="50" charset="-128"/>
              </a:rPr>
              <a:t>UTM</a:t>
            </a:r>
            <a:r>
              <a:rPr lang="ja-JP" altLang="en-US" sz="1400" dirty="0">
                <a:latin typeface="Yu Gothic UI" panose="020B0500000000000000" pitchFamily="50" charset="-128"/>
                <a:ea typeface="Yu Gothic UI" panose="020B0500000000000000" pitchFamily="50" charset="-128"/>
              </a:rPr>
              <a:t>で利用の場合は、アドバンスドセキュリティライセンスに移行可能（ライセンス期間が半分に）</a:t>
            </a:r>
            <a:endParaRPr kumimoji="1" lang="ja-JP" altLang="en-US" sz="14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6347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31"/>
          <p:cNvSpPr/>
          <p:nvPr/>
        </p:nvSpPr>
        <p:spPr>
          <a:xfrm rot="6351594">
            <a:off x="4693004" y="2595156"/>
            <a:ext cx="2835125" cy="4058624"/>
          </a:xfrm>
          <a:prstGeom prst="trapezoid">
            <a:avLst>
              <a:gd name="adj" fmla="val 45994"/>
            </a:avLst>
          </a:prstGeom>
          <a:solidFill>
            <a:srgbClr val="B6D7A8"/>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3" name="Google Shape;953;p131"/>
          <p:cNvSpPr txBox="1">
            <a:spLocks noGrp="1"/>
          </p:cNvSpPr>
          <p:nvPr>
            <p:ph type="title"/>
          </p:nvPr>
        </p:nvSpPr>
        <p:spPr>
          <a:xfrm>
            <a:off x="838200" y="365125"/>
            <a:ext cx="10515600" cy="1325600"/>
          </a:xfrm>
          <a:prstGeom prst="rect">
            <a:avLst/>
          </a:prstGeom>
        </p:spPr>
        <p:txBody>
          <a:bodyPr spcFirstLastPara="1" wrap="square" lIns="91433" tIns="45700" rIns="91433" bIns="45700" anchor="ctr" anchorCtr="0">
            <a:noAutofit/>
          </a:bodyPr>
          <a:lstStyle/>
          <a:p>
            <a:r>
              <a:rPr lang="en-US" altLang="ja-JP" dirty="0">
                <a:latin typeface="Yu Gothic UI" panose="020B0500000000000000" pitchFamily="50" charset="-128"/>
                <a:ea typeface="Yu Gothic UI" panose="020B0500000000000000" pitchFamily="50" charset="-128"/>
              </a:rPr>
              <a:t>Meraki</a:t>
            </a:r>
            <a:r>
              <a:rPr lang="ja-JP" altLang="en-US" dirty="0">
                <a:latin typeface="Yu Gothic UI" panose="020B0500000000000000" pitchFamily="50" charset="-128"/>
                <a:ea typeface="Yu Gothic UI" panose="020B0500000000000000" pitchFamily="50" charset="-128"/>
              </a:rPr>
              <a:t> クライアント</a:t>
            </a:r>
            <a:r>
              <a:rPr lang="en" dirty="0">
                <a:latin typeface="Yu Gothic UI" panose="020B0500000000000000" pitchFamily="50" charset="-128"/>
                <a:ea typeface="Yu Gothic UI" panose="020B0500000000000000" pitchFamily="50" charset="-128"/>
              </a:rPr>
              <a:t>VPN</a:t>
            </a:r>
            <a:r>
              <a:rPr lang="ja-JP" altLang="en-US" dirty="0">
                <a:latin typeface="Yu Gothic UI" panose="020B0500000000000000" pitchFamily="50" charset="-128"/>
                <a:ea typeface="Yu Gothic UI" panose="020B0500000000000000" pitchFamily="50" charset="-128"/>
              </a:rPr>
              <a:t>の接続</a:t>
            </a:r>
            <a:endParaRPr dirty="0">
              <a:latin typeface="Yu Gothic UI" panose="020B0500000000000000" pitchFamily="50" charset="-128"/>
              <a:ea typeface="Yu Gothic UI" panose="020B0500000000000000" pitchFamily="50" charset="-128"/>
            </a:endParaRPr>
          </a:p>
        </p:txBody>
      </p:sp>
      <p:sp>
        <p:nvSpPr>
          <p:cNvPr id="954" name="Google Shape;954;p131"/>
          <p:cNvSpPr txBox="1"/>
          <p:nvPr/>
        </p:nvSpPr>
        <p:spPr>
          <a:xfrm>
            <a:off x="1474839" y="2559935"/>
            <a:ext cx="3872028" cy="3167600"/>
          </a:xfrm>
          <a:prstGeom prst="rect">
            <a:avLst/>
          </a:prstGeom>
          <a:solidFill>
            <a:srgbClr val="FFFFFF"/>
          </a:solidFill>
          <a:ln w="38100" cap="flat" cmpd="thickThin">
            <a:solidFill>
              <a:srgbClr val="67B346"/>
            </a:solidFill>
            <a:prstDash val="solid"/>
            <a:round/>
            <a:headEnd type="none" w="sm" len="sm"/>
            <a:tailEnd type="none" w="sm" len="sm"/>
          </a:ln>
        </p:spPr>
        <p:txBody>
          <a:bodyPr spcFirstLastPara="1" wrap="square" lIns="121900" tIns="121900" rIns="121900" bIns="121900" anchor="ctr" anchorCtr="0">
            <a:noAutofit/>
          </a:bodyPr>
          <a:lstStyle/>
          <a:p>
            <a:pPr marL="609585" indent="-406390" defTabSz="1219170">
              <a:buClr>
                <a:srgbClr val="67B346"/>
              </a:buClr>
              <a:buSzPts val="1200"/>
              <a:buFont typeface="Arial"/>
              <a:buChar char="●"/>
            </a:pPr>
            <a:r>
              <a:rPr kumimoji="0" lang="en-US" altLang="ja-JP" kern="0" dirty="0">
                <a:solidFill>
                  <a:srgbClr val="000000"/>
                </a:solidFill>
                <a:latin typeface="Yu Gothic UI" panose="020B0500000000000000" pitchFamily="50" charset="-128"/>
                <a:ea typeface="Yu Gothic UI" panose="020B0500000000000000" pitchFamily="50" charset="-128"/>
                <a:cs typeface="Arial"/>
                <a:sym typeface="Arial"/>
              </a:rPr>
              <a:t>VPN</a:t>
            </a: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ソフトウェアが不要</a:t>
            </a:r>
          </a:p>
          <a:p>
            <a:pPr marL="609585" indent="-406390" defTabSz="1219170">
              <a:buClr>
                <a:srgbClr val="67B346"/>
              </a:buClr>
              <a:buSzPts val="1200"/>
              <a:buFont typeface="Arial"/>
              <a:buChar char="●"/>
            </a:pP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ほぼすべての</a:t>
            </a:r>
            <a:r>
              <a:rPr kumimoji="0" lang="en-US" altLang="ja-JP" kern="0" dirty="0">
                <a:solidFill>
                  <a:srgbClr val="000000"/>
                </a:solidFill>
                <a:latin typeface="Yu Gothic UI" panose="020B0500000000000000" pitchFamily="50" charset="-128"/>
                <a:ea typeface="Yu Gothic UI" panose="020B0500000000000000" pitchFamily="50" charset="-128"/>
                <a:cs typeface="Arial"/>
                <a:sym typeface="Arial"/>
              </a:rPr>
              <a:t>OS</a:t>
            </a: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をサポート</a:t>
            </a:r>
          </a:p>
          <a:p>
            <a:pPr marL="609585" indent="-406390" defTabSz="1219170">
              <a:buClr>
                <a:srgbClr val="67B346"/>
              </a:buClr>
              <a:buSzPts val="1200"/>
              <a:buFont typeface="Arial"/>
              <a:buChar char="●"/>
            </a:pP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多要素認証の実装</a:t>
            </a:r>
          </a:p>
          <a:p>
            <a:pPr marL="609585" indent="-406390" defTabSz="1219170">
              <a:buClr>
                <a:srgbClr val="67B346"/>
              </a:buClr>
              <a:buSzPts val="1200"/>
              <a:buFont typeface="Arial"/>
              <a:buChar char="●"/>
            </a:pP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リモートでの設定運用</a:t>
            </a:r>
            <a:endParaRPr kumimoji="0" lang="en-US" altLang="ja-JP" kern="0" dirty="0">
              <a:solidFill>
                <a:srgbClr val="000000"/>
              </a:solidFill>
              <a:latin typeface="Yu Gothic UI" panose="020B0500000000000000" pitchFamily="50" charset="-128"/>
              <a:ea typeface="Yu Gothic UI" panose="020B0500000000000000" pitchFamily="50" charset="-128"/>
              <a:cs typeface="Arial"/>
              <a:sym typeface="Arial"/>
            </a:endParaRPr>
          </a:p>
          <a:p>
            <a:pPr marL="609585" indent="-406390" defTabSz="1219170">
              <a:buClr>
                <a:srgbClr val="67B346"/>
              </a:buClr>
              <a:buSzPts val="1200"/>
              <a:buFont typeface="Arial"/>
              <a:buChar char="●"/>
            </a:pPr>
            <a:r>
              <a:rPr kumimoji="0" lang="en-US" altLang="ja-JP" kern="0" dirty="0">
                <a:solidFill>
                  <a:srgbClr val="000000"/>
                </a:solidFill>
                <a:latin typeface="Yu Gothic UI" panose="020B0500000000000000" pitchFamily="50" charset="-128"/>
                <a:ea typeface="Yu Gothic UI" panose="020B0500000000000000" pitchFamily="50" charset="-128"/>
                <a:cs typeface="Arial"/>
                <a:sym typeface="Arial"/>
              </a:rPr>
              <a:t>Radius / AD</a:t>
            </a: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での認証をサポート</a:t>
            </a:r>
            <a:endParaRPr kumimoji="0" lang="en-US" altLang="ja-JP" kern="0" dirty="0">
              <a:solidFill>
                <a:srgbClr val="000000"/>
              </a:solidFill>
              <a:latin typeface="Yu Gothic UI" panose="020B0500000000000000" pitchFamily="50" charset="-128"/>
              <a:ea typeface="Yu Gothic UI" panose="020B0500000000000000" pitchFamily="50" charset="-128"/>
              <a:cs typeface="Arial"/>
              <a:sym typeface="Arial"/>
            </a:endParaRPr>
          </a:p>
          <a:p>
            <a:pPr marL="609585" indent="-406390" defTabSz="1219170">
              <a:buClr>
                <a:srgbClr val="67B346"/>
              </a:buClr>
              <a:buSzPts val="1200"/>
              <a:buFont typeface="Arial"/>
              <a:buChar char="●"/>
            </a:pPr>
            <a:r>
              <a:rPr kumimoji="0" lang="ja-JP" altLang="en-US" kern="0" dirty="0">
                <a:solidFill>
                  <a:srgbClr val="000000"/>
                </a:solidFill>
                <a:latin typeface="Yu Gothic UI" panose="020B0500000000000000" pitchFamily="50" charset="-128"/>
                <a:ea typeface="Yu Gothic UI" panose="020B0500000000000000" pitchFamily="50" charset="-128"/>
                <a:cs typeface="Arial"/>
                <a:sym typeface="Arial"/>
              </a:rPr>
              <a:t>ローカルブレークアウト</a:t>
            </a:r>
            <a:endParaRPr kumimoji="0" kern="0" dirty="0">
              <a:solidFill>
                <a:srgbClr val="000000"/>
              </a:solidFill>
              <a:latin typeface="Yu Gothic UI" panose="020B0500000000000000" pitchFamily="50" charset="-128"/>
              <a:ea typeface="Yu Gothic UI" panose="020B0500000000000000" pitchFamily="50" charset="-128"/>
              <a:cs typeface="Arial"/>
              <a:sym typeface="Arial"/>
            </a:endParaRPr>
          </a:p>
        </p:txBody>
      </p:sp>
      <p:pic>
        <p:nvPicPr>
          <p:cNvPr id="955" name="Google Shape;955;p131"/>
          <p:cNvPicPr preferRelativeResize="0"/>
          <p:nvPr/>
        </p:nvPicPr>
        <p:blipFill rotWithShape="1">
          <a:blip r:embed="rId3">
            <a:alphaModFix/>
          </a:blip>
          <a:srcRect l="30811" t="6384" r="24371"/>
          <a:stretch/>
        </p:blipFill>
        <p:spPr>
          <a:xfrm>
            <a:off x="7219221" y="1538334"/>
            <a:ext cx="3144247" cy="4925967"/>
          </a:xfrm>
          <a:prstGeom prst="rect">
            <a:avLst/>
          </a:prstGeom>
          <a:noFill/>
          <a:ln>
            <a:noFill/>
          </a:ln>
        </p:spPr>
      </p:pic>
    </p:spTree>
    <p:extLst>
      <p:ext uri="{BB962C8B-B14F-4D97-AF65-F5344CB8AC3E}">
        <p14:creationId xmlns:p14="http://schemas.microsoft.com/office/powerpoint/2010/main" val="410621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A17108-7320-4D14-9C1B-2F616360B06F}"/>
              </a:ext>
            </a:extLst>
          </p:cNvPr>
          <p:cNvSpPr>
            <a:spLocks noGrp="1"/>
          </p:cNvSpPr>
          <p:nvPr>
            <p:ph type="title"/>
          </p:nvPr>
        </p:nvSpPr>
        <p:spPr/>
        <p:txBody>
          <a:bodyPr/>
          <a:lstStyle/>
          <a:p>
            <a:r>
              <a:rPr kumimoji="1" lang="ja-JP" altLang="en-US" dirty="0"/>
              <a:t>キャンペーンのご紹介</a:t>
            </a:r>
          </a:p>
        </p:txBody>
      </p:sp>
    </p:spTree>
    <p:extLst>
      <p:ext uri="{BB962C8B-B14F-4D97-AF65-F5344CB8AC3E}">
        <p14:creationId xmlns:p14="http://schemas.microsoft.com/office/powerpoint/2010/main" val="261777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9D396-1B86-4AF1-AF9E-BA1C95A8BDFB}"/>
              </a:ext>
            </a:extLst>
          </p:cNvPr>
          <p:cNvSpPr>
            <a:spLocks noGrp="1"/>
          </p:cNvSpPr>
          <p:nvPr>
            <p:ph type="title"/>
          </p:nvPr>
        </p:nvSpPr>
        <p:spPr/>
        <p:txBody>
          <a:bodyPr/>
          <a:lstStyle/>
          <a:p>
            <a:r>
              <a:rPr kumimoji="1" lang="ja-JP" altLang="en-US" dirty="0"/>
              <a:t>さらに</a:t>
            </a:r>
            <a:r>
              <a:rPr kumimoji="1" lang="en-US" altLang="ja-JP" dirty="0"/>
              <a:t>Work</a:t>
            </a:r>
            <a:r>
              <a:rPr kumimoji="1" lang="ja-JP" altLang="en-US" dirty="0"/>
              <a:t> </a:t>
            </a:r>
            <a:r>
              <a:rPr kumimoji="1" lang="en-US" altLang="ja-JP" dirty="0"/>
              <a:t>from Home </a:t>
            </a:r>
            <a:r>
              <a:rPr kumimoji="1" lang="ja-JP" altLang="en-US" dirty="0"/>
              <a:t>特別キャンペーンをスタート</a:t>
            </a:r>
          </a:p>
        </p:txBody>
      </p:sp>
      <p:pic>
        <p:nvPicPr>
          <p:cNvPr id="3" name="Picture 2">
            <a:extLst>
              <a:ext uri="{FF2B5EF4-FFF2-40B4-BE49-F238E27FC236}">
                <a16:creationId xmlns:a16="http://schemas.microsoft.com/office/drawing/2014/main" id="{7FD279B6-506C-4FB6-95F6-BC82D83E1996}"/>
              </a:ext>
            </a:extLst>
          </p:cNvPr>
          <p:cNvPicPr>
            <a:picLocks noChangeAspect="1"/>
          </p:cNvPicPr>
          <p:nvPr/>
        </p:nvPicPr>
        <p:blipFill>
          <a:blip r:embed="rId2"/>
          <a:stretch>
            <a:fillRect/>
          </a:stretch>
        </p:blipFill>
        <p:spPr>
          <a:xfrm>
            <a:off x="7818316" y="3970057"/>
            <a:ext cx="1897184" cy="1112969"/>
          </a:xfrm>
          <a:prstGeom prst="rect">
            <a:avLst/>
          </a:prstGeom>
        </p:spPr>
      </p:pic>
      <p:sp>
        <p:nvSpPr>
          <p:cNvPr id="5" name="テキスト ボックス 4">
            <a:extLst>
              <a:ext uri="{FF2B5EF4-FFF2-40B4-BE49-F238E27FC236}">
                <a16:creationId xmlns:a16="http://schemas.microsoft.com/office/drawing/2014/main" id="{9BE4031F-89DB-4CA8-A2D9-D74D2B92365C}"/>
              </a:ext>
            </a:extLst>
          </p:cNvPr>
          <p:cNvSpPr txBox="1"/>
          <p:nvPr/>
        </p:nvSpPr>
        <p:spPr>
          <a:xfrm>
            <a:off x="6778076" y="5136216"/>
            <a:ext cx="4650632" cy="1231106"/>
          </a:xfrm>
          <a:prstGeom prst="rect">
            <a:avLst/>
          </a:prstGeom>
          <a:noFill/>
        </p:spPr>
        <p:txBody>
          <a:bodyPr wrap="none" rtlCol="0">
            <a:spAutoFit/>
          </a:bodyPr>
          <a:lstStyle/>
          <a:p>
            <a:r>
              <a:rPr kumimoji="1" lang="en-US" altLang="ja-JP" dirty="0">
                <a:latin typeface="Yu Gothic UI" panose="020B0500000000000000" pitchFamily="50" charset="-128"/>
                <a:ea typeface="Yu Gothic UI" panose="020B0500000000000000" pitchFamily="50" charset="-128"/>
              </a:rPr>
              <a:t>Meraki</a:t>
            </a:r>
            <a:r>
              <a:rPr kumimoji="1" lang="ja-JP" altLang="en-US" dirty="0">
                <a:latin typeface="Yu Gothic UI" panose="020B0500000000000000" pitchFamily="50" charset="-128"/>
                <a:ea typeface="Yu Gothic UI" panose="020B0500000000000000" pitchFamily="50" charset="-128"/>
              </a:rPr>
              <a:t> </a:t>
            </a:r>
            <a:r>
              <a:rPr kumimoji="1" lang="en-US" altLang="ja-JP" dirty="0">
                <a:latin typeface="Yu Gothic UI" panose="020B0500000000000000" pitchFamily="50" charset="-128"/>
                <a:ea typeface="Yu Gothic UI" panose="020B0500000000000000" pitchFamily="50" charset="-128"/>
              </a:rPr>
              <a:t>Insight</a:t>
            </a:r>
          </a:p>
          <a:p>
            <a:endParaRPr lang="en-US" altLang="ja-JP" sz="1400" dirty="0">
              <a:latin typeface="Yu Gothic UI" panose="020B0500000000000000" pitchFamily="50" charset="-128"/>
              <a:ea typeface="Yu Gothic UI" panose="020B0500000000000000" pitchFamily="50" charset="-128"/>
            </a:endParaRPr>
          </a:p>
          <a:p>
            <a:r>
              <a:rPr kumimoji="1" lang="en-US" altLang="ja-JP" sz="1400" dirty="0">
                <a:latin typeface="Yu Gothic UI" panose="020B0500000000000000" pitchFamily="50" charset="-128"/>
                <a:ea typeface="Yu Gothic UI" panose="020B0500000000000000" pitchFamily="50" charset="-128"/>
              </a:rPr>
              <a:t>Web</a:t>
            </a:r>
            <a:r>
              <a:rPr kumimoji="1" lang="ja-JP" altLang="en-US" sz="1400" dirty="0">
                <a:latin typeface="Yu Gothic UI" panose="020B0500000000000000" pitchFamily="50" charset="-128"/>
                <a:ea typeface="Yu Gothic UI" panose="020B0500000000000000" pitchFamily="50" charset="-128"/>
              </a:rPr>
              <a:t>アプリケーションのパフォーマンスモニタリングツール</a:t>
            </a:r>
            <a:endParaRPr kumimoji="1" lang="en-US" altLang="ja-JP" sz="1400" dirty="0">
              <a:latin typeface="Yu Gothic UI" panose="020B0500000000000000" pitchFamily="50" charset="-128"/>
              <a:ea typeface="Yu Gothic UI" panose="020B0500000000000000" pitchFamily="50" charset="-128"/>
            </a:endParaRPr>
          </a:p>
          <a:p>
            <a:r>
              <a:rPr kumimoji="1" lang="ja-JP" altLang="en-US" sz="1400" dirty="0">
                <a:latin typeface="Yu Gothic UI" panose="020B0500000000000000" pitchFamily="50" charset="-128"/>
                <a:ea typeface="Yu Gothic UI" panose="020B0500000000000000" pitchFamily="50" charset="-128"/>
              </a:rPr>
              <a:t>データセンター、</a:t>
            </a:r>
            <a:r>
              <a:rPr kumimoji="1" lang="en-US" altLang="ja-JP" sz="1400" dirty="0">
                <a:latin typeface="Yu Gothic UI" panose="020B0500000000000000" pitchFamily="50" charset="-128"/>
                <a:ea typeface="Yu Gothic UI" panose="020B0500000000000000" pitchFamily="50" charset="-128"/>
              </a:rPr>
              <a:t>WAN</a:t>
            </a:r>
            <a:r>
              <a:rPr kumimoji="1" lang="ja-JP" altLang="en-US" sz="1400" dirty="0">
                <a:latin typeface="Yu Gothic UI" panose="020B0500000000000000" pitchFamily="50" charset="-128"/>
                <a:ea typeface="Yu Gothic UI" panose="020B0500000000000000" pitchFamily="50" charset="-128"/>
              </a:rPr>
              <a:t>、</a:t>
            </a:r>
            <a:r>
              <a:rPr kumimoji="1" lang="en-US" altLang="ja-JP" sz="1400" dirty="0">
                <a:latin typeface="Yu Gothic UI" panose="020B0500000000000000" pitchFamily="50" charset="-128"/>
                <a:ea typeface="Yu Gothic UI" panose="020B0500000000000000" pitchFamily="50" charset="-128"/>
              </a:rPr>
              <a:t>LAN</a:t>
            </a:r>
            <a:r>
              <a:rPr lang="ja-JP" altLang="en-US" sz="1400" dirty="0">
                <a:latin typeface="Yu Gothic UI" panose="020B0500000000000000" pitchFamily="50" charset="-128"/>
                <a:ea typeface="Yu Gothic UI" panose="020B0500000000000000" pitchFamily="50" charset="-128"/>
              </a:rPr>
              <a:t>のどこに問題があるのかをモニタリング</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数クリックで障害に関する情報にアクセスが可能</a:t>
            </a:r>
            <a:endParaRPr kumimoji="1" lang="ja-JP" altLang="en-US" sz="1400" dirty="0">
              <a:latin typeface="Yu Gothic UI" panose="020B0500000000000000" pitchFamily="50" charset="-128"/>
              <a:ea typeface="Yu Gothic UI" panose="020B0500000000000000" pitchFamily="50" charset="-128"/>
            </a:endParaRPr>
          </a:p>
        </p:txBody>
      </p:sp>
      <p:sp>
        <p:nvSpPr>
          <p:cNvPr id="7" name="TextBox 68">
            <a:extLst>
              <a:ext uri="{FF2B5EF4-FFF2-40B4-BE49-F238E27FC236}">
                <a16:creationId xmlns:a16="http://schemas.microsoft.com/office/drawing/2014/main" id="{5652AA9C-AF3E-4445-87AA-57A1F1497C23}"/>
              </a:ext>
            </a:extLst>
          </p:cNvPr>
          <p:cNvSpPr txBox="1"/>
          <p:nvPr/>
        </p:nvSpPr>
        <p:spPr>
          <a:xfrm>
            <a:off x="2132184" y="5124370"/>
            <a:ext cx="2614229" cy="369332"/>
          </a:xfrm>
          <a:prstGeom prst="rect">
            <a:avLst/>
          </a:prstGeom>
          <a:solidFill>
            <a:schemeClr val="bg1"/>
          </a:solidFill>
        </p:spPr>
        <p:txBody>
          <a:bodyPr wrap="square" rtlCol="0">
            <a:spAutoFit/>
          </a:bodyPr>
          <a:lstStyle/>
          <a:p>
            <a:pPr algn="ctr" defTabSz="1828823">
              <a:defRPr/>
            </a:pPr>
            <a:r>
              <a:rPr lang="en-US" altLang="ja-JP" dirty="0">
                <a:solidFill>
                  <a:srgbClr val="A5A5A5">
                    <a:lumMod val="50000"/>
                  </a:srgbClr>
                </a:solidFill>
                <a:ea typeface="Arial" charset="0"/>
                <a:cs typeface="Arial" charset="0"/>
              </a:rPr>
              <a:t>Meraki</a:t>
            </a:r>
            <a:r>
              <a:rPr lang="ja-JP" altLang="en-US" dirty="0">
                <a:solidFill>
                  <a:srgbClr val="A5A5A5">
                    <a:lumMod val="50000"/>
                  </a:srgbClr>
                </a:solidFill>
                <a:ea typeface="Arial" charset="0"/>
                <a:cs typeface="Arial" charset="0"/>
              </a:rPr>
              <a:t> </a:t>
            </a:r>
            <a:r>
              <a:rPr lang="en-US" altLang="ja-JP" dirty="0">
                <a:solidFill>
                  <a:srgbClr val="A5A5A5">
                    <a:lumMod val="50000"/>
                  </a:srgbClr>
                </a:solidFill>
                <a:ea typeface="Arial" charset="0"/>
                <a:cs typeface="Arial" charset="0"/>
              </a:rPr>
              <a:t>Z3</a:t>
            </a:r>
            <a:endParaRPr lang="en-US" dirty="0">
              <a:solidFill>
                <a:srgbClr val="A5A5A5">
                  <a:lumMod val="50000"/>
                </a:srgbClr>
              </a:solidFill>
              <a:ea typeface="Arial" charset="0"/>
              <a:cs typeface="Arial" charset="0"/>
            </a:endParaRPr>
          </a:p>
        </p:txBody>
      </p:sp>
      <p:pic>
        <p:nvPicPr>
          <p:cNvPr id="9" name="Picture 76">
            <a:extLst>
              <a:ext uri="{FF2B5EF4-FFF2-40B4-BE49-F238E27FC236}">
                <a16:creationId xmlns:a16="http://schemas.microsoft.com/office/drawing/2014/main" id="{E25C59AE-BEB3-4781-A4CF-B5F94DD347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48577" y="3988792"/>
            <a:ext cx="2185296" cy="1078722"/>
          </a:xfrm>
          <a:prstGeom prst="rect">
            <a:avLst/>
          </a:prstGeom>
        </p:spPr>
      </p:pic>
      <p:pic>
        <p:nvPicPr>
          <p:cNvPr id="8" name="Picture 27">
            <a:extLst>
              <a:ext uri="{FF2B5EF4-FFF2-40B4-BE49-F238E27FC236}">
                <a16:creationId xmlns:a16="http://schemas.microsoft.com/office/drawing/2014/main" id="{383DF397-03B2-42CA-ADE8-09EDD5964B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3617" y="1132758"/>
            <a:ext cx="2464895" cy="1139825"/>
          </a:xfrm>
          <a:prstGeom prst="rect">
            <a:avLst/>
          </a:prstGeom>
        </p:spPr>
      </p:pic>
      <p:sp>
        <p:nvSpPr>
          <p:cNvPr id="4" name="テキスト ボックス 3">
            <a:extLst>
              <a:ext uri="{FF2B5EF4-FFF2-40B4-BE49-F238E27FC236}">
                <a16:creationId xmlns:a16="http://schemas.microsoft.com/office/drawing/2014/main" id="{6ADA0C0D-9E14-47FF-B7C2-A81D4AA30EC1}"/>
              </a:ext>
            </a:extLst>
          </p:cNvPr>
          <p:cNvSpPr txBox="1"/>
          <p:nvPr/>
        </p:nvSpPr>
        <p:spPr>
          <a:xfrm>
            <a:off x="2346651" y="5525531"/>
            <a:ext cx="2520242" cy="738664"/>
          </a:xfrm>
          <a:prstGeom prst="rect">
            <a:avLst/>
          </a:prstGeom>
          <a:noFill/>
        </p:spPr>
        <p:txBody>
          <a:bodyPr wrap="none" rtlCol="0">
            <a:spAutoFit/>
          </a:bodyPr>
          <a:lstStyle/>
          <a:p>
            <a:r>
              <a:rPr lang="en-US" altLang="ja-JP" sz="1400" dirty="0">
                <a:latin typeface="Yu Gothic UI" panose="020B0500000000000000" pitchFamily="50" charset="-128"/>
                <a:ea typeface="Yu Gothic UI" panose="020B0500000000000000" pitchFamily="50" charset="-128"/>
              </a:rPr>
              <a:t>~5 users</a:t>
            </a:r>
            <a:r>
              <a:rPr lang="ja-JP" altLang="en-US" sz="1400" dirty="0">
                <a:latin typeface="Yu Gothic UI" panose="020B0500000000000000" pitchFamily="50" charset="-128"/>
                <a:ea typeface="Yu Gothic UI" panose="020B0500000000000000" pitchFamily="50" charset="-128"/>
              </a:rPr>
              <a:t>のテレワーカーゲートウェイ</a:t>
            </a:r>
          </a:p>
          <a:p>
            <a:r>
              <a:rPr lang="en-US" altLang="ja-JP" sz="1400" dirty="0">
                <a:latin typeface="Yu Gothic UI" panose="020B0500000000000000" pitchFamily="50" charset="-128"/>
                <a:ea typeface="Yu Gothic UI" panose="020B0500000000000000" pitchFamily="50" charset="-128"/>
              </a:rPr>
              <a:t>802.11ac Wireless &amp; PoE</a:t>
            </a:r>
          </a:p>
          <a:p>
            <a:r>
              <a:rPr lang="en-US" altLang="ja-JP" sz="1400" dirty="0">
                <a:latin typeface="Yu Gothic UI" panose="020B0500000000000000" pitchFamily="50" charset="-128"/>
                <a:ea typeface="Yu Gothic UI" panose="020B0500000000000000" pitchFamily="50" charset="-128"/>
              </a:rPr>
              <a:t>FW </a:t>
            </a:r>
            <a:r>
              <a:rPr lang="ja-JP" altLang="en-US" sz="1400" dirty="0">
                <a:latin typeface="Yu Gothic UI" panose="020B0500000000000000" pitchFamily="50" charset="-128"/>
                <a:ea typeface="Yu Gothic UI" panose="020B0500000000000000" pitchFamily="50" charset="-128"/>
              </a:rPr>
              <a:t>スループット</a:t>
            </a:r>
            <a:r>
              <a:rPr lang="en-US" altLang="ja-JP" sz="1400" dirty="0">
                <a:latin typeface="Yu Gothic UI" panose="020B0500000000000000" pitchFamily="50" charset="-128"/>
                <a:ea typeface="Yu Gothic UI" panose="020B0500000000000000" pitchFamily="50" charset="-128"/>
              </a:rPr>
              <a:t>: 50-100 Mbps</a:t>
            </a:r>
            <a:endParaRPr kumimoji="1" lang="ja-JP" altLang="en-US" sz="1400" dirty="0">
              <a:latin typeface="Yu Gothic UI" panose="020B0500000000000000" pitchFamily="50" charset="-128"/>
              <a:ea typeface="Yu Gothic UI" panose="020B0500000000000000" pitchFamily="50" charset="-128"/>
            </a:endParaRPr>
          </a:p>
        </p:txBody>
      </p:sp>
      <p:graphicFrame>
        <p:nvGraphicFramePr>
          <p:cNvPr id="6" name="表 10">
            <a:extLst>
              <a:ext uri="{FF2B5EF4-FFF2-40B4-BE49-F238E27FC236}">
                <a16:creationId xmlns:a16="http://schemas.microsoft.com/office/drawing/2014/main" id="{89F1EDF1-F8E2-46CB-B02D-9173EC25BA1A}"/>
              </a:ext>
            </a:extLst>
          </p:cNvPr>
          <p:cNvGraphicFramePr>
            <a:graphicFrameLocks noGrp="1"/>
          </p:cNvGraphicFramePr>
          <p:nvPr>
            <p:extLst>
              <p:ext uri="{D42A27DB-BD31-4B8C-83A1-F6EECF244321}">
                <p14:modId xmlns:p14="http://schemas.microsoft.com/office/powerpoint/2010/main" val="1969182552"/>
              </p:ext>
            </p:extLst>
          </p:nvPr>
        </p:nvGraphicFramePr>
        <p:xfrm>
          <a:off x="2220107" y="2400053"/>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78994344"/>
                    </a:ext>
                  </a:extLst>
                </a:gridCol>
                <a:gridCol w="4064000">
                  <a:extLst>
                    <a:ext uri="{9D8B030D-6E8A-4147-A177-3AD203B41FA5}">
                      <a16:colId xmlns:a16="http://schemas.microsoft.com/office/drawing/2014/main" val="1470832911"/>
                    </a:ext>
                  </a:extLst>
                </a:gridCol>
              </a:tblGrid>
              <a:tr h="246221">
                <a:tc>
                  <a:txBody>
                    <a:bodyPr/>
                    <a:lstStyle/>
                    <a:p>
                      <a:pPr algn="ctr"/>
                      <a:r>
                        <a:rPr kumimoji="1" lang="ja-JP" altLang="en-US" sz="1200" dirty="0">
                          <a:latin typeface="Yu Gothic UI" panose="020B0500000000000000" pitchFamily="50" charset="-128"/>
                          <a:ea typeface="Yu Gothic UI" panose="020B0500000000000000" pitchFamily="50" charset="-128"/>
                        </a:rPr>
                        <a:t>対象ハードウェア</a:t>
                      </a:r>
                    </a:p>
                  </a:txBody>
                  <a:tcPr/>
                </a:tc>
                <a:tc>
                  <a:txBody>
                    <a:bodyPr/>
                    <a:lstStyle/>
                    <a:p>
                      <a:pPr algn="ctr"/>
                      <a:r>
                        <a:rPr kumimoji="1" lang="ja-JP" altLang="en-US" sz="1200" dirty="0">
                          <a:latin typeface="Yu Gothic UI" panose="020B0500000000000000" pitchFamily="50" charset="-128"/>
                          <a:ea typeface="Yu Gothic UI" panose="020B0500000000000000" pitchFamily="50" charset="-128"/>
                        </a:rPr>
                        <a:t>対象ライセンス</a:t>
                      </a:r>
                    </a:p>
                  </a:txBody>
                  <a:tcPr/>
                </a:tc>
                <a:extLst>
                  <a:ext uri="{0D108BD9-81ED-4DB2-BD59-A6C34878D82A}">
                    <a16:rowId xmlns:a16="http://schemas.microsoft.com/office/drawing/2014/main" val="4206829029"/>
                  </a:ext>
                </a:extLst>
              </a:tr>
              <a:tr h="246221">
                <a:tc>
                  <a:txBody>
                    <a:bodyPr/>
                    <a:lstStyle/>
                    <a:p>
                      <a:pPr algn="ctr"/>
                      <a:r>
                        <a:rPr kumimoji="1" lang="en-US" altLang="ja-JP" sz="1200" dirty="0">
                          <a:latin typeface="Yu Gothic UI" panose="020B0500000000000000" pitchFamily="50" charset="-128"/>
                          <a:ea typeface="Yu Gothic UI" panose="020B0500000000000000" pitchFamily="50" charset="-128"/>
                        </a:rPr>
                        <a:t>MX64 | MX64W</a:t>
                      </a:r>
                      <a:endParaRPr kumimoji="1" lang="ja-JP" altLang="en-US" sz="1200" dirty="0">
                        <a:latin typeface="Yu Gothic UI" panose="020B0500000000000000" pitchFamily="50" charset="-128"/>
                        <a:ea typeface="Yu Gothic UI" panose="020B0500000000000000" pitchFamily="50" charset="-128"/>
                      </a:endParaRPr>
                    </a:p>
                  </a:txBody>
                  <a:tcPr/>
                </a:tc>
                <a:tc>
                  <a:txBody>
                    <a:bodyPr/>
                    <a:lstStyle/>
                    <a:p>
                      <a:pPr algn="ctr"/>
                      <a:r>
                        <a:rPr kumimoji="1" lang="ja-JP" altLang="en-US" sz="1200" dirty="0">
                          <a:latin typeface="Yu Gothic UI" panose="020B0500000000000000" pitchFamily="50" charset="-128"/>
                          <a:ea typeface="Yu Gothic UI" panose="020B0500000000000000" pitchFamily="50" charset="-128"/>
                        </a:rPr>
                        <a:t>アドバンスドセキュリティライセンス（</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年 </a:t>
                      </a:r>
                      <a:r>
                        <a:rPr kumimoji="1" lang="en-US" altLang="ja-JP" sz="1200" dirty="0">
                          <a:latin typeface="Yu Gothic UI" panose="020B0500000000000000" pitchFamily="50" charset="-128"/>
                          <a:ea typeface="Yu Gothic UI" panose="020B0500000000000000" pitchFamily="50" charset="-128"/>
                        </a:rPr>
                        <a:t>| 5</a:t>
                      </a:r>
                      <a:r>
                        <a:rPr kumimoji="1" lang="ja-JP" altLang="en-US" sz="1200" dirty="0">
                          <a:latin typeface="Yu Gothic UI" panose="020B0500000000000000" pitchFamily="50" charset="-128"/>
                          <a:ea typeface="Yu Gothic UI" panose="020B0500000000000000" pitchFamily="50" charset="-128"/>
                        </a:rPr>
                        <a:t>年）</a:t>
                      </a:r>
                    </a:p>
                  </a:txBody>
                  <a:tcPr/>
                </a:tc>
                <a:extLst>
                  <a:ext uri="{0D108BD9-81ED-4DB2-BD59-A6C34878D82A}">
                    <a16:rowId xmlns:a16="http://schemas.microsoft.com/office/drawing/2014/main" val="1236804884"/>
                  </a:ext>
                </a:extLst>
              </a:tr>
              <a:tr h="246221">
                <a:tc>
                  <a:txBody>
                    <a:bodyPr/>
                    <a:lstStyle/>
                    <a:p>
                      <a:pPr algn="ctr"/>
                      <a:r>
                        <a:rPr kumimoji="1" lang="en-US" altLang="ja-JP" sz="1200" dirty="0">
                          <a:latin typeface="Yu Gothic UI" panose="020B0500000000000000" pitchFamily="50" charset="-128"/>
                          <a:ea typeface="Yu Gothic UI" panose="020B0500000000000000" pitchFamily="50" charset="-128"/>
                        </a:rPr>
                        <a:t>MX67 | MX67W | MX67C</a:t>
                      </a:r>
                      <a:endParaRPr kumimoji="1" lang="ja-JP" altLang="en-US" sz="1200" dirty="0">
                        <a:latin typeface="Yu Gothic UI" panose="020B0500000000000000" pitchFamily="50" charset="-128"/>
                        <a:ea typeface="Yu Gothic UI" panose="020B0500000000000000" pitchFamily="50" charset="-128"/>
                      </a:endParaRPr>
                    </a:p>
                  </a:txBody>
                  <a:tcPr/>
                </a:tc>
                <a:tc>
                  <a:txBody>
                    <a:bodyPr/>
                    <a:lstStyle/>
                    <a:p>
                      <a:pPr algn="ctr"/>
                      <a:r>
                        <a:rPr kumimoji="1" lang="ja-JP" altLang="en-US" sz="1200" dirty="0">
                          <a:latin typeface="Yu Gothic UI" panose="020B0500000000000000" pitchFamily="50" charset="-128"/>
                          <a:ea typeface="Yu Gothic UI" panose="020B0500000000000000" pitchFamily="50" charset="-128"/>
                        </a:rPr>
                        <a:t>アドバンスドセキュリティライセンス（</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年以外</a:t>
                      </a:r>
                      <a:r>
                        <a:rPr kumimoji="1" lang="en-US" altLang="ja-JP" sz="1200" dirty="0">
                          <a:latin typeface="Yu Gothic UI" panose="020B0500000000000000" pitchFamily="50" charset="-128"/>
                          <a:ea typeface="Yu Gothic UI" panose="020B0500000000000000" pitchFamily="50" charset="-128"/>
                        </a:rPr>
                        <a:t>ALL</a:t>
                      </a:r>
                      <a:r>
                        <a:rPr kumimoji="1" lang="ja-JP" altLang="en-US" sz="1200" dirty="0">
                          <a:latin typeface="Yu Gothic UI" panose="020B0500000000000000" pitchFamily="50" charset="-128"/>
                          <a:ea typeface="Yu Gothic UI" panose="020B0500000000000000" pitchFamily="50" charset="-128"/>
                        </a:rPr>
                        <a:t>）</a:t>
                      </a:r>
                    </a:p>
                  </a:txBody>
                  <a:tcPr/>
                </a:tc>
                <a:extLst>
                  <a:ext uri="{0D108BD9-81ED-4DB2-BD59-A6C34878D82A}">
                    <a16:rowId xmlns:a16="http://schemas.microsoft.com/office/drawing/2014/main" val="281134416"/>
                  </a:ext>
                </a:extLst>
              </a:tr>
              <a:tr h="246221">
                <a:tc>
                  <a:txBody>
                    <a:bodyPr/>
                    <a:lstStyle/>
                    <a:p>
                      <a:pPr algn="ctr"/>
                      <a:r>
                        <a:rPr kumimoji="1" lang="en-US" altLang="ja-JP" sz="1200" dirty="0">
                          <a:latin typeface="Yu Gothic UI" panose="020B0500000000000000" pitchFamily="50" charset="-128"/>
                          <a:ea typeface="Yu Gothic UI" panose="020B0500000000000000" pitchFamily="50" charset="-128"/>
                        </a:rPr>
                        <a:t>MX68 | MX68W | MX68CW </a:t>
                      </a:r>
                      <a:endParaRPr kumimoji="1" lang="ja-JP" altLang="en-US" sz="1200" dirty="0">
                        <a:latin typeface="Yu Gothic UI" panose="020B0500000000000000" pitchFamily="50" charset="-128"/>
                        <a:ea typeface="Yu Gothic UI" panose="020B05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dirty="0">
                          <a:latin typeface="Yu Gothic UI" panose="020B0500000000000000" pitchFamily="50" charset="-128"/>
                          <a:ea typeface="Yu Gothic UI" panose="020B0500000000000000" pitchFamily="50" charset="-128"/>
                        </a:rPr>
                        <a:t>アドバンスドセキュリティライセンス（</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年以外</a:t>
                      </a:r>
                      <a:r>
                        <a:rPr kumimoji="1" lang="en-US" altLang="ja-JP" sz="1200" dirty="0">
                          <a:latin typeface="Yu Gothic UI" panose="020B0500000000000000" pitchFamily="50" charset="-128"/>
                          <a:ea typeface="Yu Gothic UI" panose="020B0500000000000000" pitchFamily="50" charset="-128"/>
                        </a:rPr>
                        <a:t>ALL</a:t>
                      </a:r>
                      <a:r>
                        <a:rPr kumimoji="1" lang="ja-JP" altLang="en-US" sz="1200" dirty="0">
                          <a:latin typeface="Yu Gothic UI" panose="020B0500000000000000" pitchFamily="50" charset="-128"/>
                          <a:ea typeface="Yu Gothic UI" panose="020B0500000000000000" pitchFamily="50" charset="-128"/>
                        </a:rPr>
                        <a:t>）</a:t>
                      </a:r>
                    </a:p>
                  </a:txBody>
                  <a:tcPr/>
                </a:tc>
                <a:extLst>
                  <a:ext uri="{0D108BD9-81ED-4DB2-BD59-A6C34878D82A}">
                    <a16:rowId xmlns:a16="http://schemas.microsoft.com/office/drawing/2014/main" val="1644805769"/>
                  </a:ext>
                </a:extLst>
              </a:tr>
              <a:tr h="246221">
                <a:tc>
                  <a:txBody>
                    <a:bodyPr/>
                    <a:lstStyle/>
                    <a:p>
                      <a:pPr algn="ctr"/>
                      <a:r>
                        <a:rPr kumimoji="1" lang="en-US" altLang="ja-JP" sz="1200" dirty="0">
                          <a:latin typeface="Yu Gothic UI" panose="020B0500000000000000" pitchFamily="50" charset="-128"/>
                          <a:ea typeface="Yu Gothic UI" panose="020B0500000000000000" pitchFamily="50" charset="-128"/>
                        </a:rPr>
                        <a:t>MX84</a:t>
                      </a:r>
                      <a:endParaRPr kumimoji="1" lang="ja-JP" altLang="en-US" sz="1200" dirty="0">
                        <a:latin typeface="Yu Gothic UI" panose="020B0500000000000000" pitchFamily="50" charset="-128"/>
                        <a:ea typeface="Yu Gothic UI" panose="020B05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dirty="0">
                          <a:latin typeface="Yu Gothic UI" panose="020B0500000000000000" pitchFamily="50" charset="-128"/>
                          <a:ea typeface="Yu Gothic UI" panose="020B0500000000000000" pitchFamily="50" charset="-128"/>
                        </a:rPr>
                        <a:t>アドバンスドセキュリティライセンス（</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年以外</a:t>
                      </a:r>
                      <a:r>
                        <a:rPr kumimoji="1" lang="en-US" altLang="ja-JP" sz="1200" dirty="0">
                          <a:latin typeface="Yu Gothic UI" panose="020B0500000000000000" pitchFamily="50" charset="-128"/>
                          <a:ea typeface="Yu Gothic UI" panose="020B0500000000000000" pitchFamily="50" charset="-128"/>
                        </a:rPr>
                        <a:t>ALL</a:t>
                      </a:r>
                      <a:r>
                        <a:rPr kumimoji="1" lang="ja-JP" altLang="en-US" sz="1200" dirty="0">
                          <a:latin typeface="Yu Gothic UI" panose="020B0500000000000000" pitchFamily="50" charset="-128"/>
                          <a:ea typeface="Yu Gothic UI" panose="020B0500000000000000" pitchFamily="50" charset="-128"/>
                        </a:rPr>
                        <a:t>）</a:t>
                      </a:r>
                    </a:p>
                  </a:txBody>
                  <a:tcPr/>
                </a:tc>
                <a:extLst>
                  <a:ext uri="{0D108BD9-81ED-4DB2-BD59-A6C34878D82A}">
                    <a16:rowId xmlns:a16="http://schemas.microsoft.com/office/drawing/2014/main" val="525124410"/>
                  </a:ext>
                </a:extLst>
              </a:tr>
            </a:tbl>
          </a:graphicData>
        </a:graphic>
      </p:graphicFrame>
    </p:spTree>
    <p:extLst>
      <p:ext uri="{BB962C8B-B14F-4D97-AF65-F5344CB8AC3E}">
        <p14:creationId xmlns:p14="http://schemas.microsoft.com/office/powerpoint/2010/main" val="265103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F5976-87A7-4C37-AED8-F317F3F04541}"/>
              </a:ext>
            </a:extLst>
          </p:cNvPr>
          <p:cNvSpPr>
            <a:spLocks noGrp="1"/>
          </p:cNvSpPr>
          <p:nvPr>
            <p:ph type="title"/>
          </p:nvPr>
        </p:nvSpPr>
        <p:spPr/>
        <p:txBody>
          <a:bodyPr/>
          <a:lstStyle/>
          <a:p>
            <a:r>
              <a:rPr kumimoji="1" lang="en-US" altLang="ja-JP" dirty="0">
                <a:latin typeface="Yu Gothic UI" panose="020B0500000000000000" pitchFamily="50" charset="-128"/>
                <a:ea typeface="Yu Gothic UI" panose="020B0500000000000000" pitchFamily="50" charset="-128"/>
              </a:rPr>
              <a:t>Meraki </a:t>
            </a:r>
            <a:r>
              <a:rPr kumimoji="1" lang="ja-JP" altLang="en-US" dirty="0">
                <a:latin typeface="Yu Gothic UI" panose="020B0500000000000000" pitchFamily="50" charset="-128"/>
                <a:ea typeface="Yu Gothic UI" panose="020B0500000000000000" pitchFamily="50" charset="-128"/>
              </a:rPr>
              <a:t>トレーニングロードマップ</a:t>
            </a:r>
          </a:p>
        </p:txBody>
      </p:sp>
      <p:pic>
        <p:nvPicPr>
          <p:cNvPr id="3" name="Picture 4" descr="https://d1vy0qa05cdjr5.cloudfront.net/689a5205-05ff-4765-b012-09c3639d2a51/Training%20&amp;%20Evangelism/FIT/FIT_level1Banner_Centered.jpg">
            <a:extLst>
              <a:ext uri="{FF2B5EF4-FFF2-40B4-BE49-F238E27FC236}">
                <a16:creationId xmlns:a16="http://schemas.microsoft.com/office/drawing/2014/main" id="{5E16A1F5-DF6B-4A4B-BE82-EE56E8038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5" y="2141045"/>
            <a:ext cx="4000501" cy="16668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9676BC1-A263-4ACB-8B16-FC6FB5F2CEB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65377" y="1926077"/>
            <a:ext cx="3144249" cy="209681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DC396DB-EE91-4DCA-83D5-66B6379252C7}"/>
              </a:ext>
            </a:extLst>
          </p:cNvPr>
          <p:cNvSpPr txBox="1"/>
          <p:nvPr/>
        </p:nvSpPr>
        <p:spPr>
          <a:xfrm>
            <a:off x="1208483" y="1397661"/>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Meraki FIT</a:t>
            </a:r>
            <a:endPar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endParaRPr>
          </a:p>
        </p:txBody>
      </p:sp>
      <p:pic>
        <p:nvPicPr>
          <p:cNvPr id="7" name="Picture 9">
            <a:extLst>
              <a:ext uri="{FF2B5EF4-FFF2-40B4-BE49-F238E27FC236}">
                <a16:creationId xmlns:a16="http://schemas.microsoft.com/office/drawing/2014/main" id="{E1E26727-5C2D-49AD-9AFC-4AFA5684329E}"/>
              </a:ext>
            </a:extLst>
          </p:cNvPr>
          <p:cNvPicPr/>
          <p:nvPr/>
        </p:nvPicPr>
        <p:blipFill>
          <a:blip r:embed="rId4"/>
          <a:stretch>
            <a:fillRect/>
          </a:stretch>
        </p:blipFill>
        <p:spPr>
          <a:xfrm>
            <a:off x="8030550" y="2234458"/>
            <a:ext cx="3996557" cy="1059125"/>
          </a:xfrm>
          <a:prstGeom prst="rect">
            <a:avLst/>
          </a:prstGeom>
        </p:spPr>
      </p:pic>
      <p:sp>
        <p:nvSpPr>
          <p:cNvPr id="8" name="テキスト ボックス 7">
            <a:extLst>
              <a:ext uri="{FF2B5EF4-FFF2-40B4-BE49-F238E27FC236}">
                <a16:creationId xmlns:a16="http://schemas.microsoft.com/office/drawing/2014/main" id="{4EB7EA09-31C8-49C2-B1F1-409996B1039B}"/>
              </a:ext>
            </a:extLst>
          </p:cNvPr>
          <p:cNvSpPr txBox="1"/>
          <p:nvPr/>
        </p:nvSpPr>
        <p:spPr>
          <a:xfrm>
            <a:off x="4760540" y="1440644"/>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ECMS1</a:t>
            </a:r>
            <a:endPar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27F44237-25F1-401E-9EA9-F3E88B92C792}"/>
              </a:ext>
            </a:extLst>
          </p:cNvPr>
          <p:cNvSpPr txBox="1"/>
          <p:nvPr/>
        </p:nvSpPr>
        <p:spPr>
          <a:xfrm>
            <a:off x="9596658" y="1430623"/>
            <a:ext cx="8643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CMNA</a:t>
            </a:r>
            <a:endPar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endParaRPr>
          </a:p>
        </p:txBody>
      </p:sp>
      <p:sp>
        <p:nvSpPr>
          <p:cNvPr id="6" name="矢印: 右 5">
            <a:extLst>
              <a:ext uri="{FF2B5EF4-FFF2-40B4-BE49-F238E27FC236}">
                <a16:creationId xmlns:a16="http://schemas.microsoft.com/office/drawing/2014/main" id="{3BC1B4D3-0ABA-4B92-A80A-1BEB73226C44}"/>
              </a:ext>
            </a:extLst>
          </p:cNvPr>
          <p:cNvSpPr/>
          <p:nvPr/>
        </p:nvSpPr>
        <p:spPr>
          <a:xfrm>
            <a:off x="3393798" y="2204955"/>
            <a:ext cx="654269" cy="9774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1" name="矢印: 右 10">
            <a:extLst>
              <a:ext uri="{FF2B5EF4-FFF2-40B4-BE49-F238E27FC236}">
                <a16:creationId xmlns:a16="http://schemas.microsoft.com/office/drawing/2014/main" id="{40B2D55B-4152-4920-9FE6-991FE1975B79}"/>
              </a:ext>
            </a:extLst>
          </p:cNvPr>
          <p:cNvSpPr/>
          <p:nvPr/>
        </p:nvSpPr>
        <p:spPr>
          <a:xfrm>
            <a:off x="6888487" y="2204955"/>
            <a:ext cx="654269" cy="9774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65B09105-4846-45BD-9A32-C6B44265DE96}"/>
              </a:ext>
            </a:extLst>
          </p:cNvPr>
          <p:cNvSpPr txBox="1"/>
          <p:nvPr/>
        </p:nvSpPr>
        <p:spPr>
          <a:xfrm>
            <a:off x="515981" y="4101720"/>
            <a:ext cx="2938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録画コンテンツの自習コース</a:t>
            </a:r>
          </a:p>
        </p:txBody>
      </p:sp>
      <p:sp>
        <p:nvSpPr>
          <p:cNvPr id="14" name="テキスト ボックス 13">
            <a:extLst>
              <a:ext uri="{FF2B5EF4-FFF2-40B4-BE49-F238E27FC236}">
                <a16:creationId xmlns:a16="http://schemas.microsoft.com/office/drawing/2014/main" id="{3BFFC2B5-066A-4BD2-945C-07883E762AD4}"/>
              </a:ext>
            </a:extLst>
          </p:cNvPr>
          <p:cNvSpPr txBox="1"/>
          <p:nvPr/>
        </p:nvSpPr>
        <p:spPr>
          <a:xfrm>
            <a:off x="4119672" y="4085952"/>
            <a:ext cx="263565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オンラインでのテクニカル</a:t>
            </a:r>
            <a:endPar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日コース</a:t>
            </a:r>
          </a:p>
        </p:txBody>
      </p:sp>
      <p:sp>
        <p:nvSpPr>
          <p:cNvPr id="15" name="テキスト ボックス 14">
            <a:extLst>
              <a:ext uri="{FF2B5EF4-FFF2-40B4-BE49-F238E27FC236}">
                <a16:creationId xmlns:a16="http://schemas.microsoft.com/office/drawing/2014/main" id="{B279C3B2-C97C-41AC-85C8-D51FDAD90045}"/>
              </a:ext>
            </a:extLst>
          </p:cNvPr>
          <p:cNvSpPr txBox="1"/>
          <p:nvPr/>
        </p:nvSpPr>
        <p:spPr>
          <a:xfrm>
            <a:off x="8902223" y="4117310"/>
            <a:ext cx="263084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オンサイトでのテクニカル</a:t>
            </a:r>
            <a:endPar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rgbClr val="646669"/>
                </a:solidFill>
                <a:effectLst/>
                <a:uLnTx/>
                <a:uFillTx/>
                <a:latin typeface="Arial" panose="020B0604020202020204"/>
                <a:ea typeface="ＭＳ Ｐゴシック" panose="020B0600070205080204" pitchFamily="50" charset="-128"/>
                <a:cs typeface="+mn-cs"/>
              </a:rPr>
              <a:t>日コース</a:t>
            </a:r>
          </a:p>
        </p:txBody>
      </p:sp>
      <p:sp>
        <p:nvSpPr>
          <p:cNvPr id="4" name="正方形/長方形 3">
            <a:extLst>
              <a:ext uri="{FF2B5EF4-FFF2-40B4-BE49-F238E27FC236}">
                <a16:creationId xmlns:a16="http://schemas.microsoft.com/office/drawing/2014/main" id="{E264A300-C762-4B71-A899-BB22A36AF3BF}"/>
              </a:ext>
            </a:extLst>
          </p:cNvPr>
          <p:cNvSpPr/>
          <p:nvPr/>
        </p:nvSpPr>
        <p:spPr>
          <a:xfrm>
            <a:off x="2488647" y="5237640"/>
            <a:ext cx="4735079" cy="523220"/>
          </a:xfrm>
          <a:prstGeom prst="rect">
            <a:avLst/>
          </a:prstGeom>
        </p:spPr>
        <p:txBody>
          <a:bodyPr wrap="none">
            <a:spAutoFit/>
          </a:bodyPr>
          <a:lstStyle/>
          <a:p>
            <a:pPr lvl="0">
              <a:defRPr/>
            </a:pPr>
            <a:endParaRPr lang="af-ZA" altLang="ja-JP" sz="1400" dirty="0">
              <a:solidFill>
                <a:srgbClr val="646669"/>
              </a:solidFill>
              <a:hlinkClick r:id="rId5"/>
            </a:endParaRPr>
          </a:p>
          <a:p>
            <a:pPr lvl="0">
              <a:defRPr/>
            </a:pPr>
            <a:r>
              <a:rPr lang="af-ZA" altLang="ja-JP" sz="1400" dirty="0">
                <a:solidFill>
                  <a:srgbClr val="646669"/>
                </a:solidFill>
                <a:hlinkClick r:id="rId5"/>
              </a:rPr>
              <a:t>https://community.meraki.com/t5/Meraki-FIT/ct-p/merakifit</a:t>
            </a:r>
            <a:endParaRPr lang="ja-JP" altLang="en-US" sz="1400" dirty="0">
              <a:solidFill>
                <a:srgbClr val="646669"/>
              </a:solidFill>
            </a:endParaRPr>
          </a:p>
        </p:txBody>
      </p:sp>
      <p:sp>
        <p:nvSpPr>
          <p:cNvPr id="12" name="正方形/長方形 11">
            <a:extLst>
              <a:ext uri="{FF2B5EF4-FFF2-40B4-BE49-F238E27FC236}">
                <a16:creationId xmlns:a16="http://schemas.microsoft.com/office/drawing/2014/main" id="{768A5255-20C9-481E-8B96-DD5D2929F547}"/>
              </a:ext>
            </a:extLst>
          </p:cNvPr>
          <p:cNvSpPr/>
          <p:nvPr/>
        </p:nvSpPr>
        <p:spPr>
          <a:xfrm>
            <a:off x="2488647" y="5876961"/>
            <a:ext cx="4576381" cy="307777"/>
          </a:xfrm>
          <a:prstGeom prst="rect">
            <a:avLst/>
          </a:prstGeom>
        </p:spPr>
        <p:txBody>
          <a:bodyPr wrap="none">
            <a:spAutoFit/>
          </a:bodyPr>
          <a:lstStyle/>
          <a:p>
            <a:r>
              <a:rPr lang="af-ZA" altLang="ja-JP" sz="1400" dirty="0">
                <a:hlinkClick r:id="rId6"/>
              </a:rPr>
              <a:t>https://community.meraki.com/t5/Learning-Hub/ct-p/hub</a:t>
            </a:r>
            <a:endParaRPr lang="ja-JP" altLang="en-US" sz="1400" dirty="0"/>
          </a:p>
        </p:txBody>
      </p:sp>
      <p:sp>
        <p:nvSpPr>
          <p:cNvPr id="13" name="テキスト ボックス 12">
            <a:extLst>
              <a:ext uri="{FF2B5EF4-FFF2-40B4-BE49-F238E27FC236}">
                <a16:creationId xmlns:a16="http://schemas.microsoft.com/office/drawing/2014/main" id="{F587A6D2-C343-4C2C-B2DC-D0E9D421EA58}"/>
              </a:ext>
            </a:extLst>
          </p:cNvPr>
          <p:cNvSpPr txBox="1"/>
          <p:nvPr/>
        </p:nvSpPr>
        <p:spPr>
          <a:xfrm>
            <a:off x="1518510" y="5889903"/>
            <a:ext cx="803425" cy="307777"/>
          </a:xfrm>
          <a:prstGeom prst="rect">
            <a:avLst/>
          </a:prstGeom>
          <a:noFill/>
        </p:spPr>
        <p:txBody>
          <a:bodyPr wrap="none" rtlCol="0">
            <a:spAutoFit/>
          </a:bodyPr>
          <a:lstStyle/>
          <a:p>
            <a:r>
              <a:rPr kumimoji="1" lang="en-US" altLang="ja-JP" sz="1400" dirty="0"/>
              <a:t>ECMS1</a:t>
            </a:r>
            <a:endParaRPr kumimoji="1" lang="ja-JP" altLang="en-US" sz="1400" dirty="0"/>
          </a:p>
        </p:txBody>
      </p:sp>
      <p:sp>
        <p:nvSpPr>
          <p:cNvPr id="16" name="テキスト ボックス 15">
            <a:extLst>
              <a:ext uri="{FF2B5EF4-FFF2-40B4-BE49-F238E27FC236}">
                <a16:creationId xmlns:a16="http://schemas.microsoft.com/office/drawing/2014/main" id="{1ABD6532-A2A4-4D89-859F-04A4516FAB1E}"/>
              </a:ext>
            </a:extLst>
          </p:cNvPr>
          <p:cNvSpPr txBox="1"/>
          <p:nvPr/>
        </p:nvSpPr>
        <p:spPr>
          <a:xfrm>
            <a:off x="1435153" y="5469349"/>
            <a:ext cx="970137" cy="307777"/>
          </a:xfrm>
          <a:prstGeom prst="rect">
            <a:avLst/>
          </a:prstGeom>
          <a:noFill/>
        </p:spPr>
        <p:txBody>
          <a:bodyPr wrap="none" rtlCol="0">
            <a:spAutoFit/>
          </a:bodyPr>
          <a:lstStyle/>
          <a:p>
            <a:r>
              <a:rPr kumimoji="1" lang="en-US" altLang="ja-JP" sz="1400" dirty="0"/>
              <a:t>Meraki</a:t>
            </a:r>
            <a:r>
              <a:rPr kumimoji="1" lang="ja-JP" altLang="en-US" sz="1400" dirty="0"/>
              <a:t> </a:t>
            </a:r>
            <a:r>
              <a:rPr kumimoji="1" lang="en-US" altLang="ja-JP" sz="1400" dirty="0"/>
              <a:t>Fit</a:t>
            </a:r>
            <a:endParaRPr kumimoji="1" lang="ja-JP" altLang="en-US" sz="1400" dirty="0"/>
          </a:p>
        </p:txBody>
      </p:sp>
      <p:sp>
        <p:nvSpPr>
          <p:cNvPr id="17" name="テキスト ボックス 16">
            <a:extLst>
              <a:ext uri="{FF2B5EF4-FFF2-40B4-BE49-F238E27FC236}">
                <a16:creationId xmlns:a16="http://schemas.microsoft.com/office/drawing/2014/main" id="{D0576324-2D30-41B6-9376-0796ABB30C6E}"/>
              </a:ext>
            </a:extLst>
          </p:cNvPr>
          <p:cNvSpPr txBox="1"/>
          <p:nvPr/>
        </p:nvSpPr>
        <p:spPr>
          <a:xfrm>
            <a:off x="1053436" y="4789478"/>
            <a:ext cx="7414209" cy="523220"/>
          </a:xfrm>
          <a:prstGeom prst="rect">
            <a:avLst/>
          </a:prstGeom>
          <a:noFill/>
        </p:spPr>
        <p:txBody>
          <a:bodyPr wrap="none" rtlCol="0">
            <a:spAutoFit/>
          </a:bodyPr>
          <a:lstStyle/>
          <a:p>
            <a:r>
              <a:rPr kumimoji="1" lang="en-US" altLang="ja-JP" sz="1400" dirty="0"/>
              <a:t>Meraki</a:t>
            </a:r>
            <a:r>
              <a:rPr lang="ja-JP" altLang="en-US" sz="1400" dirty="0"/>
              <a:t> </a:t>
            </a:r>
            <a:r>
              <a:rPr lang="en-US" altLang="ja-JP" sz="1400" dirty="0"/>
              <a:t>FIT / ECMS1</a:t>
            </a:r>
            <a:r>
              <a:rPr lang="ja-JP" altLang="en-US" sz="1400" dirty="0"/>
              <a:t>は</a:t>
            </a:r>
            <a:r>
              <a:rPr lang="en-US" altLang="ja-JP" sz="1400" dirty="0"/>
              <a:t>Meraki</a:t>
            </a:r>
            <a:r>
              <a:rPr lang="ja-JP" altLang="en-US" sz="1400" dirty="0"/>
              <a:t> </a:t>
            </a:r>
            <a:r>
              <a:rPr lang="en-US" altLang="ja-JP" sz="1400" dirty="0"/>
              <a:t>Learning Hub</a:t>
            </a:r>
            <a:r>
              <a:rPr lang="ja-JP" altLang="en-US" sz="1400" dirty="0"/>
              <a:t>の下記リンクよりアクセス可能です。</a:t>
            </a:r>
            <a:endParaRPr lang="en-US" altLang="ja-JP" sz="1400" dirty="0"/>
          </a:p>
          <a:p>
            <a:r>
              <a:rPr kumimoji="1" lang="en-US" altLang="ja-JP" sz="1400" dirty="0"/>
              <a:t>CMNA</a:t>
            </a:r>
            <a:r>
              <a:rPr kumimoji="1" lang="ja-JP" altLang="en-US" sz="1400" dirty="0"/>
              <a:t>は</a:t>
            </a:r>
            <a:r>
              <a:rPr kumimoji="1" lang="en-US" altLang="ja-JP" sz="1400" dirty="0"/>
              <a:t>Cisco</a:t>
            </a:r>
            <a:r>
              <a:rPr kumimoji="1" lang="ja-JP" altLang="en-US" sz="1400" dirty="0"/>
              <a:t>と</a:t>
            </a:r>
            <a:r>
              <a:rPr kumimoji="1" lang="en-US" altLang="ja-JP" sz="1400" dirty="0"/>
              <a:t>Meraki</a:t>
            </a:r>
            <a:r>
              <a:rPr kumimoji="1" lang="ja-JP" altLang="en-US" sz="1400" dirty="0"/>
              <a:t>のパートナー登録後に</a:t>
            </a:r>
            <a:r>
              <a:rPr kumimoji="1" lang="en-US" altLang="ja-JP" sz="1400" dirty="0"/>
              <a:t>Meraki</a:t>
            </a:r>
            <a:r>
              <a:rPr kumimoji="1" lang="ja-JP" altLang="en-US" sz="1400" dirty="0"/>
              <a:t> </a:t>
            </a:r>
            <a:r>
              <a:rPr kumimoji="1" lang="en-US" altLang="ja-JP" sz="1400" dirty="0"/>
              <a:t>Partner</a:t>
            </a:r>
            <a:r>
              <a:rPr kumimoji="1" lang="ja-JP" altLang="en-US" sz="1400" dirty="0"/>
              <a:t>に登録の上、お申込み可能です。</a:t>
            </a:r>
          </a:p>
        </p:txBody>
      </p:sp>
      <p:sp>
        <p:nvSpPr>
          <p:cNvPr id="18" name="テキスト ボックス 17">
            <a:extLst>
              <a:ext uri="{FF2B5EF4-FFF2-40B4-BE49-F238E27FC236}">
                <a16:creationId xmlns:a16="http://schemas.microsoft.com/office/drawing/2014/main" id="{56131A3A-B39C-495A-879B-70654B7CDBFA}"/>
              </a:ext>
            </a:extLst>
          </p:cNvPr>
          <p:cNvSpPr txBox="1"/>
          <p:nvPr/>
        </p:nvSpPr>
        <p:spPr>
          <a:xfrm>
            <a:off x="8746047" y="5049978"/>
            <a:ext cx="2823209" cy="523220"/>
          </a:xfrm>
          <a:prstGeom prst="rect">
            <a:avLst/>
          </a:prstGeom>
          <a:noFill/>
        </p:spPr>
        <p:txBody>
          <a:bodyPr wrap="none" rtlCol="0">
            <a:spAutoFit/>
          </a:bodyPr>
          <a:lstStyle/>
          <a:p>
            <a:r>
              <a:rPr kumimoji="1" lang="en-US" altLang="ja-JP" sz="1400" dirty="0">
                <a:latin typeface="Yu Gothic UI" panose="020B0500000000000000" pitchFamily="50" charset="-128"/>
                <a:ea typeface="Yu Gothic UI" panose="020B0500000000000000" pitchFamily="50" charset="-128"/>
              </a:rPr>
              <a:t>4/14,15,16 </a:t>
            </a:r>
            <a:r>
              <a:rPr kumimoji="1" lang="ja-JP" altLang="en-US" sz="1400" dirty="0">
                <a:latin typeface="Yu Gothic UI" panose="020B0500000000000000" pitchFamily="50" charset="-128"/>
                <a:ea typeface="Yu Gothic UI" panose="020B0500000000000000" pitchFamily="50" charset="-128"/>
              </a:rPr>
              <a:t>オンラインで開催</a:t>
            </a:r>
            <a:endParaRPr kumimoji="1" lang="en-US" altLang="ja-JP" sz="1400" dirty="0">
              <a:latin typeface="Yu Gothic UI" panose="020B0500000000000000" pitchFamily="50" charset="-128"/>
              <a:ea typeface="Yu Gothic UI" panose="020B0500000000000000" pitchFamily="50" charset="-128"/>
            </a:endParaRPr>
          </a:p>
          <a:p>
            <a:r>
              <a:rPr lang="en-US" altLang="ja-JP" sz="1400" b="1" dirty="0">
                <a:solidFill>
                  <a:schemeClr val="accent6"/>
                </a:solidFill>
                <a:latin typeface="Yu Gothic UI" panose="020B0500000000000000" pitchFamily="50" charset="-128"/>
                <a:ea typeface="Yu Gothic UI" panose="020B0500000000000000" pitchFamily="50" charset="-128"/>
              </a:rPr>
              <a:t>Free</a:t>
            </a:r>
            <a:r>
              <a:rPr lang="ja-JP" altLang="en-US" sz="1400" b="1" dirty="0">
                <a:solidFill>
                  <a:schemeClr val="accent6"/>
                </a:solidFill>
                <a:latin typeface="Yu Gothic UI" panose="020B0500000000000000" pitchFamily="50" charset="-128"/>
                <a:ea typeface="Yu Gothic UI" panose="020B0500000000000000" pitchFamily="50" charset="-128"/>
              </a:rPr>
              <a:t>で</a:t>
            </a:r>
            <a:r>
              <a:rPr lang="en-US" altLang="ja-JP" sz="1400" b="1" dirty="0">
                <a:solidFill>
                  <a:schemeClr val="accent6"/>
                </a:solidFill>
                <a:latin typeface="Yu Gothic UI" panose="020B0500000000000000" pitchFamily="50" charset="-128"/>
                <a:ea typeface="Yu Gothic UI" panose="020B0500000000000000" pitchFamily="50" charset="-128"/>
              </a:rPr>
              <a:t>Gear</a:t>
            </a:r>
            <a:r>
              <a:rPr lang="ja-JP" altLang="en-US" sz="1400" b="1" dirty="0">
                <a:solidFill>
                  <a:schemeClr val="accent6"/>
                </a:solidFill>
                <a:latin typeface="Yu Gothic UI" panose="020B0500000000000000" pitchFamily="50" charset="-128"/>
                <a:ea typeface="Yu Gothic UI" panose="020B0500000000000000" pitchFamily="50" charset="-128"/>
              </a:rPr>
              <a:t>がもらえる最後のチャンス</a:t>
            </a:r>
            <a:endParaRPr kumimoji="1" lang="ja-JP" altLang="en-US" sz="1400" b="1" dirty="0">
              <a:solidFill>
                <a:schemeClr val="accent6"/>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83049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E8ACD-E35A-48EB-8BBE-BE59793EA0C7}"/>
              </a:ext>
            </a:extLst>
          </p:cNvPr>
          <p:cNvSpPr>
            <a:spLocks noGrp="1"/>
          </p:cNvSpPr>
          <p:nvPr>
            <p:ph type="title"/>
          </p:nvPr>
        </p:nvSpPr>
        <p:spPr>
          <a:xfrm>
            <a:off x="438156" y="428402"/>
            <a:ext cx="11441230" cy="804672"/>
          </a:xfrm>
        </p:spPr>
        <p:txBody>
          <a:bodyPr/>
          <a:lstStyle/>
          <a:p>
            <a:r>
              <a:rPr kumimoji="1" lang="en-US" altLang="ja-JP" dirty="0">
                <a:latin typeface="Yu Gothic UI" panose="020B0500000000000000" pitchFamily="50" charset="-128"/>
                <a:ea typeface="Yu Gothic UI" panose="020B0500000000000000" pitchFamily="50" charset="-128"/>
              </a:rPr>
              <a:t>Meraki</a:t>
            </a:r>
            <a:r>
              <a:rPr kumimoji="1" lang="ja-JP" altLang="en-US" dirty="0">
                <a:latin typeface="Yu Gothic UI" panose="020B0500000000000000" pitchFamily="50" charset="-128"/>
                <a:ea typeface="Yu Gothic UI" panose="020B0500000000000000" pitchFamily="50" charset="-128"/>
              </a:rPr>
              <a:t>テレワークのオンディマンドウェビナーを開催中</a:t>
            </a:r>
          </a:p>
        </p:txBody>
      </p:sp>
      <p:pic>
        <p:nvPicPr>
          <p:cNvPr id="5" name="図 4" descr="スクリーンショットの画面&#10;&#10;自動的に生成された説明">
            <a:extLst>
              <a:ext uri="{FF2B5EF4-FFF2-40B4-BE49-F238E27FC236}">
                <a16:creationId xmlns:a16="http://schemas.microsoft.com/office/drawing/2014/main" id="{9B2859DF-E1FC-4048-B08A-C747419FA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772" y="1855176"/>
            <a:ext cx="5336089" cy="4594463"/>
          </a:xfrm>
          <a:prstGeom prst="rect">
            <a:avLst/>
          </a:prstGeom>
        </p:spPr>
      </p:pic>
      <p:sp>
        <p:nvSpPr>
          <p:cNvPr id="6" name="正方形/長方形 5">
            <a:extLst>
              <a:ext uri="{FF2B5EF4-FFF2-40B4-BE49-F238E27FC236}">
                <a16:creationId xmlns:a16="http://schemas.microsoft.com/office/drawing/2014/main" id="{F8A24422-96EA-4E09-97AC-5EED755950A5}"/>
              </a:ext>
            </a:extLst>
          </p:cNvPr>
          <p:cNvSpPr/>
          <p:nvPr/>
        </p:nvSpPr>
        <p:spPr>
          <a:xfrm>
            <a:off x="2274277" y="1233074"/>
            <a:ext cx="8699502" cy="369332"/>
          </a:xfrm>
          <a:prstGeom prst="rect">
            <a:avLst/>
          </a:prstGeom>
        </p:spPr>
        <p:txBody>
          <a:bodyPr wrap="square">
            <a:spAutoFit/>
          </a:bodyPr>
          <a:lstStyle/>
          <a:p>
            <a:r>
              <a:rPr lang="af-ZA" altLang="ja-JP" dirty="0">
                <a:hlinkClick r:id="rId3"/>
              </a:rPr>
              <a:t>https://merakiresources.cisco.com/m-ondemand-jp-telework.html</a:t>
            </a:r>
            <a:endParaRPr lang="ja-JP" altLang="en-US" dirty="0"/>
          </a:p>
        </p:txBody>
      </p:sp>
    </p:spTree>
    <p:extLst>
      <p:ext uri="{BB962C8B-B14F-4D97-AF65-F5344CB8AC3E}">
        <p14:creationId xmlns:p14="http://schemas.microsoft.com/office/powerpoint/2010/main" val="320242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Yu Gothic UI" panose="020B0500000000000000" pitchFamily="50" charset="-128"/>
                <a:ea typeface="Yu Gothic UI" panose="020B0500000000000000" pitchFamily="50" charset="-128"/>
              </a:rPr>
              <a:t>ご清聴ありがとうございました</a:t>
            </a:r>
            <a:endParaRPr 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8594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F21F7C4-0B9E-43BC-9400-AECCF8548A17}"/>
              </a:ext>
            </a:extLst>
          </p:cNvPr>
          <p:cNvSpPr>
            <a:spLocks noGrp="1"/>
          </p:cNvSpPr>
          <p:nvPr>
            <p:ph type="title"/>
          </p:nvPr>
        </p:nvSpPr>
        <p:spPr/>
        <p:txBody>
          <a:bodyPr/>
          <a:lstStyle/>
          <a:p>
            <a:r>
              <a:rPr kumimoji="1" lang="ja-JP" altLang="en-US" dirty="0"/>
              <a:t>本日お伝えすること</a:t>
            </a:r>
          </a:p>
        </p:txBody>
      </p:sp>
      <p:sp>
        <p:nvSpPr>
          <p:cNvPr id="4" name="テキスト プレースホルダー 3">
            <a:extLst>
              <a:ext uri="{FF2B5EF4-FFF2-40B4-BE49-F238E27FC236}">
                <a16:creationId xmlns:a16="http://schemas.microsoft.com/office/drawing/2014/main" id="{7AAF8595-DD6B-4E3A-BF6A-BD070E7C4999}"/>
              </a:ext>
            </a:extLst>
          </p:cNvPr>
          <p:cNvSpPr>
            <a:spLocks noGrp="1"/>
          </p:cNvSpPr>
          <p:nvPr>
            <p:ph type="body" idx="1"/>
          </p:nvPr>
        </p:nvSpPr>
        <p:spPr>
          <a:xfrm>
            <a:off x="838200" y="1620924"/>
            <a:ext cx="10515600" cy="3001900"/>
          </a:xfrm>
        </p:spPr>
        <p:txBody>
          <a:bodyPr/>
          <a:lstStyle/>
          <a:p>
            <a:endParaRPr kumimoji="1" lang="en-US" altLang="ja-JP" sz="2800" dirty="0">
              <a:latin typeface="Yu Gothic UI" panose="020B0500000000000000" pitchFamily="50" charset="-128"/>
              <a:ea typeface="Yu Gothic UI" panose="020B0500000000000000" pitchFamily="50" charset="-128"/>
            </a:endParaRPr>
          </a:p>
          <a:p>
            <a:r>
              <a:rPr kumimoji="1" lang="en-US" altLang="ja-JP" sz="2800" dirty="0">
                <a:latin typeface="Yu Gothic UI" panose="020B0500000000000000" pitchFamily="50" charset="-128"/>
                <a:ea typeface="Yu Gothic UI" panose="020B0500000000000000" pitchFamily="50" charset="-128"/>
              </a:rPr>
              <a:t>Cisco</a:t>
            </a:r>
            <a:r>
              <a:rPr kumimoji="1" lang="ja-JP" altLang="en-US" sz="2800" dirty="0">
                <a:latin typeface="Yu Gothic UI" panose="020B0500000000000000" pitchFamily="50" charset="-128"/>
                <a:ea typeface="Yu Gothic UI" panose="020B0500000000000000" pitchFamily="50" charset="-128"/>
              </a:rPr>
              <a:t> </a:t>
            </a:r>
            <a:r>
              <a:rPr kumimoji="1" lang="en-US" altLang="ja-JP" sz="2800" dirty="0">
                <a:latin typeface="Yu Gothic UI" panose="020B0500000000000000" pitchFamily="50" charset="-128"/>
                <a:ea typeface="Yu Gothic UI" panose="020B0500000000000000" pitchFamily="50" charset="-128"/>
              </a:rPr>
              <a:t>Meraki</a:t>
            </a:r>
            <a:r>
              <a:rPr kumimoji="1" lang="ja-JP" altLang="en-US" sz="2800" dirty="0">
                <a:latin typeface="Yu Gothic UI" panose="020B0500000000000000" pitchFamily="50" charset="-128"/>
                <a:ea typeface="Yu Gothic UI" panose="020B0500000000000000" pitchFamily="50" charset="-128"/>
              </a:rPr>
              <a:t>のご紹介</a:t>
            </a:r>
            <a:endParaRPr kumimoji="1" lang="en-US" altLang="ja-JP" sz="2800" dirty="0">
              <a:latin typeface="Yu Gothic UI" panose="020B0500000000000000" pitchFamily="50" charset="-128"/>
              <a:ea typeface="Yu Gothic UI" panose="020B0500000000000000" pitchFamily="50" charset="-128"/>
            </a:endParaRPr>
          </a:p>
          <a:p>
            <a:endParaRPr kumimoji="1" lang="en-US" altLang="ja-JP" sz="2800" dirty="0">
              <a:latin typeface="Yu Gothic UI" panose="020B0500000000000000" pitchFamily="50" charset="-128"/>
              <a:ea typeface="Yu Gothic UI" panose="020B0500000000000000" pitchFamily="50" charset="-128"/>
            </a:endParaRPr>
          </a:p>
          <a:p>
            <a:r>
              <a:rPr kumimoji="1" lang="en-US" altLang="ja-JP" sz="2800" dirty="0">
                <a:latin typeface="Yu Gothic UI" panose="020B0500000000000000" pitchFamily="50" charset="-128"/>
                <a:ea typeface="Yu Gothic UI" panose="020B0500000000000000" pitchFamily="50" charset="-128"/>
              </a:rPr>
              <a:t>VPN</a:t>
            </a:r>
            <a:r>
              <a:rPr kumimoji="1" lang="ja-JP" altLang="en-US" sz="2800" dirty="0">
                <a:latin typeface="Yu Gothic UI" panose="020B0500000000000000" pitchFamily="50" charset="-128"/>
                <a:ea typeface="Yu Gothic UI" panose="020B0500000000000000" pitchFamily="50" charset="-128"/>
              </a:rPr>
              <a:t>ソリューション導入事例</a:t>
            </a:r>
            <a:endParaRPr kumimoji="1" lang="en-US" altLang="ja-JP" sz="2800" dirty="0">
              <a:latin typeface="Yu Gothic UI" panose="020B0500000000000000" pitchFamily="50" charset="-128"/>
              <a:ea typeface="Yu Gothic UI" panose="020B0500000000000000" pitchFamily="50" charset="-128"/>
            </a:endParaRPr>
          </a:p>
          <a:p>
            <a:endParaRPr kumimoji="1" lang="en-US" altLang="ja-JP" sz="2800" dirty="0">
              <a:latin typeface="Yu Gothic UI" panose="020B0500000000000000" pitchFamily="50" charset="-128"/>
              <a:ea typeface="Yu Gothic UI" panose="020B0500000000000000" pitchFamily="50" charset="-128"/>
            </a:endParaRPr>
          </a:p>
          <a:p>
            <a:r>
              <a:rPr kumimoji="1" lang="en-US" altLang="ja-JP" sz="2800" dirty="0">
                <a:latin typeface="Yu Gothic UI" panose="020B0500000000000000" pitchFamily="50" charset="-128"/>
                <a:ea typeface="Yu Gothic UI" panose="020B0500000000000000" pitchFamily="50" charset="-128"/>
              </a:rPr>
              <a:t>Cisco</a:t>
            </a:r>
            <a:r>
              <a:rPr kumimoji="1" lang="ja-JP" altLang="en-US" sz="2800" dirty="0">
                <a:latin typeface="Yu Gothic UI" panose="020B0500000000000000" pitchFamily="50" charset="-128"/>
                <a:ea typeface="Yu Gothic UI" panose="020B0500000000000000" pitchFamily="50" charset="-128"/>
              </a:rPr>
              <a:t> </a:t>
            </a:r>
            <a:r>
              <a:rPr kumimoji="1" lang="en-US" altLang="ja-JP" sz="2800" dirty="0">
                <a:latin typeface="Yu Gothic UI" panose="020B0500000000000000" pitchFamily="50" charset="-128"/>
                <a:ea typeface="Yu Gothic UI" panose="020B0500000000000000" pitchFamily="50" charset="-128"/>
              </a:rPr>
              <a:t>Meraki</a:t>
            </a:r>
            <a:r>
              <a:rPr kumimoji="1" lang="ja-JP" altLang="en-US" sz="2800" dirty="0">
                <a:latin typeface="Yu Gothic UI" panose="020B0500000000000000" pitchFamily="50" charset="-128"/>
                <a:ea typeface="Yu Gothic UI" panose="020B0500000000000000" pitchFamily="50" charset="-128"/>
              </a:rPr>
              <a:t>で実現できるテレワークソリューションのご紹介</a:t>
            </a:r>
            <a:endParaRPr kumimoji="1" lang="en-US" altLang="ja-JP" sz="2800" dirty="0">
              <a:latin typeface="Yu Gothic UI" panose="020B0500000000000000" pitchFamily="50" charset="-128"/>
              <a:ea typeface="Yu Gothic UI" panose="020B0500000000000000" pitchFamily="50" charset="-128"/>
            </a:endParaRPr>
          </a:p>
          <a:p>
            <a:endParaRPr kumimoji="1" lang="en-US" altLang="ja-JP" sz="2800" dirty="0">
              <a:latin typeface="Yu Gothic UI" panose="020B0500000000000000" pitchFamily="50" charset="-128"/>
              <a:ea typeface="Yu Gothic UI" panose="020B0500000000000000" pitchFamily="50" charset="-128"/>
            </a:endParaRPr>
          </a:p>
          <a:p>
            <a:r>
              <a:rPr kumimoji="1" lang="ja-JP" altLang="en-US" sz="2800" dirty="0">
                <a:latin typeface="Yu Gothic UI" panose="020B0500000000000000" pitchFamily="50" charset="-128"/>
                <a:ea typeface="Yu Gothic UI" panose="020B0500000000000000" pitchFamily="50" charset="-128"/>
              </a:rPr>
              <a:t>キャンペーンおよびパートナー様ご支援施策</a:t>
            </a:r>
          </a:p>
        </p:txBody>
      </p:sp>
    </p:spTree>
    <p:extLst>
      <p:ext uri="{BB962C8B-B14F-4D97-AF65-F5344CB8AC3E}">
        <p14:creationId xmlns:p14="http://schemas.microsoft.com/office/powerpoint/2010/main" val="191231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4"/>
          <p:cNvSpPr/>
          <p:nvPr/>
        </p:nvSpPr>
        <p:spPr>
          <a:xfrm>
            <a:off x="252387" y="3562987"/>
            <a:ext cx="1383900" cy="1615500"/>
          </a:xfrm>
          <a:prstGeom prst="roundRect">
            <a:avLst>
              <a:gd name="adj" fmla="val 11334"/>
            </a:avLst>
          </a:prstGeom>
          <a:solidFill>
            <a:srgbClr val="34323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6" name="Google Shape;596;p94"/>
          <p:cNvSpPr/>
          <p:nvPr/>
        </p:nvSpPr>
        <p:spPr>
          <a:xfrm>
            <a:off x="1836380" y="3562987"/>
            <a:ext cx="1383900" cy="1615500"/>
          </a:xfrm>
          <a:prstGeom prst="roundRect">
            <a:avLst>
              <a:gd name="adj" fmla="val 11334"/>
            </a:avLst>
          </a:prstGeom>
          <a:solidFill>
            <a:srgbClr val="343230"/>
          </a:solidFill>
          <a:ln w="57150">
            <a:solidFill>
              <a:srgbClr val="92D050"/>
            </a:solid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7" name="Google Shape;597;p94"/>
          <p:cNvSpPr/>
          <p:nvPr/>
        </p:nvSpPr>
        <p:spPr>
          <a:xfrm>
            <a:off x="3419225" y="3562987"/>
            <a:ext cx="1383900" cy="1615500"/>
          </a:xfrm>
          <a:prstGeom prst="roundRect">
            <a:avLst>
              <a:gd name="adj" fmla="val 11334"/>
            </a:avLst>
          </a:prstGeom>
          <a:solidFill>
            <a:srgbClr val="34323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8" name="Google Shape;598;p94"/>
          <p:cNvSpPr/>
          <p:nvPr/>
        </p:nvSpPr>
        <p:spPr>
          <a:xfrm>
            <a:off x="1836380" y="1813500"/>
            <a:ext cx="1383900" cy="1615500"/>
          </a:xfrm>
          <a:prstGeom prst="roundRect">
            <a:avLst>
              <a:gd name="adj" fmla="val 11334"/>
            </a:avLst>
          </a:prstGeom>
          <a:solidFill>
            <a:srgbClr val="343230"/>
          </a:solidFill>
          <a:ln w="57150">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9" name="Google Shape;599;p94"/>
          <p:cNvSpPr/>
          <p:nvPr/>
        </p:nvSpPr>
        <p:spPr>
          <a:xfrm>
            <a:off x="252387" y="1813500"/>
            <a:ext cx="1383900" cy="1615500"/>
          </a:xfrm>
          <a:prstGeom prst="roundRect">
            <a:avLst>
              <a:gd name="adj" fmla="val 11334"/>
            </a:avLst>
          </a:prstGeom>
          <a:solidFill>
            <a:srgbClr val="343230"/>
          </a:solidFill>
          <a:ln w="57150">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0" name="Google Shape;600;p94"/>
          <p:cNvSpPr/>
          <p:nvPr/>
        </p:nvSpPr>
        <p:spPr>
          <a:xfrm>
            <a:off x="3419225" y="1813500"/>
            <a:ext cx="1383900" cy="1615500"/>
          </a:xfrm>
          <a:prstGeom prst="roundRect">
            <a:avLst>
              <a:gd name="adj" fmla="val 11334"/>
            </a:avLst>
          </a:prstGeom>
          <a:solidFill>
            <a:srgbClr val="343230"/>
          </a:solidFill>
          <a:ln w="57150">
            <a:solidFill>
              <a:srgbClr val="92D050"/>
            </a:solid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1" name="Google Shape;601;p94"/>
          <p:cNvSpPr/>
          <p:nvPr/>
        </p:nvSpPr>
        <p:spPr>
          <a:xfrm>
            <a:off x="4995158" y="1813500"/>
            <a:ext cx="1383900" cy="1615500"/>
          </a:xfrm>
          <a:prstGeom prst="roundRect">
            <a:avLst>
              <a:gd name="adj" fmla="val 11334"/>
            </a:avLst>
          </a:prstGeom>
          <a:solidFill>
            <a:srgbClr val="34323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02" name="Google Shape;602;p94"/>
          <p:cNvPicPr preferRelativeResize="0"/>
          <p:nvPr/>
        </p:nvPicPr>
        <p:blipFill rotWithShape="1">
          <a:blip r:embed="rId3">
            <a:alphaModFix/>
          </a:blip>
          <a:srcRect r="24619"/>
          <a:stretch/>
        </p:blipFill>
        <p:spPr>
          <a:xfrm>
            <a:off x="7527178" y="2085799"/>
            <a:ext cx="4664827" cy="3818771"/>
          </a:xfrm>
          <a:prstGeom prst="rect">
            <a:avLst/>
          </a:prstGeom>
          <a:noFill/>
          <a:ln>
            <a:noFill/>
          </a:ln>
        </p:spPr>
      </p:pic>
      <p:pic>
        <p:nvPicPr>
          <p:cNvPr id="603" name="Google Shape;603;p94" descr="https://lh4.googleusercontent.com/BverDLllp715FrsWkTGzOFW9vyiKXDVBVlUahlwR3zlnD608sDsYxBxhevLjvbPbI2fayIm4RYjCdETdbUods58DrV4VAcPre87fSusT3oojY3UGgoHOvbqfalK6BTKbw3KKkwVIGRY"/>
          <p:cNvPicPr preferRelativeResize="0"/>
          <p:nvPr/>
        </p:nvPicPr>
        <p:blipFill rotWithShape="1">
          <a:blip r:embed="rId4">
            <a:alphaModFix/>
          </a:blip>
          <a:srcRect r="29567"/>
          <a:stretch/>
        </p:blipFill>
        <p:spPr>
          <a:xfrm>
            <a:off x="6569907" y="1819476"/>
            <a:ext cx="5622093" cy="4591565"/>
          </a:xfrm>
          <a:prstGeom prst="rect">
            <a:avLst/>
          </a:prstGeom>
          <a:noFill/>
          <a:ln>
            <a:noFill/>
          </a:ln>
        </p:spPr>
      </p:pic>
      <p:sp>
        <p:nvSpPr>
          <p:cNvPr id="604" name="Google Shape;604;p94"/>
          <p:cNvSpPr txBox="1">
            <a:spLocks noGrp="1"/>
          </p:cNvSpPr>
          <p:nvPr>
            <p:ph type="title"/>
          </p:nvPr>
        </p:nvSpPr>
        <p:spPr>
          <a:xfrm>
            <a:off x="784412" y="62484"/>
            <a:ext cx="10515600" cy="1325700"/>
          </a:xfrm>
          <a:prstGeom prst="rect">
            <a:avLst/>
          </a:prstGeom>
          <a:noFill/>
          <a:ln>
            <a:noFill/>
          </a:ln>
        </p:spPr>
        <p:txBody>
          <a:bodyPr spcFirstLastPara="1" wrap="square" lIns="91425" tIns="45700" rIns="91425" bIns="45700" anchor="ctr" anchorCtr="0">
            <a:noAutofit/>
          </a:bodyPr>
          <a:lstStyle/>
          <a:p>
            <a:r>
              <a:rPr lang="en-US" altLang="ja-JP" sz="4000" dirty="0">
                <a:latin typeface="Yu Gothic UI" panose="020B0500000000000000" pitchFamily="50" charset="-128"/>
                <a:ea typeface="Yu Gothic UI" panose="020B0500000000000000" pitchFamily="50" charset="-128"/>
              </a:rPr>
              <a:t>Meraki</a:t>
            </a:r>
            <a:r>
              <a:rPr lang="ja-JP" altLang="en-US" sz="4000" dirty="0">
                <a:latin typeface="Yu Gothic UI" panose="020B0500000000000000" pitchFamily="50" charset="-128"/>
                <a:ea typeface="Yu Gothic UI" panose="020B0500000000000000" pitchFamily="50" charset="-128"/>
              </a:rPr>
              <a:t>プラットフォーム</a:t>
            </a:r>
            <a:endParaRPr sz="4000" dirty="0">
              <a:latin typeface="Yu Gothic UI" panose="020B0500000000000000" pitchFamily="50" charset="-128"/>
              <a:ea typeface="Yu Gothic UI" panose="020B0500000000000000" pitchFamily="50" charset="-128"/>
            </a:endParaRPr>
          </a:p>
        </p:txBody>
      </p:sp>
      <p:sp>
        <p:nvSpPr>
          <p:cNvPr id="605" name="Google Shape;605;p94"/>
          <p:cNvSpPr txBox="1"/>
          <p:nvPr/>
        </p:nvSpPr>
        <p:spPr>
          <a:xfrm>
            <a:off x="1927665" y="1242786"/>
            <a:ext cx="8336700" cy="369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0" i="1" u="none" strike="noStrike" kern="0" cap="none" spc="0" normalizeH="0" baseline="0" noProof="0">
                <a:ln>
                  <a:noFill/>
                </a:ln>
                <a:solidFill>
                  <a:srgbClr val="7F7F7F"/>
                </a:solidFill>
                <a:effectLst/>
                <a:uLnTx/>
                <a:uFillTx/>
                <a:latin typeface="Proxima Nova"/>
                <a:ea typeface="Proxima Nova"/>
                <a:cs typeface="Proxima Nova"/>
                <a:sym typeface="Proxima Nova"/>
              </a:rPr>
              <a:t>A Complete Cloud-Managed IT Portfolio from a Single Pane of Glass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06" name="Google Shape;606;p94"/>
          <p:cNvPicPr preferRelativeResize="0"/>
          <p:nvPr/>
        </p:nvPicPr>
        <p:blipFill rotWithShape="1">
          <a:blip r:embed="rId5">
            <a:alphaModFix/>
          </a:blip>
          <a:srcRect/>
          <a:stretch/>
        </p:blipFill>
        <p:spPr>
          <a:xfrm>
            <a:off x="5498912" y="1861529"/>
            <a:ext cx="376414" cy="649497"/>
          </a:xfrm>
          <a:prstGeom prst="rect">
            <a:avLst/>
          </a:prstGeom>
          <a:noFill/>
          <a:ln>
            <a:noFill/>
          </a:ln>
        </p:spPr>
      </p:pic>
      <p:pic>
        <p:nvPicPr>
          <p:cNvPr id="607" name="Google Shape;607;p94" descr="https://lh3.googleusercontent.com/cwANqrviUepYWPqnFMHMqrKxqkSB1NPUw2nKZJS9W8yQ1xyym5sr9PiQ845BEjPJDa3BbITxAY8zB6j3W2OK6_7en20agXbD3LDrZC-FjuaW1sv8TEF_wQNc-ELXMQVpLQ_Irkb6ZeI"/>
          <p:cNvPicPr preferRelativeResize="0"/>
          <p:nvPr/>
        </p:nvPicPr>
        <p:blipFill rotWithShape="1">
          <a:blip r:embed="rId6">
            <a:alphaModFix/>
          </a:blip>
          <a:srcRect l="11871" r="11879" b="15383"/>
          <a:stretch/>
        </p:blipFill>
        <p:spPr>
          <a:xfrm>
            <a:off x="3626226" y="1962317"/>
            <a:ext cx="969921" cy="548708"/>
          </a:xfrm>
          <a:prstGeom prst="rect">
            <a:avLst/>
          </a:prstGeom>
          <a:noFill/>
          <a:ln>
            <a:noFill/>
          </a:ln>
        </p:spPr>
      </p:pic>
      <p:pic>
        <p:nvPicPr>
          <p:cNvPr id="608" name="Google Shape;608;p94" descr="https://lh4.googleusercontent.com/akPtxXxJbNzhlyPjRRJ6jCgot1feu-GWCoFBQFMdwctv7vM4c1ou1u8Bc2jswvhuCJmE0825N2fszqQ87BScIbw8mryq-jJB6INQo01JXBxp20_1ApWOeJ6A8DqVkw9X_4nXZWB-ALc"/>
          <p:cNvPicPr preferRelativeResize="0"/>
          <p:nvPr/>
        </p:nvPicPr>
        <p:blipFill rotWithShape="1">
          <a:blip r:embed="rId7">
            <a:alphaModFix/>
          </a:blip>
          <a:srcRect l="2444" t="20643" r="2435" b="37253"/>
          <a:stretch/>
        </p:blipFill>
        <p:spPr>
          <a:xfrm>
            <a:off x="1923381" y="2238005"/>
            <a:ext cx="1209921" cy="273020"/>
          </a:xfrm>
          <a:prstGeom prst="rect">
            <a:avLst/>
          </a:prstGeom>
          <a:noFill/>
          <a:ln>
            <a:noFill/>
          </a:ln>
        </p:spPr>
      </p:pic>
      <p:pic>
        <p:nvPicPr>
          <p:cNvPr id="609" name="Google Shape;609;p94" descr="https://lh3.googleusercontent.com/x9LWZPySq_Oz6dc8m0m02WIRfhNu79FvqFrpbBil6c_MGoSmBxu5gxcxhfDFOEBgHzXf8-FQMwoUiKc78n8Yww9Kj4Hr63lQHjGVfZ93qEFRw8GCCx52fVTBxR7ei-3hb6G-iD8ML3w"/>
          <p:cNvPicPr preferRelativeResize="0"/>
          <p:nvPr/>
        </p:nvPicPr>
        <p:blipFill rotWithShape="1">
          <a:blip r:embed="rId8">
            <a:alphaModFix/>
          </a:blip>
          <a:srcRect l="26076" r="26076"/>
          <a:stretch/>
        </p:blipFill>
        <p:spPr>
          <a:xfrm>
            <a:off x="2224030" y="3688104"/>
            <a:ext cx="608622" cy="650510"/>
          </a:xfrm>
          <a:prstGeom prst="rect">
            <a:avLst/>
          </a:prstGeom>
          <a:noFill/>
          <a:ln>
            <a:noFill/>
          </a:ln>
        </p:spPr>
      </p:pic>
      <p:pic>
        <p:nvPicPr>
          <p:cNvPr id="610" name="Google Shape;610;p94" descr="https://lh5.googleusercontent.com/J8fWfYpclwDPfcixZLRGkZagttTzqMVlkKanU6dV4XsH-x-au8mknS3RmDGact5Rj67P2MdqusxPGqjJI6qPkAz88TEQYLOx4tBWbvgCfex6LVZd9f2Du0Ll6Rj367MmXRJEpbiQVO8"/>
          <p:cNvPicPr preferRelativeResize="0"/>
          <p:nvPr/>
        </p:nvPicPr>
        <p:blipFill rotWithShape="1">
          <a:blip r:embed="rId9">
            <a:alphaModFix/>
          </a:blip>
          <a:srcRect l="26076" r="26076"/>
          <a:stretch/>
        </p:blipFill>
        <p:spPr>
          <a:xfrm>
            <a:off x="3806876" y="3688104"/>
            <a:ext cx="608620" cy="650510"/>
          </a:xfrm>
          <a:prstGeom prst="rect">
            <a:avLst/>
          </a:prstGeom>
          <a:noFill/>
          <a:ln>
            <a:noFill/>
          </a:ln>
        </p:spPr>
      </p:pic>
      <p:pic>
        <p:nvPicPr>
          <p:cNvPr id="611" name="Google Shape;611;p94" descr="https://lh4.googleusercontent.com/qW4tt53UEq4iiGrCJQ-Q4bUnXPfi0l585QjKT8DZi5bGdPQpiIg06kOZlNlwmq81YiXht0vux1QqLA7YBLDlYEmtLAESvZ1iTyku6jFA2obsbWrRDdebIYd9WE5pVRLp5q5KK3iUFAs"/>
          <p:cNvPicPr preferRelativeResize="0"/>
          <p:nvPr/>
        </p:nvPicPr>
        <p:blipFill rotWithShape="1">
          <a:blip r:embed="rId10">
            <a:alphaModFix/>
          </a:blip>
          <a:srcRect l="26076" r="26076"/>
          <a:stretch/>
        </p:blipFill>
        <p:spPr>
          <a:xfrm>
            <a:off x="640036" y="3687042"/>
            <a:ext cx="608625" cy="651572"/>
          </a:xfrm>
          <a:prstGeom prst="rect">
            <a:avLst/>
          </a:prstGeom>
          <a:noFill/>
          <a:ln>
            <a:noFill/>
          </a:ln>
        </p:spPr>
      </p:pic>
      <p:pic>
        <p:nvPicPr>
          <p:cNvPr id="612" name="Google Shape;612;p94"/>
          <p:cNvPicPr preferRelativeResize="0"/>
          <p:nvPr/>
        </p:nvPicPr>
        <p:blipFill rotWithShape="1">
          <a:blip r:embed="rId11">
            <a:alphaModFix/>
          </a:blip>
          <a:srcRect/>
          <a:stretch/>
        </p:blipFill>
        <p:spPr>
          <a:xfrm>
            <a:off x="517658" y="2153003"/>
            <a:ext cx="853383" cy="358023"/>
          </a:xfrm>
          <a:prstGeom prst="rect">
            <a:avLst/>
          </a:prstGeom>
          <a:noFill/>
          <a:ln>
            <a:noFill/>
          </a:ln>
        </p:spPr>
      </p:pic>
      <p:sp>
        <p:nvSpPr>
          <p:cNvPr id="613" name="Google Shape;613;p94"/>
          <p:cNvSpPr txBox="1"/>
          <p:nvPr/>
        </p:nvSpPr>
        <p:spPr>
          <a:xfrm>
            <a:off x="226043" y="2608476"/>
            <a:ext cx="1436700" cy="600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MR</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Wireless Access Points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94"/>
          <p:cNvSpPr txBox="1"/>
          <p:nvPr/>
        </p:nvSpPr>
        <p:spPr>
          <a:xfrm>
            <a:off x="1949497" y="2608476"/>
            <a:ext cx="1157700" cy="600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MS</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Ethernet Switches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94"/>
          <p:cNvSpPr txBox="1"/>
          <p:nvPr/>
        </p:nvSpPr>
        <p:spPr>
          <a:xfrm>
            <a:off x="3419202" y="2608473"/>
            <a:ext cx="1383900" cy="7542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MX</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Security &amp; SD-WAN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Appliances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94"/>
          <p:cNvSpPr txBox="1"/>
          <p:nvPr/>
        </p:nvSpPr>
        <p:spPr>
          <a:xfrm>
            <a:off x="5105870" y="2608476"/>
            <a:ext cx="1162500" cy="600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MG</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Cellular Gateways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94"/>
          <p:cNvSpPr txBox="1"/>
          <p:nvPr/>
        </p:nvSpPr>
        <p:spPr>
          <a:xfrm>
            <a:off x="235552" y="4358298"/>
            <a:ext cx="1417500" cy="7542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MI</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Insight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[Application &amp; WAN]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94"/>
          <p:cNvSpPr txBox="1"/>
          <p:nvPr/>
        </p:nvSpPr>
        <p:spPr>
          <a:xfrm>
            <a:off x="1819653" y="4358301"/>
            <a:ext cx="1417500" cy="600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SM</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Endpoint Management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Google Shape;619;p94"/>
          <p:cNvSpPr txBox="1"/>
          <p:nvPr/>
        </p:nvSpPr>
        <p:spPr>
          <a:xfrm>
            <a:off x="3604477" y="4358301"/>
            <a:ext cx="1013400" cy="600300"/>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67B346"/>
                </a:solidFill>
                <a:effectLst/>
                <a:uLnTx/>
                <a:uFillTx/>
                <a:latin typeface="Proxima Nova Semibold"/>
                <a:ea typeface="Proxima Nova Semibold"/>
                <a:cs typeface="Proxima Nova Semibold"/>
                <a:sym typeface="Proxima Nova Semibold"/>
              </a:rPr>
              <a:t>MV</a:t>
            </a:r>
            <a:endParaRPr kumimoji="0" sz="1800" b="1" i="0" u="none" strike="noStrike" kern="0" cap="none" spc="0" normalizeH="0" baseline="0" noProof="0">
              <a:ln>
                <a:noFill/>
              </a:ln>
              <a:solidFill>
                <a:srgbClr val="FFFFFF"/>
              </a:solidFill>
              <a:effectLst/>
              <a:uLnTx/>
              <a:uFillTx/>
              <a:latin typeface="Proxima Nova Semibold"/>
              <a:ea typeface="Proxima Nova Semibold"/>
              <a:cs typeface="Proxima Nova Semibold"/>
              <a:sym typeface="Proxima Nova Semibold"/>
            </a:endParaRPr>
          </a:p>
          <a:p>
            <a:pPr marL="0" marR="0" lvl="0" indent="0" algn="ctr" defTabSz="457200" rtl="0" eaLnBrk="1" fontAlgn="auto" latinLnBrk="0" hangingPunct="1">
              <a:lnSpc>
                <a:spcPct val="100000"/>
              </a:lnSpc>
              <a:spcBef>
                <a:spcPts val="600"/>
              </a:spcBef>
              <a:spcAft>
                <a:spcPts val="0"/>
              </a:spcAft>
              <a:buClr>
                <a:srgbClr val="000000"/>
              </a:buClr>
              <a:buSzTx/>
              <a:buFontTx/>
              <a:buNone/>
              <a:tabLst/>
              <a:defRPr/>
            </a:pPr>
            <a:r>
              <a:rPr kumimoji="0" lang="en-US" sz="1000" b="0" i="0" u="none" strike="noStrike" kern="0" cap="none" spc="0" normalizeH="0" baseline="0" noProof="0">
                <a:ln>
                  <a:noFill/>
                </a:ln>
                <a:solidFill>
                  <a:srgbClr val="FFFFFF"/>
                </a:solidFill>
                <a:effectLst/>
                <a:uLnTx/>
                <a:uFillTx/>
                <a:latin typeface="Proxima Nova"/>
                <a:ea typeface="Proxima Nova"/>
                <a:cs typeface="Proxima Nova"/>
                <a:sym typeface="Proxima Nova"/>
              </a:rPr>
              <a:t>Smart Cameras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TextBox 16">
            <a:extLst>
              <a:ext uri="{FF2B5EF4-FFF2-40B4-BE49-F238E27FC236}">
                <a16:creationId xmlns:a16="http://schemas.microsoft.com/office/drawing/2014/main" id="{CB2E5054-FC81-4636-85BF-4B38F2407030}"/>
              </a:ext>
            </a:extLst>
          </p:cNvPr>
          <p:cNvSpPr txBox="1"/>
          <p:nvPr/>
        </p:nvSpPr>
        <p:spPr>
          <a:xfrm>
            <a:off x="838201" y="5430749"/>
            <a:ext cx="144142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dirty="0">
                <a:solidFill>
                  <a:srgbClr val="65B144"/>
                </a:solidFill>
                <a:latin typeface="Yu Gothic UI" panose="020B0500000000000000" pitchFamily="50" charset="-128"/>
                <a:ea typeface="Yu Gothic UI" panose="020B0500000000000000" pitchFamily="50" charset="-128"/>
                <a:cs typeface="Proxima Nova Light" charset="0"/>
              </a:rPr>
              <a:t>50</a:t>
            </a:r>
            <a:r>
              <a:rPr kumimoji="0" lang="ja-JP" alt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Light" charset="0"/>
              </a:rPr>
              <a:t>万社超</a:t>
            </a:r>
            <a:endParaRPr kumimoji="0" 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rPr>
              <a:t>ユニークカスタマー</a:t>
            </a:r>
            <a:endParaRPr kumimoji="0" 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p:txBody>
      </p:sp>
      <p:sp>
        <p:nvSpPr>
          <p:cNvPr id="28" name="TextBox 17">
            <a:extLst>
              <a:ext uri="{FF2B5EF4-FFF2-40B4-BE49-F238E27FC236}">
                <a16:creationId xmlns:a16="http://schemas.microsoft.com/office/drawing/2014/main" id="{33659CF8-080B-4DF1-9ADD-E2225B617A6E}"/>
              </a:ext>
            </a:extLst>
          </p:cNvPr>
          <p:cNvSpPr txBox="1"/>
          <p:nvPr/>
        </p:nvSpPr>
        <p:spPr>
          <a:xfrm>
            <a:off x="2739116" y="5405082"/>
            <a:ext cx="16081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dirty="0">
                <a:solidFill>
                  <a:srgbClr val="65B144"/>
                </a:solidFill>
                <a:latin typeface="Yu Gothic UI" panose="020B0500000000000000" pitchFamily="50" charset="-128"/>
                <a:ea typeface="Yu Gothic UI" panose="020B0500000000000000" pitchFamily="50" charset="-128"/>
                <a:cs typeface="Proxima Nova Thin" charset="0"/>
              </a:rPr>
              <a:t>70</a:t>
            </a:r>
            <a:r>
              <a:rPr kumimoji="0" 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Thin" charset="0"/>
              </a:rPr>
              <a:t>0</a:t>
            </a:r>
            <a:r>
              <a:rPr kumimoji="0" lang="ja-JP" alt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Thin" charset="0"/>
              </a:rPr>
              <a:t>万台超</a:t>
            </a:r>
            <a:endParaRPr kumimoji="0" 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rPr>
              <a:t>Meraki </a:t>
            </a:r>
            <a:r>
              <a:rPr kumimoji="0" lang="ja-JP" alt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rPr>
              <a:t>デバイス</a:t>
            </a:r>
            <a:endParaRPr kumimoji="0" 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rPr>
              <a:t>導入実績</a:t>
            </a:r>
            <a:endParaRPr kumimoji="0" 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p:txBody>
      </p:sp>
      <p:cxnSp>
        <p:nvCxnSpPr>
          <p:cNvPr id="29" name="Straight Connector 19">
            <a:extLst>
              <a:ext uri="{FF2B5EF4-FFF2-40B4-BE49-F238E27FC236}">
                <a16:creationId xmlns:a16="http://schemas.microsoft.com/office/drawing/2014/main" id="{7F0B4A87-4262-461A-A1C0-D61CFD7C252D}"/>
              </a:ext>
            </a:extLst>
          </p:cNvPr>
          <p:cNvCxnSpPr/>
          <p:nvPr/>
        </p:nvCxnSpPr>
        <p:spPr>
          <a:xfrm>
            <a:off x="2577424" y="5530707"/>
            <a:ext cx="0" cy="34891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0">
            <a:extLst>
              <a:ext uri="{FF2B5EF4-FFF2-40B4-BE49-F238E27FC236}">
                <a16:creationId xmlns:a16="http://schemas.microsoft.com/office/drawing/2014/main" id="{1DF925AD-0406-40B0-AF32-188E46245643}"/>
              </a:ext>
            </a:extLst>
          </p:cNvPr>
          <p:cNvCxnSpPr/>
          <p:nvPr/>
        </p:nvCxnSpPr>
        <p:spPr>
          <a:xfrm>
            <a:off x="4508938" y="5530707"/>
            <a:ext cx="0" cy="34891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extBox 17">
            <a:extLst>
              <a:ext uri="{FF2B5EF4-FFF2-40B4-BE49-F238E27FC236}">
                <a16:creationId xmlns:a16="http://schemas.microsoft.com/office/drawing/2014/main" id="{C4330593-9FF5-4D48-9ED5-D2D90297C5D0}"/>
              </a:ext>
            </a:extLst>
          </p:cNvPr>
          <p:cNvSpPr txBox="1"/>
          <p:nvPr/>
        </p:nvSpPr>
        <p:spPr>
          <a:xfrm>
            <a:off x="4640032" y="5449388"/>
            <a:ext cx="16081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dirty="0">
                <a:solidFill>
                  <a:srgbClr val="65B144"/>
                </a:solidFill>
                <a:latin typeface="Yu Gothic UI" panose="020B0500000000000000" pitchFamily="50" charset="-128"/>
                <a:ea typeface="Yu Gothic UI" panose="020B0500000000000000" pitchFamily="50" charset="-128"/>
                <a:cs typeface="Proxima Nova Thin" charset="0"/>
              </a:rPr>
              <a:t>250</a:t>
            </a:r>
            <a:r>
              <a:rPr kumimoji="0" lang="ja-JP" altLang="en-US" sz="2400" dirty="0">
                <a:solidFill>
                  <a:srgbClr val="65B144"/>
                </a:solidFill>
                <a:latin typeface="Yu Gothic UI" panose="020B0500000000000000" pitchFamily="50" charset="-128"/>
                <a:ea typeface="Yu Gothic UI" panose="020B0500000000000000" pitchFamily="50" charset="-128"/>
                <a:cs typeface="Proxima Nova Thin" charset="0"/>
              </a:rPr>
              <a:t>万以上</a:t>
            </a:r>
            <a:endParaRPr kumimoji="0" lang="en-US" sz="2400" b="0" i="0" u="none" strike="noStrike" kern="1200" cap="none" spc="0" normalizeH="0" baseline="0" noProof="0" dirty="0">
              <a:ln>
                <a:noFill/>
              </a:ln>
              <a:solidFill>
                <a:srgbClr val="65B144"/>
              </a:solidFill>
              <a:effectLst/>
              <a:uLnTx/>
              <a:uFillTx/>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dirty="0">
              <a:solidFill>
                <a:srgbClr val="FFFFFF">
                  <a:lumMod val="50000"/>
                </a:srgbClr>
              </a:solidFill>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dirty="0">
                <a:solidFill>
                  <a:srgbClr val="FFFFFF">
                    <a:lumMod val="50000"/>
                  </a:srgbClr>
                </a:solidFill>
                <a:latin typeface="Yu Gothic UI" panose="020B0500000000000000" pitchFamily="50" charset="-128"/>
                <a:ea typeface="Yu Gothic UI" panose="020B0500000000000000" pitchFamily="50" charset="-128"/>
                <a:cs typeface="Proxima Nova Thin" charset="0"/>
              </a:rPr>
              <a:t>Meraki</a:t>
            </a:r>
            <a:r>
              <a:rPr kumimoji="0" lang="ja-JP" altLang="en-US" sz="1200" dirty="0">
                <a:solidFill>
                  <a:srgbClr val="FFFFFF">
                    <a:lumMod val="50000"/>
                  </a:srgbClr>
                </a:solidFill>
                <a:latin typeface="Yu Gothic UI" panose="020B0500000000000000" pitchFamily="50" charset="-128"/>
                <a:ea typeface="Yu Gothic UI" panose="020B0500000000000000" pitchFamily="50" charset="-128"/>
                <a:cs typeface="Proxima Nova Thin" charset="0"/>
              </a:rPr>
              <a:t>ご利用の</a:t>
            </a:r>
            <a:endParaRPr kumimoji="0" lang="en-US" altLang="ja-JP" sz="1200" dirty="0">
              <a:solidFill>
                <a:srgbClr val="FFFFFF">
                  <a:lumMod val="50000"/>
                </a:srgbClr>
              </a:solidFill>
              <a:latin typeface="Yu Gothic UI" panose="020B0500000000000000" pitchFamily="50" charset="-128"/>
              <a:ea typeface="Yu Gothic UI" panose="020B0500000000000000" pitchFamily="50" charset="-128"/>
              <a:cs typeface="Proxima Nova Thi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rPr>
              <a:t>拠点数</a:t>
            </a:r>
            <a:endParaRPr kumimoji="0" lang="en-US" altLang="ja-JP" sz="1200" b="0" i="0" u="none" strike="noStrike" kern="1200" cap="none" spc="0" normalizeH="0" baseline="0" noProof="0" dirty="0">
              <a:ln>
                <a:noFill/>
              </a:ln>
              <a:solidFill>
                <a:srgbClr val="FFFFFF">
                  <a:lumMod val="50000"/>
                </a:srgbClr>
              </a:solidFill>
              <a:effectLst/>
              <a:uLnTx/>
              <a:uFillTx/>
              <a:latin typeface="Yu Gothic UI" panose="020B0500000000000000" pitchFamily="50" charset="-128"/>
              <a:ea typeface="Yu Gothic UI" panose="020B0500000000000000" pitchFamily="50" charset="-128"/>
              <a:cs typeface="Proxima Nova Thin"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13FEA-9C05-439C-9E51-FEAE9527433B}"/>
              </a:ext>
            </a:extLst>
          </p:cNvPr>
          <p:cNvSpPr>
            <a:spLocks noGrp="1"/>
          </p:cNvSpPr>
          <p:nvPr>
            <p:ph type="title"/>
          </p:nvPr>
        </p:nvSpPr>
        <p:spPr/>
        <p:txBody>
          <a:bodyPr/>
          <a:lstStyle/>
          <a:p>
            <a:r>
              <a:rPr kumimoji="1" lang="en-US" altLang="ja-JP" dirty="0">
                <a:latin typeface="Yu Gothic UI" panose="020B0500000000000000" pitchFamily="50" charset="-128"/>
                <a:ea typeface="Yu Gothic UI" panose="020B0500000000000000" pitchFamily="50" charset="-128"/>
              </a:rPr>
              <a:t>Meraki</a:t>
            </a:r>
            <a:r>
              <a:rPr kumimoji="1" lang="ja-JP" altLang="en-US" dirty="0">
                <a:latin typeface="Yu Gothic UI" panose="020B0500000000000000" pitchFamily="50" charset="-128"/>
                <a:ea typeface="Yu Gothic UI" panose="020B0500000000000000" pitchFamily="50" charset="-128"/>
              </a:rPr>
              <a:t>での</a:t>
            </a:r>
            <a:r>
              <a:rPr kumimoji="1" lang="en-US" altLang="ja-JP" dirty="0">
                <a:latin typeface="Yu Gothic UI" panose="020B0500000000000000" pitchFamily="50" charset="-128"/>
                <a:ea typeface="Yu Gothic UI" panose="020B0500000000000000" pitchFamily="50" charset="-128"/>
              </a:rPr>
              <a:t>VPN</a:t>
            </a:r>
            <a:r>
              <a:rPr kumimoji="1" lang="ja-JP" altLang="en-US" dirty="0">
                <a:latin typeface="Yu Gothic UI" panose="020B0500000000000000" pitchFamily="50" charset="-128"/>
                <a:ea typeface="Yu Gothic UI" panose="020B0500000000000000" pitchFamily="50" charset="-128"/>
              </a:rPr>
              <a:t>導入事例</a:t>
            </a:r>
          </a:p>
        </p:txBody>
      </p:sp>
      <p:sp>
        <p:nvSpPr>
          <p:cNvPr id="3" name="テキスト ボックス 2">
            <a:extLst>
              <a:ext uri="{FF2B5EF4-FFF2-40B4-BE49-F238E27FC236}">
                <a16:creationId xmlns:a16="http://schemas.microsoft.com/office/drawing/2014/main" id="{7E4F6438-069E-45AC-86D3-36194F0F5AD2}"/>
              </a:ext>
            </a:extLst>
          </p:cNvPr>
          <p:cNvSpPr txBox="1"/>
          <p:nvPr/>
        </p:nvSpPr>
        <p:spPr>
          <a:xfrm>
            <a:off x="3815358" y="2904136"/>
            <a:ext cx="7487771" cy="1015663"/>
          </a:xfrm>
          <a:prstGeom prst="rect">
            <a:avLst/>
          </a:prstGeom>
          <a:noFill/>
        </p:spPr>
        <p:txBody>
          <a:bodyPr wrap="square" rtlCol="0">
            <a:spAutoFit/>
          </a:bodyPr>
          <a:lstStyle/>
          <a:p>
            <a:r>
              <a:rPr lang="ja-JP" altLang="en-US" sz="1200" dirty="0">
                <a:latin typeface="Yu Gothic UI" panose="020B0500000000000000" pitchFamily="50" charset="-128"/>
                <a:ea typeface="Yu Gothic UI" panose="020B0500000000000000" pitchFamily="50" charset="-128"/>
              </a:rPr>
              <a:t>モバイルアプリ開発を中心としたシステム・インテグレーションを通じて、企業のデジタルマーケティング戦略を支援するゆめみ。日本マクドナルドや高島屋、日本マクドナルド、イオングループ、東芝など、各業界を代表する企業のマーケティングや顧客サービスの高度化に貢献しています。日本のみならず海外にも拠点をもち、デバイス数の増加、拠点の増加とともにつながらないという問題を</a:t>
            </a:r>
            <a:r>
              <a:rPr lang="en-US" altLang="ja-JP" sz="1200" dirty="0">
                <a:latin typeface="Yu Gothic UI" panose="020B0500000000000000" pitchFamily="50" charset="-128"/>
                <a:ea typeface="Yu Gothic UI" panose="020B0500000000000000" pitchFamily="50" charset="-128"/>
              </a:rPr>
              <a:t>Meraki</a:t>
            </a:r>
            <a:r>
              <a:rPr lang="ja-JP" altLang="en-US" sz="1200" dirty="0">
                <a:latin typeface="Yu Gothic UI" panose="020B0500000000000000" pitchFamily="50" charset="-128"/>
                <a:ea typeface="Yu Gothic UI" panose="020B0500000000000000" pitchFamily="50" charset="-128"/>
              </a:rPr>
              <a:t>を使って解決。</a:t>
            </a:r>
            <a:r>
              <a:rPr lang="ja-JP" altLang="en-US" sz="1200" b="1" u="sng" dirty="0">
                <a:latin typeface="Yu Gothic UI" panose="020B0500000000000000" pitchFamily="50" charset="-128"/>
                <a:ea typeface="Yu Gothic UI" panose="020B0500000000000000" pitchFamily="50" charset="-128"/>
              </a:rPr>
              <a:t>各拠点間を</a:t>
            </a:r>
            <a:r>
              <a:rPr lang="en-US" altLang="ja-JP" sz="1200" b="1" u="sng" dirty="0">
                <a:latin typeface="Yu Gothic UI" panose="020B0500000000000000" pitchFamily="50" charset="-128"/>
                <a:ea typeface="Yu Gothic UI" panose="020B0500000000000000" pitchFamily="50" charset="-128"/>
              </a:rPr>
              <a:t>Meraki</a:t>
            </a:r>
            <a:r>
              <a:rPr lang="ja-JP" altLang="en-US" sz="1200" b="1" u="sng" dirty="0">
                <a:latin typeface="Yu Gothic UI" panose="020B0500000000000000" pitchFamily="50" charset="-128"/>
                <a:ea typeface="Yu Gothic UI" panose="020B0500000000000000" pitchFamily="50" charset="-128"/>
              </a:rPr>
              <a:t> </a:t>
            </a:r>
            <a:r>
              <a:rPr lang="en-US" altLang="ja-JP" sz="1200" b="1" u="sng" dirty="0">
                <a:latin typeface="Yu Gothic UI" panose="020B0500000000000000" pitchFamily="50" charset="-128"/>
                <a:ea typeface="Yu Gothic UI" panose="020B0500000000000000" pitchFamily="50" charset="-128"/>
              </a:rPr>
              <a:t>MX</a:t>
            </a:r>
            <a:r>
              <a:rPr lang="ja-JP" altLang="en-US" sz="1200" b="1" u="sng" dirty="0">
                <a:latin typeface="Yu Gothic UI" panose="020B0500000000000000" pitchFamily="50" charset="-128"/>
                <a:ea typeface="Yu Gothic UI" panose="020B0500000000000000" pitchFamily="50" charset="-128"/>
              </a:rPr>
              <a:t>のサイト間</a:t>
            </a:r>
            <a:r>
              <a:rPr lang="en-US" altLang="ja-JP" sz="1200" b="1" u="sng" dirty="0">
                <a:latin typeface="Yu Gothic UI" panose="020B0500000000000000" pitchFamily="50" charset="-128"/>
                <a:ea typeface="Yu Gothic UI" panose="020B0500000000000000" pitchFamily="50" charset="-128"/>
              </a:rPr>
              <a:t>VPN</a:t>
            </a:r>
            <a:r>
              <a:rPr lang="ja-JP" altLang="en-US" sz="1200" b="1" u="sng" dirty="0">
                <a:latin typeface="Yu Gothic UI" panose="020B0500000000000000" pitchFamily="50" charset="-128"/>
                <a:ea typeface="Yu Gothic UI" panose="020B0500000000000000" pitchFamily="50" charset="-128"/>
              </a:rPr>
              <a:t>で運用</a:t>
            </a:r>
            <a:r>
              <a:rPr lang="ja-JP" altLang="en-US" sz="1200" dirty="0">
                <a:latin typeface="Yu Gothic UI" panose="020B0500000000000000" pitchFamily="50" charset="-128"/>
                <a:ea typeface="Yu Gothic UI" panose="020B0500000000000000" pitchFamily="50" charset="-128"/>
              </a:rPr>
              <a:t>しており、安全かつ安定した環境で運用しています。</a:t>
            </a:r>
            <a:endParaRPr kumimoji="1" lang="ja-JP" altLang="en-US" sz="1200" dirty="0">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81A8C2FF-9FAA-4F9A-8876-BFC6309C0E28}"/>
              </a:ext>
            </a:extLst>
          </p:cNvPr>
          <p:cNvSpPr txBox="1"/>
          <p:nvPr/>
        </p:nvSpPr>
        <p:spPr>
          <a:xfrm>
            <a:off x="3875871" y="1540679"/>
            <a:ext cx="7268134" cy="1015663"/>
          </a:xfrm>
          <a:prstGeom prst="rect">
            <a:avLst/>
          </a:prstGeom>
          <a:noFill/>
        </p:spPr>
        <p:txBody>
          <a:bodyPr wrap="square" rtlCol="0">
            <a:spAutoFit/>
          </a:bodyPr>
          <a:lstStyle/>
          <a:p>
            <a:r>
              <a:rPr lang="ja-JP" altLang="en-US" sz="1200" dirty="0">
                <a:latin typeface="Yu Gothic UI" panose="020B0500000000000000" pitchFamily="50" charset="-128"/>
                <a:ea typeface="Yu Gothic UI" panose="020B0500000000000000" pitchFamily="50" charset="-128"/>
              </a:rPr>
              <a:t>日光ケミカルズは、</a:t>
            </a:r>
            <a:r>
              <a:rPr lang="en-US" altLang="ja-JP" sz="1200" dirty="0">
                <a:latin typeface="Yu Gothic UI" panose="020B0500000000000000" pitchFamily="50" charset="-128"/>
                <a:ea typeface="Yu Gothic UI" panose="020B0500000000000000" pitchFamily="50" charset="-128"/>
              </a:rPr>
              <a:t>1946</a:t>
            </a:r>
            <a:r>
              <a:rPr lang="ja-JP" altLang="en-US" sz="1200" dirty="0">
                <a:latin typeface="Yu Gothic UI" panose="020B0500000000000000" pitchFamily="50" charset="-128"/>
                <a:ea typeface="Yu Gothic UI" panose="020B0500000000000000" pitchFamily="50" charset="-128"/>
              </a:rPr>
              <a:t>年に設立され、国内４拠点を持ち、国外ではシンガポール、上海を中心に、化粧品や医薬品から食品、塗料インキ、油剤、一般工業まで、幅広い領域や製品開発サポート。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以前のネットワークだと、拠点間</a:t>
            </a:r>
            <a:r>
              <a:rPr lang="en-US" altLang="ja-JP" sz="1200" dirty="0">
                <a:latin typeface="Yu Gothic UI" panose="020B0500000000000000" pitchFamily="50" charset="-128"/>
                <a:ea typeface="Yu Gothic UI" panose="020B0500000000000000" pitchFamily="50" charset="-128"/>
              </a:rPr>
              <a:t>VPN</a:t>
            </a:r>
            <a:r>
              <a:rPr lang="ja-JP" altLang="en-US" sz="1200" dirty="0">
                <a:latin typeface="Yu Gothic UI" panose="020B0500000000000000" pitchFamily="50" charset="-128"/>
                <a:ea typeface="Yu Gothic UI" panose="020B0500000000000000" pitchFamily="50" charset="-128"/>
              </a:rPr>
              <a:t>は必要があるところだけに接続していたため、</a:t>
            </a:r>
            <a:r>
              <a:rPr lang="en-US" altLang="ja-JP" sz="1200" dirty="0">
                <a:latin typeface="Yu Gothic UI" panose="020B0500000000000000" pitchFamily="50" charset="-128"/>
                <a:ea typeface="Yu Gothic UI" panose="020B0500000000000000" pitchFamily="50" charset="-128"/>
              </a:rPr>
              <a:t>VPN</a:t>
            </a:r>
            <a:r>
              <a:rPr lang="ja-JP" altLang="en-US" sz="1200" dirty="0">
                <a:latin typeface="Yu Gothic UI" panose="020B0500000000000000" pitchFamily="50" charset="-128"/>
                <a:ea typeface="Yu Gothic UI" panose="020B0500000000000000" pitchFamily="50" charset="-128"/>
              </a:rPr>
              <a:t>接続している拠点もあれば、接続していない拠点もあったそうです。</a:t>
            </a:r>
            <a:r>
              <a:rPr lang="en-US" altLang="ja-JP" sz="1200" dirty="0">
                <a:latin typeface="Yu Gothic UI" panose="020B0500000000000000" pitchFamily="50" charset="-128"/>
                <a:ea typeface="Yu Gothic UI" panose="020B0500000000000000" pitchFamily="50" charset="-128"/>
              </a:rPr>
              <a:t>Meraki</a:t>
            </a:r>
            <a:r>
              <a:rPr lang="ja-JP" altLang="en-US" sz="1200" dirty="0">
                <a:latin typeface="Yu Gothic UI" panose="020B0500000000000000" pitchFamily="50" charset="-128"/>
                <a:ea typeface="Yu Gothic UI" panose="020B0500000000000000" pitchFamily="50" charset="-128"/>
              </a:rPr>
              <a:t>なら、拠点間</a:t>
            </a:r>
            <a:r>
              <a:rPr lang="en-US" altLang="ja-JP" sz="1200" dirty="0">
                <a:latin typeface="Yu Gothic UI" panose="020B0500000000000000" pitchFamily="50" charset="-128"/>
                <a:ea typeface="Yu Gothic UI" panose="020B0500000000000000" pitchFamily="50" charset="-128"/>
              </a:rPr>
              <a:t>VPN </a:t>
            </a:r>
            <a:r>
              <a:rPr lang="ja-JP" altLang="en-US" sz="1200" dirty="0">
                <a:latin typeface="Yu Gothic UI" panose="020B0500000000000000" pitchFamily="50" charset="-128"/>
                <a:ea typeface="Yu Gothic UI" panose="020B0500000000000000" pitchFamily="50" charset="-128"/>
              </a:rPr>
              <a:t>の設定がほんの数クリックするだけで完了させることができるため、今では、</a:t>
            </a:r>
            <a:r>
              <a:rPr lang="ja-JP" altLang="en-US" sz="1200" b="1" u="sng" dirty="0">
                <a:latin typeface="Yu Gothic UI" panose="020B0500000000000000" pitchFamily="50" charset="-128"/>
                <a:ea typeface="Yu Gothic UI" panose="020B0500000000000000" pitchFamily="50" charset="-128"/>
              </a:rPr>
              <a:t>すべての拠点間で</a:t>
            </a:r>
            <a:r>
              <a:rPr lang="en-US" altLang="ja-JP" sz="1200" b="1" u="sng" dirty="0">
                <a:latin typeface="Yu Gothic UI" panose="020B0500000000000000" pitchFamily="50" charset="-128"/>
                <a:ea typeface="Yu Gothic UI" panose="020B0500000000000000" pitchFamily="50" charset="-128"/>
              </a:rPr>
              <a:t>Auto VPN</a:t>
            </a:r>
            <a:r>
              <a:rPr lang="ja-JP" altLang="en-US" sz="1200" b="1" u="sng" dirty="0">
                <a:latin typeface="Yu Gothic UI" panose="020B0500000000000000" pitchFamily="50" charset="-128"/>
                <a:ea typeface="Yu Gothic UI" panose="020B0500000000000000" pitchFamily="50" charset="-128"/>
              </a:rPr>
              <a:t>機能を利用</a:t>
            </a:r>
            <a:endParaRPr kumimoji="1" lang="ja-JP" altLang="en-US" sz="1200" b="1" u="sng"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40C804F3-5A78-489F-A6B1-617F8CC9902C}"/>
              </a:ext>
            </a:extLst>
          </p:cNvPr>
          <p:cNvSpPr/>
          <p:nvPr/>
        </p:nvSpPr>
        <p:spPr>
          <a:xfrm>
            <a:off x="3875871" y="4267593"/>
            <a:ext cx="7194176" cy="1200329"/>
          </a:xfrm>
          <a:prstGeom prst="rect">
            <a:avLst/>
          </a:prstGeom>
        </p:spPr>
        <p:txBody>
          <a:bodyPr wrap="square">
            <a:spAutoFit/>
          </a:bodyPr>
          <a:lstStyle/>
          <a:p>
            <a:r>
              <a:rPr lang="ja-JP" altLang="en-US" sz="1200" dirty="0">
                <a:solidFill>
                  <a:srgbClr val="222222"/>
                </a:solidFill>
                <a:latin typeface="Yu Gothic UI" panose="020B0500000000000000" pitchFamily="50" charset="-128"/>
                <a:ea typeface="Yu Gothic UI" panose="020B0500000000000000" pitchFamily="50" charset="-128"/>
              </a:rPr>
              <a:t>寺岡精工は電子はかり、</a:t>
            </a:r>
            <a:r>
              <a:rPr lang="en-US" altLang="ja-JP" sz="1200" dirty="0">
                <a:solidFill>
                  <a:srgbClr val="222222"/>
                </a:solidFill>
                <a:latin typeface="Yu Gothic UI" panose="020B0500000000000000" pitchFamily="50" charset="-128"/>
                <a:ea typeface="Yu Gothic UI" panose="020B0500000000000000" pitchFamily="50" charset="-128"/>
              </a:rPr>
              <a:t>POS</a:t>
            </a:r>
            <a:r>
              <a:rPr lang="ja-JP" altLang="en-US" sz="1200" dirty="0">
                <a:solidFill>
                  <a:srgbClr val="222222"/>
                </a:solidFill>
                <a:latin typeface="Yu Gothic UI" panose="020B0500000000000000" pitchFamily="50" charset="-128"/>
                <a:ea typeface="Yu Gothic UI" panose="020B0500000000000000" pitchFamily="50" charset="-128"/>
              </a:rPr>
              <a:t>レジスター、セルフ精算機、リサイクル関連機器などを製造している企業で、工場は岩手、シンガポール、上海、バタム、イギリスにあり、営業所は日本国内グループで</a:t>
            </a:r>
            <a:r>
              <a:rPr lang="en-US" altLang="ja-JP" sz="1200" dirty="0">
                <a:solidFill>
                  <a:srgbClr val="222222"/>
                </a:solidFill>
                <a:latin typeface="Yu Gothic UI" panose="020B0500000000000000" pitchFamily="50" charset="-128"/>
                <a:ea typeface="Yu Gothic UI" panose="020B0500000000000000" pitchFamily="50" charset="-128"/>
              </a:rPr>
              <a:t>115</a:t>
            </a:r>
            <a:r>
              <a:rPr lang="ja-JP" altLang="en-US" sz="1200" dirty="0">
                <a:solidFill>
                  <a:srgbClr val="222222"/>
                </a:solidFill>
                <a:latin typeface="Yu Gothic UI" panose="020B0500000000000000" pitchFamily="50" charset="-128"/>
                <a:ea typeface="Yu Gothic UI" panose="020B0500000000000000" pitchFamily="50" charset="-128"/>
              </a:rPr>
              <a:t>拠点、他に、韓国、カナダ、ベルギー、フランス、ドイツ、オランダなどにあります。</a:t>
            </a:r>
            <a:endParaRPr lang="en-US" altLang="ja-JP" sz="1200" dirty="0">
              <a:solidFill>
                <a:srgbClr val="222222"/>
              </a:solidFill>
              <a:latin typeface="Yu Gothic UI" panose="020B0500000000000000" pitchFamily="50" charset="-128"/>
              <a:ea typeface="Yu Gothic UI" panose="020B0500000000000000" pitchFamily="50" charset="-128"/>
            </a:endParaRPr>
          </a:p>
          <a:p>
            <a:r>
              <a:rPr lang="ja-JP" altLang="en-US" sz="1200" dirty="0">
                <a:solidFill>
                  <a:srgbClr val="222222"/>
                </a:solidFill>
                <a:latin typeface="Yu Gothic UI" panose="020B0500000000000000" pitchFamily="50" charset="-128"/>
                <a:ea typeface="Yu Gothic UI" panose="020B0500000000000000" pitchFamily="50" charset="-128"/>
              </a:rPr>
              <a:t>寺岡精工の全世界拠点を接続するときに、</a:t>
            </a:r>
            <a:r>
              <a:rPr lang="en-US" altLang="ja-JP" sz="1200" dirty="0">
                <a:solidFill>
                  <a:srgbClr val="222222"/>
                </a:solidFill>
                <a:latin typeface="Yu Gothic UI" panose="020B0500000000000000" pitchFamily="50" charset="-128"/>
                <a:ea typeface="Yu Gothic UI" panose="020B0500000000000000" pitchFamily="50" charset="-128"/>
              </a:rPr>
              <a:t>Meraki MX </a:t>
            </a:r>
            <a:r>
              <a:rPr lang="ja-JP" altLang="en-US" sz="1200" dirty="0">
                <a:solidFill>
                  <a:srgbClr val="222222"/>
                </a:solidFill>
                <a:latin typeface="Yu Gothic UI" panose="020B0500000000000000" pitchFamily="50" charset="-128"/>
                <a:ea typeface="Yu Gothic UI" panose="020B0500000000000000" pitchFamily="50" charset="-128"/>
              </a:rPr>
              <a:t>セキュリティアプライアンスの </a:t>
            </a:r>
            <a:r>
              <a:rPr lang="en-US" altLang="ja-JP" sz="1200" dirty="0">
                <a:solidFill>
                  <a:srgbClr val="222222"/>
                </a:solidFill>
                <a:latin typeface="Yu Gothic UI" panose="020B0500000000000000" pitchFamily="50" charset="-128"/>
                <a:ea typeface="Yu Gothic UI" panose="020B0500000000000000" pitchFamily="50" charset="-128"/>
              </a:rPr>
              <a:t>Auto VPN</a:t>
            </a:r>
            <a:r>
              <a:rPr lang="ja-JP" altLang="en-US" sz="1200" dirty="0">
                <a:solidFill>
                  <a:srgbClr val="222222"/>
                </a:solidFill>
                <a:latin typeface="Yu Gothic UI" panose="020B0500000000000000" pitchFamily="50" charset="-128"/>
                <a:ea typeface="Yu Gothic UI" panose="020B0500000000000000" pitchFamily="50" charset="-128"/>
              </a:rPr>
              <a:t>機能を活用。</a:t>
            </a:r>
            <a:endParaRPr lang="en-US" altLang="ja-JP" sz="1200" dirty="0">
              <a:solidFill>
                <a:srgbClr val="222222"/>
              </a:solidFill>
              <a:latin typeface="Yu Gothic UI" panose="020B0500000000000000" pitchFamily="50" charset="-128"/>
              <a:ea typeface="Yu Gothic UI" panose="020B0500000000000000" pitchFamily="50" charset="-128"/>
            </a:endParaRPr>
          </a:p>
          <a:p>
            <a:r>
              <a:rPr lang="ja-JP" altLang="en-US" sz="1200" dirty="0">
                <a:solidFill>
                  <a:srgbClr val="222222"/>
                </a:solidFill>
                <a:latin typeface="Yu Gothic UI" panose="020B0500000000000000" pitchFamily="50" charset="-128"/>
                <a:ea typeface="Yu Gothic UI" panose="020B0500000000000000" pitchFamily="50" charset="-128"/>
              </a:rPr>
              <a:t>本来であれば</a:t>
            </a:r>
            <a:r>
              <a:rPr lang="en-US" altLang="ja-JP" sz="1200" dirty="0">
                <a:solidFill>
                  <a:srgbClr val="222222"/>
                </a:solidFill>
                <a:latin typeface="Yu Gothic UI" panose="020B0500000000000000" pitchFamily="50" charset="-128"/>
                <a:ea typeface="Yu Gothic UI" panose="020B0500000000000000" pitchFamily="50" charset="-128"/>
              </a:rPr>
              <a:t>VPN</a:t>
            </a:r>
            <a:r>
              <a:rPr lang="ja-JP" altLang="en-US" sz="1200" dirty="0">
                <a:solidFill>
                  <a:srgbClr val="222222"/>
                </a:solidFill>
                <a:latin typeface="Yu Gothic UI" panose="020B0500000000000000" pitchFamily="50" charset="-128"/>
                <a:ea typeface="Yu Gothic UI" panose="020B0500000000000000" pitchFamily="50" charset="-128"/>
              </a:rPr>
              <a:t>の設定は大変時間が掛かりますが、</a:t>
            </a:r>
            <a:r>
              <a:rPr lang="ja-JP" altLang="en-US" sz="1200" b="1" u="sng" dirty="0">
                <a:solidFill>
                  <a:srgbClr val="222222"/>
                </a:solidFill>
                <a:latin typeface="Yu Gothic UI" panose="020B0500000000000000" pitchFamily="50" charset="-128"/>
                <a:ea typeface="Yu Gothic UI" panose="020B0500000000000000" pitchFamily="50" charset="-128"/>
              </a:rPr>
              <a:t>ウェブ上のダッシュボードでほんの２回クリックするだけで、すべての拠点を安全に接続</a:t>
            </a:r>
            <a:r>
              <a:rPr lang="ja-JP" altLang="en-US" sz="1200" dirty="0">
                <a:solidFill>
                  <a:srgbClr val="222222"/>
                </a:solidFill>
                <a:latin typeface="Yu Gothic UI" panose="020B0500000000000000" pitchFamily="50" charset="-128"/>
                <a:ea typeface="Yu Gothic UI" panose="020B0500000000000000" pitchFamily="50" charset="-128"/>
              </a:rPr>
              <a:t>させることができる</a:t>
            </a:r>
            <a:endParaRPr lang="ja-JP" altLang="en-US" sz="1200" dirty="0">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1866807A-0650-4BC5-90A2-ED7D995AF634}"/>
              </a:ext>
            </a:extLst>
          </p:cNvPr>
          <p:cNvSpPr/>
          <p:nvPr/>
        </p:nvSpPr>
        <p:spPr>
          <a:xfrm>
            <a:off x="3875871" y="5923206"/>
            <a:ext cx="5827301" cy="369332"/>
          </a:xfrm>
          <a:prstGeom prst="rect">
            <a:avLst/>
          </a:prstGeom>
        </p:spPr>
        <p:txBody>
          <a:bodyPr wrap="none">
            <a:spAutoFit/>
          </a:bodyPr>
          <a:lstStyle/>
          <a:p>
            <a:r>
              <a:rPr lang="af-ZA" altLang="ja-JP" dirty="0">
                <a:hlinkClick r:id="rId3"/>
              </a:rPr>
              <a:t>https://www.cisco.com/c/m/ja_jp/meraki/customers.html</a:t>
            </a:r>
            <a:endParaRPr lang="ja-JP" altLang="en-US" dirty="0"/>
          </a:p>
        </p:txBody>
      </p:sp>
      <p:sp>
        <p:nvSpPr>
          <p:cNvPr id="10" name="テキスト ボックス 9">
            <a:extLst>
              <a:ext uri="{FF2B5EF4-FFF2-40B4-BE49-F238E27FC236}">
                <a16:creationId xmlns:a16="http://schemas.microsoft.com/office/drawing/2014/main" id="{6DDF86CC-F5B8-4405-9588-A8E21535E012}"/>
              </a:ext>
            </a:extLst>
          </p:cNvPr>
          <p:cNvSpPr txBox="1"/>
          <p:nvPr/>
        </p:nvSpPr>
        <p:spPr>
          <a:xfrm>
            <a:off x="1895367" y="5923206"/>
            <a:ext cx="1885453" cy="369332"/>
          </a:xfrm>
          <a:prstGeom prst="rect">
            <a:avLst/>
          </a:prstGeom>
          <a:noFill/>
        </p:spPr>
        <p:txBody>
          <a:bodyPr wrap="none" rtlCol="0">
            <a:spAutoFit/>
          </a:bodyPr>
          <a:lstStyle/>
          <a:p>
            <a:r>
              <a:rPr kumimoji="1" lang="ja-JP" altLang="en-US" dirty="0"/>
              <a:t>事例ご紹介サイト</a:t>
            </a:r>
          </a:p>
        </p:txBody>
      </p:sp>
      <p:sp>
        <p:nvSpPr>
          <p:cNvPr id="11" name="テキスト ボックス 10">
            <a:extLst>
              <a:ext uri="{FF2B5EF4-FFF2-40B4-BE49-F238E27FC236}">
                <a16:creationId xmlns:a16="http://schemas.microsoft.com/office/drawing/2014/main" id="{B3D19A9B-B873-480A-ABEA-5E3DAF9EBD96}"/>
              </a:ext>
            </a:extLst>
          </p:cNvPr>
          <p:cNvSpPr txBox="1"/>
          <p:nvPr/>
        </p:nvSpPr>
        <p:spPr>
          <a:xfrm>
            <a:off x="893459" y="2037741"/>
            <a:ext cx="2430474" cy="369332"/>
          </a:xfrm>
          <a:prstGeom prst="rect">
            <a:avLst/>
          </a:prstGeom>
          <a:noFill/>
        </p:spPr>
        <p:txBody>
          <a:bodyPr wrap="none" rtlCol="0">
            <a:spAutoFit/>
          </a:bodyPr>
          <a:lstStyle/>
          <a:p>
            <a:r>
              <a:rPr kumimoji="1" lang="ja-JP" altLang="en-US" dirty="0">
                <a:latin typeface="Yu Gothic UI" panose="020B0500000000000000" pitchFamily="50" charset="-128"/>
                <a:ea typeface="Yu Gothic UI" panose="020B0500000000000000" pitchFamily="50" charset="-128"/>
              </a:rPr>
              <a:t>日光ケミカルズ株式会社</a:t>
            </a:r>
          </a:p>
        </p:txBody>
      </p:sp>
      <p:sp>
        <p:nvSpPr>
          <p:cNvPr id="12" name="テキスト ボックス 11">
            <a:extLst>
              <a:ext uri="{FF2B5EF4-FFF2-40B4-BE49-F238E27FC236}">
                <a16:creationId xmlns:a16="http://schemas.microsoft.com/office/drawing/2014/main" id="{C2834B0A-DA33-499F-B115-ADBEA8A21A83}"/>
              </a:ext>
            </a:extLst>
          </p:cNvPr>
          <p:cNvSpPr txBox="1"/>
          <p:nvPr/>
        </p:nvSpPr>
        <p:spPr>
          <a:xfrm>
            <a:off x="1088904" y="3259731"/>
            <a:ext cx="1697901" cy="369332"/>
          </a:xfrm>
          <a:prstGeom prst="rect">
            <a:avLst/>
          </a:prstGeom>
          <a:noFill/>
        </p:spPr>
        <p:txBody>
          <a:bodyPr wrap="none" rtlCol="0">
            <a:spAutoFit/>
          </a:bodyPr>
          <a:lstStyle/>
          <a:p>
            <a:r>
              <a:rPr kumimoji="1" lang="ja-JP" altLang="en-US" dirty="0">
                <a:latin typeface="Yu Gothic UI" panose="020B0500000000000000" pitchFamily="50" charset="-128"/>
                <a:ea typeface="Yu Gothic UI" panose="020B0500000000000000" pitchFamily="50" charset="-128"/>
              </a:rPr>
              <a:t>株式会社ゆめみ</a:t>
            </a:r>
          </a:p>
        </p:txBody>
      </p:sp>
      <p:sp>
        <p:nvSpPr>
          <p:cNvPr id="13" name="テキスト ボックス 12">
            <a:extLst>
              <a:ext uri="{FF2B5EF4-FFF2-40B4-BE49-F238E27FC236}">
                <a16:creationId xmlns:a16="http://schemas.microsoft.com/office/drawing/2014/main" id="{DAF51913-BFE6-4486-A4BE-08931F9A6A12}"/>
              </a:ext>
            </a:extLst>
          </p:cNvPr>
          <p:cNvSpPr txBox="1"/>
          <p:nvPr/>
        </p:nvSpPr>
        <p:spPr>
          <a:xfrm>
            <a:off x="979115" y="4867757"/>
            <a:ext cx="2031325" cy="369332"/>
          </a:xfrm>
          <a:prstGeom prst="rect">
            <a:avLst/>
          </a:prstGeom>
          <a:noFill/>
        </p:spPr>
        <p:txBody>
          <a:bodyPr wrap="none" rtlCol="0">
            <a:spAutoFit/>
          </a:bodyPr>
          <a:lstStyle/>
          <a:p>
            <a:r>
              <a:rPr kumimoji="1" lang="ja-JP" altLang="en-US" dirty="0">
                <a:latin typeface="Yu Gothic UI" panose="020B0500000000000000" pitchFamily="50" charset="-128"/>
                <a:ea typeface="Yu Gothic UI" panose="020B0500000000000000" pitchFamily="50" charset="-128"/>
              </a:rPr>
              <a:t>株式会社寺岡精工</a:t>
            </a:r>
          </a:p>
        </p:txBody>
      </p:sp>
    </p:spTree>
    <p:extLst>
      <p:ext uri="{BB962C8B-B14F-4D97-AF65-F5344CB8AC3E}">
        <p14:creationId xmlns:p14="http://schemas.microsoft.com/office/powerpoint/2010/main" val="341883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5B600-30C1-4E12-ABC9-4409F3DD4865}"/>
              </a:ext>
            </a:extLst>
          </p:cNvPr>
          <p:cNvSpPr>
            <a:spLocks noGrp="1"/>
          </p:cNvSpPr>
          <p:nvPr>
            <p:ph type="title"/>
          </p:nvPr>
        </p:nvSpPr>
        <p:spPr/>
        <p:txBody>
          <a:bodyPr/>
          <a:lstStyle/>
          <a:p>
            <a:r>
              <a:rPr kumimoji="1" lang="en-US" altLang="ja-JP" dirty="0">
                <a:latin typeface="Yu Gothic UI" panose="020B0500000000000000" pitchFamily="50" charset="-128"/>
                <a:ea typeface="Yu Gothic UI" panose="020B0500000000000000" pitchFamily="50" charset="-128"/>
              </a:rPr>
              <a:t>IT</a:t>
            </a:r>
            <a:r>
              <a:rPr kumimoji="1" lang="ja-JP" altLang="en-US" dirty="0">
                <a:latin typeface="Yu Gothic UI" panose="020B0500000000000000" pitchFamily="50" charset="-128"/>
                <a:ea typeface="Yu Gothic UI" panose="020B0500000000000000" pitchFamily="50" charset="-128"/>
              </a:rPr>
              <a:t>管理者の悩みどころ</a:t>
            </a:r>
          </a:p>
        </p:txBody>
      </p:sp>
      <p:sp>
        <p:nvSpPr>
          <p:cNvPr id="3" name="テキスト プレースホルダー 2">
            <a:extLst>
              <a:ext uri="{FF2B5EF4-FFF2-40B4-BE49-F238E27FC236}">
                <a16:creationId xmlns:a16="http://schemas.microsoft.com/office/drawing/2014/main" id="{94EB0BC8-991D-4F1C-8F3A-03512E6B0CEF}"/>
              </a:ext>
            </a:extLst>
          </p:cNvPr>
          <p:cNvSpPr>
            <a:spLocks noGrp="1"/>
          </p:cNvSpPr>
          <p:nvPr>
            <p:ph type="body" idx="1"/>
          </p:nvPr>
        </p:nvSpPr>
        <p:spPr>
          <a:xfrm>
            <a:off x="1977357" y="2655508"/>
            <a:ext cx="8528755" cy="1546984"/>
          </a:xfrm>
        </p:spPr>
        <p:txBody>
          <a:bodyPr/>
          <a:lstStyle/>
          <a:p>
            <a:r>
              <a:rPr kumimoji="1" lang="ja-JP" altLang="en-US" sz="2000" dirty="0">
                <a:latin typeface="Yu Gothic UI" panose="020B0500000000000000" pitchFamily="50" charset="-128"/>
                <a:ea typeface="Yu Gothic UI" panose="020B0500000000000000" pitchFamily="50" charset="-128"/>
              </a:rPr>
              <a:t>いつ終幕を迎えるかわからない現在の状況に、どれぐらい投資すべきなのか？</a:t>
            </a:r>
            <a:endParaRPr kumimoji="1" lang="en-US" altLang="ja-JP" sz="2000" dirty="0">
              <a:latin typeface="Yu Gothic UI" panose="020B0500000000000000" pitchFamily="50" charset="-128"/>
              <a:ea typeface="Yu Gothic UI" panose="020B0500000000000000" pitchFamily="50" charset="-128"/>
            </a:endParaRPr>
          </a:p>
          <a:p>
            <a:endParaRPr kumimoji="1" lang="en-US" altLang="ja-JP" sz="2000" dirty="0">
              <a:latin typeface="Yu Gothic UI" panose="020B0500000000000000" pitchFamily="50" charset="-128"/>
              <a:ea typeface="Yu Gothic UI" panose="020B0500000000000000" pitchFamily="50" charset="-128"/>
            </a:endParaRPr>
          </a:p>
          <a:p>
            <a:r>
              <a:rPr kumimoji="1" lang="ja-JP" altLang="en-US" sz="2000" dirty="0">
                <a:latin typeface="Yu Gothic UI" panose="020B0500000000000000" pitchFamily="50" charset="-128"/>
                <a:ea typeface="Yu Gothic UI" panose="020B0500000000000000" pitchFamily="50" charset="-128"/>
              </a:rPr>
              <a:t>もし早期に終息してしまうと効果を得ることが難しいのでは？</a:t>
            </a:r>
            <a:endParaRPr kumimoji="1" lang="en-US" altLang="ja-JP" sz="2000" dirty="0">
              <a:latin typeface="Yu Gothic UI" panose="020B0500000000000000" pitchFamily="50" charset="-128"/>
              <a:ea typeface="Yu Gothic UI" panose="020B0500000000000000" pitchFamily="50" charset="-128"/>
            </a:endParaRPr>
          </a:p>
          <a:p>
            <a:endParaRPr kumimoji="1" lang="en-US" altLang="ja-JP" sz="2000" dirty="0">
              <a:latin typeface="Yu Gothic UI" panose="020B0500000000000000" pitchFamily="50" charset="-128"/>
              <a:ea typeface="Yu Gothic UI" panose="020B0500000000000000" pitchFamily="50" charset="-128"/>
            </a:endParaRPr>
          </a:p>
          <a:p>
            <a:r>
              <a:rPr kumimoji="1" lang="ja-JP" altLang="en-US" sz="2000" dirty="0">
                <a:latin typeface="Yu Gothic UI" panose="020B0500000000000000" pitchFamily="50" charset="-128"/>
                <a:ea typeface="Yu Gothic UI" panose="020B0500000000000000" pitchFamily="50" charset="-128"/>
              </a:rPr>
              <a:t>仮に</a:t>
            </a:r>
            <a:r>
              <a:rPr kumimoji="1" lang="en-US" altLang="ja-JP" sz="2000" dirty="0">
                <a:latin typeface="Yu Gothic UI" panose="020B0500000000000000" pitchFamily="50" charset="-128"/>
                <a:ea typeface="Yu Gothic UI" panose="020B0500000000000000" pitchFamily="50" charset="-128"/>
              </a:rPr>
              <a:t>VPN</a:t>
            </a:r>
            <a:r>
              <a:rPr kumimoji="1" lang="ja-JP" altLang="en-US" sz="2000" dirty="0">
                <a:latin typeface="Yu Gothic UI" panose="020B0500000000000000" pitchFamily="50" charset="-128"/>
                <a:ea typeface="Yu Gothic UI" panose="020B0500000000000000" pitchFamily="50" charset="-128"/>
              </a:rPr>
              <a:t>を導入するとしても、ソフトウェアのインストールに関する課題がある。</a:t>
            </a:r>
          </a:p>
        </p:txBody>
      </p:sp>
      <p:sp>
        <p:nvSpPr>
          <p:cNvPr id="4" name="テキスト ボックス 3">
            <a:extLst>
              <a:ext uri="{FF2B5EF4-FFF2-40B4-BE49-F238E27FC236}">
                <a16:creationId xmlns:a16="http://schemas.microsoft.com/office/drawing/2014/main" id="{DECD669E-3BFC-426D-9C70-D9EE08D4CED5}"/>
              </a:ext>
            </a:extLst>
          </p:cNvPr>
          <p:cNvSpPr txBox="1"/>
          <p:nvPr/>
        </p:nvSpPr>
        <p:spPr>
          <a:xfrm>
            <a:off x="1095935" y="1761565"/>
            <a:ext cx="10291600" cy="369332"/>
          </a:xfrm>
          <a:prstGeom prst="rect">
            <a:avLst/>
          </a:prstGeom>
          <a:noFill/>
        </p:spPr>
        <p:txBody>
          <a:bodyPr wrap="none" rtlCol="0">
            <a:spAutoFit/>
          </a:bodyPr>
          <a:lstStyle/>
          <a:p>
            <a:r>
              <a:rPr kumimoji="1" lang="ja-JP" altLang="en-US" dirty="0"/>
              <a:t>すでに在宅勤務の仕組みを導入している企業はよいが、新規で導入検討している企業では様々な課題が</a:t>
            </a:r>
          </a:p>
        </p:txBody>
      </p:sp>
      <p:sp>
        <p:nvSpPr>
          <p:cNvPr id="5" name="矢印: 下 4">
            <a:extLst>
              <a:ext uri="{FF2B5EF4-FFF2-40B4-BE49-F238E27FC236}">
                <a16:creationId xmlns:a16="http://schemas.microsoft.com/office/drawing/2014/main" id="{BFAEC762-1E49-4E23-9028-D06029DA7D55}"/>
              </a:ext>
            </a:extLst>
          </p:cNvPr>
          <p:cNvSpPr/>
          <p:nvPr/>
        </p:nvSpPr>
        <p:spPr>
          <a:xfrm>
            <a:off x="5100546" y="4485481"/>
            <a:ext cx="1472453" cy="5849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5F87098-584B-4815-A674-FF7D37E1A476}"/>
              </a:ext>
            </a:extLst>
          </p:cNvPr>
          <p:cNvSpPr txBox="1"/>
          <p:nvPr/>
        </p:nvSpPr>
        <p:spPr>
          <a:xfrm>
            <a:off x="1215522" y="5353418"/>
            <a:ext cx="9897261" cy="400110"/>
          </a:xfrm>
          <a:prstGeom prst="rect">
            <a:avLst/>
          </a:prstGeom>
          <a:noFill/>
        </p:spPr>
        <p:txBody>
          <a:bodyPr wrap="none" rtlCol="0">
            <a:spAutoFit/>
          </a:bodyPr>
          <a:lstStyle/>
          <a:p>
            <a:r>
              <a:rPr kumimoji="1" lang="en-US" altLang="ja-JP" sz="2000" dirty="0">
                <a:latin typeface="Yu Gothic UI" panose="020B0500000000000000" pitchFamily="50" charset="-128"/>
                <a:ea typeface="Yu Gothic UI" panose="020B0500000000000000" pitchFamily="50" charset="-128"/>
              </a:rPr>
              <a:t>Cisco</a:t>
            </a:r>
            <a:r>
              <a:rPr kumimoji="1" lang="ja-JP" altLang="en-US" sz="2000" dirty="0">
                <a:latin typeface="Yu Gothic UI" panose="020B0500000000000000" pitchFamily="50" charset="-128"/>
                <a:ea typeface="Yu Gothic UI" panose="020B0500000000000000" pitchFamily="50" charset="-128"/>
              </a:rPr>
              <a:t> </a:t>
            </a:r>
            <a:r>
              <a:rPr kumimoji="1" lang="en-US" altLang="ja-JP" sz="2000" dirty="0">
                <a:latin typeface="Yu Gothic UI" panose="020B0500000000000000" pitchFamily="50" charset="-128"/>
                <a:ea typeface="Yu Gothic UI" panose="020B0500000000000000" pitchFamily="50" charset="-128"/>
              </a:rPr>
              <a:t>Meraki</a:t>
            </a:r>
            <a:r>
              <a:rPr kumimoji="1" lang="ja-JP" altLang="en-US" sz="2000" dirty="0">
                <a:latin typeface="Yu Gothic UI" panose="020B0500000000000000" pitchFamily="50" charset="-128"/>
                <a:ea typeface="Yu Gothic UI" panose="020B0500000000000000" pitchFamily="50" charset="-128"/>
              </a:rPr>
              <a:t>では柔軟性のある製品、ライセンスのため、目的を変更して利用することもできます。</a:t>
            </a:r>
          </a:p>
        </p:txBody>
      </p:sp>
    </p:spTree>
    <p:extLst>
      <p:ext uri="{BB962C8B-B14F-4D97-AF65-F5344CB8AC3E}">
        <p14:creationId xmlns:p14="http://schemas.microsoft.com/office/powerpoint/2010/main" val="5346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121"/>
          <p:cNvPicPr preferRelativeResize="0"/>
          <p:nvPr/>
        </p:nvPicPr>
        <p:blipFill>
          <a:blip r:embed="rId3">
            <a:alphaModFix/>
          </a:blip>
          <a:stretch>
            <a:fillRect/>
          </a:stretch>
        </p:blipFill>
        <p:spPr>
          <a:xfrm>
            <a:off x="2566401" y="993433"/>
            <a:ext cx="7217935" cy="4954699"/>
          </a:xfrm>
          <a:prstGeom prst="rect">
            <a:avLst/>
          </a:prstGeom>
          <a:noFill/>
          <a:ln>
            <a:noFill/>
          </a:ln>
        </p:spPr>
      </p:pic>
      <p:sp>
        <p:nvSpPr>
          <p:cNvPr id="722" name="Google Shape;722;p121"/>
          <p:cNvSpPr txBox="1">
            <a:spLocks noGrp="1"/>
          </p:cNvSpPr>
          <p:nvPr>
            <p:ph type="title"/>
          </p:nvPr>
        </p:nvSpPr>
        <p:spPr>
          <a:xfrm>
            <a:off x="838200" y="-152508"/>
            <a:ext cx="10515600" cy="1325600"/>
          </a:xfrm>
          <a:prstGeom prst="rect">
            <a:avLst/>
          </a:prstGeom>
        </p:spPr>
        <p:txBody>
          <a:bodyPr spcFirstLastPara="1" wrap="square" lIns="91433" tIns="45700" rIns="91433" bIns="45700" anchor="ctr" anchorCtr="0">
            <a:noAutofit/>
          </a:bodyPr>
          <a:lstStyle/>
          <a:p>
            <a:r>
              <a:rPr lang="ja-JP" altLang="en-US" sz="3600" dirty="0"/>
              <a:t>リモートワークに豊富な</a:t>
            </a:r>
            <a:r>
              <a:rPr lang="en-US" altLang="ja-JP" sz="3600" dirty="0"/>
              <a:t>Meraki</a:t>
            </a:r>
            <a:r>
              <a:rPr lang="ja-JP" altLang="en-US" sz="3600" dirty="0"/>
              <a:t>のポートフォリオ</a:t>
            </a:r>
            <a:endParaRPr sz="3600" dirty="0"/>
          </a:p>
        </p:txBody>
      </p:sp>
      <p:sp>
        <p:nvSpPr>
          <p:cNvPr id="723" name="Google Shape;723;p121"/>
          <p:cNvSpPr txBox="1"/>
          <p:nvPr/>
        </p:nvSpPr>
        <p:spPr>
          <a:xfrm>
            <a:off x="9015459" y="4231481"/>
            <a:ext cx="2197200" cy="406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 sz="1600" b="1" kern="0">
                <a:solidFill>
                  <a:srgbClr val="67B346"/>
                </a:solidFill>
                <a:latin typeface="Arial"/>
                <a:cs typeface="Arial"/>
                <a:sym typeface="Arial"/>
              </a:rPr>
              <a:t>SD-WAN</a:t>
            </a:r>
            <a:endParaRPr kumimoji="0" sz="1600" b="1" kern="0">
              <a:solidFill>
                <a:srgbClr val="67B346"/>
              </a:solidFill>
              <a:latin typeface="Arial"/>
              <a:cs typeface="Arial"/>
              <a:sym typeface="Arial"/>
            </a:endParaRPr>
          </a:p>
          <a:p>
            <a:pPr algn="ctr" defTabSz="1219170">
              <a:buClr>
                <a:srgbClr val="000000"/>
              </a:buClr>
            </a:pPr>
            <a:r>
              <a:rPr kumimoji="0" lang="en" sz="1600" b="1" kern="0">
                <a:solidFill>
                  <a:srgbClr val="67B346"/>
                </a:solidFill>
                <a:latin typeface="Arial"/>
                <a:cs typeface="Arial"/>
                <a:sym typeface="Arial"/>
              </a:rPr>
              <a:t>&amp; UTM</a:t>
            </a:r>
            <a:endParaRPr kumimoji="0" sz="1600" b="1" kern="0">
              <a:solidFill>
                <a:srgbClr val="67B346"/>
              </a:solidFill>
              <a:latin typeface="Arial"/>
              <a:cs typeface="Arial"/>
              <a:sym typeface="Arial"/>
            </a:endParaRPr>
          </a:p>
        </p:txBody>
      </p:sp>
      <p:sp>
        <p:nvSpPr>
          <p:cNvPr id="724" name="Google Shape;724;p121"/>
          <p:cNvSpPr txBox="1"/>
          <p:nvPr/>
        </p:nvSpPr>
        <p:spPr>
          <a:xfrm>
            <a:off x="3506767" y="6255117"/>
            <a:ext cx="21972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ワイヤレス</a:t>
            </a:r>
            <a:endParaRPr kumimoji="0" sz="1600" b="1" kern="0" dirty="0">
              <a:solidFill>
                <a:srgbClr val="67B346"/>
              </a:solidFill>
              <a:latin typeface="Arial"/>
              <a:cs typeface="Arial"/>
              <a:sym typeface="Arial"/>
            </a:endParaRPr>
          </a:p>
        </p:txBody>
      </p:sp>
      <p:sp>
        <p:nvSpPr>
          <p:cNvPr id="725" name="Google Shape;725;p121"/>
          <p:cNvSpPr/>
          <p:nvPr/>
        </p:nvSpPr>
        <p:spPr>
          <a:xfrm rot="-5400000">
            <a:off x="4496367" y="4758333"/>
            <a:ext cx="218000" cy="2775600"/>
          </a:xfrm>
          <a:prstGeom prst="lef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6" name="Google Shape;726;p121"/>
          <p:cNvSpPr/>
          <p:nvPr/>
        </p:nvSpPr>
        <p:spPr>
          <a:xfrm rot="-5400000">
            <a:off x="7560667" y="4698733"/>
            <a:ext cx="218000" cy="2894800"/>
          </a:xfrm>
          <a:prstGeom prst="lef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7" name="Google Shape;727;p121"/>
          <p:cNvSpPr txBox="1"/>
          <p:nvPr/>
        </p:nvSpPr>
        <p:spPr>
          <a:xfrm>
            <a:off x="6571067" y="6255117"/>
            <a:ext cx="21972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有線 ＋ ワイヤレス</a:t>
            </a:r>
            <a:endParaRPr kumimoji="0" sz="1600" b="1" kern="0" dirty="0">
              <a:solidFill>
                <a:srgbClr val="67B346"/>
              </a:solidFill>
              <a:latin typeface="Arial"/>
              <a:cs typeface="Arial"/>
              <a:sym typeface="Arial"/>
            </a:endParaRPr>
          </a:p>
        </p:txBody>
      </p:sp>
      <p:sp>
        <p:nvSpPr>
          <p:cNvPr id="728" name="Google Shape;728;p121"/>
          <p:cNvSpPr txBox="1"/>
          <p:nvPr/>
        </p:nvSpPr>
        <p:spPr>
          <a:xfrm>
            <a:off x="2861280" y="1185527"/>
            <a:ext cx="24396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デバイスマネージメント</a:t>
            </a:r>
            <a:endParaRPr kumimoji="0" lang="en-US" altLang="ja-JP" sz="1600" b="1" kern="0" dirty="0">
              <a:solidFill>
                <a:srgbClr val="67B346"/>
              </a:solidFill>
              <a:latin typeface="Arial"/>
              <a:cs typeface="Arial"/>
              <a:sym typeface="Arial"/>
            </a:endParaRPr>
          </a:p>
        </p:txBody>
      </p:sp>
      <p:sp>
        <p:nvSpPr>
          <p:cNvPr id="729" name="Google Shape;729;p121"/>
          <p:cNvSpPr txBox="1"/>
          <p:nvPr/>
        </p:nvSpPr>
        <p:spPr>
          <a:xfrm rot="-5632">
            <a:off x="838191" y="4489515"/>
            <a:ext cx="2197603" cy="61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企業向け</a:t>
            </a:r>
            <a:r>
              <a:rPr kumimoji="0" lang="en" sz="1600" b="1" kern="0" dirty="0">
                <a:solidFill>
                  <a:srgbClr val="67B346"/>
                </a:solidFill>
                <a:latin typeface="Arial"/>
                <a:cs typeface="Arial"/>
                <a:sym typeface="Arial"/>
              </a:rPr>
              <a:t> </a:t>
            </a:r>
            <a:endParaRPr kumimoji="0" sz="1600" b="1" kern="0" dirty="0">
              <a:solidFill>
                <a:srgbClr val="67B346"/>
              </a:solidFill>
              <a:latin typeface="Arial"/>
              <a:cs typeface="Arial"/>
              <a:sym typeface="Arial"/>
            </a:endParaRPr>
          </a:p>
          <a:p>
            <a:pPr algn="ctr" defTabSz="1219170">
              <a:buClr>
                <a:srgbClr val="000000"/>
              </a:buClr>
            </a:pPr>
            <a:r>
              <a:rPr kumimoji="0" lang="en" sz="1600" b="1" kern="0" dirty="0">
                <a:solidFill>
                  <a:srgbClr val="67B346"/>
                </a:solidFill>
                <a:latin typeface="Arial"/>
                <a:cs typeface="Arial"/>
                <a:sym typeface="Arial"/>
              </a:rPr>
              <a:t>WiFi</a:t>
            </a:r>
            <a:endParaRPr kumimoji="0" sz="1600" b="1" kern="0" dirty="0">
              <a:solidFill>
                <a:srgbClr val="67B346"/>
              </a:solidFill>
              <a:latin typeface="Arial"/>
              <a:cs typeface="Arial"/>
              <a:sym typeface="Arial"/>
            </a:endParaRPr>
          </a:p>
        </p:txBody>
      </p:sp>
      <p:sp>
        <p:nvSpPr>
          <p:cNvPr id="730" name="Google Shape;730;p121"/>
          <p:cNvSpPr txBox="1"/>
          <p:nvPr/>
        </p:nvSpPr>
        <p:spPr>
          <a:xfrm>
            <a:off x="7761139" y="2285652"/>
            <a:ext cx="31176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600" b="1" kern="0" dirty="0">
                <a:solidFill>
                  <a:srgbClr val="67B346"/>
                </a:solidFill>
                <a:latin typeface="Arial"/>
                <a:cs typeface="Arial"/>
                <a:sym typeface="Arial"/>
              </a:rPr>
              <a:t>Web</a:t>
            </a:r>
            <a:r>
              <a:rPr kumimoji="0" lang="ja-JP" altLang="en-US" sz="1600" b="1" kern="0" dirty="0">
                <a:solidFill>
                  <a:srgbClr val="67B346"/>
                </a:solidFill>
                <a:latin typeface="Arial"/>
                <a:cs typeface="Arial"/>
                <a:sym typeface="Arial"/>
              </a:rPr>
              <a:t>アプリケーションの</a:t>
            </a:r>
            <a:endParaRPr kumimoji="0" lang="en-US" altLang="ja-JP" sz="1600" b="1" kern="0" dirty="0">
              <a:solidFill>
                <a:srgbClr val="67B346"/>
              </a:solidFill>
              <a:latin typeface="Arial"/>
              <a:cs typeface="Arial"/>
              <a:sym typeface="Arial"/>
            </a:endParaRPr>
          </a:p>
          <a:p>
            <a:pPr algn="ctr" defTabSz="1219170">
              <a:buClr>
                <a:srgbClr val="000000"/>
              </a:buClr>
            </a:pPr>
            <a:r>
              <a:rPr kumimoji="0" lang="ja-JP" altLang="en-US" sz="1600" b="1" kern="0" dirty="0">
                <a:solidFill>
                  <a:srgbClr val="67B346"/>
                </a:solidFill>
                <a:latin typeface="Arial"/>
                <a:cs typeface="Arial"/>
                <a:sym typeface="Arial"/>
              </a:rPr>
              <a:t>状況診断ツール</a:t>
            </a:r>
            <a:endParaRPr kumimoji="0" sz="1600" b="1" kern="0" dirty="0">
              <a:solidFill>
                <a:srgbClr val="67B346"/>
              </a:solidFill>
              <a:latin typeface="Arial"/>
              <a:cs typeface="Arial"/>
              <a:sym typeface="Arial"/>
            </a:endParaRPr>
          </a:p>
        </p:txBody>
      </p:sp>
      <p:sp>
        <p:nvSpPr>
          <p:cNvPr id="731" name="Google Shape;731;p121"/>
          <p:cNvSpPr txBox="1"/>
          <p:nvPr/>
        </p:nvSpPr>
        <p:spPr>
          <a:xfrm>
            <a:off x="2503804" y="3033107"/>
            <a:ext cx="13048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リモート</a:t>
            </a:r>
            <a:endParaRPr kumimoji="0" lang="en-US" altLang="ja-JP" sz="1600" b="1" kern="0" dirty="0">
              <a:solidFill>
                <a:srgbClr val="67B346"/>
              </a:solidFill>
              <a:latin typeface="Arial"/>
              <a:cs typeface="Arial"/>
              <a:sym typeface="Arial"/>
            </a:endParaRPr>
          </a:p>
          <a:p>
            <a:pPr algn="ctr" defTabSz="1219170">
              <a:buClr>
                <a:srgbClr val="000000"/>
              </a:buClr>
            </a:pPr>
            <a:r>
              <a:rPr kumimoji="0" lang="ja-JP" altLang="en-US" sz="1600" b="1" kern="0" dirty="0">
                <a:solidFill>
                  <a:srgbClr val="67B346"/>
                </a:solidFill>
                <a:latin typeface="Arial"/>
                <a:cs typeface="Arial"/>
                <a:sym typeface="Arial"/>
              </a:rPr>
              <a:t>ユーザー</a:t>
            </a:r>
            <a:endParaRPr kumimoji="0" sz="1600" b="1" kern="0" dirty="0">
              <a:solidFill>
                <a:srgbClr val="67B346"/>
              </a:solidFill>
              <a:latin typeface="Arial"/>
              <a:cs typeface="Arial"/>
              <a:sym typeface="Arial"/>
            </a:endParaRPr>
          </a:p>
        </p:txBody>
      </p:sp>
      <p:sp>
        <p:nvSpPr>
          <p:cNvPr id="732" name="Google Shape;732;p121"/>
          <p:cNvSpPr txBox="1"/>
          <p:nvPr/>
        </p:nvSpPr>
        <p:spPr>
          <a:xfrm rot="1054">
            <a:off x="8667539" y="3033116"/>
            <a:ext cx="1304800"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600" b="1" kern="0" dirty="0">
                <a:solidFill>
                  <a:srgbClr val="67B346"/>
                </a:solidFill>
                <a:latin typeface="Arial"/>
                <a:cs typeface="Arial"/>
                <a:sym typeface="Arial"/>
              </a:rPr>
              <a:t>リモート</a:t>
            </a:r>
            <a:endParaRPr kumimoji="0" lang="en-US" altLang="ja-JP" sz="1600" b="1" kern="0" dirty="0">
              <a:solidFill>
                <a:srgbClr val="67B346"/>
              </a:solidFill>
              <a:latin typeface="Arial"/>
              <a:cs typeface="Arial"/>
              <a:sym typeface="Arial"/>
            </a:endParaRPr>
          </a:p>
          <a:p>
            <a:pPr algn="ctr" defTabSz="1219170">
              <a:buClr>
                <a:srgbClr val="000000"/>
              </a:buClr>
            </a:pPr>
            <a:r>
              <a:rPr kumimoji="0" lang="ja-JP" altLang="en-US" sz="1600" b="1" kern="0" dirty="0">
                <a:solidFill>
                  <a:srgbClr val="67B346"/>
                </a:solidFill>
                <a:latin typeface="Arial"/>
                <a:cs typeface="Arial"/>
                <a:sym typeface="Arial"/>
              </a:rPr>
              <a:t>サイト</a:t>
            </a:r>
            <a:endParaRPr kumimoji="0" sz="1600" b="1" kern="0" dirty="0">
              <a:solidFill>
                <a:srgbClr val="67B346"/>
              </a:solidFill>
              <a:latin typeface="Arial"/>
              <a:cs typeface="Arial"/>
              <a:sym typeface="Arial"/>
            </a:endParaRPr>
          </a:p>
        </p:txBody>
      </p:sp>
      <p:cxnSp>
        <p:nvCxnSpPr>
          <p:cNvPr id="733" name="Google Shape;733;p121"/>
          <p:cNvCxnSpPr/>
          <p:nvPr/>
        </p:nvCxnSpPr>
        <p:spPr>
          <a:xfrm flipH="1">
            <a:off x="4940100" y="1620567"/>
            <a:ext cx="968400" cy="2800"/>
          </a:xfrm>
          <a:prstGeom prst="straightConnector1">
            <a:avLst/>
          </a:prstGeom>
          <a:noFill/>
          <a:ln w="19050" cap="flat" cmpd="sng">
            <a:solidFill>
              <a:schemeClr val="dk1"/>
            </a:solidFill>
            <a:prstDash val="solid"/>
            <a:round/>
            <a:headEnd type="none" w="med" len="med"/>
            <a:tailEnd type="oval" w="med" len="med"/>
          </a:ln>
        </p:spPr>
      </p:cxnSp>
      <p:cxnSp>
        <p:nvCxnSpPr>
          <p:cNvPr id="734" name="Google Shape;734;p121"/>
          <p:cNvCxnSpPr/>
          <p:nvPr/>
        </p:nvCxnSpPr>
        <p:spPr>
          <a:xfrm rot="10800000">
            <a:off x="2334200" y="4935333"/>
            <a:ext cx="1440800" cy="0"/>
          </a:xfrm>
          <a:prstGeom prst="straightConnector1">
            <a:avLst/>
          </a:prstGeom>
          <a:noFill/>
          <a:ln w="19050" cap="flat" cmpd="sng">
            <a:solidFill>
              <a:schemeClr val="dk1"/>
            </a:solidFill>
            <a:prstDash val="solid"/>
            <a:round/>
            <a:headEnd type="none" w="med" len="med"/>
            <a:tailEnd type="oval" w="med" len="med"/>
          </a:ln>
        </p:spPr>
      </p:cxnSp>
      <p:grpSp>
        <p:nvGrpSpPr>
          <p:cNvPr id="735" name="Google Shape;735;p121"/>
          <p:cNvGrpSpPr/>
          <p:nvPr/>
        </p:nvGrpSpPr>
        <p:grpSpPr>
          <a:xfrm>
            <a:off x="7652347" y="4583345"/>
            <a:ext cx="1937287" cy="406404"/>
            <a:chOff x="7071644" y="1713957"/>
            <a:chExt cx="1203583" cy="304803"/>
          </a:xfrm>
        </p:grpSpPr>
        <p:cxnSp>
          <p:nvCxnSpPr>
            <p:cNvPr id="736" name="Google Shape;736;p121"/>
            <p:cNvCxnSpPr/>
            <p:nvPr/>
          </p:nvCxnSpPr>
          <p:spPr>
            <a:xfrm rot="10800000">
              <a:off x="7071644" y="1804560"/>
              <a:ext cx="900" cy="214200"/>
            </a:xfrm>
            <a:prstGeom prst="straightConnector1">
              <a:avLst/>
            </a:prstGeom>
            <a:noFill/>
            <a:ln w="19050" cap="flat" cmpd="sng">
              <a:solidFill>
                <a:schemeClr val="dk1"/>
              </a:solidFill>
              <a:prstDash val="solid"/>
              <a:miter lim="800000"/>
              <a:headEnd type="none" w="sm" len="sm"/>
              <a:tailEnd type="none" w="sm" len="sm"/>
            </a:ln>
          </p:spPr>
        </p:cxnSp>
        <p:sp>
          <p:nvSpPr>
            <p:cNvPr id="737" name="Google Shape;737;p121"/>
            <p:cNvSpPr/>
            <p:nvPr/>
          </p:nvSpPr>
          <p:spPr>
            <a:xfrm flipH="1">
              <a:off x="7071805" y="1713958"/>
              <a:ext cx="195600" cy="181200"/>
            </a:xfrm>
            <a:prstGeom prst="arc">
              <a:avLst>
                <a:gd name="adj1" fmla="val 16464959"/>
                <a:gd name="adj2" fmla="val 21559314"/>
              </a:avLst>
            </a:prstGeom>
            <a:noFill/>
            <a:ln w="19050" cap="flat" cmpd="sng">
              <a:solidFill>
                <a:schemeClr val="dk1"/>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Arial"/>
                <a:ea typeface="Arial"/>
                <a:cs typeface="Arial"/>
                <a:sym typeface="Arial"/>
              </a:endParaRPr>
            </a:p>
          </p:txBody>
        </p:sp>
        <p:cxnSp>
          <p:nvCxnSpPr>
            <p:cNvPr id="738" name="Google Shape;738;p121"/>
            <p:cNvCxnSpPr/>
            <p:nvPr/>
          </p:nvCxnSpPr>
          <p:spPr>
            <a:xfrm rot="10800000">
              <a:off x="7163127" y="1713957"/>
              <a:ext cx="1112100" cy="0"/>
            </a:xfrm>
            <a:prstGeom prst="straightConnector1">
              <a:avLst/>
            </a:prstGeom>
            <a:noFill/>
            <a:ln w="19050" cap="flat" cmpd="sng">
              <a:solidFill>
                <a:schemeClr val="dk1"/>
              </a:solidFill>
              <a:prstDash val="solid"/>
              <a:miter lim="800000"/>
              <a:headEnd type="oval" w="med" len="med"/>
              <a:tailEnd type="none" w="sm" len="sm"/>
            </a:ln>
          </p:spPr>
        </p:cxnSp>
      </p:grpSp>
      <p:cxnSp>
        <p:nvCxnSpPr>
          <p:cNvPr id="739" name="Google Shape;739;p121"/>
          <p:cNvCxnSpPr/>
          <p:nvPr/>
        </p:nvCxnSpPr>
        <p:spPr>
          <a:xfrm rot="10800000">
            <a:off x="3561967" y="3470784"/>
            <a:ext cx="1440800" cy="0"/>
          </a:xfrm>
          <a:prstGeom prst="straightConnector1">
            <a:avLst/>
          </a:prstGeom>
          <a:noFill/>
          <a:ln w="19050" cap="flat" cmpd="sng">
            <a:solidFill>
              <a:schemeClr val="dk1"/>
            </a:solidFill>
            <a:prstDash val="solid"/>
            <a:round/>
            <a:headEnd type="none" w="med" len="med"/>
            <a:tailEnd type="oval" w="med" len="med"/>
          </a:ln>
        </p:spPr>
      </p:cxnSp>
      <p:cxnSp>
        <p:nvCxnSpPr>
          <p:cNvPr id="740" name="Google Shape;740;p121"/>
          <p:cNvCxnSpPr/>
          <p:nvPr/>
        </p:nvCxnSpPr>
        <p:spPr>
          <a:xfrm>
            <a:off x="7397467" y="3470784"/>
            <a:ext cx="1440800" cy="0"/>
          </a:xfrm>
          <a:prstGeom prst="straightConnector1">
            <a:avLst/>
          </a:prstGeom>
          <a:noFill/>
          <a:ln w="19050" cap="flat" cmpd="sng">
            <a:solidFill>
              <a:schemeClr val="dk1"/>
            </a:solidFill>
            <a:prstDash val="solid"/>
            <a:round/>
            <a:headEnd type="none" w="med" len="med"/>
            <a:tailEnd type="oval" w="med" len="med"/>
          </a:ln>
        </p:spPr>
      </p:cxnSp>
      <p:cxnSp>
        <p:nvCxnSpPr>
          <p:cNvPr id="741" name="Google Shape;741;p121"/>
          <p:cNvCxnSpPr/>
          <p:nvPr/>
        </p:nvCxnSpPr>
        <p:spPr>
          <a:xfrm rot="10800000" flipH="1">
            <a:off x="6378267" y="2579800"/>
            <a:ext cx="1758000" cy="18800"/>
          </a:xfrm>
          <a:prstGeom prst="straightConnector1">
            <a:avLst/>
          </a:prstGeom>
          <a:noFill/>
          <a:ln w="19050" cap="flat" cmpd="sng">
            <a:solidFill>
              <a:schemeClr val="dk1"/>
            </a:solidFill>
            <a:prstDash val="solid"/>
            <a:round/>
            <a:headEnd type="none" w="med" len="med"/>
            <a:tailEnd type="oval" w="med" len="med"/>
          </a:ln>
        </p:spPr>
      </p:cxnSp>
      <p:sp>
        <p:nvSpPr>
          <p:cNvPr id="742" name="Google Shape;742;p121"/>
          <p:cNvSpPr txBox="1"/>
          <p:nvPr/>
        </p:nvSpPr>
        <p:spPr>
          <a:xfrm>
            <a:off x="5625340" y="3288544"/>
            <a:ext cx="1155927" cy="40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1200" b="1" kern="0" dirty="0">
                <a:solidFill>
                  <a:srgbClr val="FFFFFF"/>
                </a:solidFill>
                <a:latin typeface="Yu Gothic UI" panose="020B0500000000000000" pitchFamily="50" charset="-128"/>
                <a:ea typeface="Yu Gothic UI" panose="020B0500000000000000" pitchFamily="50" charset="-128"/>
                <a:cs typeface="Arial"/>
                <a:sym typeface="Arial"/>
              </a:rPr>
              <a:t>セルラー</a:t>
            </a:r>
            <a:endParaRPr kumimoji="0" lang="en-US" altLang="ja-JP" sz="1200" b="1" kern="0" dirty="0">
              <a:solidFill>
                <a:srgbClr val="FFFFFF"/>
              </a:solidFill>
              <a:latin typeface="Yu Gothic UI" panose="020B0500000000000000" pitchFamily="50" charset="-128"/>
              <a:ea typeface="Yu Gothic UI" panose="020B0500000000000000" pitchFamily="50" charset="-128"/>
              <a:cs typeface="Arial"/>
              <a:sym typeface="Arial"/>
            </a:endParaRPr>
          </a:p>
          <a:p>
            <a:pPr algn="ctr" defTabSz="1219170">
              <a:buClr>
                <a:srgbClr val="000000"/>
              </a:buClr>
            </a:pPr>
            <a:r>
              <a:rPr kumimoji="0" lang="ja-JP" altLang="en-US" sz="1200" b="1" kern="0" dirty="0">
                <a:solidFill>
                  <a:srgbClr val="FFFFFF"/>
                </a:solidFill>
                <a:latin typeface="Yu Gothic UI" panose="020B0500000000000000" pitchFamily="50" charset="-128"/>
                <a:ea typeface="Yu Gothic UI" panose="020B0500000000000000" pitchFamily="50" charset="-128"/>
                <a:cs typeface="Arial"/>
                <a:sym typeface="Arial"/>
              </a:rPr>
              <a:t>ゲートウェイ</a:t>
            </a:r>
            <a:endParaRPr kumimoji="0" sz="1200" b="1" kern="0" dirty="0">
              <a:solidFill>
                <a:srgbClr val="FFFFFF"/>
              </a:solidFill>
              <a:latin typeface="Yu Gothic UI" panose="020B0500000000000000" pitchFamily="50" charset="-128"/>
              <a:ea typeface="Yu Gothic UI" panose="020B0500000000000000" pitchFamily="50" charset="-128"/>
              <a:cs typeface="Arial"/>
              <a:sym typeface="Arial"/>
            </a:endParaRPr>
          </a:p>
        </p:txBody>
      </p:sp>
      <p:pic>
        <p:nvPicPr>
          <p:cNvPr id="1026" name="Picture 2">
            <a:extLst>
              <a:ext uri="{FF2B5EF4-FFF2-40B4-BE49-F238E27FC236}">
                <a16:creationId xmlns:a16="http://schemas.microsoft.com/office/drawing/2014/main" id="{3D98D239-6B14-438E-8C61-E2332ED8A5DA}"/>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15951" y="3965212"/>
            <a:ext cx="1542369" cy="48560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CB9542D-5C30-4774-90CD-C194CFA09AD4}"/>
              </a:ext>
            </a:extLst>
          </p:cNvPr>
          <p:cNvSpPr txBox="1"/>
          <p:nvPr/>
        </p:nvSpPr>
        <p:spPr>
          <a:xfrm>
            <a:off x="7445995" y="4307371"/>
            <a:ext cx="393056" cy="307777"/>
          </a:xfrm>
          <a:prstGeom prst="rect">
            <a:avLst/>
          </a:prstGeom>
          <a:noFill/>
        </p:spPr>
        <p:txBody>
          <a:bodyPr wrap="none" rtlCol="0">
            <a:spAutoFit/>
          </a:bodyPr>
          <a:lstStyle/>
          <a:p>
            <a:r>
              <a:rPr kumimoji="1" lang="en-US" altLang="ja-JP" sz="1400" b="1" dirty="0">
                <a:solidFill>
                  <a:schemeClr val="bg2"/>
                </a:solidFill>
              </a:rPr>
              <a:t>Z3</a:t>
            </a:r>
            <a:endParaRPr kumimoji="1" lang="ja-JP" altLang="en-US" sz="1400" b="1" dirty="0">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9765122" y="3976076"/>
            <a:ext cx="2251646" cy="2204072"/>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a:defRPr/>
            </a:pPr>
            <a:endParaRPr lang="en-US" sz="900">
              <a:solidFill>
                <a:srgbClr val="FFFFFF"/>
              </a:solidFill>
              <a:ea typeface="Arial" charset="0"/>
              <a:cs typeface="Arial" charset="0"/>
            </a:endParaRPr>
          </a:p>
        </p:txBody>
      </p:sp>
      <p:sp>
        <p:nvSpPr>
          <p:cNvPr id="68" name="Rectangle 67"/>
          <p:cNvSpPr/>
          <p:nvPr/>
        </p:nvSpPr>
        <p:spPr>
          <a:xfrm>
            <a:off x="419452" y="1393620"/>
            <a:ext cx="2794735" cy="2193028"/>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a:defRPr/>
            </a:pPr>
            <a:endParaRPr lang="en-US" sz="900">
              <a:solidFill>
                <a:srgbClr val="FFFFFF"/>
              </a:solidFill>
              <a:ea typeface="Arial" charset="0"/>
              <a:cs typeface="Arial" charset="0"/>
            </a:endParaRPr>
          </a:p>
        </p:txBody>
      </p:sp>
      <p:sp>
        <p:nvSpPr>
          <p:cNvPr id="55" name="Rectangle 54"/>
          <p:cNvSpPr/>
          <p:nvPr/>
        </p:nvSpPr>
        <p:spPr>
          <a:xfrm>
            <a:off x="4945190" y="3976076"/>
            <a:ext cx="4708606" cy="2193030"/>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a:defRPr/>
            </a:pPr>
            <a:endParaRPr lang="en-US" sz="900">
              <a:solidFill>
                <a:srgbClr val="FFFFFF"/>
              </a:solidFill>
              <a:ea typeface="Arial" charset="0"/>
              <a:cs typeface="Arial" charset="0"/>
            </a:endParaRPr>
          </a:p>
        </p:txBody>
      </p:sp>
      <p:sp>
        <p:nvSpPr>
          <p:cNvPr id="52" name="Rectangle 51"/>
          <p:cNvSpPr/>
          <p:nvPr/>
        </p:nvSpPr>
        <p:spPr>
          <a:xfrm>
            <a:off x="419452" y="3987121"/>
            <a:ext cx="4429319" cy="2193028"/>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a:defRPr/>
            </a:pPr>
            <a:endParaRPr lang="en-US" sz="900">
              <a:solidFill>
                <a:srgbClr val="FFFFFF"/>
              </a:solidFill>
              <a:ea typeface="Arial" charset="0"/>
              <a:cs typeface="Arial" charset="0"/>
            </a:endParaRPr>
          </a:p>
        </p:txBody>
      </p:sp>
      <p:sp>
        <p:nvSpPr>
          <p:cNvPr id="53" name="TextBox 52"/>
          <p:cNvSpPr txBox="1"/>
          <p:nvPr/>
        </p:nvSpPr>
        <p:spPr>
          <a:xfrm>
            <a:off x="626696" y="3859395"/>
            <a:ext cx="1849916" cy="338554"/>
          </a:xfrm>
          <a:prstGeom prst="rect">
            <a:avLst/>
          </a:prstGeom>
          <a:solidFill>
            <a:schemeClr val="bg1"/>
          </a:solidFill>
        </p:spPr>
        <p:txBody>
          <a:bodyPr wrap="square" rtlCol="0">
            <a:spAutoFit/>
          </a:bodyPr>
          <a:lstStyle/>
          <a:p>
            <a:pPr algn="ctr" defTabSz="914412">
              <a:defRPr/>
            </a:pPr>
            <a:r>
              <a:rPr lang="ja-JP" altLang="en-US" sz="1600">
                <a:solidFill>
                  <a:srgbClr val="A5A5A5">
                    <a:lumMod val="50000"/>
                  </a:srgbClr>
                </a:solidFill>
                <a:latin typeface="MS PGothic" charset="-128"/>
                <a:ea typeface="MS PGothic" charset="-128"/>
                <a:cs typeface="MS PGothic" charset="-128"/>
              </a:rPr>
              <a:t>中規模拠点</a:t>
            </a:r>
            <a:endParaRPr lang="en-US" sz="1600" dirty="0">
              <a:solidFill>
                <a:srgbClr val="A5A5A5">
                  <a:lumMod val="50000"/>
                </a:srgbClr>
              </a:solidFill>
              <a:latin typeface="MS PGothic" charset="-128"/>
              <a:ea typeface="MS PGothic" charset="-128"/>
              <a:cs typeface="MS PGothic" charset="-128"/>
            </a:endParaRPr>
          </a:p>
        </p:txBody>
      </p:sp>
      <p:sp>
        <p:nvSpPr>
          <p:cNvPr id="41" name="Rectangle 40"/>
          <p:cNvSpPr/>
          <p:nvPr/>
        </p:nvSpPr>
        <p:spPr>
          <a:xfrm>
            <a:off x="3354981" y="1368604"/>
            <a:ext cx="8661786" cy="2193028"/>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a:defRPr/>
            </a:pPr>
            <a:endParaRPr lang="en-US" sz="900">
              <a:solidFill>
                <a:srgbClr val="FFFFFF"/>
              </a:solidFill>
              <a:ea typeface="Arial" charset="0"/>
              <a:cs typeface="Arial" charset="0"/>
            </a:endParaRPr>
          </a:p>
        </p:txBody>
      </p:sp>
      <p:sp>
        <p:nvSpPr>
          <p:cNvPr id="51" name="TextBox 50"/>
          <p:cNvSpPr txBox="1"/>
          <p:nvPr/>
        </p:nvSpPr>
        <p:spPr>
          <a:xfrm>
            <a:off x="3538007" y="1255274"/>
            <a:ext cx="1572771" cy="338554"/>
          </a:xfrm>
          <a:prstGeom prst="rect">
            <a:avLst/>
          </a:prstGeom>
          <a:solidFill>
            <a:schemeClr val="bg1"/>
          </a:solidFill>
        </p:spPr>
        <p:txBody>
          <a:bodyPr wrap="square" rtlCol="0">
            <a:spAutoFit/>
          </a:bodyPr>
          <a:lstStyle/>
          <a:p>
            <a:pPr algn="ctr" defTabSz="914412">
              <a:defRPr/>
            </a:pPr>
            <a:r>
              <a:rPr lang="ja-JP" altLang="en-US" sz="1600">
                <a:solidFill>
                  <a:srgbClr val="A5A5A5">
                    <a:lumMod val="50000"/>
                  </a:srgbClr>
                </a:solidFill>
                <a:latin typeface="MS PGothic" charset="-128"/>
                <a:ea typeface="MS PGothic" charset="-128"/>
                <a:cs typeface="MS PGothic" charset="-128"/>
              </a:rPr>
              <a:t>小規模拠点</a:t>
            </a:r>
            <a:endParaRPr lang="en-US" sz="1600" dirty="0">
              <a:solidFill>
                <a:srgbClr val="A5A5A5">
                  <a:lumMod val="50000"/>
                </a:srgbClr>
              </a:solidFill>
              <a:latin typeface="MS PGothic" charset="-128"/>
              <a:ea typeface="MS PGothic" charset="-128"/>
              <a:cs typeface="MS PGothic" charset="-128"/>
            </a:endParaRPr>
          </a:p>
        </p:txBody>
      </p:sp>
      <p:pic>
        <p:nvPicPr>
          <p:cNvPr id="28" name="Picture 2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8364" y="1679527"/>
            <a:ext cx="1184923" cy="547936"/>
          </a:xfrm>
          <a:prstGeom prst="rect">
            <a:avLst/>
          </a:prstGeom>
        </p:spPr>
      </p:pic>
      <p:sp>
        <p:nvSpPr>
          <p:cNvPr id="30" name="TextBox 29"/>
          <p:cNvSpPr txBox="1"/>
          <p:nvPr/>
        </p:nvSpPr>
        <p:spPr>
          <a:xfrm>
            <a:off x="3592198" y="2328194"/>
            <a:ext cx="2513143" cy="1154547"/>
          </a:xfrm>
          <a:prstGeom prst="rect">
            <a:avLst/>
          </a:prstGeom>
          <a:noFill/>
        </p:spPr>
        <p:txBody>
          <a:bodyPr wrap="square" rtlCol="0">
            <a:spAutoFit/>
          </a:bodyPr>
          <a:lstStyle/>
          <a:p>
            <a:pPr defTabSz="914412">
              <a:spcAft>
                <a:spcPts val="600"/>
              </a:spcAft>
              <a:defRPr/>
            </a:pPr>
            <a:r>
              <a:rPr lang="en-US" sz="1400" b="1" dirty="0">
                <a:solidFill>
                  <a:srgbClr val="8A8A8D"/>
                </a:solidFill>
                <a:latin typeface="MS PGothic" charset="-128"/>
                <a:ea typeface="MS PGothic" charset="-128"/>
                <a:cs typeface="MS PGothic" charset="-128"/>
              </a:rPr>
              <a:t>MX64</a:t>
            </a:r>
          </a:p>
          <a:p>
            <a:pPr defTabSz="914412">
              <a:spcAft>
                <a:spcPts val="600"/>
              </a:spcAft>
              <a:defRPr/>
            </a:pPr>
            <a:r>
              <a:rPr lang="en-US" sz="1334" dirty="0">
                <a:solidFill>
                  <a:srgbClr val="525252"/>
                </a:solidFill>
              </a:rPr>
              <a:t>~50 users</a:t>
            </a:r>
          </a:p>
          <a:p>
            <a:pPr defTabSz="914412">
              <a:spcAft>
                <a:spcPts val="600"/>
              </a:spcAft>
              <a:defRPr/>
            </a:pPr>
            <a:r>
              <a:rPr lang="en-US" sz="1334" dirty="0">
                <a:solidFill>
                  <a:srgbClr val="525252"/>
                </a:solidFill>
              </a:rPr>
              <a:t>802.11ac wireless &amp; PoE</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250 Mbps</a:t>
            </a:r>
          </a:p>
        </p:txBody>
      </p:sp>
      <p:sp>
        <p:nvSpPr>
          <p:cNvPr id="33" name="TextBox 32"/>
          <p:cNvSpPr txBox="1"/>
          <p:nvPr/>
        </p:nvSpPr>
        <p:spPr>
          <a:xfrm>
            <a:off x="498664" y="4997395"/>
            <a:ext cx="2394906" cy="872290"/>
          </a:xfrm>
          <a:prstGeom prst="rect">
            <a:avLst/>
          </a:prstGeom>
          <a:noFill/>
        </p:spPr>
        <p:txBody>
          <a:bodyPr wrap="square" rtlCol="0">
            <a:spAutoFit/>
          </a:bodyPr>
          <a:lstStyle/>
          <a:p>
            <a:pPr defTabSz="914412">
              <a:spcAft>
                <a:spcPts val="600"/>
              </a:spcAft>
              <a:defRPr/>
            </a:pPr>
            <a:r>
              <a:rPr lang="en-US" sz="1400" b="1" dirty="0">
                <a:solidFill>
                  <a:srgbClr val="8A8A8D"/>
                </a:solidFill>
                <a:latin typeface="MS PGothic" charset="-128"/>
                <a:ea typeface="MS PGothic" charset="-128"/>
                <a:cs typeface="MS PGothic" charset="-128"/>
              </a:rPr>
              <a:t>MX84</a:t>
            </a:r>
          </a:p>
          <a:p>
            <a:pPr defTabSz="914412">
              <a:spcAft>
                <a:spcPts val="600"/>
              </a:spcAft>
              <a:defRPr/>
            </a:pPr>
            <a:r>
              <a:rPr lang="en-US" sz="1334" dirty="0">
                <a:solidFill>
                  <a:srgbClr val="525252"/>
                </a:solidFill>
              </a:rPr>
              <a:t>~200 users</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500 Mbps</a:t>
            </a:r>
          </a:p>
        </p:txBody>
      </p:sp>
      <p:sp>
        <p:nvSpPr>
          <p:cNvPr id="34" name="TextBox 33"/>
          <p:cNvSpPr txBox="1"/>
          <p:nvPr/>
        </p:nvSpPr>
        <p:spPr>
          <a:xfrm>
            <a:off x="2700565" y="5012200"/>
            <a:ext cx="2394906" cy="872290"/>
          </a:xfrm>
          <a:prstGeom prst="rect">
            <a:avLst/>
          </a:prstGeom>
          <a:noFill/>
        </p:spPr>
        <p:txBody>
          <a:bodyPr wrap="square" rtlCol="0">
            <a:spAutoFit/>
          </a:bodyPr>
          <a:lstStyle/>
          <a:p>
            <a:pPr defTabSz="914412">
              <a:spcAft>
                <a:spcPts val="600"/>
              </a:spcAft>
              <a:defRPr/>
            </a:pPr>
            <a:r>
              <a:rPr lang="en-US" sz="1400" b="1" dirty="0">
                <a:solidFill>
                  <a:srgbClr val="8A8A8D"/>
                </a:solidFill>
                <a:latin typeface="MS PGothic" charset="-128"/>
                <a:ea typeface="MS PGothic" charset="-128"/>
                <a:cs typeface="MS PGothic" charset="-128"/>
              </a:rPr>
              <a:t>MX100</a:t>
            </a:r>
          </a:p>
          <a:p>
            <a:pPr defTabSz="914412">
              <a:spcAft>
                <a:spcPts val="600"/>
              </a:spcAft>
              <a:defRPr/>
            </a:pPr>
            <a:r>
              <a:rPr lang="en-US" sz="1334" dirty="0">
                <a:solidFill>
                  <a:srgbClr val="525252"/>
                </a:solidFill>
              </a:rPr>
              <a:t>~500 users</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750 Mbps</a:t>
            </a:r>
          </a:p>
        </p:txBody>
      </p:sp>
      <p:pic>
        <p:nvPicPr>
          <p:cNvPr id="40" name="Picture 3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34669" y="4518323"/>
            <a:ext cx="1980012" cy="365760"/>
          </a:xfrm>
          <a:prstGeom prst="rect">
            <a:avLst/>
          </a:prstGeom>
        </p:spPr>
      </p:pic>
      <p:sp>
        <p:nvSpPr>
          <p:cNvPr id="45" name="TextBox 44"/>
          <p:cNvSpPr txBox="1"/>
          <p:nvPr/>
        </p:nvSpPr>
        <p:spPr>
          <a:xfrm>
            <a:off x="7225720" y="5012202"/>
            <a:ext cx="2394906" cy="872290"/>
          </a:xfrm>
          <a:prstGeom prst="rect">
            <a:avLst/>
          </a:prstGeom>
          <a:noFill/>
        </p:spPr>
        <p:txBody>
          <a:bodyPr wrap="square" rtlCol="0">
            <a:spAutoFit/>
          </a:bodyPr>
          <a:lstStyle/>
          <a:p>
            <a:pPr defTabSz="914412">
              <a:spcAft>
                <a:spcPts val="600"/>
              </a:spcAft>
              <a:defRPr/>
            </a:pPr>
            <a:r>
              <a:rPr lang="en-US" sz="1400" b="1" dirty="0">
                <a:solidFill>
                  <a:srgbClr val="8A8A8D"/>
                </a:solidFill>
                <a:latin typeface="MS PGothic" charset="-128"/>
                <a:ea typeface="MS PGothic" charset="-128"/>
                <a:cs typeface="MS PGothic" charset="-128"/>
              </a:rPr>
              <a:t>MX450</a:t>
            </a:r>
          </a:p>
          <a:p>
            <a:pPr defTabSz="914412">
              <a:spcAft>
                <a:spcPts val="600"/>
              </a:spcAft>
              <a:defRPr/>
            </a:pPr>
            <a:r>
              <a:rPr lang="en-US" sz="1334" dirty="0">
                <a:solidFill>
                  <a:srgbClr val="525252"/>
                </a:solidFill>
              </a:rPr>
              <a:t>~10,000 users</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6 </a:t>
            </a:r>
            <a:r>
              <a:rPr lang="en-US" sz="1334" dirty="0" err="1">
                <a:solidFill>
                  <a:srgbClr val="525252"/>
                </a:solidFill>
              </a:rPr>
              <a:t>Gbps</a:t>
            </a:r>
            <a:endParaRPr lang="en-US" sz="1334" dirty="0">
              <a:solidFill>
                <a:srgbClr val="525252"/>
              </a:solidFill>
            </a:endParaRPr>
          </a:p>
        </p:txBody>
      </p:sp>
      <p:sp>
        <p:nvSpPr>
          <p:cNvPr id="47" name="TextBox 46"/>
          <p:cNvSpPr txBox="1"/>
          <p:nvPr/>
        </p:nvSpPr>
        <p:spPr>
          <a:xfrm>
            <a:off x="9915248" y="6291273"/>
            <a:ext cx="2133918" cy="276999"/>
          </a:xfrm>
          <a:prstGeom prst="rect">
            <a:avLst/>
          </a:prstGeom>
          <a:noFill/>
        </p:spPr>
        <p:txBody>
          <a:bodyPr wrap="none" rtlCol="0">
            <a:spAutoFit/>
          </a:bodyPr>
          <a:lstStyle/>
          <a:p>
            <a:pPr defTabSz="914412">
              <a:defRPr/>
            </a:pPr>
            <a:r>
              <a:rPr lang="ja-JP" altLang="en-US" sz="1200" i="1" dirty="0">
                <a:solidFill>
                  <a:srgbClr val="8A8A8D"/>
                </a:solidFill>
                <a:latin typeface="MS PGothic" charset="-128"/>
                <a:ea typeface="MS PGothic" charset="-128"/>
                <a:cs typeface="MS PGothic" charset="-128"/>
              </a:rPr>
              <a:t>すべての</a:t>
            </a:r>
            <a:r>
              <a:rPr lang="en-US" altLang="ja-JP" sz="1200" i="1" dirty="0">
                <a:solidFill>
                  <a:srgbClr val="8A8A8D"/>
                </a:solidFill>
                <a:latin typeface="MS PGothic" charset="-128"/>
                <a:ea typeface="MS PGothic" charset="-128"/>
                <a:cs typeface="MS PGothic" charset="-128"/>
              </a:rPr>
              <a:t>HW</a:t>
            </a:r>
            <a:r>
              <a:rPr lang="ja-JP" altLang="en-US" sz="1200" i="1" dirty="0">
                <a:solidFill>
                  <a:srgbClr val="8A8A8D"/>
                </a:solidFill>
                <a:latin typeface="MS PGothic" charset="-128"/>
                <a:ea typeface="MS PGothic" charset="-128"/>
                <a:cs typeface="MS PGothic" charset="-128"/>
              </a:rPr>
              <a:t>は</a:t>
            </a:r>
            <a:r>
              <a:rPr lang="en-US" altLang="ja-JP" sz="1200" i="1" dirty="0">
                <a:solidFill>
                  <a:srgbClr val="8A8A8D"/>
                </a:solidFill>
                <a:latin typeface="MS PGothic" charset="-128"/>
                <a:ea typeface="MS PGothic" charset="-128"/>
                <a:cs typeface="MS PGothic" charset="-128"/>
              </a:rPr>
              <a:t>3G/4G</a:t>
            </a:r>
            <a:r>
              <a:rPr lang="ja-JP" altLang="en-US" sz="1200" i="1" dirty="0">
                <a:solidFill>
                  <a:srgbClr val="8A8A8D"/>
                </a:solidFill>
                <a:latin typeface="MS PGothic" charset="-128"/>
                <a:ea typeface="MS PGothic" charset="-128"/>
                <a:cs typeface="MS PGothic" charset="-128"/>
              </a:rPr>
              <a:t>サポート</a:t>
            </a:r>
            <a:endParaRPr lang="en-US" sz="1200" i="1" dirty="0">
              <a:solidFill>
                <a:srgbClr val="8A8A8D"/>
              </a:solidFill>
              <a:latin typeface="MS PGothic" charset="-128"/>
              <a:ea typeface="MS PGothic" charset="-128"/>
              <a:cs typeface="MS PGothic" charset="-128"/>
            </a:endParaRPr>
          </a:p>
        </p:txBody>
      </p:sp>
      <p:pic>
        <p:nvPicPr>
          <p:cNvPr id="48" name="Picture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3959" y="4560275"/>
            <a:ext cx="2031398" cy="329184"/>
          </a:xfrm>
          <a:prstGeom prst="rect">
            <a:avLst/>
          </a:prstGeom>
        </p:spPr>
      </p:pic>
      <p:sp>
        <p:nvSpPr>
          <p:cNvPr id="57" name="TextBox 56"/>
          <p:cNvSpPr txBox="1"/>
          <p:nvPr/>
        </p:nvSpPr>
        <p:spPr>
          <a:xfrm>
            <a:off x="5028020" y="5030642"/>
            <a:ext cx="2394906" cy="872290"/>
          </a:xfrm>
          <a:prstGeom prst="rect">
            <a:avLst/>
          </a:prstGeom>
          <a:noFill/>
        </p:spPr>
        <p:txBody>
          <a:bodyPr wrap="square" rtlCol="0">
            <a:spAutoFit/>
          </a:bodyPr>
          <a:lstStyle/>
          <a:p>
            <a:pPr defTabSz="914412">
              <a:spcAft>
                <a:spcPts val="600"/>
              </a:spcAft>
              <a:defRPr/>
            </a:pPr>
            <a:r>
              <a:rPr lang="en-US" sz="1400" b="1" dirty="0">
                <a:solidFill>
                  <a:srgbClr val="8A8A8D"/>
                </a:solidFill>
                <a:latin typeface="MS PGothic" charset="-128"/>
                <a:ea typeface="MS PGothic" charset="-128"/>
                <a:cs typeface="MS PGothic" charset="-128"/>
              </a:rPr>
              <a:t>MX250</a:t>
            </a:r>
          </a:p>
          <a:p>
            <a:pPr defTabSz="914412">
              <a:spcAft>
                <a:spcPts val="600"/>
              </a:spcAft>
              <a:defRPr/>
            </a:pPr>
            <a:r>
              <a:rPr lang="en-US" sz="1334" dirty="0">
                <a:solidFill>
                  <a:srgbClr val="525252"/>
                </a:solidFill>
              </a:rPr>
              <a:t>~2,000 users</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4 </a:t>
            </a:r>
            <a:r>
              <a:rPr lang="en-US" sz="1334" dirty="0" err="1">
                <a:solidFill>
                  <a:srgbClr val="525252"/>
                </a:solidFill>
              </a:rPr>
              <a:t>Gbps</a:t>
            </a:r>
            <a:endParaRPr lang="en-US" sz="1334" dirty="0">
              <a:solidFill>
                <a:srgbClr val="525252"/>
              </a:solidFill>
            </a:endParaRPr>
          </a:p>
        </p:txBody>
      </p:sp>
      <p:pic>
        <p:nvPicPr>
          <p:cNvPr id="64" name="Content Placeholder 5"/>
          <p:cNvPicPr>
            <a:picLocks noGrp="1" noChangeAspect="1"/>
          </p:cNvPicPr>
          <p:nvPr>
            <p:ph sz="quarter" idx="10"/>
          </p:nvPr>
        </p:nvPicPr>
        <p:blipFill rotWithShape="1">
          <a:blip r:embed="rId6" cstate="hqprint">
            <a:extLst>
              <a:ext uri="{28A0092B-C50C-407E-A947-70E740481C1C}">
                <a14:useLocalDpi xmlns:a14="http://schemas.microsoft.com/office/drawing/2010/main" val="0"/>
              </a:ext>
            </a:extLst>
          </a:blip>
          <a:srcRect/>
          <a:stretch/>
        </p:blipFill>
        <p:spPr>
          <a:xfrm>
            <a:off x="4750018" y="4400030"/>
            <a:ext cx="2566648" cy="448066"/>
          </a:xfrm>
        </p:spPr>
      </p:pic>
      <p:pic>
        <p:nvPicPr>
          <p:cNvPr id="37" name="Content Placeholder 7"/>
          <p:cNvPicPr>
            <a:picLocks noGrp="1" noChangeAspect="1"/>
          </p:cNvPicPr>
          <p:nvPr>
            <p:ph sz="quarter" idx="10"/>
          </p:nvPr>
        </p:nvPicPr>
        <p:blipFill>
          <a:blip r:embed="rId7" cstate="hqprint">
            <a:extLst>
              <a:ext uri="{28A0092B-C50C-407E-A947-70E740481C1C}">
                <a14:useLocalDpi xmlns:a14="http://schemas.microsoft.com/office/drawing/2010/main" val="0"/>
              </a:ext>
            </a:extLst>
          </a:blip>
          <a:stretch>
            <a:fillRect/>
          </a:stretch>
        </p:blipFill>
        <p:spPr>
          <a:xfrm>
            <a:off x="10647617" y="4197838"/>
            <a:ext cx="698687" cy="698687"/>
          </a:xfrm>
        </p:spPr>
      </p:pic>
      <p:sp>
        <p:nvSpPr>
          <p:cNvPr id="38" name="TextBox 37"/>
          <p:cNvSpPr txBox="1"/>
          <p:nvPr/>
        </p:nvSpPr>
        <p:spPr>
          <a:xfrm>
            <a:off x="9815530" y="5063302"/>
            <a:ext cx="2394906" cy="869854"/>
          </a:xfrm>
          <a:prstGeom prst="rect">
            <a:avLst/>
          </a:prstGeom>
          <a:noFill/>
        </p:spPr>
        <p:txBody>
          <a:bodyPr wrap="square" rtlCol="0">
            <a:spAutoFit/>
          </a:bodyPr>
          <a:lstStyle/>
          <a:p>
            <a:pPr defTabSz="914412">
              <a:spcAft>
                <a:spcPts val="600"/>
              </a:spcAft>
              <a:defRPr/>
            </a:pPr>
            <a:r>
              <a:rPr lang="en-US" sz="1351" b="1" dirty="0">
                <a:solidFill>
                  <a:srgbClr val="8A8A8D"/>
                </a:solidFill>
                <a:latin typeface="MS PGothic" charset="-128"/>
                <a:ea typeface="MS PGothic" charset="-128"/>
                <a:cs typeface="MS PGothic" charset="-128"/>
              </a:rPr>
              <a:t>vMX100 for AWS &amp; Azure</a:t>
            </a:r>
          </a:p>
          <a:p>
            <a:pPr defTabSz="914412">
              <a:spcAft>
                <a:spcPts val="600"/>
              </a:spcAft>
              <a:defRPr/>
            </a:pPr>
            <a:r>
              <a:rPr lang="en-US" sz="1351" dirty="0">
                <a:solidFill>
                  <a:srgbClr val="8A8A8D"/>
                </a:solidFill>
                <a:latin typeface="MS PGothic" charset="-128"/>
                <a:ea typeface="MS PGothic" charset="-128"/>
                <a:cs typeface="MS PGothic" charset="-128"/>
              </a:rPr>
              <a:t>FW </a:t>
            </a:r>
            <a:r>
              <a:rPr lang="ja-JP" altLang="en-US" sz="1351" dirty="0">
                <a:solidFill>
                  <a:srgbClr val="8A8A8D"/>
                </a:solidFill>
                <a:latin typeface="MS PGothic" charset="-128"/>
                <a:ea typeface="MS PGothic" charset="-128"/>
                <a:cs typeface="MS PGothic" charset="-128"/>
              </a:rPr>
              <a:t>スループット</a:t>
            </a:r>
            <a:r>
              <a:rPr lang="en-US" sz="1351" dirty="0">
                <a:solidFill>
                  <a:srgbClr val="8A8A8D"/>
                </a:solidFill>
                <a:latin typeface="MS PGothic" charset="-128"/>
                <a:ea typeface="MS PGothic" charset="-128"/>
                <a:cs typeface="MS PGothic" charset="-128"/>
              </a:rPr>
              <a:t>: 750 Mbps</a:t>
            </a:r>
          </a:p>
          <a:p>
            <a:pPr defTabSz="914412">
              <a:spcAft>
                <a:spcPts val="600"/>
              </a:spcAft>
              <a:defRPr/>
            </a:pPr>
            <a:r>
              <a:rPr lang="en-US" sz="1351" dirty="0">
                <a:solidFill>
                  <a:srgbClr val="8A8A8D"/>
                </a:solidFill>
                <a:latin typeface="MS PGothic" charset="-128"/>
                <a:ea typeface="MS PGothic" charset="-128"/>
                <a:cs typeface="MS PGothic" charset="-128"/>
              </a:rPr>
              <a:t>VPN &amp; SD-WAN features</a:t>
            </a:r>
          </a:p>
        </p:txBody>
      </p:sp>
      <p:sp>
        <p:nvSpPr>
          <p:cNvPr id="56" name="TextBox 55"/>
          <p:cNvSpPr txBox="1"/>
          <p:nvPr/>
        </p:nvSpPr>
        <p:spPr>
          <a:xfrm>
            <a:off x="5027775" y="3753527"/>
            <a:ext cx="3188195" cy="338554"/>
          </a:xfrm>
          <a:prstGeom prst="rect">
            <a:avLst/>
          </a:prstGeom>
          <a:solidFill>
            <a:schemeClr val="bg1"/>
          </a:solidFill>
        </p:spPr>
        <p:txBody>
          <a:bodyPr wrap="square" rtlCol="0">
            <a:spAutoFit/>
          </a:bodyPr>
          <a:lstStyle/>
          <a:p>
            <a:pPr defTabSz="914412">
              <a:defRPr/>
            </a:pPr>
            <a:r>
              <a:rPr lang="ja-JP" altLang="en-US" sz="1600" dirty="0">
                <a:solidFill>
                  <a:srgbClr val="A5A5A5">
                    <a:lumMod val="50000"/>
                  </a:srgbClr>
                </a:solidFill>
                <a:latin typeface="MS PGothic" charset="-128"/>
                <a:ea typeface="MS PGothic" charset="-128"/>
                <a:cs typeface="MS PGothic" charset="-128"/>
              </a:rPr>
              <a:t>大規模拠点・キャンパス・</a:t>
            </a:r>
            <a:r>
              <a:rPr lang="en-US" altLang="ja-JP" sz="1600" dirty="0">
                <a:solidFill>
                  <a:srgbClr val="A5A5A5">
                    <a:lumMod val="50000"/>
                  </a:srgbClr>
                </a:solidFill>
                <a:latin typeface="MS PGothic" charset="-128"/>
                <a:ea typeface="MS PGothic" charset="-128"/>
                <a:cs typeface="MS PGothic" charset="-128"/>
              </a:rPr>
              <a:t>VPN</a:t>
            </a:r>
            <a:r>
              <a:rPr lang="ja-JP" altLang="en-US" sz="1600" dirty="0">
                <a:solidFill>
                  <a:srgbClr val="A5A5A5">
                    <a:lumMod val="50000"/>
                  </a:srgbClr>
                </a:solidFill>
                <a:latin typeface="MS PGothic" charset="-128"/>
                <a:ea typeface="MS PGothic" charset="-128"/>
                <a:cs typeface="MS PGothic" charset="-128"/>
              </a:rPr>
              <a:t>終端</a:t>
            </a:r>
            <a:endParaRPr lang="en-US" sz="1600" dirty="0">
              <a:solidFill>
                <a:srgbClr val="A5A5A5">
                  <a:lumMod val="50000"/>
                </a:srgbClr>
              </a:solidFill>
              <a:latin typeface="MS PGothic" charset="-128"/>
              <a:ea typeface="MS PGothic" charset="-128"/>
              <a:cs typeface="MS PGothic" charset="-128"/>
            </a:endParaRPr>
          </a:p>
        </p:txBody>
      </p:sp>
      <p:sp>
        <p:nvSpPr>
          <p:cNvPr id="63" name="TextBox 62"/>
          <p:cNvSpPr txBox="1"/>
          <p:nvPr/>
        </p:nvSpPr>
        <p:spPr>
          <a:xfrm>
            <a:off x="9701873" y="3728494"/>
            <a:ext cx="892495" cy="338554"/>
          </a:xfrm>
          <a:prstGeom prst="rect">
            <a:avLst/>
          </a:prstGeom>
          <a:solidFill>
            <a:schemeClr val="bg1"/>
          </a:solidFill>
        </p:spPr>
        <p:txBody>
          <a:bodyPr wrap="square" rtlCol="0">
            <a:spAutoFit/>
          </a:bodyPr>
          <a:lstStyle/>
          <a:p>
            <a:pPr algn="ctr" defTabSz="914412">
              <a:defRPr/>
            </a:pPr>
            <a:r>
              <a:rPr lang="ja-JP" altLang="en-US" sz="1600">
                <a:solidFill>
                  <a:srgbClr val="A5A5A5">
                    <a:lumMod val="50000"/>
                  </a:srgbClr>
                </a:solidFill>
                <a:latin typeface="MS PGothic" charset="-128"/>
                <a:ea typeface="MS PGothic" charset="-128"/>
                <a:cs typeface="MS PGothic" charset="-128"/>
              </a:rPr>
              <a:t>仮想</a:t>
            </a:r>
            <a:endParaRPr lang="en-US" sz="1600" dirty="0">
              <a:solidFill>
                <a:srgbClr val="A5A5A5">
                  <a:lumMod val="50000"/>
                </a:srgbClr>
              </a:solidFill>
              <a:latin typeface="MS PGothic" charset="-128"/>
              <a:ea typeface="MS PGothic" charset="-128"/>
              <a:cs typeface="MS PGothic" charset="-128"/>
            </a:endParaRPr>
          </a:p>
        </p:txBody>
      </p:sp>
      <p:pic>
        <p:nvPicPr>
          <p:cNvPr id="67" name="Content Placeholder 5"/>
          <p:cNvPicPr>
            <a:picLocks noGrp="1" noChangeAspect="1"/>
          </p:cNvPicPr>
          <p:nvPr>
            <p:ph sz="quarter" idx="10"/>
          </p:nvPr>
        </p:nvPicPr>
        <p:blipFill rotWithShape="1">
          <a:blip r:embed="rId6" cstate="hqprint">
            <a:extLst>
              <a:ext uri="{28A0092B-C50C-407E-A947-70E740481C1C}">
                <a14:useLocalDpi xmlns:a14="http://schemas.microsoft.com/office/drawing/2010/main" val="0"/>
              </a:ext>
            </a:extLst>
          </a:blip>
          <a:srcRect/>
          <a:stretch/>
        </p:blipFill>
        <p:spPr>
          <a:xfrm>
            <a:off x="6908594" y="4401724"/>
            <a:ext cx="2566648" cy="448066"/>
          </a:xfrm>
        </p:spPr>
      </p:pic>
      <p:sp>
        <p:nvSpPr>
          <p:cNvPr id="69" name="TextBox 68"/>
          <p:cNvSpPr txBox="1"/>
          <p:nvPr/>
        </p:nvSpPr>
        <p:spPr>
          <a:xfrm>
            <a:off x="633119" y="1193036"/>
            <a:ext cx="1307115" cy="338554"/>
          </a:xfrm>
          <a:prstGeom prst="rect">
            <a:avLst/>
          </a:prstGeom>
          <a:solidFill>
            <a:schemeClr val="bg1"/>
          </a:solidFill>
        </p:spPr>
        <p:txBody>
          <a:bodyPr wrap="square" rtlCol="0">
            <a:spAutoFit/>
          </a:bodyPr>
          <a:lstStyle/>
          <a:p>
            <a:pPr algn="ctr" defTabSz="914412">
              <a:defRPr/>
            </a:pPr>
            <a:r>
              <a:rPr lang="en-US" sz="1600" dirty="0">
                <a:solidFill>
                  <a:srgbClr val="A5A5A5">
                    <a:lumMod val="50000"/>
                  </a:srgbClr>
                </a:solidFill>
                <a:ea typeface="Arial" charset="0"/>
                <a:cs typeface="Arial" charset="0"/>
              </a:rPr>
              <a:t>Teleworker</a:t>
            </a:r>
          </a:p>
        </p:txBody>
      </p:sp>
      <p:sp>
        <p:nvSpPr>
          <p:cNvPr id="71" name="TextBox 70"/>
          <p:cNvSpPr txBox="1"/>
          <p:nvPr/>
        </p:nvSpPr>
        <p:spPr>
          <a:xfrm>
            <a:off x="560246" y="2337827"/>
            <a:ext cx="2513143" cy="1154547"/>
          </a:xfrm>
          <a:prstGeom prst="rect">
            <a:avLst/>
          </a:prstGeom>
          <a:noFill/>
        </p:spPr>
        <p:txBody>
          <a:bodyPr wrap="square" rtlCol="0">
            <a:spAutoFit/>
          </a:bodyPr>
          <a:lstStyle/>
          <a:p>
            <a:pPr defTabSz="914412">
              <a:spcAft>
                <a:spcPts val="600"/>
              </a:spcAft>
              <a:defRPr/>
            </a:pPr>
            <a:r>
              <a:rPr lang="en-US" sz="1400" b="1" dirty="0">
                <a:solidFill>
                  <a:srgbClr val="8A8A8D"/>
                </a:solidFill>
                <a:latin typeface="Yu Gothic UI" panose="020B0500000000000000" pitchFamily="50" charset="-128"/>
                <a:ea typeface="Yu Gothic UI" panose="020B0500000000000000" pitchFamily="50" charset="-128"/>
                <a:cs typeface="MS PGothic" charset="-128"/>
              </a:rPr>
              <a:t>Z3</a:t>
            </a:r>
          </a:p>
          <a:p>
            <a:pPr defTabSz="914412">
              <a:spcAft>
                <a:spcPts val="600"/>
              </a:spcAft>
              <a:defRPr/>
            </a:pPr>
            <a:r>
              <a:rPr lang="en-US" sz="1334" dirty="0">
                <a:solidFill>
                  <a:srgbClr val="525252"/>
                </a:solidFill>
              </a:rPr>
              <a:t>~5 users</a:t>
            </a:r>
          </a:p>
          <a:p>
            <a:pPr defTabSz="914412">
              <a:spcAft>
                <a:spcPts val="600"/>
              </a:spcAft>
              <a:defRPr/>
            </a:pPr>
            <a:r>
              <a:rPr lang="en-US" sz="1334" dirty="0">
                <a:solidFill>
                  <a:srgbClr val="525252"/>
                </a:solidFill>
              </a:rPr>
              <a:t>802.11ac Wireless &amp; PoE</a:t>
            </a:r>
          </a:p>
          <a:p>
            <a:pPr defTabSz="914412">
              <a:spcAft>
                <a:spcPts val="600"/>
              </a:spcAft>
              <a:defRPr/>
            </a:pPr>
            <a:r>
              <a:rPr lang="en-US" sz="1334" dirty="0">
                <a:solidFill>
                  <a:srgbClr val="525252"/>
                </a:solidFill>
              </a:rPr>
              <a:t>FW </a:t>
            </a:r>
            <a:r>
              <a:rPr lang="ja-JP" altLang="en-US" sz="1334" dirty="0">
                <a:solidFill>
                  <a:srgbClr val="525252"/>
                </a:solidFill>
              </a:rPr>
              <a:t>スループット</a:t>
            </a:r>
            <a:r>
              <a:rPr lang="en-US" sz="1334" dirty="0">
                <a:solidFill>
                  <a:srgbClr val="525252"/>
                </a:solidFill>
              </a:rPr>
              <a:t>: 50-100 Mbps</a:t>
            </a:r>
          </a:p>
        </p:txBody>
      </p:sp>
      <p:pic>
        <p:nvPicPr>
          <p:cNvPr id="77" name="Picture 76"/>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973923" y="1735332"/>
            <a:ext cx="976494" cy="482024"/>
          </a:xfrm>
          <a:prstGeom prst="rect">
            <a:avLst/>
          </a:prstGeom>
        </p:spPr>
      </p:pic>
      <p:sp>
        <p:nvSpPr>
          <p:cNvPr id="2" name="Title 1"/>
          <p:cNvSpPr>
            <a:spLocks noGrp="1"/>
          </p:cNvSpPr>
          <p:nvPr>
            <p:ph type="title"/>
          </p:nvPr>
        </p:nvSpPr>
        <p:spPr/>
        <p:txBody>
          <a:bodyPr/>
          <a:lstStyle/>
          <a:p>
            <a:r>
              <a:rPr lang="en-US" dirty="0">
                <a:latin typeface="Yu Gothic UI" panose="020B0500000000000000" pitchFamily="50" charset="-128"/>
                <a:ea typeface="Yu Gothic UI" panose="020B0500000000000000" pitchFamily="50" charset="-128"/>
                <a:cs typeface="Arial" charset="0"/>
              </a:rPr>
              <a:t>MX</a:t>
            </a:r>
            <a:r>
              <a:rPr lang="ja-JP" altLang="en-US" dirty="0">
                <a:latin typeface="Yu Gothic UI" panose="020B0500000000000000" pitchFamily="50" charset="-128"/>
                <a:ea typeface="Yu Gothic UI" panose="020B0500000000000000" pitchFamily="50" charset="-128"/>
                <a:cs typeface="MS PGothic" charset="-128"/>
              </a:rPr>
              <a:t>ラインナップ</a:t>
            </a:r>
            <a:endParaRPr lang="en-US" dirty="0">
              <a:latin typeface="Yu Gothic UI" panose="020B0500000000000000" pitchFamily="50" charset="-128"/>
              <a:ea typeface="Yu Gothic UI" panose="020B0500000000000000" pitchFamily="50" charset="-128"/>
              <a:cs typeface="MS PGothic" charset="-128"/>
            </a:endParaRPr>
          </a:p>
        </p:txBody>
      </p:sp>
      <p:pic>
        <p:nvPicPr>
          <p:cNvPr id="39" name="Image" descr="Image">
            <a:extLst>
              <a:ext uri="{FF2B5EF4-FFF2-40B4-BE49-F238E27FC236}">
                <a16:creationId xmlns:a16="http://schemas.microsoft.com/office/drawing/2014/main" id="{0AECE199-6812-D446-A8F9-60C72D646B54}"/>
              </a:ext>
            </a:extLst>
          </p:cNvPr>
          <p:cNvPicPr>
            <a:picLocks noChangeAspect="1"/>
          </p:cNvPicPr>
          <p:nvPr/>
        </p:nvPicPr>
        <p:blipFill>
          <a:blip r:embed="rId9"/>
          <a:stretch>
            <a:fillRect/>
          </a:stretch>
        </p:blipFill>
        <p:spPr>
          <a:xfrm>
            <a:off x="5625152" y="1544568"/>
            <a:ext cx="5612043" cy="1259212"/>
          </a:xfrm>
          <a:prstGeom prst="rect">
            <a:avLst/>
          </a:prstGeom>
          <a:ln w="12700">
            <a:miter lim="400000"/>
          </a:ln>
        </p:spPr>
      </p:pic>
      <p:sp>
        <p:nvSpPr>
          <p:cNvPr id="43" name="TextBox 42">
            <a:extLst>
              <a:ext uri="{FF2B5EF4-FFF2-40B4-BE49-F238E27FC236}">
                <a16:creationId xmlns:a16="http://schemas.microsoft.com/office/drawing/2014/main" id="{B3F054BD-2861-D349-BBD8-131C51D0E2D0}"/>
              </a:ext>
            </a:extLst>
          </p:cNvPr>
          <p:cNvSpPr txBox="1"/>
          <p:nvPr/>
        </p:nvSpPr>
        <p:spPr>
          <a:xfrm>
            <a:off x="6016638" y="2797882"/>
            <a:ext cx="5710704" cy="677047"/>
          </a:xfrm>
          <a:prstGeom prst="rect">
            <a:avLst/>
          </a:prstGeom>
          <a:noFill/>
          <a:ln>
            <a:solidFill>
              <a:schemeClr val="accent1"/>
            </a:solidFill>
          </a:ln>
        </p:spPr>
        <p:txBody>
          <a:bodyPr wrap="square" numCol="2" rtlCol="0">
            <a:noAutofit/>
          </a:bodyPr>
          <a:lstStyle/>
          <a:p>
            <a:pPr defTabSz="914412">
              <a:spcAft>
                <a:spcPts val="600"/>
              </a:spcAft>
              <a:defRPr/>
            </a:pPr>
            <a:r>
              <a:rPr lang="en-US" sz="1334" dirty="0">
                <a:solidFill>
                  <a:schemeClr val="accent1"/>
                </a:solidFill>
              </a:rPr>
              <a:t>802.11ac wave2 (</a:t>
            </a:r>
            <a:r>
              <a:rPr lang="ja-JP" altLang="en-US" sz="1334">
                <a:solidFill>
                  <a:schemeClr val="accent1"/>
                </a:solidFill>
              </a:rPr>
              <a:t>無線付きモデル）</a:t>
            </a:r>
            <a:endParaRPr lang="en-US" altLang="ja-JP" sz="1334" dirty="0">
              <a:solidFill>
                <a:schemeClr val="accent1"/>
              </a:solidFill>
            </a:endParaRPr>
          </a:p>
          <a:p>
            <a:pPr defTabSz="914412">
              <a:spcAft>
                <a:spcPts val="600"/>
              </a:spcAft>
              <a:defRPr/>
            </a:pPr>
            <a:r>
              <a:rPr lang="en-US" sz="1334" dirty="0" err="1">
                <a:solidFill>
                  <a:schemeClr val="accent1"/>
                </a:solidFill>
              </a:rPr>
              <a:t>PoE</a:t>
            </a:r>
            <a:r>
              <a:rPr lang="en-US" sz="1334" dirty="0">
                <a:solidFill>
                  <a:schemeClr val="accent1"/>
                </a:solidFill>
              </a:rPr>
              <a:t> (68/68W/68CW)</a:t>
            </a:r>
          </a:p>
          <a:p>
            <a:pPr defTabSz="914412">
              <a:spcAft>
                <a:spcPts val="600"/>
              </a:spcAft>
              <a:defRPr/>
            </a:pPr>
            <a:r>
              <a:rPr lang="en-US" altLang="ja-JP" sz="1334" dirty="0">
                <a:solidFill>
                  <a:schemeClr val="accent1"/>
                </a:solidFill>
              </a:rPr>
              <a:t>Cat6 LTE (300Mbps) (67C/68CW)</a:t>
            </a:r>
            <a:endParaRPr lang="en-US" sz="1334" dirty="0">
              <a:solidFill>
                <a:schemeClr val="accent1"/>
              </a:solidFill>
            </a:endParaRPr>
          </a:p>
          <a:p>
            <a:pPr defTabSz="914412">
              <a:spcAft>
                <a:spcPts val="600"/>
              </a:spcAft>
              <a:defRPr/>
            </a:pPr>
            <a:r>
              <a:rPr lang="en-US" sz="1334" dirty="0">
                <a:solidFill>
                  <a:schemeClr val="accent1"/>
                </a:solidFill>
              </a:rPr>
              <a:t>FW </a:t>
            </a:r>
            <a:r>
              <a:rPr lang="ja-JP" altLang="en-US" sz="1334" dirty="0">
                <a:solidFill>
                  <a:schemeClr val="accent1"/>
                </a:solidFill>
              </a:rPr>
              <a:t>スループット</a:t>
            </a:r>
            <a:r>
              <a:rPr lang="en-US" sz="1334" dirty="0">
                <a:solidFill>
                  <a:schemeClr val="accent1"/>
                </a:solidFill>
              </a:rPr>
              <a:t>: 450 Mbps</a:t>
            </a:r>
          </a:p>
        </p:txBody>
      </p:sp>
    </p:spTree>
    <p:extLst>
      <p:ext uri="{BB962C8B-B14F-4D97-AF65-F5344CB8AC3E}">
        <p14:creationId xmlns:p14="http://schemas.microsoft.com/office/powerpoint/2010/main" val="1551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WS」の画像検索結果">
            <a:extLst>
              <a:ext uri="{FF2B5EF4-FFF2-40B4-BE49-F238E27FC236}">
                <a16:creationId xmlns:a16="http://schemas.microsoft.com/office/drawing/2014/main" id="{BE4AAF98-A991-4FA1-9CEB-99AB03D6668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65100" y="5216667"/>
            <a:ext cx="1893205" cy="993933"/>
          </a:xfrm>
          <a:prstGeom prst="rect">
            <a:avLst/>
          </a:prstGeom>
          <a:noFill/>
          <a:extLst>
            <a:ext uri="{909E8E84-426E-40DD-AFC4-6F175D3DCCD1}">
              <a14:hiddenFill xmlns:a14="http://schemas.microsoft.com/office/drawing/2010/main">
                <a:solidFill>
                  <a:srgbClr val="FFFFFF"/>
                </a:solidFill>
              </a14:hiddenFill>
            </a:ext>
          </a:extLst>
        </p:spPr>
      </p:pic>
      <p:sp>
        <p:nvSpPr>
          <p:cNvPr id="50" name="正方形/長方形 49">
            <a:extLst>
              <a:ext uri="{FF2B5EF4-FFF2-40B4-BE49-F238E27FC236}">
                <a16:creationId xmlns:a16="http://schemas.microsoft.com/office/drawing/2014/main" id="{DD2320BC-CBC8-4070-991A-2791A27B71F4}"/>
              </a:ext>
            </a:extLst>
          </p:cNvPr>
          <p:cNvSpPr/>
          <p:nvPr/>
        </p:nvSpPr>
        <p:spPr>
          <a:xfrm>
            <a:off x="3627857" y="3519391"/>
            <a:ext cx="4076385" cy="338545"/>
          </a:xfrm>
          <a:prstGeom prst="rect">
            <a:avLst/>
          </a:prstGeom>
          <a:solidFill>
            <a:schemeClr val="accent6">
              <a:alpha val="7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a:extLst>
              <a:ext uri="{FF2B5EF4-FFF2-40B4-BE49-F238E27FC236}">
                <a16:creationId xmlns:a16="http://schemas.microsoft.com/office/drawing/2014/main" id="{725BEF47-1EC5-4912-9606-A88507E08EFD}"/>
              </a:ext>
            </a:extLst>
          </p:cNvPr>
          <p:cNvSpPr>
            <a:spLocks noGrp="1"/>
          </p:cNvSpPr>
          <p:nvPr>
            <p:ph type="title"/>
          </p:nvPr>
        </p:nvSpPr>
        <p:spPr>
          <a:xfrm>
            <a:off x="838200" y="365125"/>
            <a:ext cx="10515600" cy="738118"/>
          </a:xfrm>
        </p:spPr>
        <p:txBody>
          <a:bodyPr/>
          <a:lstStyle/>
          <a:p>
            <a:r>
              <a:rPr kumimoji="1" lang="en-US" altLang="ja-JP" sz="3600" dirty="0">
                <a:latin typeface="Yu Gothic UI" panose="020B0500000000000000" pitchFamily="50" charset="-128"/>
                <a:ea typeface="Yu Gothic UI" panose="020B0500000000000000" pitchFamily="50" charset="-128"/>
              </a:rPr>
              <a:t>Meraki</a:t>
            </a:r>
            <a:r>
              <a:rPr kumimoji="1" lang="ja-JP" altLang="en-US" sz="3600" dirty="0">
                <a:latin typeface="Yu Gothic UI" panose="020B0500000000000000" pitchFamily="50" charset="-128"/>
                <a:ea typeface="Yu Gothic UI" panose="020B0500000000000000" pitchFamily="50" charset="-128"/>
              </a:rPr>
              <a:t>で柔軟な</a:t>
            </a:r>
            <a:r>
              <a:rPr kumimoji="1" lang="en-US" altLang="ja-JP" sz="3600" dirty="0">
                <a:latin typeface="Yu Gothic UI" panose="020B0500000000000000" pitchFamily="50" charset="-128"/>
                <a:ea typeface="Yu Gothic UI" panose="020B0500000000000000" pitchFamily="50" charset="-128"/>
              </a:rPr>
              <a:t>VPN</a:t>
            </a:r>
            <a:r>
              <a:rPr kumimoji="1" lang="ja-JP" altLang="en-US" sz="3600" dirty="0">
                <a:latin typeface="Yu Gothic UI" panose="020B0500000000000000" pitchFamily="50" charset="-128"/>
                <a:ea typeface="Yu Gothic UI" panose="020B0500000000000000" pitchFamily="50" charset="-128"/>
              </a:rPr>
              <a:t>構築</a:t>
            </a:r>
          </a:p>
        </p:txBody>
      </p:sp>
      <p:pic>
        <p:nvPicPr>
          <p:cNvPr id="4" name="図 3" descr="挿絵 が含まれている画像&#10;&#10;自動的に生成された説明">
            <a:extLst>
              <a:ext uri="{FF2B5EF4-FFF2-40B4-BE49-F238E27FC236}">
                <a16:creationId xmlns:a16="http://schemas.microsoft.com/office/drawing/2014/main" id="{6AEB8712-2315-4379-9F04-B814815E8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7" y="2918707"/>
            <a:ext cx="1919306" cy="1605950"/>
          </a:xfrm>
          <a:prstGeom prst="rect">
            <a:avLst/>
          </a:prstGeom>
        </p:spPr>
      </p:pic>
      <p:pic>
        <p:nvPicPr>
          <p:cNvPr id="6" name="図 5" descr="抽象, 部屋, スポーツゲーム, テーブル が含まれている画像&#10;&#10;自動的に生成された説明">
            <a:extLst>
              <a:ext uri="{FF2B5EF4-FFF2-40B4-BE49-F238E27FC236}">
                <a16:creationId xmlns:a16="http://schemas.microsoft.com/office/drawing/2014/main" id="{BB8B7258-E9C6-4F9E-92B3-50ABFA84DB6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31221" y="4968849"/>
            <a:ext cx="843051" cy="1176565"/>
          </a:xfrm>
          <a:prstGeom prst="rect">
            <a:avLst/>
          </a:prstGeom>
        </p:spPr>
      </p:pic>
      <p:pic>
        <p:nvPicPr>
          <p:cNvPr id="8" name="図 7" descr="抽象, 挿絵 が含まれている画像&#10;&#10;自動的に生成された説明">
            <a:extLst>
              <a:ext uri="{FF2B5EF4-FFF2-40B4-BE49-F238E27FC236}">
                <a16:creationId xmlns:a16="http://schemas.microsoft.com/office/drawing/2014/main" id="{BDA07510-AC3E-4F11-8EAE-D37C735467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07186" y="1983201"/>
            <a:ext cx="843051" cy="328211"/>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A2E95A9C-DAD9-4EFD-9955-FFFFB55BA8A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86715" y="5502653"/>
            <a:ext cx="948676" cy="369332"/>
          </a:xfrm>
          <a:prstGeom prst="rect">
            <a:avLst/>
          </a:prstGeom>
        </p:spPr>
      </p:pic>
      <p:pic>
        <p:nvPicPr>
          <p:cNvPr id="13" name="Google Shape;814;p124">
            <a:extLst>
              <a:ext uri="{FF2B5EF4-FFF2-40B4-BE49-F238E27FC236}">
                <a16:creationId xmlns:a16="http://schemas.microsoft.com/office/drawing/2014/main" id="{2167979B-DA10-4A90-9E2E-1DD6582E82DE}"/>
              </a:ext>
            </a:extLst>
          </p:cNvPr>
          <p:cNvPicPr preferRelativeResize="0"/>
          <p:nvPr/>
        </p:nvPicPr>
        <p:blipFill rotWithShape="1">
          <a:blip r:embed="rId8">
            <a:alphaModFix/>
          </a:blip>
          <a:srcRect/>
          <a:stretch/>
        </p:blipFill>
        <p:spPr>
          <a:xfrm>
            <a:off x="4360516" y="4226039"/>
            <a:ext cx="794471" cy="1106845"/>
          </a:xfrm>
          <a:prstGeom prst="rect">
            <a:avLst/>
          </a:prstGeom>
          <a:noFill/>
          <a:ln>
            <a:noFill/>
          </a:ln>
        </p:spPr>
      </p:pic>
      <p:sp>
        <p:nvSpPr>
          <p:cNvPr id="14" name="テキスト ボックス 13">
            <a:extLst>
              <a:ext uri="{FF2B5EF4-FFF2-40B4-BE49-F238E27FC236}">
                <a16:creationId xmlns:a16="http://schemas.microsoft.com/office/drawing/2014/main" id="{7460B8F9-9F05-45CE-B89C-D9E35E60BE1E}"/>
              </a:ext>
            </a:extLst>
          </p:cNvPr>
          <p:cNvSpPr txBox="1"/>
          <p:nvPr/>
        </p:nvSpPr>
        <p:spPr>
          <a:xfrm>
            <a:off x="889404" y="4601509"/>
            <a:ext cx="1459054" cy="369332"/>
          </a:xfrm>
          <a:prstGeom prst="rect">
            <a:avLst/>
          </a:prstGeom>
          <a:noFill/>
        </p:spPr>
        <p:txBody>
          <a:bodyPr wrap="none" rtlCol="0">
            <a:spAutoFit/>
          </a:bodyPr>
          <a:lstStyle/>
          <a:p>
            <a:r>
              <a:rPr kumimoji="1" lang="ja-JP" altLang="en-US" dirty="0">
                <a:latin typeface="Yu Gothic UI" panose="020B0500000000000000" pitchFamily="50" charset="-128"/>
                <a:ea typeface="Yu Gothic UI" panose="020B0500000000000000" pitchFamily="50" charset="-128"/>
              </a:rPr>
              <a:t>本社（</a:t>
            </a:r>
            <a:r>
              <a:rPr lang="ja-JP" altLang="en-US" dirty="0">
                <a:latin typeface="Yu Gothic UI" panose="020B0500000000000000" pitchFamily="50" charset="-128"/>
                <a:ea typeface="Yu Gothic UI" panose="020B0500000000000000" pitchFamily="50" charset="-128"/>
              </a:rPr>
              <a:t>ハブ</a:t>
            </a:r>
            <a:r>
              <a:rPr kumimoji="1" lang="ja-JP" altLang="en-US" dirty="0">
                <a:latin typeface="Yu Gothic UI" panose="020B0500000000000000" pitchFamily="50" charset="-128"/>
                <a:ea typeface="Yu Gothic UI" panose="020B0500000000000000" pitchFamily="50" charset="-128"/>
              </a:rPr>
              <a:t>）</a:t>
            </a:r>
          </a:p>
        </p:txBody>
      </p:sp>
      <p:sp>
        <p:nvSpPr>
          <p:cNvPr id="15" name="テキスト ボックス 14">
            <a:extLst>
              <a:ext uri="{FF2B5EF4-FFF2-40B4-BE49-F238E27FC236}">
                <a16:creationId xmlns:a16="http://schemas.microsoft.com/office/drawing/2014/main" id="{06892579-CF30-4DD5-B190-9F4B191D3574}"/>
              </a:ext>
            </a:extLst>
          </p:cNvPr>
          <p:cNvSpPr txBox="1"/>
          <p:nvPr/>
        </p:nvSpPr>
        <p:spPr>
          <a:xfrm>
            <a:off x="5698779" y="6223536"/>
            <a:ext cx="1798890" cy="369332"/>
          </a:xfrm>
          <a:prstGeom prst="rect">
            <a:avLst/>
          </a:prstGeom>
          <a:noFill/>
        </p:spPr>
        <p:txBody>
          <a:bodyPr wrap="none" rtlCol="0">
            <a:spAutoFit/>
          </a:bodyPr>
          <a:lstStyle/>
          <a:p>
            <a:r>
              <a:rPr lang="ja-JP" altLang="en-US" dirty="0">
                <a:latin typeface="Yu Gothic UI" panose="020B0500000000000000" pitchFamily="50" charset="-128"/>
                <a:ea typeface="Yu Gothic UI" panose="020B0500000000000000" pitchFamily="50" charset="-128"/>
              </a:rPr>
              <a:t>支店</a:t>
            </a:r>
            <a:r>
              <a:rPr kumimoji="1" lang="ja-JP" altLang="en-US" dirty="0">
                <a:latin typeface="Yu Gothic UI" panose="020B0500000000000000" pitchFamily="50" charset="-128"/>
                <a:ea typeface="Yu Gothic UI" panose="020B0500000000000000" pitchFamily="50" charset="-128"/>
              </a:rPr>
              <a:t>（スポーク）</a:t>
            </a:r>
          </a:p>
        </p:txBody>
      </p:sp>
      <p:sp>
        <p:nvSpPr>
          <p:cNvPr id="3" name="テキスト ボックス 2">
            <a:extLst>
              <a:ext uri="{FF2B5EF4-FFF2-40B4-BE49-F238E27FC236}">
                <a16:creationId xmlns:a16="http://schemas.microsoft.com/office/drawing/2014/main" id="{463AFB5D-ECEA-4FD7-9313-8BD52ED355AA}"/>
              </a:ext>
            </a:extLst>
          </p:cNvPr>
          <p:cNvSpPr txBox="1"/>
          <p:nvPr/>
        </p:nvSpPr>
        <p:spPr>
          <a:xfrm>
            <a:off x="6978382" y="5104132"/>
            <a:ext cx="1287532" cy="369332"/>
          </a:xfrm>
          <a:prstGeom prst="rect">
            <a:avLst/>
          </a:prstGeom>
          <a:noFill/>
        </p:spPr>
        <p:txBody>
          <a:bodyPr wrap="none" rtlCol="0">
            <a:spAutoFit/>
          </a:bodyPr>
          <a:lstStyle/>
          <a:p>
            <a:r>
              <a:rPr kumimoji="1" lang="en-US" altLang="ja-JP" dirty="0"/>
              <a:t>Meraki</a:t>
            </a:r>
            <a:r>
              <a:rPr kumimoji="1" lang="ja-JP" altLang="en-US" dirty="0"/>
              <a:t> </a:t>
            </a:r>
            <a:r>
              <a:rPr kumimoji="1" lang="en-US" altLang="ja-JP" dirty="0"/>
              <a:t>MX</a:t>
            </a:r>
            <a:endParaRPr kumimoji="1" lang="ja-JP" altLang="en-US" dirty="0"/>
          </a:p>
        </p:txBody>
      </p:sp>
      <p:sp>
        <p:nvSpPr>
          <p:cNvPr id="17" name="テキスト ボックス 16">
            <a:extLst>
              <a:ext uri="{FF2B5EF4-FFF2-40B4-BE49-F238E27FC236}">
                <a16:creationId xmlns:a16="http://schemas.microsoft.com/office/drawing/2014/main" id="{1D551A77-A236-4FBE-A692-363224FEB687}"/>
              </a:ext>
            </a:extLst>
          </p:cNvPr>
          <p:cNvSpPr txBox="1"/>
          <p:nvPr/>
        </p:nvSpPr>
        <p:spPr>
          <a:xfrm>
            <a:off x="7055326" y="1584680"/>
            <a:ext cx="1210588" cy="369332"/>
          </a:xfrm>
          <a:prstGeom prst="rect">
            <a:avLst/>
          </a:prstGeom>
          <a:noFill/>
        </p:spPr>
        <p:txBody>
          <a:bodyPr wrap="none" rtlCol="0">
            <a:spAutoFit/>
          </a:bodyPr>
          <a:lstStyle/>
          <a:p>
            <a:r>
              <a:rPr lang="en-US" altLang="ja-JP" dirty="0"/>
              <a:t>Meraki</a:t>
            </a:r>
            <a:r>
              <a:rPr lang="ja-JP" altLang="en-US" dirty="0"/>
              <a:t> </a:t>
            </a:r>
            <a:r>
              <a:rPr lang="en-US" altLang="ja-JP" dirty="0"/>
              <a:t>Z3</a:t>
            </a:r>
            <a:endParaRPr kumimoji="1" lang="ja-JP" altLang="en-US" dirty="0"/>
          </a:p>
        </p:txBody>
      </p:sp>
      <p:pic>
        <p:nvPicPr>
          <p:cNvPr id="16" name="図 15" descr="ミラー, 挿絵, テーブル が含まれている画像&#10;&#10;自動的に生成された説明">
            <a:extLst>
              <a:ext uri="{FF2B5EF4-FFF2-40B4-BE49-F238E27FC236}">
                <a16:creationId xmlns:a16="http://schemas.microsoft.com/office/drawing/2014/main" id="{5BA1FB9D-491C-4F75-BCA1-36ECE8A378F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84511" y="2411603"/>
            <a:ext cx="333804" cy="652663"/>
          </a:xfrm>
          <a:prstGeom prst="rect">
            <a:avLst/>
          </a:prstGeom>
        </p:spPr>
      </p:pic>
      <p:pic>
        <p:nvPicPr>
          <p:cNvPr id="19" name="図 18" descr="挿絵 が含まれている画像&#10;&#10;自動的に生成された説明">
            <a:extLst>
              <a:ext uri="{FF2B5EF4-FFF2-40B4-BE49-F238E27FC236}">
                <a16:creationId xmlns:a16="http://schemas.microsoft.com/office/drawing/2014/main" id="{DEFF695C-D521-4872-8EA1-D2A6676B9E9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41075" y="3539376"/>
            <a:ext cx="948676" cy="369332"/>
          </a:xfrm>
          <a:prstGeom prst="rect">
            <a:avLst/>
          </a:prstGeom>
        </p:spPr>
      </p:pic>
      <p:sp>
        <p:nvSpPr>
          <p:cNvPr id="20" name="テキスト ボックス 19">
            <a:extLst>
              <a:ext uri="{FF2B5EF4-FFF2-40B4-BE49-F238E27FC236}">
                <a16:creationId xmlns:a16="http://schemas.microsoft.com/office/drawing/2014/main" id="{DAFED567-AABC-4B99-9209-85284BFFBD04}"/>
              </a:ext>
            </a:extLst>
          </p:cNvPr>
          <p:cNvSpPr txBox="1"/>
          <p:nvPr/>
        </p:nvSpPr>
        <p:spPr>
          <a:xfrm>
            <a:off x="2376094" y="3161365"/>
            <a:ext cx="1287532" cy="369332"/>
          </a:xfrm>
          <a:prstGeom prst="rect">
            <a:avLst/>
          </a:prstGeom>
          <a:noFill/>
        </p:spPr>
        <p:txBody>
          <a:bodyPr wrap="none" rtlCol="0">
            <a:spAutoFit/>
          </a:bodyPr>
          <a:lstStyle/>
          <a:p>
            <a:r>
              <a:rPr kumimoji="1" lang="en-US" altLang="ja-JP" dirty="0"/>
              <a:t>Meraki</a:t>
            </a:r>
            <a:r>
              <a:rPr kumimoji="1" lang="ja-JP" altLang="en-US" dirty="0"/>
              <a:t> </a:t>
            </a:r>
            <a:r>
              <a:rPr kumimoji="1" lang="en-US" altLang="ja-JP" dirty="0"/>
              <a:t>MX</a:t>
            </a:r>
            <a:endParaRPr kumimoji="1" lang="ja-JP" altLang="en-US" dirty="0"/>
          </a:p>
        </p:txBody>
      </p:sp>
      <p:pic>
        <p:nvPicPr>
          <p:cNvPr id="22" name="図 21">
            <a:extLst>
              <a:ext uri="{FF2B5EF4-FFF2-40B4-BE49-F238E27FC236}">
                <a16:creationId xmlns:a16="http://schemas.microsoft.com/office/drawing/2014/main" id="{D82B98D8-9BC8-4108-B92D-F4347FCA69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6160" y="3092824"/>
            <a:ext cx="1870679" cy="1042439"/>
          </a:xfrm>
          <a:prstGeom prst="rect">
            <a:avLst/>
          </a:prstGeom>
        </p:spPr>
      </p:pic>
      <p:pic>
        <p:nvPicPr>
          <p:cNvPr id="24" name="図 23" descr="ミラー, 光, ランプ, 自転車 が含まれている画像&#10;&#10;自動的に生成された説明">
            <a:extLst>
              <a:ext uri="{FF2B5EF4-FFF2-40B4-BE49-F238E27FC236}">
                <a16:creationId xmlns:a16="http://schemas.microsoft.com/office/drawing/2014/main" id="{54499B26-F7FD-43C5-AD18-24F3808B74D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421845" y="2359278"/>
            <a:ext cx="704815" cy="704815"/>
          </a:xfrm>
          <a:prstGeom prst="rect">
            <a:avLst/>
          </a:prstGeom>
        </p:spPr>
      </p:pic>
      <p:pic>
        <p:nvPicPr>
          <p:cNvPr id="26" name="図 25" descr="抽象, 挿絵 が含まれている画像&#10;&#10;自動的に生成された説明">
            <a:extLst>
              <a:ext uri="{FF2B5EF4-FFF2-40B4-BE49-F238E27FC236}">
                <a16:creationId xmlns:a16="http://schemas.microsoft.com/office/drawing/2014/main" id="{94204FFC-09A3-4E0C-BC6F-FCC82030329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984577" y="4438487"/>
            <a:ext cx="948676" cy="530362"/>
          </a:xfrm>
          <a:prstGeom prst="rect">
            <a:avLst/>
          </a:prstGeom>
        </p:spPr>
      </p:pic>
      <p:pic>
        <p:nvPicPr>
          <p:cNvPr id="28" name="図 27" descr="建物, ミラー, ウィンドウ が含まれている画像&#10;&#10;自動的に生成された説明">
            <a:extLst>
              <a:ext uri="{FF2B5EF4-FFF2-40B4-BE49-F238E27FC236}">
                <a16:creationId xmlns:a16="http://schemas.microsoft.com/office/drawing/2014/main" id="{B9616B9D-CA53-4EA3-8F1E-3D99C4BFC8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1092230" y="4558224"/>
            <a:ext cx="883864" cy="389394"/>
          </a:xfrm>
          <a:prstGeom prst="rect">
            <a:avLst/>
          </a:prstGeom>
        </p:spPr>
      </p:pic>
      <p:sp>
        <p:nvSpPr>
          <p:cNvPr id="29" name="テキスト ボックス 28">
            <a:extLst>
              <a:ext uri="{FF2B5EF4-FFF2-40B4-BE49-F238E27FC236}">
                <a16:creationId xmlns:a16="http://schemas.microsoft.com/office/drawing/2014/main" id="{18DF5A5F-EF29-4726-8189-AE46944D432D}"/>
              </a:ext>
            </a:extLst>
          </p:cNvPr>
          <p:cNvSpPr txBox="1"/>
          <p:nvPr/>
        </p:nvSpPr>
        <p:spPr>
          <a:xfrm>
            <a:off x="9984577" y="3042532"/>
            <a:ext cx="1082348" cy="307777"/>
          </a:xfrm>
          <a:prstGeom prst="rect">
            <a:avLst/>
          </a:prstGeom>
          <a:noFill/>
        </p:spPr>
        <p:txBody>
          <a:bodyPr wrap="none" rtlCol="0">
            <a:spAutoFit/>
          </a:bodyPr>
          <a:lstStyle/>
          <a:p>
            <a:r>
              <a:rPr kumimoji="1" lang="ja-JP" altLang="en-US" sz="1400" dirty="0">
                <a:latin typeface="Yu Gothic UI" panose="020B0500000000000000" pitchFamily="50" charset="-128"/>
                <a:ea typeface="Yu Gothic UI" panose="020B0500000000000000" pitchFamily="50" charset="-128"/>
              </a:rPr>
              <a:t>営業担当者</a:t>
            </a:r>
          </a:p>
        </p:txBody>
      </p:sp>
      <p:sp>
        <p:nvSpPr>
          <p:cNvPr id="30" name="テキスト ボックス 29">
            <a:extLst>
              <a:ext uri="{FF2B5EF4-FFF2-40B4-BE49-F238E27FC236}">
                <a16:creationId xmlns:a16="http://schemas.microsoft.com/office/drawing/2014/main" id="{E214A563-B824-40D4-9A49-BCC2821CB8BF}"/>
              </a:ext>
            </a:extLst>
          </p:cNvPr>
          <p:cNvSpPr txBox="1"/>
          <p:nvPr/>
        </p:nvSpPr>
        <p:spPr>
          <a:xfrm>
            <a:off x="10139606" y="5025107"/>
            <a:ext cx="1587294" cy="307777"/>
          </a:xfrm>
          <a:prstGeom prst="rect">
            <a:avLst/>
          </a:prstGeom>
          <a:noFill/>
        </p:spPr>
        <p:txBody>
          <a:bodyPr wrap="none" rtlCol="0">
            <a:spAutoFit/>
          </a:bodyPr>
          <a:lstStyle/>
          <a:p>
            <a:r>
              <a:rPr lang="ja-JP" altLang="en-US" sz="1400" dirty="0">
                <a:latin typeface="Yu Gothic UI" panose="020B0500000000000000" pitchFamily="50" charset="-128"/>
                <a:ea typeface="Yu Gothic UI" panose="020B0500000000000000" pitchFamily="50" charset="-128"/>
              </a:rPr>
              <a:t>在宅勤務の事務職</a:t>
            </a:r>
            <a:endParaRPr kumimoji="1" lang="ja-JP" altLang="en-US" sz="1400" dirty="0">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FCD14C11-E88B-4302-91B1-EAB078C5C46D}"/>
              </a:ext>
            </a:extLst>
          </p:cNvPr>
          <p:cNvSpPr txBox="1"/>
          <p:nvPr/>
        </p:nvSpPr>
        <p:spPr>
          <a:xfrm>
            <a:off x="6364272" y="2411234"/>
            <a:ext cx="1228221" cy="307777"/>
          </a:xfrm>
          <a:prstGeom prst="rect">
            <a:avLst/>
          </a:prstGeom>
          <a:noFill/>
        </p:spPr>
        <p:txBody>
          <a:bodyPr wrap="none" rtlCol="0">
            <a:spAutoFit/>
          </a:bodyPr>
          <a:lstStyle/>
          <a:p>
            <a:r>
              <a:rPr kumimoji="1" lang="ja-JP" altLang="en-US" sz="1400" dirty="0">
                <a:latin typeface="Yu Gothic UI" panose="020B0500000000000000" pitchFamily="50" charset="-128"/>
                <a:ea typeface="Yu Gothic UI" panose="020B0500000000000000" pitchFamily="50" charset="-128"/>
              </a:rPr>
              <a:t>管理職の自宅</a:t>
            </a:r>
          </a:p>
        </p:txBody>
      </p:sp>
      <p:sp>
        <p:nvSpPr>
          <p:cNvPr id="34" name="テキスト ボックス 33">
            <a:extLst>
              <a:ext uri="{FF2B5EF4-FFF2-40B4-BE49-F238E27FC236}">
                <a16:creationId xmlns:a16="http://schemas.microsoft.com/office/drawing/2014/main" id="{7FFE5FBD-EC51-41AC-B84D-A903282AA662}"/>
              </a:ext>
            </a:extLst>
          </p:cNvPr>
          <p:cNvSpPr txBox="1"/>
          <p:nvPr/>
        </p:nvSpPr>
        <p:spPr>
          <a:xfrm>
            <a:off x="9615437" y="1642683"/>
            <a:ext cx="2066592" cy="738664"/>
          </a:xfrm>
          <a:prstGeom prst="rect">
            <a:avLst/>
          </a:prstGeom>
          <a:noFill/>
        </p:spPr>
        <p:txBody>
          <a:bodyPr wrap="none" rtlCol="0">
            <a:spAutoFit/>
          </a:bodyPr>
          <a:lstStyle/>
          <a:p>
            <a:pPr algn="ctr"/>
            <a:r>
              <a:rPr kumimoji="1" lang="en-US" altLang="ja-JP" sz="1400" dirty="0">
                <a:latin typeface="Yu Gothic UI" panose="020B0500000000000000" pitchFamily="50" charset="-128"/>
                <a:ea typeface="Yu Gothic UI" panose="020B0500000000000000" pitchFamily="50" charset="-128"/>
              </a:rPr>
              <a:t>Meraki</a:t>
            </a:r>
            <a:r>
              <a:rPr kumimoji="1" lang="ja-JP" altLang="en-US" sz="1400" dirty="0">
                <a:latin typeface="Yu Gothic UI" panose="020B0500000000000000" pitchFamily="50" charset="-128"/>
                <a:ea typeface="Yu Gothic UI" panose="020B0500000000000000" pitchFamily="50" charset="-128"/>
              </a:rPr>
              <a:t> クライアント</a:t>
            </a:r>
            <a:r>
              <a:rPr kumimoji="1" lang="en-US" altLang="ja-JP" sz="1400" dirty="0">
                <a:latin typeface="Yu Gothic UI" panose="020B0500000000000000" pitchFamily="50" charset="-128"/>
                <a:ea typeface="Yu Gothic UI" panose="020B0500000000000000" pitchFamily="50" charset="-128"/>
              </a:rPr>
              <a:t>VPN</a:t>
            </a:r>
          </a:p>
          <a:p>
            <a:pPr algn="ctr"/>
            <a:r>
              <a:rPr lang="ja-JP" altLang="en-US" sz="1400" dirty="0">
                <a:latin typeface="Yu Gothic UI" panose="020B0500000000000000" pitchFamily="50" charset="-128"/>
                <a:ea typeface="Yu Gothic UI" panose="020B0500000000000000" pitchFamily="50" charset="-128"/>
              </a:rPr>
              <a:t>＋</a:t>
            </a:r>
            <a:endParaRPr lang="en-US" altLang="ja-JP" sz="1400" dirty="0">
              <a:latin typeface="Yu Gothic UI" panose="020B0500000000000000" pitchFamily="50" charset="-128"/>
              <a:ea typeface="Yu Gothic UI" panose="020B0500000000000000" pitchFamily="50" charset="-128"/>
            </a:endParaRPr>
          </a:p>
          <a:p>
            <a:pPr algn="ctr"/>
            <a:r>
              <a:rPr kumimoji="1" lang="en-US" altLang="ja-JP" sz="1400" dirty="0">
                <a:latin typeface="Yu Gothic UI" panose="020B0500000000000000" pitchFamily="50" charset="-128"/>
                <a:ea typeface="Yu Gothic UI" panose="020B0500000000000000" pitchFamily="50" charset="-128"/>
              </a:rPr>
              <a:t>Meraki</a:t>
            </a:r>
            <a:r>
              <a:rPr kumimoji="1" lang="ja-JP" altLang="en-US" sz="1400" dirty="0">
                <a:latin typeface="Yu Gothic UI" panose="020B0500000000000000" pitchFamily="50" charset="-128"/>
                <a:ea typeface="Yu Gothic UI" panose="020B0500000000000000" pitchFamily="50" charset="-128"/>
              </a:rPr>
              <a:t>システムマネージャー</a:t>
            </a:r>
          </a:p>
        </p:txBody>
      </p:sp>
      <p:sp>
        <p:nvSpPr>
          <p:cNvPr id="35" name="テキスト ボックス 34">
            <a:extLst>
              <a:ext uri="{FF2B5EF4-FFF2-40B4-BE49-F238E27FC236}">
                <a16:creationId xmlns:a16="http://schemas.microsoft.com/office/drawing/2014/main" id="{F4907B00-57E8-4235-9B3F-3BF28C5C3A48}"/>
              </a:ext>
            </a:extLst>
          </p:cNvPr>
          <p:cNvSpPr txBox="1"/>
          <p:nvPr/>
        </p:nvSpPr>
        <p:spPr>
          <a:xfrm>
            <a:off x="10086658" y="4057541"/>
            <a:ext cx="1909497" cy="307777"/>
          </a:xfrm>
          <a:prstGeom prst="rect">
            <a:avLst/>
          </a:prstGeom>
          <a:noFill/>
        </p:spPr>
        <p:txBody>
          <a:bodyPr wrap="none" rtlCol="0">
            <a:spAutoFit/>
          </a:bodyPr>
          <a:lstStyle/>
          <a:p>
            <a:pPr algn="l"/>
            <a:r>
              <a:rPr kumimoji="1" lang="en-US" altLang="ja-JP" sz="1400" dirty="0">
                <a:latin typeface="Yu Gothic UI" panose="020B0500000000000000" pitchFamily="50" charset="-128"/>
                <a:ea typeface="Yu Gothic UI" panose="020B0500000000000000" pitchFamily="50" charset="-128"/>
              </a:rPr>
              <a:t>Meraki</a:t>
            </a:r>
            <a:r>
              <a:rPr kumimoji="1" lang="ja-JP" altLang="en-US" sz="1400" dirty="0">
                <a:latin typeface="Yu Gothic UI" panose="020B0500000000000000" pitchFamily="50" charset="-128"/>
                <a:ea typeface="Yu Gothic UI" panose="020B0500000000000000" pitchFamily="50" charset="-128"/>
              </a:rPr>
              <a:t> クライアント</a:t>
            </a:r>
            <a:r>
              <a:rPr kumimoji="1" lang="en-US" altLang="ja-JP" sz="1400" dirty="0">
                <a:latin typeface="Yu Gothic UI" panose="020B0500000000000000" pitchFamily="50" charset="-128"/>
                <a:ea typeface="Yu Gothic UI" panose="020B0500000000000000" pitchFamily="50" charset="-128"/>
              </a:rPr>
              <a:t>VPN</a:t>
            </a:r>
            <a:endParaRPr kumimoji="1" lang="ja-JP" altLang="en-US" sz="1400" dirty="0">
              <a:latin typeface="Yu Gothic UI" panose="020B0500000000000000" pitchFamily="50" charset="-128"/>
              <a:ea typeface="Yu Gothic UI" panose="020B0500000000000000" pitchFamily="50" charset="-128"/>
            </a:endParaRPr>
          </a:p>
        </p:txBody>
      </p:sp>
      <p:pic>
        <p:nvPicPr>
          <p:cNvPr id="1026" name="Picture 2" descr="「家 アイコン」の画像検索結果">
            <a:extLst>
              <a:ext uri="{FF2B5EF4-FFF2-40B4-BE49-F238E27FC236}">
                <a16:creationId xmlns:a16="http://schemas.microsoft.com/office/drawing/2014/main" id="{A8210073-E2E5-4499-8B32-19C1A68A5C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6957" y="1163440"/>
            <a:ext cx="1297415" cy="1297415"/>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descr="ハンガー, ランプ, ミラー, ネックレス が含まれている画像&#10;&#10;自動的に生成された説明">
            <a:extLst>
              <a:ext uri="{FF2B5EF4-FFF2-40B4-BE49-F238E27FC236}">
                <a16:creationId xmlns:a16="http://schemas.microsoft.com/office/drawing/2014/main" id="{B8F2FE0D-E286-43C7-9242-40B458F4DFE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74865" y="3091075"/>
            <a:ext cx="1771501" cy="993769"/>
          </a:xfrm>
          <a:prstGeom prst="rect">
            <a:avLst/>
          </a:prstGeom>
        </p:spPr>
      </p:pic>
      <p:sp>
        <p:nvSpPr>
          <p:cNvPr id="40" name="テキスト ボックス 39">
            <a:extLst>
              <a:ext uri="{FF2B5EF4-FFF2-40B4-BE49-F238E27FC236}">
                <a16:creationId xmlns:a16="http://schemas.microsoft.com/office/drawing/2014/main" id="{DBAE48D1-2857-43B1-ABAA-F6B63E9D9C6E}"/>
              </a:ext>
            </a:extLst>
          </p:cNvPr>
          <p:cNvSpPr txBox="1"/>
          <p:nvPr/>
        </p:nvSpPr>
        <p:spPr>
          <a:xfrm>
            <a:off x="6396390" y="3578823"/>
            <a:ext cx="1088760" cy="307777"/>
          </a:xfrm>
          <a:prstGeom prst="rect">
            <a:avLst/>
          </a:prstGeom>
          <a:noFill/>
        </p:spPr>
        <p:txBody>
          <a:bodyPr wrap="none" rtlCol="0">
            <a:spAutoFit/>
          </a:bodyPr>
          <a:lstStyle/>
          <a:p>
            <a:pPr algn="l"/>
            <a:r>
              <a:rPr kumimoji="1" lang="ja-JP" altLang="en-US" sz="1400" dirty="0">
                <a:latin typeface="Yu Gothic UI" panose="020B0500000000000000" pitchFamily="50" charset="-128"/>
                <a:ea typeface="Yu Gothic UI" panose="020B0500000000000000" pitchFamily="50" charset="-128"/>
              </a:rPr>
              <a:t>インターネット</a:t>
            </a:r>
          </a:p>
        </p:txBody>
      </p:sp>
      <p:sp>
        <p:nvSpPr>
          <p:cNvPr id="42" name="フリーフォーム: 図形 41">
            <a:extLst>
              <a:ext uri="{FF2B5EF4-FFF2-40B4-BE49-F238E27FC236}">
                <a16:creationId xmlns:a16="http://schemas.microsoft.com/office/drawing/2014/main" id="{E1E8D313-5E25-4A62-B641-9E89461888B6}"/>
              </a:ext>
            </a:extLst>
          </p:cNvPr>
          <p:cNvSpPr/>
          <p:nvPr/>
        </p:nvSpPr>
        <p:spPr>
          <a:xfrm>
            <a:off x="7718612" y="2306171"/>
            <a:ext cx="721463" cy="1297641"/>
          </a:xfrm>
          <a:custGeom>
            <a:avLst/>
            <a:gdLst>
              <a:gd name="connsiteX0" fmla="*/ 174812 w 721463"/>
              <a:gd name="connsiteY0" fmla="*/ 0 h 1297641"/>
              <a:gd name="connsiteX1" fmla="*/ 719417 w 721463"/>
              <a:gd name="connsiteY1" fmla="*/ 645458 h 1297641"/>
              <a:gd name="connsiteX2" fmla="*/ 0 w 721463"/>
              <a:gd name="connsiteY2" fmla="*/ 1297641 h 1297641"/>
            </a:gdLst>
            <a:ahLst/>
            <a:cxnLst>
              <a:cxn ang="0">
                <a:pos x="connsiteX0" y="connsiteY0"/>
              </a:cxn>
              <a:cxn ang="0">
                <a:pos x="connsiteX1" y="connsiteY1"/>
              </a:cxn>
              <a:cxn ang="0">
                <a:pos x="connsiteX2" y="connsiteY2"/>
              </a:cxn>
            </a:cxnLst>
            <a:rect l="l" t="t" r="r" b="b"/>
            <a:pathLst>
              <a:path w="721463" h="1297641">
                <a:moveTo>
                  <a:pt x="174812" y="0"/>
                </a:moveTo>
                <a:cubicBezTo>
                  <a:pt x="461682" y="214592"/>
                  <a:pt x="748552" y="429185"/>
                  <a:pt x="719417" y="645458"/>
                </a:cubicBezTo>
                <a:cubicBezTo>
                  <a:pt x="690282" y="861731"/>
                  <a:pt x="113179" y="1202391"/>
                  <a:pt x="0" y="1297641"/>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6F4059F3-AC59-4FF5-AA97-EB77910E895E}"/>
              </a:ext>
            </a:extLst>
          </p:cNvPr>
          <p:cNvSpPr/>
          <p:nvPr/>
        </p:nvSpPr>
        <p:spPr>
          <a:xfrm>
            <a:off x="7745506" y="3684494"/>
            <a:ext cx="946477" cy="2030506"/>
          </a:xfrm>
          <a:custGeom>
            <a:avLst/>
            <a:gdLst>
              <a:gd name="connsiteX0" fmla="*/ 309282 w 946477"/>
              <a:gd name="connsiteY0" fmla="*/ 2030506 h 2030506"/>
              <a:gd name="connsiteX1" fmla="*/ 941294 w 946477"/>
              <a:gd name="connsiteY1" fmla="*/ 1082488 h 2030506"/>
              <a:gd name="connsiteX2" fmla="*/ 0 w 946477"/>
              <a:gd name="connsiteY2" fmla="*/ 0 h 2030506"/>
            </a:gdLst>
            <a:ahLst/>
            <a:cxnLst>
              <a:cxn ang="0">
                <a:pos x="connsiteX0" y="connsiteY0"/>
              </a:cxn>
              <a:cxn ang="0">
                <a:pos x="connsiteX1" y="connsiteY1"/>
              </a:cxn>
              <a:cxn ang="0">
                <a:pos x="connsiteX2" y="connsiteY2"/>
              </a:cxn>
            </a:cxnLst>
            <a:rect l="l" t="t" r="r" b="b"/>
            <a:pathLst>
              <a:path w="946477" h="2030506">
                <a:moveTo>
                  <a:pt x="309282" y="2030506"/>
                </a:moveTo>
                <a:cubicBezTo>
                  <a:pt x="651061" y="1725706"/>
                  <a:pt x="992841" y="1420906"/>
                  <a:pt x="941294" y="1082488"/>
                </a:cubicBezTo>
                <a:cubicBezTo>
                  <a:pt x="889747" y="744070"/>
                  <a:pt x="444873" y="372035"/>
                  <a:pt x="0" y="0"/>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AB6354E5-33A9-4FB8-85F7-63C5E542299D}"/>
              </a:ext>
            </a:extLst>
          </p:cNvPr>
          <p:cNvSpPr/>
          <p:nvPr/>
        </p:nvSpPr>
        <p:spPr>
          <a:xfrm>
            <a:off x="7806018" y="2743200"/>
            <a:ext cx="2064123" cy="867335"/>
          </a:xfrm>
          <a:custGeom>
            <a:avLst/>
            <a:gdLst>
              <a:gd name="connsiteX0" fmla="*/ 2064123 w 2064123"/>
              <a:gd name="connsiteY0" fmla="*/ 0 h 867335"/>
              <a:gd name="connsiteX1" fmla="*/ 0 w 2064123"/>
              <a:gd name="connsiteY1" fmla="*/ 867335 h 867335"/>
            </a:gdLst>
            <a:ahLst/>
            <a:cxnLst>
              <a:cxn ang="0">
                <a:pos x="connsiteX0" y="connsiteY0"/>
              </a:cxn>
              <a:cxn ang="0">
                <a:pos x="connsiteX1" y="connsiteY1"/>
              </a:cxn>
            </a:cxnLst>
            <a:rect l="l" t="t" r="r" b="b"/>
            <a:pathLst>
              <a:path w="2064123" h="867335">
                <a:moveTo>
                  <a:pt x="2064123" y="0"/>
                </a:moveTo>
                <a:lnTo>
                  <a:pt x="0" y="867335"/>
                </a:ln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83485237-70D7-4EA2-A8B5-29F1B918DD90}"/>
              </a:ext>
            </a:extLst>
          </p:cNvPr>
          <p:cNvSpPr/>
          <p:nvPr/>
        </p:nvSpPr>
        <p:spPr>
          <a:xfrm>
            <a:off x="7799294" y="3664324"/>
            <a:ext cx="2178424" cy="1042147"/>
          </a:xfrm>
          <a:custGeom>
            <a:avLst/>
            <a:gdLst>
              <a:gd name="connsiteX0" fmla="*/ 2178424 w 2178424"/>
              <a:gd name="connsiteY0" fmla="*/ 1042147 h 1042147"/>
              <a:gd name="connsiteX1" fmla="*/ 0 w 2178424"/>
              <a:gd name="connsiteY1" fmla="*/ 0 h 1042147"/>
            </a:gdLst>
            <a:ahLst/>
            <a:cxnLst>
              <a:cxn ang="0">
                <a:pos x="connsiteX0" y="connsiteY0"/>
              </a:cxn>
              <a:cxn ang="0">
                <a:pos x="connsiteX1" y="connsiteY1"/>
              </a:cxn>
            </a:cxnLst>
            <a:rect l="l" t="t" r="r" b="b"/>
            <a:pathLst>
              <a:path w="2178424" h="1042147">
                <a:moveTo>
                  <a:pt x="2178424" y="1042147"/>
                </a:moveTo>
                <a:lnTo>
                  <a:pt x="0" y="0"/>
                </a:ln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Content Placeholder 7">
            <a:extLst>
              <a:ext uri="{FF2B5EF4-FFF2-40B4-BE49-F238E27FC236}">
                <a16:creationId xmlns:a16="http://schemas.microsoft.com/office/drawing/2014/main" id="{E2616E89-F6F9-4CAF-A3DD-109BF8204010}"/>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627495" y="5104132"/>
            <a:ext cx="698687" cy="698687"/>
          </a:xfrm>
          <a:prstGeom prst="rect">
            <a:avLst/>
          </a:prstGeom>
        </p:spPr>
      </p:pic>
      <p:pic>
        <p:nvPicPr>
          <p:cNvPr id="1028" name="Picture 4" descr="「Azure」の画像検索結果">
            <a:extLst>
              <a:ext uri="{FF2B5EF4-FFF2-40B4-BE49-F238E27FC236}">
                <a16:creationId xmlns:a16="http://schemas.microsoft.com/office/drawing/2014/main" id="{F0CF6AD0-5234-4A1F-A527-841B21EA89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874" y="5918033"/>
            <a:ext cx="1643522" cy="446153"/>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18E637A3-0073-4144-AEBA-7A5F9318F8AA}"/>
              </a:ext>
            </a:extLst>
          </p:cNvPr>
          <p:cNvSpPr/>
          <p:nvPr/>
        </p:nvSpPr>
        <p:spPr>
          <a:xfrm rot="5400000">
            <a:off x="2422309" y="4388572"/>
            <a:ext cx="1110151" cy="272170"/>
          </a:xfrm>
          <a:prstGeom prst="rect">
            <a:avLst/>
          </a:prstGeom>
          <a:solidFill>
            <a:schemeClr val="accent6">
              <a:alpha val="7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3" name="図 52">
            <a:extLst>
              <a:ext uri="{FF2B5EF4-FFF2-40B4-BE49-F238E27FC236}">
                <a16:creationId xmlns:a16="http://schemas.microsoft.com/office/drawing/2014/main" id="{31A88C11-9A37-4A1A-99CD-28FDCC8D9FA9}"/>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8022537" y="1943507"/>
            <a:ext cx="387143" cy="387143"/>
          </a:xfrm>
          <a:prstGeom prst="rect">
            <a:avLst/>
          </a:prstGeom>
        </p:spPr>
      </p:pic>
      <p:pic>
        <p:nvPicPr>
          <p:cNvPr id="58" name="Shape 138">
            <a:extLst>
              <a:ext uri="{FF2B5EF4-FFF2-40B4-BE49-F238E27FC236}">
                <a16:creationId xmlns:a16="http://schemas.microsoft.com/office/drawing/2014/main" id="{C43261C6-634D-4ED5-8083-5DD95F7576FF}"/>
              </a:ext>
            </a:extLst>
          </p:cNvPr>
          <p:cNvPicPr preferRelativeResize="0">
            <a:picLocks noChangeAspect="1"/>
          </p:cNvPicPr>
          <p:nvPr/>
        </p:nvPicPr>
        <p:blipFill rotWithShape="1">
          <a:blip r:embed="rId19" cstate="email">
            <a:alphaModFix/>
            <a:extLst>
              <a:ext uri="{28A0092B-C50C-407E-A947-70E740481C1C}">
                <a14:useLocalDpi xmlns:a14="http://schemas.microsoft.com/office/drawing/2010/main"/>
              </a:ext>
            </a:extLst>
          </a:blip>
          <a:srcRect/>
          <a:stretch/>
        </p:blipFill>
        <p:spPr>
          <a:xfrm>
            <a:off x="9899569" y="2561107"/>
            <a:ext cx="303687" cy="315808"/>
          </a:xfrm>
          <a:prstGeom prst="rect">
            <a:avLst/>
          </a:prstGeom>
          <a:noFill/>
          <a:ln>
            <a:noFill/>
          </a:ln>
        </p:spPr>
      </p:pic>
    </p:spTree>
    <p:extLst>
      <p:ext uri="{BB962C8B-B14F-4D97-AF65-F5344CB8AC3E}">
        <p14:creationId xmlns:p14="http://schemas.microsoft.com/office/powerpoint/2010/main" val="122087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22"/>
          <p:cNvSpPr txBox="1">
            <a:spLocks noGrp="1"/>
          </p:cNvSpPr>
          <p:nvPr>
            <p:ph type="title"/>
          </p:nvPr>
        </p:nvSpPr>
        <p:spPr>
          <a:xfrm>
            <a:off x="838200" y="-41275"/>
            <a:ext cx="10515600" cy="1325600"/>
          </a:xfrm>
          <a:prstGeom prst="rect">
            <a:avLst/>
          </a:prstGeom>
        </p:spPr>
        <p:txBody>
          <a:bodyPr spcFirstLastPara="1" wrap="square" lIns="91433" tIns="45700" rIns="91433" bIns="45700" anchor="ctr" anchorCtr="0">
            <a:noAutofit/>
          </a:bodyPr>
          <a:lstStyle/>
          <a:p>
            <a:r>
              <a:rPr lang="en-US" altLang="ja-JP" dirty="0">
                <a:latin typeface="Yu Gothic UI" panose="020B0500000000000000" pitchFamily="50" charset="-128"/>
                <a:ea typeface="Yu Gothic UI" panose="020B0500000000000000" pitchFamily="50" charset="-128"/>
              </a:rPr>
              <a:t>Meraki</a:t>
            </a:r>
            <a:r>
              <a:rPr lang="ja-JP" altLang="en-US" dirty="0">
                <a:latin typeface="Yu Gothic UI" panose="020B0500000000000000" pitchFamily="50" charset="-128"/>
                <a:ea typeface="Yu Gothic UI" panose="020B0500000000000000" pitchFamily="50" charset="-128"/>
              </a:rPr>
              <a:t> </a:t>
            </a:r>
            <a:r>
              <a:rPr lang="en-US" altLang="ja-JP" dirty="0">
                <a:latin typeface="Yu Gothic UI" panose="020B0500000000000000" pitchFamily="50" charset="-128"/>
                <a:ea typeface="Yu Gothic UI" panose="020B0500000000000000" pitchFamily="50" charset="-128"/>
              </a:rPr>
              <a:t>MX</a:t>
            </a:r>
            <a:r>
              <a:rPr lang="ja-JP" altLang="en-US" dirty="0">
                <a:latin typeface="Yu Gothic UI" panose="020B0500000000000000" pitchFamily="50" charset="-128"/>
                <a:ea typeface="Yu Gothic UI" panose="020B0500000000000000" pitchFamily="50" charset="-128"/>
              </a:rPr>
              <a:t>の提供機能</a:t>
            </a:r>
            <a:endParaRPr dirty="0">
              <a:latin typeface="Yu Gothic UI" panose="020B0500000000000000" pitchFamily="50" charset="-128"/>
              <a:ea typeface="Yu Gothic UI" panose="020B0500000000000000" pitchFamily="50" charset="-128"/>
            </a:endParaRPr>
          </a:p>
        </p:txBody>
      </p:sp>
      <p:pic>
        <p:nvPicPr>
          <p:cNvPr id="748" name="Google Shape;748;p122"/>
          <p:cNvPicPr preferRelativeResize="0"/>
          <p:nvPr/>
        </p:nvPicPr>
        <p:blipFill rotWithShape="1">
          <a:blip r:embed="rId3">
            <a:alphaModFix/>
          </a:blip>
          <a:srcRect/>
          <a:stretch/>
        </p:blipFill>
        <p:spPr>
          <a:xfrm>
            <a:off x="4881305" y="1022260"/>
            <a:ext cx="1644115" cy="2126411"/>
          </a:xfrm>
          <a:prstGeom prst="rect">
            <a:avLst/>
          </a:prstGeom>
          <a:noFill/>
          <a:ln>
            <a:noFill/>
          </a:ln>
        </p:spPr>
      </p:pic>
      <p:cxnSp>
        <p:nvCxnSpPr>
          <p:cNvPr id="749" name="Google Shape;749;p122"/>
          <p:cNvCxnSpPr>
            <a:endCxn id="750" idx="0"/>
          </p:cNvCxnSpPr>
          <p:nvPr/>
        </p:nvCxnSpPr>
        <p:spPr>
          <a:xfrm flipH="1">
            <a:off x="5703365" y="2909432"/>
            <a:ext cx="7200" cy="905600"/>
          </a:xfrm>
          <a:prstGeom prst="straightConnector1">
            <a:avLst/>
          </a:prstGeom>
          <a:noFill/>
          <a:ln w="38100" cap="flat" cmpd="sng">
            <a:solidFill>
              <a:schemeClr val="accent6"/>
            </a:solidFill>
            <a:prstDash val="dot"/>
            <a:round/>
            <a:headEnd type="none" w="med" len="med"/>
            <a:tailEnd type="none" w="med" len="med"/>
          </a:ln>
        </p:spPr>
      </p:cxnSp>
      <p:pic>
        <p:nvPicPr>
          <p:cNvPr id="750" name="Google Shape;750;p122"/>
          <p:cNvPicPr preferRelativeResize="0"/>
          <p:nvPr/>
        </p:nvPicPr>
        <p:blipFill rotWithShape="1">
          <a:blip r:embed="rId4">
            <a:alphaModFix/>
          </a:blip>
          <a:srcRect t="24927" b="24927"/>
          <a:stretch/>
        </p:blipFill>
        <p:spPr>
          <a:xfrm>
            <a:off x="3985367" y="3815033"/>
            <a:ext cx="3435997" cy="974228"/>
          </a:xfrm>
          <a:prstGeom prst="rect">
            <a:avLst/>
          </a:prstGeom>
          <a:noFill/>
          <a:ln>
            <a:noFill/>
          </a:ln>
        </p:spPr>
      </p:pic>
      <p:pic>
        <p:nvPicPr>
          <p:cNvPr id="751" name="Google Shape;751;p122"/>
          <p:cNvPicPr preferRelativeResize="0"/>
          <p:nvPr/>
        </p:nvPicPr>
        <p:blipFill>
          <a:blip r:embed="rId5">
            <a:alphaModFix/>
          </a:blip>
          <a:stretch>
            <a:fillRect/>
          </a:stretch>
        </p:blipFill>
        <p:spPr>
          <a:xfrm>
            <a:off x="6250816" y="3515379"/>
            <a:ext cx="464701" cy="535999"/>
          </a:xfrm>
          <a:prstGeom prst="rect">
            <a:avLst/>
          </a:prstGeom>
          <a:noFill/>
          <a:ln>
            <a:noFill/>
          </a:ln>
        </p:spPr>
      </p:pic>
      <p:sp>
        <p:nvSpPr>
          <p:cNvPr id="752" name="Google Shape;752;p122"/>
          <p:cNvSpPr txBox="1">
            <a:spLocks noGrp="1"/>
          </p:cNvSpPr>
          <p:nvPr>
            <p:ph type="subTitle" idx="4294967295"/>
          </p:nvPr>
        </p:nvSpPr>
        <p:spPr>
          <a:xfrm>
            <a:off x="6628587" y="5695426"/>
            <a:ext cx="2403200" cy="821600"/>
          </a:xfrm>
          <a:prstGeom prst="rect">
            <a:avLst/>
          </a:prstGeom>
          <a:noFill/>
          <a:ln>
            <a:noFill/>
          </a:ln>
        </p:spPr>
        <p:txBody>
          <a:bodyPr spcFirstLastPara="1" wrap="square" lIns="91433" tIns="45700" rIns="91433" bIns="45700" anchor="t" anchorCtr="0">
            <a:noAutofit/>
          </a:bodyPr>
          <a:lstStyle/>
          <a:p>
            <a:pPr marL="0" indent="0" algn="ctr">
              <a:buSzPts val="4100"/>
              <a:buNone/>
            </a:pPr>
            <a:r>
              <a:rPr lang="ja-JP" altLang="en-US" sz="1600" b="1" dirty="0">
                <a:solidFill>
                  <a:srgbClr val="434343"/>
                </a:solidFill>
                <a:latin typeface="Yu Gothic UI" panose="020B0500000000000000" pitchFamily="50" charset="-128"/>
                <a:ea typeface="Yu Gothic UI" panose="020B0500000000000000" pitchFamily="50" charset="-128"/>
              </a:rPr>
              <a:t>高セキュリティな</a:t>
            </a:r>
            <a:r>
              <a:rPr lang="en" sz="1600" b="1" dirty="0">
                <a:solidFill>
                  <a:srgbClr val="434343"/>
                </a:solidFill>
                <a:latin typeface="Yu Gothic UI" panose="020B0500000000000000" pitchFamily="50" charset="-128"/>
                <a:ea typeface="Yu Gothic UI" panose="020B0500000000000000" pitchFamily="50" charset="-128"/>
              </a:rPr>
              <a:t> WiFi*</a:t>
            </a:r>
            <a:endParaRPr sz="1600" b="1" dirty="0">
              <a:solidFill>
                <a:srgbClr val="434343"/>
              </a:solidFill>
              <a:latin typeface="Yu Gothic UI" panose="020B0500000000000000" pitchFamily="50" charset="-128"/>
              <a:ea typeface="Yu Gothic UI" panose="020B0500000000000000" pitchFamily="50" charset="-128"/>
            </a:endParaRPr>
          </a:p>
          <a:p>
            <a:pPr marL="0" indent="0" algn="ctr">
              <a:buSzPts val="4100"/>
              <a:buNone/>
            </a:pPr>
            <a:endParaRPr sz="1600" dirty="0">
              <a:solidFill>
                <a:srgbClr val="434343"/>
              </a:solidFill>
              <a:latin typeface="Yu Gothic UI" panose="020B0500000000000000" pitchFamily="50" charset="-128"/>
              <a:ea typeface="Yu Gothic UI" panose="020B0500000000000000" pitchFamily="50" charset="-128"/>
            </a:endParaRPr>
          </a:p>
        </p:txBody>
      </p:sp>
      <p:grpSp>
        <p:nvGrpSpPr>
          <p:cNvPr id="753" name="Google Shape;753;p122"/>
          <p:cNvGrpSpPr/>
          <p:nvPr/>
        </p:nvGrpSpPr>
        <p:grpSpPr>
          <a:xfrm rot="10800000" flipH="1">
            <a:off x="2550381" y="1473270"/>
            <a:ext cx="2403379" cy="303100"/>
            <a:chOff x="1172092" y="2601246"/>
            <a:chExt cx="2071878" cy="613563"/>
          </a:xfrm>
        </p:grpSpPr>
        <p:cxnSp>
          <p:nvCxnSpPr>
            <p:cNvPr id="754" name="Google Shape;754;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755" name="Google Shape;755;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56" name="Google Shape;756;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grpSp>
        <p:nvGrpSpPr>
          <p:cNvPr id="757" name="Google Shape;757;p122"/>
          <p:cNvGrpSpPr/>
          <p:nvPr/>
        </p:nvGrpSpPr>
        <p:grpSpPr>
          <a:xfrm flipH="1">
            <a:off x="6738553" y="3262577"/>
            <a:ext cx="2403379" cy="532081"/>
            <a:chOff x="1172092" y="2601246"/>
            <a:chExt cx="2071878" cy="613563"/>
          </a:xfrm>
        </p:grpSpPr>
        <p:cxnSp>
          <p:nvCxnSpPr>
            <p:cNvPr id="758" name="Google Shape;758;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759" name="Google Shape;759;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60" name="Google Shape;760;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sp>
        <p:nvSpPr>
          <p:cNvPr id="761" name="Google Shape;761;p122"/>
          <p:cNvSpPr txBox="1">
            <a:spLocks noGrp="1"/>
          </p:cNvSpPr>
          <p:nvPr>
            <p:ph type="subTitle" idx="4294967295"/>
          </p:nvPr>
        </p:nvSpPr>
        <p:spPr>
          <a:xfrm>
            <a:off x="7310600" y="2851786"/>
            <a:ext cx="3407200" cy="821600"/>
          </a:xfrm>
          <a:prstGeom prst="rect">
            <a:avLst/>
          </a:prstGeom>
          <a:noFill/>
          <a:ln>
            <a:noFill/>
          </a:ln>
        </p:spPr>
        <p:txBody>
          <a:bodyPr spcFirstLastPara="1" wrap="square" lIns="91433" tIns="45700" rIns="91433" bIns="45700" anchor="t" anchorCtr="0">
            <a:noAutofit/>
          </a:bodyPr>
          <a:lstStyle/>
          <a:p>
            <a:pPr marL="0" indent="0" algn="r">
              <a:buSzPts val="4100"/>
              <a:buNone/>
            </a:pPr>
            <a:r>
              <a:rPr lang="ja-JP" altLang="en-US" sz="1800" dirty="0">
                <a:solidFill>
                  <a:srgbClr val="434343"/>
                </a:solidFill>
                <a:latin typeface="Yu Gothic UI" panose="020B0500000000000000" pitchFamily="50" charset="-128"/>
                <a:ea typeface="Yu Gothic UI" panose="020B0500000000000000" pitchFamily="50" charset="-128"/>
              </a:rPr>
              <a:t>アプリケーションのパフォーマンス管理</a:t>
            </a:r>
            <a:endParaRPr sz="1800" dirty="0">
              <a:solidFill>
                <a:srgbClr val="434343"/>
              </a:solidFill>
              <a:latin typeface="Yu Gothic UI" panose="020B0500000000000000" pitchFamily="50" charset="-128"/>
              <a:ea typeface="Yu Gothic UI" panose="020B0500000000000000" pitchFamily="50" charset="-128"/>
            </a:endParaRPr>
          </a:p>
        </p:txBody>
      </p:sp>
      <p:sp>
        <p:nvSpPr>
          <p:cNvPr id="762" name="Google Shape;762;p122"/>
          <p:cNvSpPr txBox="1">
            <a:spLocks noGrp="1"/>
          </p:cNvSpPr>
          <p:nvPr>
            <p:ph type="subTitle" idx="4294967295"/>
          </p:nvPr>
        </p:nvSpPr>
        <p:spPr>
          <a:xfrm>
            <a:off x="6301647" y="1311073"/>
            <a:ext cx="3094400" cy="821600"/>
          </a:xfrm>
          <a:prstGeom prst="rect">
            <a:avLst/>
          </a:prstGeom>
          <a:noFill/>
          <a:ln>
            <a:noFill/>
          </a:ln>
        </p:spPr>
        <p:txBody>
          <a:bodyPr spcFirstLastPara="1" wrap="square" lIns="91433" tIns="45700" rIns="91433" bIns="45700" anchor="t" anchorCtr="0">
            <a:noAutofit/>
          </a:bodyPr>
          <a:lstStyle/>
          <a:p>
            <a:pPr marL="0" indent="0" algn="r">
              <a:buSzPts val="4100"/>
              <a:buNone/>
            </a:pPr>
            <a:r>
              <a:rPr lang="ja-JP" altLang="en-US" sz="1800" dirty="0">
                <a:solidFill>
                  <a:srgbClr val="434343"/>
                </a:solidFill>
                <a:latin typeface="Yu Gothic UI" panose="020B0500000000000000" pitchFamily="50" charset="-128"/>
                <a:ea typeface="Yu Gothic UI" panose="020B0500000000000000" pitchFamily="50" charset="-128"/>
              </a:rPr>
              <a:t>アプリケーションの</a:t>
            </a:r>
            <a:endParaRPr lang="en-US" altLang="ja-JP" sz="1800" dirty="0">
              <a:solidFill>
                <a:srgbClr val="434343"/>
              </a:solidFill>
              <a:latin typeface="Yu Gothic UI" panose="020B0500000000000000" pitchFamily="50" charset="-128"/>
              <a:ea typeface="Yu Gothic UI" panose="020B0500000000000000" pitchFamily="50" charset="-128"/>
            </a:endParaRPr>
          </a:p>
          <a:p>
            <a:pPr marL="0" indent="0" algn="r">
              <a:buSzPts val="4100"/>
              <a:buNone/>
            </a:pPr>
            <a:r>
              <a:rPr lang="ja-JP" altLang="en-US" sz="1800" dirty="0">
                <a:solidFill>
                  <a:srgbClr val="434343"/>
                </a:solidFill>
                <a:latin typeface="Yu Gothic UI" panose="020B0500000000000000" pitchFamily="50" charset="-128"/>
                <a:ea typeface="Yu Gothic UI" panose="020B0500000000000000" pitchFamily="50" charset="-128"/>
              </a:rPr>
              <a:t>可視化とコントロール</a:t>
            </a:r>
            <a:endParaRPr sz="1800" dirty="0">
              <a:solidFill>
                <a:srgbClr val="434343"/>
              </a:solidFill>
              <a:latin typeface="Yu Gothic UI" panose="020B0500000000000000" pitchFamily="50" charset="-128"/>
              <a:ea typeface="Yu Gothic UI" panose="020B0500000000000000" pitchFamily="50" charset="-128"/>
            </a:endParaRPr>
          </a:p>
        </p:txBody>
      </p:sp>
      <p:sp>
        <p:nvSpPr>
          <p:cNvPr id="763" name="Google Shape;763;p122"/>
          <p:cNvSpPr txBox="1">
            <a:spLocks noGrp="1"/>
          </p:cNvSpPr>
          <p:nvPr>
            <p:ph type="subTitle" idx="4294967295"/>
          </p:nvPr>
        </p:nvSpPr>
        <p:spPr>
          <a:xfrm>
            <a:off x="3054467" y="5756127"/>
            <a:ext cx="2403200" cy="821600"/>
          </a:xfrm>
          <a:prstGeom prst="rect">
            <a:avLst/>
          </a:prstGeom>
          <a:noFill/>
          <a:ln>
            <a:noFill/>
          </a:ln>
        </p:spPr>
        <p:txBody>
          <a:bodyPr spcFirstLastPara="1" wrap="square" lIns="91433" tIns="45700" rIns="91433" bIns="45700" anchor="t" anchorCtr="0">
            <a:noAutofit/>
          </a:bodyPr>
          <a:lstStyle/>
          <a:p>
            <a:pPr marL="0" indent="0">
              <a:buSzPts val="4100"/>
              <a:buNone/>
            </a:pPr>
            <a:r>
              <a:rPr lang="ja-JP" altLang="en-US" sz="1600" b="1" dirty="0">
                <a:solidFill>
                  <a:srgbClr val="434343"/>
                </a:solidFill>
                <a:latin typeface="Yu Gothic UI" panose="020B0500000000000000" pitchFamily="50" charset="-128"/>
                <a:ea typeface="Yu Gothic UI" panose="020B0500000000000000" pitchFamily="50" charset="-128"/>
              </a:rPr>
              <a:t>高セキュリティな</a:t>
            </a:r>
            <a:endParaRPr lang="en-US" altLang="ja-JP" sz="1600" b="1" dirty="0">
              <a:solidFill>
                <a:srgbClr val="434343"/>
              </a:solidFill>
              <a:latin typeface="Yu Gothic UI" panose="020B0500000000000000" pitchFamily="50" charset="-128"/>
              <a:ea typeface="Yu Gothic UI" panose="020B0500000000000000" pitchFamily="50" charset="-128"/>
            </a:endParaRPr>
          </a:p>
          <a:p>
            <a:pPr marL="0" indent="0">
              <a:buSzPts val="4100"/>
              <a:buNone/>
            </a:pPr>
            <a:r>
              <a:rPr lang="ja-JP" altLang="en-US" sz="1600" b="1" dirty="0">
                <a:solidFill>
                  <a:srgbClr val="434343"/>
                </a:solidFill>
                <a:latin typeface="Yu Gothic UI" panose="020B0500000000000000" pitchFamily="50" charset="-128"/>
                <a:ea typeface="Yu Gothic UI" panose="020B0500000000000000" pitchFamily="50" charset="-128"/>
              </a:rPr>
              <a:t>有線ネットワーク</a:t>
            </a:r>
            <a:endParaRPr sz="1600" dirty="0">
              <a:solidFill>
                <a:srgbClr val="434343"/>
              </a:solidFill>
              <a:latin typeface="Yu Gothic UI" panose="020B0500000000000000" pitchFamily="50" charset="-128"/>
              <a:ea typeface="Yu Gothic UI" panose="020B0500000000000000" pitchFamily="50" charset="-128"/>
            </a:endParaRPr>
          </a:p>
        </p:txBody>
      </p:sp>
      <p:grpSp>
        <p:nvGrpSpPr>
          <p:cNvPr id="764" name="Google Shape;764;p122"/>
          <p:cNvGrpSpPr/>
          <p:nvPr/>
        </p:nvGrpSpPr>
        <p:grpSpPr>
          <a:xfrm rot="-5400000">
            <a:off x="4071236" y="5229286"/>
            <a:ext cx="1656949" cy="303100"/>
            <a:chOff x="1172092" y="2601246"/>
            <a:chExt cx="2071878" cy="613563"/>
          </a:xfrm>
        </p:grpSpPr>
        <p:cxnSp>
          <p:nvCxnSpPr>
            <p:cNvPr id="765" name="Google Shape;765;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766" name="Google Shape;766;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67" name="Google Shape;767;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grpSp>
        <p:nvGrpSpPr>
          <p:cNvPr id="768" name="Google Shape;768;p122"/>
          <p:cNvGrpSpPr/>
          <p:nvPr/>
        </p:nvGrpSpPr>
        <p:grpSpPr>
          <a:xfrm rot="5400000" flipH="1">
            <a:off x="5599339" y="5310908"/>
            <a:ext cx="2051712" cy="534617"/>
            <a:chOff x="1172092" y="2601246"/>
            <a:chExt cx="2071878" cy="613563"/>
          </a:xfrm>
        </p:grpSpPr>
        <p:cxnSp>
          <p:nvCxnSpPr>
            <p:cNvPr id="769" name="Google Shape;769;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770" name="Google Shape;770;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71" name="Google Shape;771;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sp>
        <p:nvSpPr>
          <p:cNvPr id="772" name="Google Shape;772;p122"/>
          <p:cNvSpPr txBox="1">
            <a:spLocks noGrp="1"/>
          </p:cNvSpPr>
          <p:nvPr>
            <p:ph type="subTitle" idx="4294967295"/>
          </p:nvPr>
        </p:nvSpPr>
        <p:spPr>
          <a:xfrm>
            <a:off x="1304431" y="1726527"/>
            <a:ext cx="3190800" cy="821600"/>
          </a:xfrm>
          <a:prstGeom prst="rect">
            <a:avLst/>
          </a:prstGeom>
          <a:noFill/>
          <a:ln>
            <a:noFill/>
          </a:ln>
        </p:spPr>
        <p:txBody>
          <a:bodyPr spcFirstLastPara="1" wrap="square" lIns="91433" tIns="45700" rIns="91433" bIns="45700" anchor="t" anchorCtr="0">
            <a:noAutofit/>
          </a:bodyPr>
          <a:lstStyle/>
          <a:p>
            <a:pPr marL="0" indent="0">
              <a:buSzPts val="4100"/>
              <a:buNone/>
            </a:pPr>
            <a:r>
              <a:rPr lang="ja-JP" altLang="en-US" sz="1800" dirty="0">
                <a:solidFill>
                  <a:srgbClr val="434343"/>
                </a:solidFill>
                <a:latin typeface="Yu Gothic UI" panose="020B0500000000000000" pitchFamily="50" charset="-128"/>
                <a:ea typeface="Yu Gothic UI" panose="020B0500000000000000" pitchFamily="50" charset="-128"/>
              </a:rPr>
              <a:t>ダッシュボードでの管理</a:t>
            </a:r>
            <a:endParaRPr sz="1800" dirty="0">
              <a:solidFill>
                <a:srgbClr val="434343"/>
              </a:solidFill>
              <a:latin typeface="Yu Gothic UI" panose="020B0500000000000000" pitchFamily="50" charset="-128"/>
              <a:ea typeface="Yu Gothic UI" panose="020B0500000000000000" pitchFamily="50" charset="-128"/>
            </a:endParaRPr>
          </a:p>
        </p:txBody>
      </p:sp>
      <p:cxnSp>
        <p:nvCxnSpPr>
          <p:cNvPr id="773" name="Google Shape;773;p122"/>
          <p:cNvCxnSpPr/>
          <p:nvPr/>
        </p:nvCxnSpPr>
        <p:spPr>
          <a:xfrm>
            <a:off x="5699184" y="4552360"/>
            <a:ext cx="10800" cy="986000"/>
          </a:xfrm>
          <a:prstGeom prst="straightConnector1">
            <a:avLst/>
          </a:prstGeom>
          <a:noFill/>
          <a:ln w="19050" cap="flat" cmpd="sng">
            <a:solidFill>
              <a:srgbClr val="67B346"/>
            </a:solidFill>
            <a:prstDash val="solid"/>
            <a:round/>
            <a:headEnd type="oval" w="med" len="med"/>
            <a:tailEnd type="none" w="med" len="med"/>
          </a:ln>
        </p:spPr>
      </p:cxnSp>
      <p:pic>
        <p:nvPicPr>
          <p:cNvPr id="774" name="Google Shape;774;p122"/>
          <p:cNvPicPr preferRelativeResize="0"/>
          <p:nvPr/>
        </p:nvPicPr>
        <p:blipFill>
          <a:blip r:embed="rId6">
            <a:alphaModFix/>
          </a:blip>
          <a:stretch>
            <a:fillRect/>
          </a:stretch>
        </p:blipFill>
        <p:spPr>
          <a:xfrm>
            <a:off x="7663794" y="6179775"/>
            <a:ext cx="437167" cy="437167"/>
          </a:xfrm>
          <a:prstGeom prst="rect">
            <a:avLst/>
          </a:prstGeom>
          <a:noFill/>
          <a:ln>
            <a:noFill/>
          </a:ln>
        </p:spPr>
      </p:pic>
      <p:pic>
        <p:nvPicPr>
          <p:cNvPr id="775" name="Google Shape;775;p122"/>
          <p:cNvPicPr preferRelativeResize="0"/>
          <p:nvPr/>
        </p:nvPicPr>
        <p:blipFill>
          <a:blip r:embed="rId7">
            <a:alphaModFix/>
          </a:blip>
          <a:stretch>
            <a:fillRect/>
          </a:stretch>
        </p:blipFill>
        <p:spPr>
          <a:xfrm>
            <a:off x="2491529" y="5797095"/>
            <a:ext cx="534600" cy="534600"/>
          </a:xfrm>
          <a:prstGeom prst="rect">
            <a:avLst/>
          </a:prstGeom>
          <a:noFill/>
          <a:ln>
            <a:noFill/>
          </a:ln>
        </p:spPr>
      </p:pic>
      <p:sp>
        <p:nvSpPr>
          <p:cNvPr id="776" name="Google Shape;776;p122"/>
          <p:cNvSpPr txBox="1">
            <a:spLocks noGrp="1"/>
          </p:cNvSpPr>
          <p:nvPr>
            <p:ph type="subTitle" idx="4294967295"/>
          </p:nvPr>
        </p:nvSpPr>
        <p:spPr>
          <a:xfrm>
            <a:off x="5178167" y="5581472"/>
            <a:ext cx="1052800" cy="584000"/>
          </a:xfrm>
          <a:prstGeom prst="rect">
            <a:avLst/>
          </a:prstGeom>
          <a:noFill/>
          <a:ln>
            <a:noFill/>
          </a:ln>
        </p:spPr>
        <p:txBody>
          <a:bodyPr spcFirstLastPara="1" wrap="square" lIns="91433" tIns="45700" rIns="91433" bIns="45700" anchor="t" anchorCtr="0">
            <a:noAutofit/>
          </a:bodyPr>
          <a:lstStyle/>
          <a:p>
            <a:pPr marL="0" indent="0" algn="ctr">
              <a:buSzPts val="4100"/>
              <a:buNone/>
            </a:pPr>
            <a:r>
              <a:rPr lang="en" sz="2133" b="1">
                <a:solidFill>
                  <a:srgbClr val="434343"/>
                </a:solidFill>
                <a:latin typeface="Yu Gothic UI" panose="020B0500000000000000" pitchFamily="50" charset="-128"/>
                <a:ea typeface="Yu Gothic UI" panose="020B0500000000000000" pitchFamily="50" charset="-128"/>
              </a:rPr>
              <a:t>UTM**</a:t>
            </a:r>
            <a:endParaRPr sz="2133" b="1">
              <a:solidFill>
                <a:srgbClr val="434343"/>
              </a:solidFill>
              <a:latin typeface="Yu Gothic UI" panose="020B0500000000000000" pitchFamily="50" charset="-128"/>
              <a:ea typeface="Yu Gothic UI" panose="020B0500000000000000" pitchFamily="50" charset="-128"/>
            </a:endParaRPr>
          </a:p>
          <a:p>
            <a:pPr marL="0" indent="0" algn="ctr">
              <a:buSzPts val="4100"/>
              <a:buNone/>
            </a:pPr>
            <a:endParaRPr sz="2133">
              <a:solidFill>
                <a:srgbClr val="434343"/>
              </a:solidFill>
              <a:latin typeface="Yu Gothic UI" panose="020B0500000000000000" pitchFamily="50" charset="-128"/>
              <a:ea typeface="Yu Gothic UI" panose="020B0500000000000000" pitchFamily="50" charset="-128"/>
            </a:endParaRPr>
          </a:p>
        </p:txBody>
      </p:sp>
      <p:grpSp>
        <p:nvGrpSpPr>
          <p:cNvPr id="777" name="Google Shape;777;p122"/>
          <p:cNvGrpSpPr/>
          <p:nvPr/>
        </p:nvGrpSpPr>
        <p:grpSpPr>
          <a:xfrm>
            <a:off x="6576994" y="3665044"/>
            <a:ext cx="3407029" cy="1185432"/>
            <a:chOff x="6249340" y="3167025"/>
            <a:chExt cx="1802534" cy="889074"/>
          </a:xfrm>
        </p:grpSpPr>
        <p:grpSp>
          <p:nvGrpSpPr>
            <p:cNvPr id="778" name="Google Shape;778;p122"/>
            <p:cNvGrpSpPr/>
            <p:nvPr/>
          </p:nvGrpSpPr>
          <p:grpSpPr>
            <a:xfrm flipH="1">
              <a:off x="6249340" y="3167025"/>
              <a:ext cx="1802534" cy="399061"/>
              <a:chOff x="1172092" y="2601246"/>
              <a:chExt cx="2071878" cy="613563"/>
            </a:xfrm>
          </p:grpSpPr>
          <p:cxnSp>
            <p:nvCxnSpPr>
              <p:cNvPr id="779" name="Google Shape;779;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triangle" w="sm" len="sm"/>
              </a:ln>
            </p:spPr>
          </p:cxnSp>
          <p:sp>
            <p:nvSpPr>
              <p:cNvPr id="780" name="Google Shape;780;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triangl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81" name="Google Shape;781;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triangle" w="sm" len="sm"/>
              </a:ln>
            </p:spPr>
          </p:cxnSp>
        </p:grpSp>
        <p:grpSp>
          <p:nvGrpSpPr>
            <p:cNvPr id="782" name="Google Shape;782;p122"/>
            <p:cNvGrpSpPr/>
            <p:nvPr/>
          </p:nvGrpSpPr>
          <p:grpSpPr>
            <a:xfrm rot="10800000">
              <a:off x="6249340" y="3657037"/>
              <a:ext cx="1802534" cy="399061"/>
              <a:chOff x="1172092" y="2601246"/>
              <a:chExt cx="2071878" cy="613563"/>
            </a:xfrm>
          </p:grpSpPr>
          <p:cxnSp>
            <p:nvCxnSpPr>
              <p:cNvPr id="783" name="Google Shape;783;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triangle" w="sm" len="sm"/>
              </a:ln>
            </p:spPr>
          </p:cxnSp>
          <p:sp>
            <p:nvSpPr>
              <p:cNvPr id="784" name="Google Shape;784;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triangl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85" name="Google Shape;785;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triangle" w="sm" len="sm"/>
              </a:ln>
            </p:spPr>
          </p:cxnSp>
        </p:grpSp>
      </p:grpSp>
      <p:grpSp>
        <p:nvGrpSpPr>
          <p:cNvPr id="786" name="Google Shape;786;p122"/>
          <p:cNvGrpSpPr/>
          <p:nvPr/>
        </p:nvGrpSpPr>
        <p:grpSpPr>
          <a:xfrm flipH="1">
            <a:off x="6499521" y="2035261"/>
            <a:ext cx="1651425" cy="532081"/>
            <a:chOff x="1172092" y="2601246"/>
            <a:chExt cx="2071878" cy="613563"/>
          </a:xfrm>
        </p:grpSpPr>
        <p:cxnSp>
          <p:nvCxnSpPr>
            <p:cNvPr id="787" name="Google Shape;787;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788" name="Google Shape;788;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789" name="Google Shape;789;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cxnSp>
        <p:nvCxnSpPr>
          <p:cNvPr id="790" name="Google Shape;790;p122"/>
          <p:cNvCxnSpPr/>
          <p:nvPr/>
        </p:nvCxnSpPr>
        <p:spPr>
          <a:xfrm rot="10800000">
            <a:off x="3320951" y="4234560"/>
            <a:ext cx="1427200" cy="12000"/>
          </a:xfrm>
          <a:prstGeom prst="straightConnector1">
            <a:avLst/>
          </a:prstGeom>
          <a:noFill/>
          <a:ln w="19050" cap="flat" cmpd="sng">
            <a:solidFill>
              <a:srgbClr val="67B346"/>
            </a:solidFill>
            <a:prstDash val="solid"/>
            <a:round/>
            <a:headEnd type="oval" w="med" len="med"/>
            <a:tailEnd type="none" w="med" len="med"/>
          </a:ln>
        </p:spPr>
      </p:cxnSp>
      <p:sp>
        <p:nvSpPr>
          <p:cNvPr id="791" name="Google Shape;791;p122"/>
          <p:cNvSpPr txBox="1">
            <a:spLocks noGrp="1"/>
          </p:cNvSpPr>
          <p:nvPr>
            <p:ph type="subTitle" idx="4294967295"/>
          </p:nvPr>
        </p:nvSpPr>
        <p:spPr>
          <a:xfrm>
            <a:off x="9984033" y="3642560"/>
            <a:ext cx="1532400" cy="620800"/>
          </a:xfrm>
          <a:prstGeom prst="rect">
            <a:avLst/>
          </a:prstGeom>
          <a:noFill/>
          <a:ln>
            <a:noFill/>
          </a:ln>
        </p:spPr>
        <p:txBody>
          <a:bodyPr spcFirstLastPara="1" wrap="square" lIns="91433" tIns="45700" rIns="91433" bIns="45700" anchor="ctr" anchorCtr="0">
            <a:noAutofit/>
          </a:bodyPr>
          <a:lstStyle/>
          <a:p>
            <a:pPr marL="0" indent="0" algn="ctr">
              <a:buSzPts val="4100"/>
              <a:buNone/>
            </a:pPr>
            <a:r>
              <a:rPr lang="en" sz="2133" b="1">
                <a:solidFill>
                  <a:srgbClr val="434343"/>
                </a:solidFill>
                <a:latin typeface="Yu Gothic UI" panose="020B0500000000000000" pitchFamily="50" charset="-128"/>
                <a:ea typeface="Yu Gothic UI" panose="020B0500000000000000" pitchFamily="50" charset="-128"/>
              </a:rPr>
              <a:t>L3</a:t>
            </a:r>
            <a:endParaRPr sz="2133" b="1">
              <a:solidFill>
                <a:srgbClr val="434343"/>
              </a:solidFill>
              <a:latin typeface="Yu Gothic UI" panose="020B0500000000000000" pitchFamily="50" charset="-128"/>
              <a:ea typeface="Yu Gothic UI" panose="020B0500000000000000" pitchFamily="50" charset="-128"/>
            </a:endParaRPr>
          </a:p>
          <a:p>
            <a:pPr marL="0" indent="0" algn="ctr">
              <a:buSzPts val="4100"/>
              <a:buNone/>
            </a:pPr>
            <a:r>
              <a:rPr lang="en" sz="2133" b="1">
                <a:solidFill>
                  <a:srgbClr val="67B346"/>
                </a:solidFill>
                <a:latin typeface="Yu Gothic UI" panose="020B0500000000000000" pitchFamily="50" charset="-128"/>
                <a:ea typeface="Yu Gothic UI" panose="020B0500000000000000" pitchFamily="50" charset="-128"/>
              </a:rPr>
              <a:t>Auto</a:t>
            </a:r>
            <a:r>
              <a:rPr lang="en" sz="2133" b="1">
                <a:solidFill>
                  <a:srgbClr val="434343"/>
                </a:solidFill>
                <a:latin typeface="Yu Gothic UI" panose="020B0500000000000000" pitchFamily="50" charset="-128"/>
                <a:ea typeface="Yu Gothic UI" panose="020B0500000000000000" pitchFamily="50" charset="-128"/>
              </a:rPr>
              <a:t>VPN</a:t>
            </a:r>
            <a:endParaRPr sz="2133">
              <a:solidFill>
                <a:srgbClr val="434343"/>
              </a:solidFill>
              <a:latin typeface="Yu Gothic UI" panose="020B0500000000000000" pitchFamily="50" charset="-128"/>
              <a:ea typeface="Yu Gothic UI" panose="020B0500000000000000" pitchFamily="50" charset="-128"/>
            </a:endParaRPr>
          </a:p>
        </p:txBody>
      </p:sp>
      <p:pic>
        <p:nvPicPr>
          <p:cNvPr id="792" name="Google Shape;792;p122"/>
          <p:cNvPicPr preferRelativeResize="0"/>
          <p:nvPr/>
        </p:nvPicPr>
        <p:blipFill>
          <a:blip r:embed="rId8">
            <a:alphaModFix/>
          </a:blip>
          <a:stretch>
            <a:fillRect/>
          </a:stretch>
        </p:blipFill>
        <p:spPr>
          <a:xfrm>
            <a:off x="10458132" y="4346860"/>
            <a:ext cx="584200" cy="584200"/>
          </a:xfrm>
          <a:prstGeom prst="rect">
            <a:avLst/>
          </a:prstGeom>
          <a:noFill/>
          <a:ln>
            <a:noFill/>
          </a:ln>
        </p:spPr>
      </p:pic>
      <p:sp>
        <p:nvSpPr>
          <p:cNvPr id="793" name="Google Shape;793;p122"/>
          <p:cNvSpPr txBox="1"/>
          <p:nvPr/>
        </p:nvSpPr>
        <p:spPr>
          <a:xfrm>
            <a:off x="9243600" y="6209293"/>
            <a:ext cx="2948400" cy="437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kumimoji="0" lang="en" sz="1200" i="1" kern="0">
                <a:solidFill>
                  <a:srgbClr val="000000"/>
                </a:solidFill>
                <a:latin typeface="Yu Gothic UI" panose="020B0500000000000000" pitchFamily="50" charset="-128"/>
                <a:ea typeface="Yu Gothic UI" panose="020B0500000000000000" pitchFamily="50" charset="-128"/>
                <a:cs typeface="Arial"/>
                <a:sym typeface="Arial"/>
              </a:rPr>
              <a:t>* Supported on MX64W</a:t>
            </a:r>
            <a:endParaRPr kumimoji="0" sz="1200" i="1" kern="0">
              <a:solidFill>
                <a:srgbClr val="000000"/>
              </a:solidFill>
              <a:latin typeface="Yu Gothic UI" panose="020B0500000000000000" pitchFamily="50" charset="-128"/>
              <a:ea typeface="Yu Gothic UI" panose="020B0500000000000000" pitchFamily="50" charset="-128"/>
              <a:cs typeface="Arial"/>
              <a:sym typeface="Arial"/>
            </a:endParaRPr>
          </a:p>
          <a:p>
            <a:pPr defTabSz="1219170">
              <a:buClr>
                <a:srgbClr val="000000"/>
              </a:buClr>
            </a:pPr>
            <a:r>
              <a:rPr kumimoji="0" lang="en" sz="1200" i="1" kern="0">
                <a:solidFill>
                  <a:srgbClr val="000000"/>
                </a:solidFill>
                <a:latin typeface="Yu Gothic UI" panose="020B0500000000000000" pitchFamily="50" charset="-128"/>
                <a:ea typeface="Yu Gothic UI" panose="020B0500000000000000" pitchFamily="50" charset="-128"/>
                <a:cs typeface="Arial"/>
                <a:sym typeface="Arial"/>
              </a:rPr>
              <a:t>** Requires Advanced Security License</a:t>
            </a:r>
            <a:endParaRPr kumimoji="0" sz="1200" i="1" kern="0">
              <a:solidFill>
                <a:srgbClr val="000000"/>
              </a:solidFill>
              <a:latin typeface="Yu Gothic UI" panose="020B0500000000000000" pitchFamily="50" charset="-128"/>
              <a:ea typeface="Yu Gothic UI" panose="020B0500000000000000" pitchFamily="50" charset="-128"/>
              <a:cs typeface="Arial"/>
              <a:sym typeface="Arial"/>
            </a:endParaRPr>
          </a:p>
        </p:txBody>
      </p:sp>
      <p:pic>
        <p:nvPicPr>
          <p:cNvPr id="794" name="Google Shape;794;p122"/>
          <p:cNvPicPr preferRelativeResize="0"/>
          <p:nvPr/>
        </p:nvPicPr>
        <p:blipFill>
          <a:blip r:embed="rId9">
            <a:alphaModFix/>
          </a:blip>
          <a:stretch>
            <a:fillRect/>
          </a:stretch>
        </p:blipFill>
        <p:spPr>
          <a:xfrm>
            <a:off x="5472218" y="5933627"/>
            <a:ext cx="464732" cy="464732"/>
          </a:xfrm>
          <a:prstGeom prst="rect">
            <a:avLst/>
          </a:prstGeom>
          <a:noFill/>
          <a:ln>
            <a:noFill/>
          </a:ln>
        </p:spPr>
      </p:pic>
      <p:pic>
        <p:nvPicPr>
          <p:cNvPr id="795" name="Google Shape;795;p122"/>
          <p:cNvPicPr preferRelativeResize="0"/>
          <p:nvPr/>
        </p:nvPicPr>
        <p:blipFill>
          <a:blip r:embed="rId10">
            <a:alphaModFix/>
          </a:blip>
          <a:stretch>
            <a:fillRect/>
          </a:stretch>
        </p:blipFill>
        <p:spPr>
          <a:xfrm>
            <a:off x="1365700" y="3948459"/>
            <a:ext cx="651293" cy="584200"/>
          </a:xfrm>
          <a:prstGeom prst="rect">
            <a:avLst/>
          </a:prstGeom>
          <a:noFill/>
          <a:ln>
            <a:noFill/>
          </a:ln>
        </p:spPr>
      </p:pic>
      <p:sp>
        <p:nvSpPr>
          <p:cNvPr id="796" name="Google Shape;796;p122"/>
          <p:cNvSpPr txBox="1">
            <a:spLocks noGrp="1"/>
          </p:cNvSpPr>
          <p:nvPr>
            <p:ph type="subTitle" idx="4294967295"/>
          </p:nvPr>
        </p:nvSpPr>
        <p:spPr>
          <a:xfrm>
            <a:off x="1992633" y="4041820"/>
            <a:ext cx="1532400" cy="464800"/>
          </a:xfrm>
          <a:prstGeom prst="rect">
            <a:avLst/>
          </a:prstGeom>
          <a:noFill/>
          <a:ln>
            <a:noFill/>
          </a:ln>
        </p:spPr>
        <p:txBody>
          <a:bodyPr spcFirstLastPara="1" wrap="square" lIns="91433" tIns="45700" rIns="91433" bIns="45700" anchor="t" anchorCtr="0">
            <a:noAutofit/>
          </a:bodyPr>
          <a:lstStyle/>
          <a:p>
            <a:pPr marL="0" indent="0">
              <a:buSzPts val="4100"/>
              <a:buNone/>
            </a:pPr>
            <a:r>
              <a:rPr lang="en" sz="2133" b="1">
                <a:solidFill>
                  <a:srgbClr val="434343"/>
                </a:solidFill>
                <a:latin typeface="Yu Gothic UI" panose="020B0500000000000000" pitchFamily="50" charset="-128"/>
                <a:ea typeface="Yu Gothic UI" panose="020B0500000000000000" pitchFamily="50" charset="-128"/>
              </a:rPr>
              <a:t>SD-WAN</a:t>
            </a:r>
            <a:endParaRPr sz="2133" b="1">
              <a:solidFill>
                <a:srgbClr val="434343"/>
              </a:solidFill>
              <a:latin typeface="Yu Gothic UI" panose="020B0500000000000000" pitchFamily="50" charset="-128"/>
              <a:ea typeface="Yu Gothic UI" panose="020B0500000000000000" pitchFamily="50" charset="-128"/>
            </a:endParaRPr>
          </a:p>
          <a:p>
            <a:pPr marL="0" indent="0">
              <a:buSzPts val="4100"/>
              <a:buNone/>
            </a:pPr>
            <a:endParaRPr sz="2133">
              <a:solidFill>
                <a:srgbClr val="434343"/>
              </a:solidFill>
              <a:latin typeface="Yu Gothic UI" panose="020B0500000000000000" pitchFamily="50" charset="-128"/>
              <a:ea typeface="Yu Gothic UI" panose="020B0500000000000000" pitchFamily="50" charset="-128"/>
            </a:endParaRPr>
          </a:p>
        </p:txBody>
      </p:sp>
      <p:pic>
        <p:nvPicPr>
          <p:cNvPr id="797" name="Google Shape;797;p122"/>
          <p:cNvPicPr preferRelativeResize="0"/>
          <p:nvPr/>
        </p:nvPicPr>
        <p:blipFill>
          <a:blip r:embed="rId11">
            <a:alphaModFix/>
          </a:blip>
          <a:stretch>
            <a:fillRect/>
          </a:stretch>
        </p:blipFill>
        <p:spPr>
          <a:xfrm>
            <a:off x="4613070" y="3524858"/>
            <a:ext cx="651300" cy="651300"/>
          </a:xfrm>
          <a:prstGeom prst="rect">
            <a:avLst/>
          </a:prstGeom>
          <a:noFill/>
          <a:ln>
            <a:noFill/>
          </a:ln>
        </p:spPr>
      </p:pic>
      <p:grpSp>
        <p:nvGrpSpPr>
          <p:cNvPr id="798" name="Google Shape;798;p122"/>
          <p:cNvGrpSpPr/>
          <p:nvPr/>
        </p:nvGrpSpPr>
        <p:grpSpPr>
          <a:xfrm>
            <a:off x="2344787" y="3284210"/>
            <a:ext cx="2403379" cy="532081"/>
            <a:chOff x="1172092" y="2601246"/>
            <a:chExt cx="2071878" cy="613563"/>
          </a:xfrm>
        </p:grpSpPr>
        <p:cxnSp>
          <p:nvCxnSpPr>
            <p:cNvPr id="799" name="Google Shape;799;p122"/>
            <p:cNvCxnSpPr/>
            <p:nvPr/>
          </p:nvCxnSpPr>
          <p:spPr>
            <a:xfrm flipH="1">
              <a:off x="1172092" y="2601246"/>
              <a:ext cx="1500" cy="431400"/>
            </a:xfrm>
            <a:prstGeom prst="straightConnector1">
              <a:avLst/>
            </a:prstGeom>
            <a:noFill/>
            <a:ln w="15875" cap="flat" cmpd="sng">
              <a:solidFill>
                <a:srgbClr val="67B346"/>
              </a:solidFill>
              <a:prstDash val="solid"/>
              <a:miter lim="800000"/>
              <a:headEnd type="none" w="sm" len="sm"/>
              <a:tailEnd type="none" w="sm" len="sm"/>
            </a:ln>
          </p:spPr>
        </p:cxnSp>
        <p:sp>
          <p:nvSpPr>
            <p:cNvPr id="800" name="Google Shape;800;p122"/>
            <p:cNvSpPr/>
            <p:nvPr/>
          </p:nvSpPr>
          <p:spPr>
            <a:xfrm rot="10800000">
              <a:off x="1172138" y="2850307"/>
              <a:ext cx="336900" cy="364500"/>
            </a:xfrm>
            <a:prstGeom prst="arc">
              <a:avLst>
                <a:gd name="adj1" fmla="val 16464959"/>
                <a:gd name="adj2" fmla="val 21559314"/>
              </a:avLst>
            </a:prstGeom>
            <a:noFill/>
            <a:ln w="15875" cap="flat" cmpd="sng">
              <a:solidFill>
                <a:srgbClr val="67B346"/>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kumimoji="0" sz="2400" kern="0">
                <a:solidFill>
                  <a:srgbClr val="FFFFFF"/>
                </a:solidFill>
                <a:latin typeface="Yu Gothic UI" panose="020B0500000000000000" pitchFamily="50" charset="-128"/>
                <a:ea typeface="Yu Gothic UI" panose="020B0500000000000000" pitchFamily="50" charset="-128"/>
                <a:cs typeface="Arial"/>
                <a:sym typeface="Arial"/>
              </a:endParaRPr>
            </a:p>
          </p:txBody>
        </p:sp>
        <p:cxnSp>
          <p:nvCxnSpPr>
            <p:cNvPr id="801" name="Google Shape;801;p122"/>
            <p:cNvCxnSpPr/>
            <p:nvPr/>
          </p:nvCxnSpPr>
          <p:spPr>
            <a:xfrm rot="10800000">
              <a:off x="1329670" y="3214809"/>
              <a:ext cx="1914300" cy="0"/>
            </a:xfrm>
            <a:prstGeom prst="straightConnector1">
              <a:avLst/>
            </a:prstGeom>
            <a:noFill/>
            <a:ln w="15875" cap="flat" cmpd="sng">
              <a:solidFill>
                <a:srgbClr val="67B346"/>
              </a:solidFill>
              <a:prstDash val="solid"/>
              <a:miter lim="800000"/>
              <a:headEnd type="oval" w="med" len="med"/>
              <a:tailEnd type="none" w="sm" len="sm"/>
            </a:ln>
          </p:spPr>
        </p:cxnSp>
      </p:grpSp>
      <p:sp>
        <p:nvSpPr>
          <p:cNvPr id="802" name="Google Shape;802;p122"/>
          <p:cNvSpPr txBox="1">
            <a:spLocks noGrp="1"/>
          </p:cNvSpPr>
          <p:nvPr>
            <p:ph type="subTitle" idx="4294967295"/>
          </p:nvPr>
        </p:nvSpPr>
        <p:spPr>
          <a:xfrm>
            <a:off x="1181017" y="2620200"/>
            <a:ext cx="2474300" cy="821600"/>
          </a:xfrm>
          <a:prstGeom prst="rect">
            <a:avLst/>
          </a:prstGeom>
          <a:noFill/>
          <a:ln>
            <a:noFill/>
          </a:ln>
        </p:spPr>
        <p:txBody>
          <a:bodyPr spcFirstLastPara="1" wrap="square" lIns="91433" tIns="45700" rIns="91433" bIns="45700" anchor="t" anchorCtr="0">
            <a:noAutofit/>
          </a:bodyPr>
          <a:lstStyle/>
          <a:p>
            <a:pPr marL="0" indent="0" algn="ctr">
              <a:buSzPts val="4100"/>
              <a:buNone/>
            </a:pPr>
            <a:r>
              <a:rPr lang="ja-JP" altLang="en-US" sz="1800" dirty="0">
                <a:solidFill>
                  <a:srgbClr val="434343"/>
                </a:solidFill>
                <a:latin typeface="Yu Gothic UI" panose="020B0500000000000000" pitchFamily="50" charset="-128"/>
                <a:ea typeface="Yu Gothic UI" panose="020B0500000000000000" pitchFamily="50" charset="-128"/>
              </a:rPr>
              <a:t>コンテンツ</a:t>
            </a:r>
            <a:endParaRPr lang="en-US" altLang="ja-JP" sz="1800" dirty="0">
              <a:solidFill>
                <a:srgbClr val="434343"/>
              </a:solidFill>
              <a:latin typeface="Yu Gothic UI" panose="020B0500000000000000" pitchFamily="50" charset="-128"/>
              <a:ea typeface="Yu Gothic UI" panose="020B0500000000000000" pitchFamily="50" charset="-128"/>
            </a:endParaRPr>
          </a:p>
          <a:p>
            <a:pPr marL="0" indent="0" algn="ctr">
              <a:buSzPts val="4100"/>
              <a:buNone/>
            </a:pPr>
            <a:r>
              <a:rPr lang="ja-JP" altLang="en-US" sz="1800" dirty="0">
                <a:solidFill>
                  <a:srgbClr val="434343"/>
                </a:solidFill>
                <a:latin typeface="Yu Gothic UI" panose="020B0500000000000000" pitchFamily="50" charset="-128"/>
                <a:ea typeface="Yu Gothic UI" panose="020B0500000000000000" pitchFamily="50" charset="-128"/>
              </a:rPr>
              <a:t>フィルタリグ</a:t>
            </a:r>
            <a:r>
              <a:rPr lang="en" sz="1800" dirty="0">
                <a:solidFill>
                  <a:srgbClr val="434343"/>
                </a:solidFill>
                <a:latin typeface="Yu Gothic UI" panose="020B0500000000000000" pitchFamily="50" charset="-128"/>
                <a:ea typeface="Yu Gothic UI" panose="020B0500000000000000" pitchFamily="50" charset="-128"/>
              </a:rPr>
              <a:t>**</a:t>
            </a:r>
            <a:endParaRPr sz="1800" dirty="0">
              <a:solidFill>
                <a:srgbClr val="434343"/>
              </a:solidFill>
              <a:latin typeface="Yu Gothic UI" panose="020B0500000000000000" pitchFamily="50" charset="-128"/>
              <a:ea typeface="Yu Gothic UI" panose="020B0500000000000000" pitchFamily="50" charset="-128"/>
            </a:endParaRPr>
          </a:p>
          <a:p>
            <a:pPr marL="0" indent="0" algn="ctr">
              <a:buSzPts val="4100"/>
              <a:buNone/>
            </a:pPr>
            <a:endParaRPr sz="1800" dirty="0">
              <a:solidFill>
                <a:srgbClr val="434343"/>
              </a:solidFill>
              <a:latin typeface="Yu Gothic UI" panose="020B0500000000000000" pitchFamily="50" charset="-128"/>
              <a:ea typeface="Yu Gothic UI" panose="020B0500000000000000" pitchFamily="50" charset="-128"/>
            </a:endParaRPr>
          </a:p>
        </p:txBody>
      </p:sp>
    </p:spTree>
  </p:cSld>
  <p:clrMapOvr>
    <a:masterClrMapping/>
  </p:clrMapOvr>
</p:sld>
</file>

<file path=ppt/theme/theme1.xml><?xml version="1.0" encoding="utf-8"?>
<a:theme xmlns:a="http://schemas.openxmlformats.org/drawingml/2006/main" name="Cisco Meraki Official">
  <a:themeElements>
    <a:clrScheme name="Meraki Corporate">
      <a:dk1>
        <a:srgbClr val="646669"/>
      </a:dk1>
      <a:lt1>
        <a:srgbClr val="FFFFFF"/>
      </a:lt1>
      <a:dk2>
        <a:srgbClr val="464340"/>
      </a:dk2>
      <a:lt2>
        <a:srgbClr val="FFFFFF"/>
      </a:lt2>
      <a:accent1>
        <a:srgbClr val="67B346"/>
      </a:accent1>
      <a:accent2>
        <a:srgbClr val="6177E2"/>
      </a:accent2>
      <a:accent3>
        <a:srgbClr val="646669"/>
      </a:accent3>
      <a:accent4>
        <a:srgbClr val="FECD08"/>
      </a:accent4>
      <a:accent5>
        <a:srgbClr val="5B9BD5"/>
      </a:accent5>
      <a:accent6>
        <a:srgbClr val="67B34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prstDash val="dash"/>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smtClean="0">
            <a:latin typeface="Yu Gothic UI" panose="020B0500000000000000" pitchFamily="50" charset="-128"/>
            <a:ea typeface="Yu Gothic UI" panose="020B0500000000000000" pitchFamily="50" charset="-128"/>
          </a:defRPr>
        </a:defPPr>
      </a:lstStyle>
    </a:txDef>
  </a:objectDefaults>
  <a:extraClrSchemeLst/>
</a:theme>
</file>

<file path=ppt/theme/theme2.xml><?xml version="1.0" encoding="utf-8"?>
<a:theme xmlns:a="http://schemas.openxmlformats.org/drawingml/2006/main" name="1_Office Theme">
  <a:themeElements>
    <a:clrScheme name="Meraki Corporate">
      <a:dk1>
        <a:srgbClr val="646669"/>
      </a:dk1>
      <a:lt1>
        <a:srgbClr val="FFFFFF"/>
      </a:lt1>
      <a:dk2>
        <a:srgbClr val="464340"/>
      </a:dk2>
      <a:lt2>
        <a:srgbClr val="FFFFFF"/>
      </a:lt2>
      <a:accent1>
        <a:srgbClr val="67B346"/>
      </a:accent1>
      <a:accent2>
        <a:srgbClr val="6177E2"/>
      </a:accent2>
      <a:accent3>
        <a:srgbClr val="646669"/>
      </a:accent3>
      <a:accent4>
        <a:srgbClr val="FECD08"/>
      </a:accent4>
      <a:accent5>
        <a:srgbClr val="5B9BD5"/>
      </a:accent5>
      <a:accent6>
        <a:srgbClr val="67B34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ワイド画面</PresentationFormat>
  <Paragraphs>220</Paragraphs>
  <Slides>16</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16</vt:i4>
      </vt:variant>
    </vt:vector>
  </HeadingPairs>
  <TitlesOfParts>
    <vt:vector size="31" baseType="lpstr">
      <vt:lpstr>ＭＳ Ｐゴシック</vt:lpstr>
      <vt:lpstr>ＭＳ Ｐゴシック</vt:lpstr>
      <vt:lpstr>NTR</vt:lpstr>
      <vt:lpstr>Proxima Nova</vt:lpstr>
      <vt:lpstr>Proxima Nova Light</vt:lpstr>
      <vt:lpstr>Proxima Nova Rg</vt:lpstr>
      <vt:lpstr>Proxima Nova Semibold</vt:lpstr>
      <vt:lpstr>Proxima Nova Th</vt:lpstr>
      <vt:lpstr>Proxima Nova Thin</vt:lpstr>
      <vt:lpstr>Yu Gothic UI</vt:lpstr>
      <vt:lpstr>游ゴシック</vt:lpstr>
      <vt:lpstr>Arial</vt:lpstr>
      <vt:lpstr>Calibri</vt:lpstr>
      <vt:lpstr>Cisco Meraki Official</vt:lpstr>
      <vt:lpstr>1_Office Theme</vt:lpstr>
      <vt:lpstr>PowerPoint プレゼンテーション</vt:lpstr>
      <vt:lpstr>本日お伝えすること</vt:lpstr>
      <vt:lpstr>Merakiプラットフォーム</vt:lpstr>
      <vt:lpstr>MerakiでのVPN導入事例</vt:lpstr>
      <vt:lpstr>IT管理者の悩みどころ</vt:lpstr>
      <vt:lpstr>リモートワークに豊富なMerakiのポートフォリオ</vt:lpstr>
      <vt:lpstr>MXラインナップ</vt:lpstr>
      <vt:lpstr>Merakiで柔軟なVPN構築</vt:lpstr>
      <vt:lpstr>Meraki MXの提供機能</vt:lpstr>
      <vt:lpstr>柔軟なライセンス形態</vt:lpstr>
      <vt:lpstr>Meraki クライアントVPNの接続</vt:lpstr>
      <vt:lpstr>キャンペーンのご紹介</vt:lpstr>
      <vt:lpstr>さらにWork from Home 特別キャンペーンをスタート</vt:lpstr>
      <vt:lpstr>Meraki トレーニングロードマップ</vt:lpstr>
      <vt:lpstr>Merakiテレワークのオンディマンドウェビナーを開催中</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シスコの中堅・中小企業向け在宅勤務ソリューションのご紹介〜Cisco Meraki 編</dc:title>
  <dc:subject>シスコの中堅・中小企業向け在宅勤務ソリューションのご紹介〜Cisco Meraki 編</dc:subject>
  <dc:creator/>
  <cp:lastModifiedBy/>
  <cp:revision>1</cp:revision>
  <dcterms:created xsi:type="dcterms:W3CDTF">2020-03-25T05:50:16Z</dcterms:created>
  <dcterms:modified xsi:type="dcterms:W3CDTF">2020-03-25T07:18:26Z</dcterms:modified>
</cp:coreProperties>
</file>