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00" r:id="rId1"/>
  </p:sldMasterIdLst>
  <p:notesMasterIdLst>
    <p:notesMasterId r:id="rId45"/>
  </p:notesMasterIdLst>
  <p:handoutMasterIdLst>
    <p:handoutMasterId r:id="rId46"/>
  </p:handoutMasterIdLst>
  <p:sldIdLst>
    <p:sldId id="256" r:id="rId2"/>
    <p:sldId id="343" r:id="rId3"/>
    <p:sldId id="340" r:id="rId4"/>
    <p:sldId id="337" r:id="rId5"/>
    <p:sldId id="338" r:id="rId6"/>
    <p:sldId id="318" r:id="rId7"/>
    <p:sldId id="314" r:id="rId8"/>
    <p:sldId id="320" r:id="rId9"/>
    <p:sldId id="321" r:id="rId10"/>
    <p:sldId id="326" r:id="rId11"/>
    <p:sldId id="325" r:id="rId12"/>
    <p:sldId id="327" r:id="rId13"/>
    <p:sldId id="328" r:id="rId14"/>
    <p:sldId id="330" r:id="rId15"/>
    <p:sldId id="331" r:id="rId16"/>
    <p:sldId id="336" r:id="rId17"/>
    <p:sldId id="332" r:id="rId18"/>
    <p:sldId id="333" r:id="rId19"/>
    <p:sldId id="334" r:id="rId20"/>
    <p:sldId id="319" r:id="rId21"/>
    <p:sldId id="280" r:id="rId22"/>
    <p:sldId id="306" r:id="rId23"/>
    <p:sldId id="304" r:id="rId24"/>
    <p:sldId id="308" r:id="rId25"/>
    <p:sldId id="313" r:id="rId26"/>
    <p:sldId id="310" r:id="rId27"/>
    <p:sldId id="281" r:id="rId28"/>
    <p:sldId id="284" r:id="rId29"/>
    <p:sldId id="286" r:id="rId30"/>
    <p:sldId id="288" r:id="rId31"/>
    <p:sldId id="290" r:id="rId32"/>
    <p:sldId id="292" r:id="rId33"/>
    <p:sldId id="294" r:id="rId34"/>
    <p:sldId id="296" r:id="rId35"/>
    <p:sldId id="298" r:id="rId36"/>
    <p:sldId id="341" r:id="rId37"/>
    <p:sldId id="301" r:id="rId38"/>
    <p:sldId id="303" r:id="rId39"/>
    <p:sldId id="312" r:id="rId40"/>
    <p:sldId id="344" r:id="rId41"/>
    <p:sldId id="345" r:id="rId42"/>
    <p:sldId id="335" r:id="rId43"/>
    <p:sldId id="279" r:id="rId44"/>
  </p:sldIdLst>
  <p:sldSz cx="9144000" cy="5143500" type="screen16x9"/>
  <p:notesSz cx="6858000" cy="9144000"/>
  <p:defaultTextStyle>
    <a:defPPr>
      <a:defRPr lang="en-US"/>
    </a:defPPr>
    <a:lvl1pPr algn="l" defTabSz="457200" rtl="0" fontAlgn="base">
      <a:spcBef>
        <a:spcPct val="0"/>
      </a:spcBef>
      <a:spcAft>
        <a:spcPct val="0"/>
      </a:spcAft>
      <a:defRPr kern="1200">
        <a:solidFill>
          <a:schemeClr val="tx1"/>
        </a:solidFill>
        <a:latin typeface="Arial" charset="0"/>
        <a:ea typeface="ＭＳ Ｐゴシック" pitchFamily="34" charset="-128"/>
        <a:cs typeface="+mn-cs"/>
      </a:defRPr>
    </a:lvl1pPr>
    <a:lvl2pPr marL="457200" algn="l" defTabSz="457200" rtl="0" fontAlgn="base">
      <a:spcBef>
        <a:spcPct val="0"/>
      </a:spcBef>
      <a:spcAft>
        <a:spcPct val="0"/>
      </a:spcAft>
      <a:defRPr kern="1200">
        <a:solidFill>
          <a:schemeClr val="tx1"/>
        </a:solidFill>
        <a:latin typeface="Arial" charset="0"/>
        <a:ea typeface="ＭＳ Ｐゴシック" pitchFamily="34" charset="-128"/>
        <a:cs typeface="+mn-cs"/>
      </a:defRPr>
    </a:lvl2pPr>
    <a:lvl3pPr marL="914400" algn="l" defTabSz="457200" rtl="0" fontAlgn="base">
      <a:spcBef>
        <a:spcPct val="0"/>
      </a:spcBef>
      <a:spcAft>
        <a:spcPct val="0"/>
      </a:spcAft>
      <a:defRPr kern="1200">
        <a:solidFill>
          <a:schemeClr val="tx1"/>
        </a:solidFill>
        <a:latin typeface="Arial" charset="0"/>
        <a:ea typeface="ＭＳ Ｐゴシック" pitchFamily="34" charset="-128"/>
        <a:cs typeface="+mn-cs"/>
      </a:defRPr>
    </a:lvl3pPr>
    <a:lvl4pPr marL="1371600" algn="l" defTabSz="457200" rtl="0" fontAlgn="base">
      <a:spcBef>
        <a:spcPct val="0"/>
      </a:spcBef>
      <a:spcAft>
        <a:spcPct val="0"/>
      </a:spcAft>
      <a:defRPr kern="1200">
        <a:solidFill>
          <a:schemeClr val="tx1"/>
        </a:solidFill>
        <a:latin typeface="Arial" charset="0"/>
        <a:ea typeface="ＭＳ Ｐゴシック" pitchFamily="34" charset="-128"/>
        <a:cs typeface="+mn-cs"/>
      </a:defRPr>
    </a:lvl4pPr>
    <a:lvl5pPr marL="1828800" algn="l" defTabSz="457200" rtl="0" fontAlgn="base">
      <a:spcBef>
        <a:spcPct val="0"/>
      </a:spcBef>
      <a:spcAft>
        <a:spcPct val="0"/>
      </a:spcAft>
      <a:defRPr kern="1200">
        <a:solidFill>
          <a:schemeClr val="tx1"/>
        </a:solidFill>
        <a:latin typeface="Arial" charset="0"/>
        <a:ea typeface="ＭＳ Ｐゴシック" pitchFamily="34" charset="-128"/>
        <a:cs typeface="+mn-cs"/>
      </a:defRPr>
    </a:lvl5pPr>
    <a:lvl6pPr marL="2286000" algn="l" defTabSz="914400" rtl="0" eaLnBrk="1" latinLnBrk="0" hangingPunct="1">
      <a:defRPr kern="1200">
        <a:solidFill>
          <a:schemeClr val="tx1"/>
        </a:solidFill>
        <a:latin typeface="Arial" charset="0"/>
        <a:ea typeface="ＭＳ Ｐゴシック" pitchFamily="34" charset="-128"/>
        <a:cs typeface="+mn-cs"/>
      </a:defRPr>
    </a:lvl6pPr>
    <a:lvl7pPr marL="2743200" algn="l" defTabSz="914400" rtl="0" eaLnBrk="1" latinLnBrk="0" hangingPunct="1">
      <a:defRPr kern="1200">
        <a:solidFill>
          <a:schemeClr val="tx1"/>
        </a:solidFill>
        <a:latin typeface="Arial" charset="0"/>
        <a:ea typeface="ＭＳ Ｐゴシック" pitchFamily="34" charset="-128"/>
        <a:cs typeface="+mn-cs"/>
      </a:defRPr>
    </a:lvl7pPr>
    <a:lvl8pPr marL="3200400" algn="l" defTabSz="914400" rtl="0" eaLnBrk="1" latinLnBrk="0" hangingPunct="1">
      <a:defRPr kern="1200">
        <a:solidFill>
          <a:schemeClr val="tx1"/>
        </a:solidFill>
        <a:latin typeface="Arial" charset="0"/>
        <a:ea typeface="ＭＳ Ｐゴシック" pitchFamily="34" charset="-128"/>
        <a:cs typeface="+mn-cs"/>
      </a:defRPr>
    </a:lvl8pPr>
    <a:lvl9pPr marL="3657600" algn="l" defTabSz="914400" rtl="0" eaLnBrk="1" latinLnBrk="0" hangingPunct="1">
      <a:defRPr kern="1200">
        <a:solidFill>
          <a:schemeClr val="tx1"/>
        </a:solidFill>
        <a:latin typeface="Arial" charset="0"/>
        <a:ea typeface="ＭＳ Ｐゴシック" pitchFamily="34" charset="-128"/>
        <a:cs typeface="+mn-cs"/>
      </a:defRPr>
    </a:lvl9pPr>
  </p:defaultTextStyle>
  <p:extLst>
    <p:ext uri="{EFAFB233-063F-42B5-8137-9DF3F51BA10A}">
      <p15:sldGuideLst xmlns="" xmlns:p15="http://schemas.microsoft.com/office/powerpoint/2012/main">
        <p15:guide id="1" orient="horz" pos="1620">
          <p15:clr>
            <a:srgbClr val="A4A3A4"/>
          </p15:clr>
        </p15:guide>
        <p15:guide id="2" pos="336"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4BAF"/>
    <a:srgbClr val="049FD9"/>
    <a:srgbClr val="58585B"/>
    <a:srgbClr val="58595B"/>
    <a:srgbClr val="E8EBF1"/>
    <a:srgbClr val="4D4D4D"/>
    <a:srgbClr val="AB0810"/>
    <a:srgbClr val="FDBE24"/>
    <a:srgbClr val="FA661C"/>
    <a:srgbClr val="90BDD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87" autoAdjust="0"/>
    <p:restoredTop sz="95146" autoAdjust="0"/>
  </p:normalViewPr>
  <p:slideViewPr>
    <p:cSldViewPr snapToObjects="1">
      <p:cViewPr>
        <p:scale>
          <a:sx n="130" d="100"/>
          <a:sy n="130" d="100"/>
        </p:scale>
        <p:origin x="-438" y="-234"/>
      </p:cViewPr>
      <p:guideLst>
        <p:guide orient="horz" pos="1620"/>
        <p:guide pos="336"/>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viewProps" Target="viewProps.xml"/><Relationship Id="rId8"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ea typeface="+mn-ea"/>
                <a:cs typeface="+mn-cs"/>
              </a:defRPr>
            </a:lvl1pPr>
          </a:lstStyle>
          <a:p>
            <a:pPr>
              <a:defRPr/>
            </a:pPr>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mn-lt"/>
                <a:ea typeface="+mn-ea"/>
                <a:cs typeface="+mn-cs"/>
              </a:defRPr>
            </a:lvl1pPr>
          </a:lstStyle>
          <a:p>
            <a:pPr>
              <a:defRPr/>
            </a:pPr>
            <a:fld id="{858E61C0-B6F7-4C9C-863F-D118B03799EB}" type="datetimeFigureOut">
              <a:rPr lang="en-US"/>
              <a:pPr>
                <a:defRPr/>
              </a:pPr>
              <a:t>1/31/2017</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ea typeface="+mn-ea"/>
                <a:cs typeface="+mn-cs"/>
              </a:defRPr>
            </a:lvl1pPr>
          </a:lstStyle>
          <a:p>
            <a:pPr>
              <a:defRPr/>
            </a:pPr>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a:latin typeface="+mn-lt"/>
                <a:ea typeface="+mn-ea"/>
                <a:cs typeface="+mn-cs"/>
              </a:defRPr>
            </a:lvl1pPr>
          </a:lstStyle>
          <a:p>
            <a:pPr>
              <a:defRPr/>
            </a:pPr>
            <a:fld id="{EFF3F7B5-9A0B-40F3-A257-932ED5C8BDE7}" type="slidenum">
              <a:rPr lang="en-US"/>
              <a:pPr>
                <a:defRPr/>
              </a:pPr>
              <a:t>‹#›</a:t>
            </a:fld>
            <a:endParaRPr lang="en-US"/>
          </a:p>
        </p:txBody>
      </p:sp>
    </p:spTree>
    <p:extLst>
      <p:ext uri="{BB962C8B-B14F-4D97-AF65-F5344CB8AC3E}">
        <p14:creationId xmlns:p14="http://schemas.microsoft.com/office/powerpoint/2010/main" val="251463524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ea typeface="+mn-ea"/>
                <a:cs typeface="+mn-cs"/>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mn-lt"/>
                <a:ea typeface="+mn-ea"/>
                <a:cs typeface="+mn-cs"/>
              </a:defRPr>
            </a:lvl1pPr>
          </a:lstStyle>
          <a:p>
            <a:pPr>
              <a:defRPr/>
            </a:pPr>
            <a:fld id="{DE6EE8EE-BAD1-491A-8874-8394E5CA366F}" type="datetimeFigureOut">
              <a:rPr lang="en-US"/>
              <a:pPr>
                <a:defRPr/>
              </a:pPr>
              <a:t>1/31/2017</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GB" noProof="0" smtClean="0"/>
              <a:t>Click to edit Master text styles</a:t>
            </a:r>
          </a:p>
          <a:p>
            <a:pPr lvl="1"/>
            <a:r>
              <a:rPr lang="en-GB" noProof="0" smtClean="0"/>
              <a:t>Second level</a:t>
            </a:r>
          </a:p>
          <a:p>
            <a:pPr lvl="2"/>
            <a:r>
              <a:rPr lang="en-GB" noProof="0" smtClean="0"/>
              <a:t>Third level</a:t>
            </a:r>
          </a:p>
          <a:p>
            <a:pPr lvl="3"/>
            <a:r>
              <a:rPr lang="en-GB" noProof="0" smtClean="0"/>
              <a:t>Fourth level</a:t>
            </a:r>
          </a:p>
          <a:p>
            <a:pPr lvl="4"/>
            <a:r>
              <a:rPr lang="en-GB" noProof="0" smtClean="0"/>
              <a:t>Fifth level</a:t>
            </a:r>
            <a:endParaRPr lang="en-US" noProof="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ea typeface="+mn-ea"/>
                <a:cs typeface="+mn-cs"/>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a:latin typeface="+mn-lt"/>
                <a:ea typeface="+mn-ea"/>
                <a:cs typeface="+mn-cs"/>
              </a:defRPr>
            </a:lvl1pPr>
          </a:lstStyle>
          <a:p>
            <a:pPr>
              <a:defRPr/>
            </a:pPr>
            <a:fld id="{3F6C1005-B323-4A04-B0D1-DB577C3C2ECA}" type="slidenum">
              <a:rPr lang="en-US"/>
              <a:pPr>
                <a:defRPr/>
              </a:pPr>
              <a:t>‹#›</a:t>
            </a:fld>
            <a:endParaRPr lang="en-US"/>
          </a:p>
        </p:txBody>
      </p:sp>
    </p:spTree>
    <p:extLst>
      <p:ext uri="{BB962C8B-B14F-4D97-AF65-F5344CB8AC3E}">
        <p14:creationId xmlns:p14="http://schemas.microsoft.com/office/powerpoint/2010/main" val="3548894190"/>
      </p:ext>
    </p:extLst>
  </p:cSld>
  <p:clrMap bg1="lt1" tx1="dk1" bg2="lt2" tx2="dk2" accent1="accent1" accent2="accent2" accent3="accent3" accent4="accent4" accent5="accent5" accent6="accent6" hlink="hlink" folHlink="folHlink"/>
  <p:notesStyle>
    <a:lvl1pPr algn="l" defTabSz="457200" rtl="0" eaLnBrk="0" fontAlgn="base" hangingPunct="0">
      <a:spcBef>
        <a:spcPct val="30000"/>
      </a:spcBef>
      <a:spcAft>
        <a:spcPct val="0"/>
      </a:spcAft>
      <a:defRPr sz="1200" kern="1200">
        <a:solidFill>
          <a:schemeClr val="tx1"/>
        </a:solidFill>
        <a:latin typeface="+mn-lt"/>
        <a:ea typeface="ＭＳ Ｐゴシック" charset="0"/>
        <a:cs typeface="ＭＳ Ｐゴシック" charset="0"/>
      </a:defRPr>
    </a:lvl1pPr>
    <a:lvl2pPr marL="457200" algn="l" defTabSz="457200" rtl="0" eaLnBrk="0" fontAlgn="base" hangingPunct="0">
      <a:spcBef>
        <a:spcPct val="30000"/>
      </a:spcBef>
      <a:spcAft>
        <a:spcPct val="0"/>
      </a:spcAft>
      <a:defRPr sz="1200" kern="1200">
        <a:solidFill>
          <a:schemeClr val="tx1"/>
        </a:solidFill>
        <a:latin typeface="+mn-lt"/>
        <a:ea typeface="ＭＳ Ｐゴシック" charset="0"/>
        <a:cs typeface="+mn-cs"/>
      </a:defRPr>
    </a:lvl2pPr>
    <a:lvl3pPr marL="914400" algn="l" defTabSz="457200" rtl="0" eaLnBrk="0" fontAlgn="base" hangingPunct="0">
      <a:spcBef>
        <a:spcPct val="30000"/>
      </a:spcBef>
      <a:spcAft>
        <a:spcPct val="0"/>
      </a:spcAft>
      <a:defRPr sz="1200" kern="1200">
        <a:solidFill>
          <a:schemeClr val="tx1"/>
        </a:solidFill>
        <a:latin typeface="+mn-lt"/>
        <a:ea typeface="ＭＳ Ｐゴシック" charset="0"/>
        <a:cs typeface="+mn-cs"/>
      </a:defRPr>
    </a:lvl3pPr>
    <a:lvl4pPr marL="1371600" algn="l" defTabSz="457200" rtl="0" eaLnBrk="0" fontAlgn="base" hangingPunct="0">
      <a:spcBef>
        <a:spcPct val="30000"/>
      </a:spcBef>
      <a:spcAft>
        <a:spcPct val="0"/>
      </a:spcAft>
      <a:defRPr sz="1200" kern="1200">
        <a:solidFill>
          <a:schemeClr val="tx1"/>
        </a:solidFill>
        <a:latin typeface="+mn-lt"/>
        <a:ea typeface="ＭＳ Ｐゴシック" charset="0"/>
        <a:cs typeface="+mn-cs"/>
      </a:defRPr>
    </a:lvl4pPr>
    <a:lvl5pPr marL="1828800" algn="l" defTabSz="457200" rtl="0" eaLnBrk="0" fontAlgn="base" hangingPunct="0">
      <a:spcBef>
        <a:spcPct val="30000"/>
      </a:spcBef>
      <a:spcAft>
        <a:spcPct val="0"/>
      </a:spcAft>
      <a:defRPr sz="1200" kern="1200">
        <a:solidFill>
          <a:schemeClr val="tx1"/>
        </a:solidFill>
        <a:latin typeface="+mn-lt"/>
        <a:ea typeface="ＭＳ Ｐゴシック" charset="0"/>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3F6C1005-B323-4A04-B0D1-DB577C3C2ECA}" type="slidenum">
              <a:rPr lang="en-US" smtClean="0"/>
              <a:pPr>
                <a:defRPr/>
              </a:pPr>
              <a:t>1</a:t>
            </a:fld>
            <a:endParaRPr lang="en-US"/>
          </a:p>
        </p:txBody>
      </p:sp>
    </p:spTree>
    <p:extLst>
      <p:ext uri="{BB962C8B-B14F-4D97-AF65-F5344CB8AC3E}">
        <p14:creationId xmlns:p14="http://schemas.microsoft.com/office/powerpoint/2010/main" val="116892241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314575" y="527050"/>
            <a:ext cx="4679950" cy="2632075"/>
          </a:xfrm>
        </p:spPr>
      </p:sp>
      <p:sp>
        <p:nvSpPr>
          <p:cNvPr id="3" name="Notes Placeholder 2"/>
          <p:cNvSpPr>
            <a:spLocks noGrp="1"/>
          </p:cNvSpPr>
          <p:nvPr>
            <p:ph type="body" idx="1"/>
          </p:nvPr>
        </p:nvSpPr>
        <p:spPr/>
        <p:txBody>
          <a:bodyPr/>
          <a:lstStyle/>
          <a:p>
            <a:pPr marL="0" marR="0" indent="0" algn="l" defTabSz="457200" rtl="0" eaLnBrk="0" fontAlgn="base" latinLnBrk="0" hangingPunct="0">
              <a:lnSpc>
                <a:spcPct val="100000"/>
              </a:lnSpc>
              <a:spcBef>
                <a:spcPct val="30000"/>
              </a:spcBef>
              <a:spcAft>
                <a:spcPct val="0"/>
              </a:spcAft>
              <a:buClrTx/>
              <a:buSzTx/>
              <a:buFontTx/>
              <a:buNone/>
              <a:tabLst/>
              <a:defRPr/>
            </a:pPr>
            <a:r>
              <a:rPr lang="en-US" sz="1200" kern="1200" dirty="0" smtClean="0">
                <a:solidFill>
                  <a:schemeClr val="tx1"/>
                </a:solidFill>
                <a:effectLst/>
                <a:latin typeface="+mn-lt"/>
                <a:ea typeface="ＭＳ Ｐゴシック" charset="0"/>
                <a:cs typeface="ＭＳ Ｐゴシック" charset="0"/>
              </a:rPr>
              <a:t>To gain</a:t>
            </a:r>
            <a:r>
              <a:rPr lang="en-US" sz="1200" kern="1200" baseline="0" dirty="0" smtClean="0">
                <a:solidFill>
                  <a:schemeClr val="tx1"/>
                </a:solidFill>
                <a:effectLst/>
                <a:latin typeface="+mn-lt"/>
                <a:ea typeface="ＭＳ Ｐゴシック" charset="0"/>
                <a:cs typeface="ＭＳ Ｐゴシック" charset="0"/>
              </a:rPr>
              <a:t> a better perspective, let’s take a look at net</a:t>
            </a:r>
            <a:r>
              <a:rPr lang="en-US" sz="1200" kern="1200" dirty="0" smtClean="0">
                <a:solidFill>
                  <a:schemeClr val="tx1"/>
                </a:solidFill>
                <a:effectLst/>
                <a:latin typeface="+mn-lt"/>
                <a:ea typeface="ＭＳ Ｐゴシック" charset="0"/>
                <a:cs typeface="ＭＳ Ｐゴシック" charset="0"/>
              </a:rPr>
              <a:t>work operations. It basically </a:t>
            </a:r>
            <a:r>
              <a:rPr lang="en-US" baseline="0" dirty="0" smtClean="0"/>
              <a:t>breaks down into 3 buckets:</a:t>
            </a:r>
          </a:p>
          <a:p>
            <a:endParaRPr lang="en-US" baseline="0" dirty="0" smtClean="0"/>
          </a:p>
          <a:p>
            <a:r>
              <a:rPr lang="en-US" baseline="0" dirty="0" smtClean="0"/>
              <a:t>Day 0 operations – new device installation</a:t>
            </a:r>
          </a:p>
          <a:p>
            <a:r>
              <a:rPr lang="en-US" baseline="0" dirty="0" smtClean="0"/>
              <a:t>Day 1 operations – initial configuration of new device</a:t>
            </a:r>
          </a:p>
          <a:p>
            <a:r>
              <a:rPr lang="en-US" baseline="0" dirty="0" smtClean="0"/>
              <a:t>Day 2 operations – management &amp; optimization of current network infrastructure</a:t>
            </a:r>
          </a:p>
          <a:p>
            <a:endParaRPr lang="en-US" baseline="0" dirty="0" smtClean="0"/>
          </a:p>
          <a:p>
            <a:r>
              <a:rPr lang="en-US" baseline="0" dirty="0" smtClean="0"/>
              <a:t>Day 0 and Day 1 operations are one-off operations versus Day 2 operations which are on-going throughout the lifecycle of the network infrastructure.</a:t>
            </a:r>
          </a:p>
          <a:p>
            <a:endParaRPr lang="en-US" b="1" baseline="0" dirty="0" smtClean="0"/>
          </a:p>
          <a:p>
            <a:r>
              <a:rPr lang="en-US" b="0" baseline="0" dirty="0" smtClean="0"/>
              <a:t>The</a:t>
            </a:r>
            <a:r>
              <a:rPr lang="en-US" b="1" baseline="0" dirty="0" smtClean="0"/>
              <a:t> Traditional Network Operations </a:t>
            </a:r>
            <a:r>
              <a:rPr lang="en-US" b="0" baseline="0" dirty="0" smtClean="0"/>
              <a:t>model is characterized by:</a:t>
            </a:r>
          </a:p>
          <a:p>
            <a:r>
              <a:rPr lang="en-US" baseline="0" dirty="0" smtClean="0"/>
              <a:t>	- Inflexible software where it is tightly coupled with hardware. There is little room for customization</a:t>
            </a:r>
          </a:p>
          <a:p>
            <a:r>
              <a:rPr lang="en-US" baseline="0" dirty="0" smtClean="0"/>
              <a:t> 	- Manual provisioning: CLI-based (Human Readable Interface), limited automation mainly through CLI scripts</a:t>
            </a:r>
          </a:p>
          <a:p>
            <a:r>
              <a:rPr lang="en-US" baseline="0" dirty="0" smtClean="0"/>
              <a:t> 	- Fragmented view of topology and complex routing: limited capabilities to steer traffic from shortest path determined by routing protocols</a:t>
            </a:r>
          </a:p>
          <a:p>
            <a:endParaRPr lang="en-US" b="0" baseline="0" dirty="0" smtClean="0"/>
          </a:p>
          <a:p>
            <a:r>
              <a:rPr lang="en-US" b="0" baseline="0" dirty="0" smtClean="0"/>
              <a:t>There is also the </a:t>
            </a:r>
            <a:r>
              <a:rPr lang="en-US" b="1" baseline="0" dirty="0" smtClean="0"/>
              <a:t>DevOps </a:t>
            </a:r>
            <a:r>
              <a:rPr lang="en-US" b="0" baseline="0" dirty="0" smtClean="0"/>
              <a:t>model from the IT world which is based on automated services, simplicity in scale, and agile and open software</a:t>
            </a:r>
          </a:p>
          <a:p>
            <a:endParaRPr lang="en-US" b="0" baseline="0" dirty="0" smtClean="0"/>
          </a:p>
          <a:p>
            <a:r>
              <a:rPr lang="en-US" b="0" baseline="0" dirty="0" smtClean="0"/>
              <a:t>Consider these large scale challenges which Google cited during a recent NANAOG conference, referring to their own operational environment (</a:t>
            </a:r>
            <a:r>
              <a:rPr lang="en-GB" sz="1200" u="sng" dirty="0" smtClean="0">
                <a:solidFill>
                  <a:srgbClr val="0000FF"/>
                </a:solidFill>
                <a:effectLst/>
                <a:latin typeface="Calibri" panose="020F0502020204030204" pitchFamily="34" charset="0"/>
                <a:ea typeface="Times" panose="02020603050405020304" pitchFamily="18" charset="0"/>
                <a:cs typeface="Calibri" panose="020F0502020204030204" pitchFamily="34" charset="0"/>
              </a:rPr>
              <a:t>https://www.nanog.org/sites/default/files/meetings/NANOG64/1011/20150604_George_Sdn_In_The_v1.pdf)</a:t>
            </a:r>
            <a:r>
              <a:rPr lang="en-US" b="0" baseline="0" dirty="0" smtClean="0"/>
              <a:t>:</a:t>
            </a:r>
          </a:p>
          <a:p>
            <a:endParaRPr lang="en-US" b="0" baseline="0" dirty="0" smtClean="0"/>
          </a:p>
          <a:p>
            <a:pPr marL="171450" lvl="0" indent="-171450">
              <a:buFont typeface="Arial" panose="020B0604020202020204" pitchFamily="34" charset="0"/>
              <a:buChar char="•"/>
            </a:pPr>
            <a:r>
              <a:rPr lang="en-US" sz="1200" kern="1200" dirty="0" smtClean="0">
                <a:solidFill>
                  <a:schemeClr val="tx1"/>
                </a:solidFill>
                <a:effectLst/>
                <a:latin typeface="+mn-lt"/>
                <a:ea typeface="ＭＳ Ｐゴシック" charset="0"/>
                <a:cs typeface="ＭＳ Ｐゴシック" charset="0"/>
              </a:rPr>
              <a:t>Over 30,000 configuration changes occur each month</a:t>
            </a:r>
          </a:p>
          <a:p>
            <a:pPr marL="171450" lvl="0" indent="-171450">
              <a:buFont typeface="Arial" panose="020B0604020202020204" pitchFamily="34" charset="0"/>
              <a:buChar char="•"/>
            </a:pPr>
            <a:r>
              <a:rPr lang="en-US" sz="1200" kern="1200" dirty="0" smtClean="0">
                <a:solidFill>
                  <a:schemeClr val="tx1"/>
                </a:solidFill>
                <a:effectLst/>
                <a:latin typeface="+mn-lt"/>
                <a:ea typeface="ＭＳ Ｐゴシック" charset="0"/>
                <a:cs typeface="ＭＳ Ｐゴシック" charset="0"/>
              </a:rPr>
              <a:t>Over 20,000 CLI commands are issued and scrapped every five minutes</a:t>
            </a:r>
          </a:p>
          <a:p>
            <a:pPr marL="171450" lvl="0" indent="-171450">
              <a:buFont typeface="Arial" panose="020B0604020202020204" pitchFamily="34" charset="0"/>
              <a:buChar char="•"/>
            </a:pPr>
            <a:r>
              <a:rPr lang="en-US" sz="1200" kern="1200" dirty="0" smtClean="0">
                <a:solidFill>
                  <a:schemeClr val="tx1"/>
                </a:solidFill>
                <a:effectLst/>
                <a:latin typeface="+mn-lt"/>
                <a:ea typeface="ＭＳ Ｐゴシック" charset="0"/>
                <a:cs typeface="ＭＳ Ｐゴシック" charset="0"/>
              </a:rPr>
              <a:t>Over 4 million lines of configuration files are under management at all times</a:t>
            </a:r>
          </a:p>
          <a:p>
            <a:endParaRPr lang="en-US" b="0" baseline="0" dirty="0" smtClean="0"/>
          </a:p>
          <a:p>
            <a:r>
              <a:rPr lang="en-US" b="0" baseline="0" dirty="0" smtClean="0"/>
              <a:t>This all means that today’s networks are not equipped to deal with the demands of digitization. When you combine DevOps with networking, the result is Cloud Scale.</a:t>
            </a:r>
          </a:p>
          <a:p>
            <a:endParaRPr lang="en-US" b="0" baseline="0" dirty="0" smtClean="0"/>
          </a:p>
          <a:p>
            <a:r>
              <a:rPr lang="en-US" b="1" baseline="0" dirty="0" smtClean="0"/>
              <a:t>Cloud Scale Networking Operations</a:t>
            </a:r>
          </a:p>
          <a:p>
            <a:r>
              <a:rPr lang="en-US" baseline="0" dirty="0" smtClean="0"/>
              <a:t>	- SW modularity &amp; extensibility: ability to install some specific SW packages only, asynchronous software upgrade (no need to go through a full SW release qualification to benefit from new features), application hosting </a:t>
            </a:r>
          </a:p>
          <a:p>
            <a:r>
              <a:rPr lang="en-US" baseline="0" dirty="0" smtClean="0"/>
              <a:t>	- Automation: enhanced device onboarding through the use of Automated Boot &amp; Auto-provisioning, extensive Data Model support</a:t>
            </a:r>
          </a:p>
          <a:p>
            <a:r>
              <a:rPr lang="en-US" baseline="0" dirty="0" smtClean="0"/>
              <a:t>	- Visibility &amp; control: streaming Telemetry to get near real-time, fine-grained visibility into the network and Application Engineered Routing to get ultimate control over network optimization</a:t>
            </a:r>
          </a:p>
          <a:p>
            <a:endParaRPr lang="en-US" dirty="0" smtClean="0"/>
          </a:p>
          <a:p>
            <a:endParaRPr lang="en-US" dirty="0"/>
          </a:p>
        </p:txBody>
      </p:sp>
      <p:sp>
        <p:nvSpPr>
          <p:cNvPr id="4" name="Slide Number Placeholder 3"/>
          <p:cNvSpPr>
            <a:spLocks noGrp="1"/>
          </p:cNvSpPr>
          <p:nvPr>
            <p:ph type="sldNum" sz="quarter" idx="10"/>
          </p:nvPr>
        </p:nvSpPr>
        <p:spPr/>
        <p:txBody>
          <a:bodyPr/>
          <a:lstStyle/>
          <a:p>
            <a:pPr>
              <a:defRPr/>
            </a:pPr>
            <a:fld id="{F97A1FA6-25DE-9E4E-A34D-CF67DE7DBDC7}" type="slidenum">
              <a:rPr lang="en-US" smtClean="0">
                <a:solidFill>
                  <a:prstClr val="black"/>
                </a:solidFill>
              </a:rPr>
              <a:pPr>
                <a:defRPr/>
              </a:pPr>
              <a:t>4</a:t>
            </a:fld>
            <a:endParaRPr lang="en-US">
              <a:solidFill>
                <a:prstClr val="black"/>
              </a:solidFill>
            </a:endParaRPr>
          </a:p>
        </p:txBody>
      </p:sp>
    </p:spTree>
    <p:extLst>
      <p:ext uri="{BB962C8B-B14F-4D97-AF65-F5344CB8AC3E}">
        <p14:creationId xmlns:p14="http://schemas.microsoft.com/office/powerpoint/2010/main" val="244926990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314575" y="527050"/>
            <a:ext cx="4679950" cy="2632075"/>
          </a:xfrm>
        </p:spPr>
      </p:sp>
      <p:sp>
        <p:nvSpPr>
          <p:cNvPr id="3" name="Notes Placeholder 2"/>
          <p:cNvSpPr>
            <a:spLocks noGrp="1"/>
          </p:cNvSpPr>
          <p:nvPr>
            <p:ph type="body" idx="1"/>
          </p:nvPr>
        </p:nvSpPr>
        <p:spPr/>
        <p:txBody>
          <a:bodyPr/>
          <a:lstStyle/>
          <a:p>
            <a:r>
              <a:rPr lang="en-US" baseline="0" dirty="0" smtClean="0"/>
              <a:t>To ensure operations meet the requirements of Cloud Scale Networking, Cisco is announcing a set of IOS XR innovations.</a:t>
            </a:r>
          </a:p>
          <a:p>
            <a:endParaRPr lang="en-US" baseline="0" dirty="0" smtClean="0"/>
          </a:p>
          <a:p>
            <a:r>
              <a:rPr lang="en-US" baseline="0" dirty="0" smtClean="0">
                <a:solidFill>
                  <a:srgbClr val="FF0000"/>
                </a:solidFill>
              </a:rPr>
              <a:t>These innovations have been designed to ensure networking platforms can be easily integrated into Software Tool chains, that have been developed by Cloud Scale providers. These tool chains are key for them to achieve very high-level of Operational Efficiency.</a:t>
            </a:r>
          </a:p>
          <a:p>
            <a:endParaRPr lang="en-US" baseline="0" dirty="0" smtClean="0"/>
          </a:p>
          <a:p>
            <a:r>
              <a:rPr lang="en-US" b="1" baseline="0" dirty="0" smtClean="0"/>
              <a:t>Software Modularity &amp; Extensibility</a:t>
            </a:r>
          </a:p>
          <a:p>
            <a:r>
              <a:rPr lang="en-US" b="1" baseline="0" dirty="0" smtClean="0"/>
              <a:t>	</a:t>
            </a:r>
            <a:r>
              <a:rPr lang="en-US" b="0" baseline="0" dirty="0" smtClean="0"/>
              <a:t>- Asynchronous Software Upgrade</a:t>
            </a:r>
          </a:p>
          <a:p>
            <a:r>
              <a:rPr lang="en-US" b="0" baseline="0" dirty="0" smtClean="0"/>
              <a:t>	- Granular packaging</a:t>
            </a:r>
          </a:p>
          <a:p>
            <a:r>
              <a:rPr lang="en-US" b="0" baseline="0" dirty="0" smtClean="0"/>
              <a:t>	- Application Hosting</a:t>
            </a:r>
          </a:p>
          <a:p>
            <a:endParaRPr lang="en-US" b="0" baseline="0" dirty="0" smtClean="0"/>
          </a:p>
          <a:p>
            <a:r>
              <a:rPr lang="en-US" b="0" baseline="0" dirty="0" smtClean="0"/>
              <a:t>This gives customers agility for new services, simplification of software release management, and open innovation to add new applications</a:t>
            </a:r>
          </a:p>
          <a:p>
            <a:endParaRPr lang="en-US" dirty="0" smtClean="0"/>
          </a:p>
          <a:p>
            <a:r>
              <a:rPr lang="en-US" b="1" baseline="0" dirty="0" smtClean="0"/>
              <a:t>Automation</a:t>
            </a:r>
          </a:p>
          <a:p>
            <a:r>
              <a:rPr lang="en-US" baseline="0" dirty="0" smtClean="0"/>
              <a:t>	- Automated Boot</a:t>
            </a:r>
          </a:p>
          <a:p>
            <a:r>
              <a:rPr lang="en-US" baseline="0" dirty="0" smtClean="0"/>
              <a:t>	- Auto-provisioning</a:t>
            </a:r>
          </a:p>
          <a:p>
            <a:r>
              <a:rPr lang="en-US" baseline="0" dirty="0" smtClean="0"/>
              <a:t>	- Data Model Driven APIs</a:t>
            </a:r>
          </a:p>
          <a:p>
            <a:r>
              <a:rPr lang="en-US" baseline="0" dirty="0" smtClean="0"/>
              <a:t>	- Support for 3</a:t>
            </a:r>
            <a:r>
              <a:rPr lang="en-US" baseline="30000" dirty="0" smtClean="0"/>
              <a:t>rd</a:t>
            </a:r>
            <a:r>
              <a:rPr lang="en-US" baseline="0" dirty="0" smtClean="0"/>
              <a:t>-party agents</a:t>
            </a:r>
          </a:p>
          <a:p>
            <a:endParaRPr lang="en-US" baseline="0" dirty="0" smtClean="0"/>
          </a:p>
          <a:p>
            <a:r>
              <a:rPr lang="en-US" baseline="0" dirty="0" smtClean="0"/>
              <a:t>This drives better operational efficiency.</a:t>
            </a:r>
          </a:p>
          <a:p>
            <a:endParaRPr lang="en-US" baseline="0" dirty="0" smtClean="0"/>
          </a:p>
          <a:p>
            <a:r>
              <a:rPr lang="en-US" b="1" baseline="0" dirty="0" smtClean="0"/>
              <a:t>Visibility &amp; Control</a:t>
            </a:r>
          </a:p>
          <a:p>
            <a:r>
              <a:rPr lang="en-US" baseline="0" dirty="0" smtClean="0"/>
              <a:t>	- Telemetry</a:t>
            </a:r>
          </a:p>
          <a:p>
            <a:r>
              <a:rPr lang="en-US" baseline="0" dirty="0" smtClean="0"/>
              <a:t>   	- Application Engineered Routing</a:t>
            </a:r>
          </a:p>
          <a:p>
            <a:endParaRPr lang="en-US" b="1" baseline="0" dirty="0" smtClean="0"/>
          </a:p>
          <a:p>
            <a:r>
              <a:rPr lang="en-US" b="0" baseline="0" dirty="0" smtClean="0"/>
              <a:t>These capabilities enable more efficient performance as service providers can run their networks at much higher utilization rates with full visibility into resources, better SLAs, and ultimately a better customer experience.</a:t>
            </a:r>
          </a:p>
          <a:p>
            <a:endParaRPr lang="en-US" b="0" baseline="0" dirty="0" smtClean="0"/>
          </a:p>
          <a:p>
            <a:r>
              <a:rPr lang="en-US" b="0" baseline="0" dirty="0" smtClean="0"/>
              <a:t>Let’s take a closer look</a:t>
            </a:r>
          </a:p>
          <a:p>
            <a:endParaRPr lang="en-US" baseline="0" dirty="0" smtClean="0"/>
          </a:p>
        </p:txBody>
      </p:sp>
      <p:sp>
        <p:nvSpPr>
          <p:cNvPr id="4" name="Slide Number Placeholder 3"/>
          <p:cNvSpPr>
            <a:spLocks noGrp="1"/>
          </p:cNvSpPr>
          <p:nvPr>
            <p:ph type="sldNum" sz="quarter" idx="10"/>
          </p:nvPr>
        </p:nvSpPr>
        <p:spPr/>
        <p:txBody>
          <a:bodyPr/>
          <a:lstStyle/>
          <a:p>
            <a:pPr>
              <a:defRPr/>
            </a:pPr>
            <a:fld id="{F97A1FA6-25DE-9E4E-A34D-CF67DE7DBDC7}" type="slidenum">
              <a:rPr lang="en-US" smtClean="0">
                <a:solidFill>
                  <a:prstClr val="black"/>
                </a:solidFill>
              </a:rPr>
              <a:pPr>
                <a:defRPr/>
              </a:pPr>
              <a:t>5</a:t>
            </a:fld>
            <a:endParaRPr lang="en-US">
              <a:solidFill>
                <a:prstClr val="black"/>
              </a:solidFill>
            </a:endParaRPr>
          </a:p>
        </p:txBody>
      </p:sp>
    </p:spTree>
    <p:extLst>
      <p:ext uri="{BB962C8B-B14F-4D97-AF65-F5344CB8AC3E}">
        <p14:creationId xmlns:p14="http://schemas.microsoft.com/office/powerpoint/2010/main" val="62892762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3F6C1005-B323-4A04-B0D1-DB577C3C2ECA}" type="slidenum">
              <a:rPr lang="en-US" smtClean="0"/>
              <a:pPr>
                <a:defRPr/>
              </a:pPr>
              <a:t>23</a:t>
            </a:fld>
            <a:endParaRPr lang="en-US"/>
          </a:p>
        </p:txBody>
      </p:sp>
    </p:spTree>
    <p:extLst>
      <p:ext uri="{BB962C8B-B14F-4D97-AF65-F5344CB8AC3E}">
        <p14:creationId xmlns:p14="http://schemas.microsoft.com/office/powerpoint/2010/main" val="3044482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3F6C1005-B323-4A04-B0D1-DB577C3C2ECA}" type="slidenum">
              <a:rPr lang="en-US" smtClean="0"/>
              <a:pPr>
                <a:defRPr/>
              </a:pPr>
              <a:t>28</a:t>
            </a:fld>
            <a:endParaRPr lang="en-US"/>
          </a:p>
        </p:txBody>
      </p:sp>
    </p:spTree>
    <p:extLst>
      <p:ext uri="{BB962C8B-B14F-4D97-AF65-F5344CB8AC3E}">
        <p14:creationId xmlns:p14="http://schemas.microsoft.com/office/powerpoint/2010/main" val="136604322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3F6C1005-B323-4A04-B0D1-DB577C3C2ECA}" type="slidenum">
              <a:rPr lang="en-US" smtClean="0"/>
              <a:pPr>
                <a:defRPr/>
              </a:pPr>
              <a:t>37</a:t>
            </a:fld>
            <a:endParaRPr lang="en-US"/>
          </a:p>
        </p:txBody>
      </p:sp>
    </p:spTree>
    <p:extLst>
      <p:ext uri="{BB962C8B-B14F-4D97-AF65-F5344CB8AC3E}">
        <p14:creationId xmlns:p14="http://schemas.microsoft.com/office/powerpoint/2010/main" val="328112095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Caveats:</a:t>
            </a:r>
          </a:p>
          <a:p>
            <a:endParaRPr lang="en-US" dirty="0" smtClean="0"/>
          </a:p>
          <a:p>
            <a:r>
              <a:rPr lang="en-US" dirty="0" smtClean="0"/>
              <a:t>        No </a:t>
            </a:r>
            <a:r>
              <a:rPr lang="en-US" dirty="0" err="1" smtClean="0"/>
              <a:t>Async</a:t>
            </a:r>
            <a:r>
              <a:rPr lang="en-US" dirty="0" smtClean="0"/>
              <a:t> package support for building and booting Golden ISO.</a:t>
            </a:r>
          </a:p>
          <a:p>
            <a:r>
              <a:rPr lang="en-US" dirty="0" smtClean="0"/>
              <a:t>        No XR </a:t>
            </a:r>
            <a:r>
              <a:rPr lang="en-US" dirty="0" err="1" smtClean="0"/>
              <a:t>config</a:t>
            </a:r>
            <a:r>
              <a:rPr lang="en-US" dirty="0" smtClean="0"/>
              <a:t> verification by offline Golden ISO build tool.</a:t>
            </a:r>
          </a:p>
          <a:p>
            <a:r>
              <a:rPr lang="en-US" dirty="0" smtClean="0"/>
              <a:t>        Install upgrade with </a:t>
            </a:r>
            <a:r>
              <a:rPr lang="en-US" dirty="0" err="1" smtClean="0"/>
              <a:t>giso</a:t>
            </a:r>
            <a:r>
              <a:rPr lang="en-US" dirty="0" smtClean="0"/>
              <a:t> is not supported</a:t>
            </a:r>
          </a:p>
          <a:p>
            <a:r>
              <a:rPr lang="en-US" dirty="0" smtClean="0"/>
              <a:t>        Renaming and then installation of GISO is not supported</a:t>
            </a:r>
            <a:endParaRPr lang="en-US" dirty="0"/>
          </a:p>
        </p:txBody>
      </p:sp>
      <p:sp>
        <p:nvSpPr>
          <p:cNvPr id="4" name="Slide Number Placeholder 3"/>
          <p:cNvSpPr>
            <a:spLocks noGrp="1"/>
          </p:cNvSpPr>
          <p:nvPr>
            <p:ph type="sldNum" sz="quarter" idx="10"/>
          </p:nvPr>
        </p:nvSpPr>
        <p:spPr/>
        <p:txBody>
          <a:bodyPr/>
          <a:lstStyle/>
          <a:p>
            <a:fld id="{B7991D18-E466-4A02-9DD5-DA730412D75D}" type="slidenum">
              <a:rPr lang="en-US" altLang="en-US" smtClean="0"/>
              <a:pPr/>
              <a:t>41</a:t>
            </a:fld>
            <a:endParaRPr lang="en-US" altLang="en-US"/>
          </a:p>
        </p:txBody>
      </p:sp>
    </p:spTree>
    <p:extLst>
      <p:ext uri="{BB962C8B-B14F-4D97-AF65-F5344CB8AC3E}">
        <p14:creationId xmlns:p14="http://schemas.microsoft.com/office/powerpoint/2010/main" val="271844824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3_Title Slide-animated gradient">
    <p:bg>
      <p:bgPr>
        <a:gradFill>
          <a:gsLst>
            <a:gs pos="0">
              <a:srgbClr val="049FD9"/>
            </a:gs>
            <a:gs pos="100000">
              <a:srgbClr val="004BAF"/>
            </a:gs>
          </a:gsLst>
          <a:lin ang="5400000" scaled="0"/>
        </a:gradFill>
        <a:effectLst/>
      </p:bgPr>
    </p:bg>
    <p:spTree>
      <p:nvGrpSpPr>
        <p:cNvPr id="1" name=""/>
        <p:cNvGrpSpPr/>
        <p:nvPr/>
      </p:nvGrpSpPr>
      <p:grpSpPr>
        <a:xfrm>
          <a:off x="0" y="0"/>
          <a:ext cx="0" cy="0"/>
          <a:chOff x="0" y="0"/>
          <a:chExt cx="0" cy="0"/>
        </a:xfrm>
      </p:grpSpPr>
      <p:pic>
        <p:nvPicPr>
          <p:cNvPr id="7" name="Picture 5"/>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25450" y="323850"/>
            <a:ext cx="941388" cy="585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Subtitle 2"/>
          <p:cNvSpPr>
            <a:spLocks noGrp="1"/>
          </p:cNvSpPr>
          <p:nvPr>
            <p:ph type="subTitle" idx="1"/>
          </p:nvPr>
        </p:nvSpPr>
        <p:spPr>
          <a:xfrm>
            <a:off x="469496" y="3793198"/>
            <a:ext cx="8296421" cy="288131"/>
          </a:xfrm>
          <a:prstGeom prst="rect">
            <a:avLst/>
          </a:prstGeom>
        </p:spPr>
        <p:txBody>
          <a:bodyPr lIns="91420" tIns="45710" rIns="91420" bIns="45710" anchor="b" anchorCtr="0">
            <a:noAutofit/>
          </a:bodyPr>
          <a:lstStyle>
            <a:lvl1pPr marL="0" indent="0" algn="l">
              <a:buNone/>
              <a:defRPr sz="1400" b="0" i="0">
                <a:solidFill>
                  <a:srgbClr val="FFFFFE"/>
                </a:solidFill>
                <a:latin typeface="+mn-lt"/>
                <a:cs typeface="CiscoSans"/>
              </a:defRPr>
            </a:lvl1pPr>
            <a:lvl2pPr marL="342856" indent="0" algn="ctr">
              <a:buNone/>
              <a:defRPr>
                <a:solidFill>
                  <a:schemeClr val="tx1">
                    <a:tint val="75000"/>
                  </a:schemeClr>
                </a:solidFill>
              </a:defRPr>
            </a:lvl2pPr>
            <a:lvl3pPr marL="685720" indent="0" algn="ctr">
              <a:buNone/>
              <a:defRPr>
                <a:solidFill>
                  <a:schemeClr val="tx1">
                    <a:tint val="75000"/>
                  </a:schemeClr>
                </a:solidFill>
              </a:defRPr>
            </a:lvl3pPr>
            <a:lvl4pPr marL="1028579" indent="0" algn="ctr">
              <a:buNone/>
              <a:defRPr>
                <a:solidFill>
                  <a:schemeClr val="tx1">
                    <a:tint val="75000"/>
                  </a:schemeClr>
                </a:solidFill>
              </a:defRPr>
            </a:lvl4pPr>
            <a:lvl5pPr marL="1371441" indent="0" algn="ctr">
              <a:buNone/>
              <a:defRPr>
                <a:solidFill>
                  <a:schemeClr val="tx1">
                    <a:tint val="75000"/>
                  </a:schemeClr>
                </a:solidFill>
              </a:defRPr>
            </a:lvl5pPr>
            <a:lvl6pPr marL="1714297" indent="0" algn="ctr">
              <a:buNone/>
              <a:defRPr>
                <a:solidFill>
                  <a:schemeClr val="tx1">
                    <a:tint val="75000"/>
                  </a:schemeClr>
                </a:solidFill>
              </a:defRPr>
            </a:lvl6pPr>
            <a:lvl7pPr marL="2057161" indent="0" algn="ctr">
              <a:buNone/>
              <a:defRPr>
                <a:solidFill>
                  <a:schemeClr val="tx1">
                    <a:tint val="75000"/>
                  </a:schemeClr>
                </a:solidFill>
              </a:defRPr>
            </a:lvl7pPr>
            <a:lvl8pPr marL="2400020" indent="0" algn="ctr">
              <a:buNone/>
              <a:defRPr>
                <a:solidFill>
                  <a:schemeClr val="tx1">
                    <a:tint val="75000"/>
                  </a:schemeClr>
                </a:solidFill>
              </a:defRPr>
            </a:lvl8pPr>
            <a:lvl9pPr marL="2742882" indent="0" algn="ctr">
              <a:buNone/>
              <a:defRPr>
                <a:solidFill>
                  <a:schemeClr val="tx1">
                    <a:tint val="75000"/>
                  </a:schemeClr>
                </a:solidFill>
              </a:defRPr>
            </a:lvl9pPr>
          </a:lstStyle>
          <a:p>
            <a:r>
              <a:rPr lang="en-US" smtClean="0"/>
              <a:t>Click to edit Master subtitle style</a:t>
            </a:r>
            <a:endParaRPr lang="en-US" dirty="0"/>
          </a:p>
        </p:txBody>
      </p:sp>
      <p:sp>
        <p:nvSpPr>
          <p:cNvPr id="17" name="Text Placeholder 38"/>
          <p:cNvSpPr>
            <a:spLocks noGrp="1"/>
          </p:cNvSpPr>
          <p:nvPr>
            <p:ph type="body" sz="quarter" idx="11"/>
          </p:nvPr>
        </p:nvSpPr>
        <p:spPr>
          <a:xfrm>
            <a:off x="469496" y="4033195"/>
            <a:ext cx="8296421" cy="288131"/>
          </a:xfrm>
          <a:prstGeom prst="rect">
            <a:avLst/>
          </a:prstGeom>
        </p:spPr>
        <p:txBody>
          <a:bodyPr lIns="91420" tIns="45710" rIns="91420" bIns="45710"/>
          <a:lstStyle>
            <a:lvl1pPr marL="0" indent="0" algn="l">
              <a:buFontTx/>
              <a:buNone/>
              <a:defRPr lang="en-US" sz="1400" b="0" i="0" kern="1200" dirty="0" smtClean="0">
                <a:solidFill>
                  <a:srgbClr val="FFFFFE"/>
                </a:solidFill>
                <a:latin typeface="+mn-lt"/>
                <a:ea typeface="+mn-ea"/>
                <a:cs typeface="CiscoSans ExtraLight" pitchFamily="34" charset="0"/>
              </a:defRPr>
            </a:lvl1pPr>
            <a:lvl2pPr>
              <a:buFontTx/>
              <a:buNone/>
              <a:defRPr lang="en-US" sz="1500" kern="1200" dirty="0" smtClean="0">
                <a:solidFill>
                  <a:schemeClr val="bg1"/>
                </a:solidFill>
                <a:latin typeface="+mj-lt"/>
                <a:ea typeface="+mn-ea"/>
                <a:cs typeface="+mn-cs"/>
              </a:defRPr>
            </a:lvl2pPr>
            <a:lvl3pPr>
              <a:buFontTx/>
              <a:buNone/>
              <a:defRPr lang="en-US" sz="1500" kern="1200" dirty="0" smtClean="0">
                <a:solidFill>
                  <a:schemeClr val="bg1"/>
                </a:solidFill>
                <a:latin typeface="+mj-lt"/>
                <a:ea typeface="+mn-ea"/>
                <a:cs typeface="+mn-cs"/>
              </a:defRPr>
            </a:lvl3pPr>
            <a:lvl4pPr>
              <a:buFontTx/>
              <a:buNone/>
              <a:defRPr lang="en-US" sz="1500" kern="1200" dirty="0" smtClean="0">
                <a:solidFill>
                  <a:schemeClr val="bg1"/>
                </a:solidFill>
                <a:latin typeface="+mj-lt"/>
                <a:ea typeface="+mn-ea"/>
                <a:cs typeface="+mn-cs"/>
              </a:defRPr>
            </a:lvl4pPr>
            <a:lvl5pPr>
              <a:buFontTx/>
              <a:buNone/>
              <a:defRPr lang="en-US" sz="1500" kern="1200" dirty="0" smtClean="0">
                <a:solidFill>
                  <a:schemeClr val="bg1"/>
                </a:solidFill>
                <a:latin typeface="+mj-lt"/>
                <a:ea typeface="+mn-ea"/>
                <a:cs typeface="+mn-cs"/>
              </a:defRPr>
            </a:lvl5pPr>
          </a:lstStyle>
          <a:p>
            <a:pPr lvl="0"/>
            <a:r>
              <a:rPr lang="en-US" smtClean="0"/>
              <a:t>Click to edit Master text styles</a:t>
            </a:r>
          </a:p>
        </p:txBody>
      </p:sp>
      <p:sp>
        <p:nvSpPr>
          <p:cNvPr id="18" name="Text Placeholder 40"/>
          <p:cNvSpPr>
            <a:spLocks noGrp="1"/>
          </p:cNvSpPr>
          <p:nvPr>
            <p:ph type="body" sz="quarter" idx="12"/>
          </p:nvPr>
        </p:nvSpPr>
        <p:spPr>
          <a:xfrm>
            <a:off x="469496" y="4273192"/>
            <a:ext cx="8296421" cy="288131"/>
          </a:xfrm>
          <a:prstGeom prst="rect">
            <a:avLst/>
          </a:prstGeom>
        </p:spPr>
        <p:txBody>
          <a:bodyPr lIns="91420" tIns="45710" rIns="91420" bIns="45710"/>
          <a:lstStyle>
            <a:lvl1pPr marL="0" indent="0" algn="l">
              <a:buFontTx/>
              <a:buNone/>
              <a:defRPr lang="en-US" sz="1400" b="0" i="0" kern="1200" dirty="0" smtClean="0">
                <a:solidFill>
                  <a:srgbClr val="FFFFFE"/>
                </a:solidFill>
                <a:latin typeface="+mn-lt"/>
                <a:ea typeface="+mn-ea"/>
                <a:cs typeface="CiscoSans ExtraLight" pitchFamily="34" charset="0"/>
              </a:defRPr>
            </a:lvl1pPr>
            <a:lvl2pPr>
              <a:buFontTx/>
              <a:buNone/>
              <a:defRPr lang="en-US" sz="1500" kern="1200" dirty="0" smtClean="0">
                <a:solidFill>
                  <a:schemeClr val="bg1"/>
                </a:solidFill>
                <a:latin typeface="+mj-lt"/>
                <a:ea typeface="+mn-ea"/>
                <a:cs typeface="+mn-cs"/>
              </a:defRPr>
            </a:lvl2pPr>
            <a:lvl3pPr>
              <a:buFontTx/>
              <a:buNone/>
              <a:defRPr lang="en-US" sz="1500" kern="1200" dirty="0" smtClean="0">
                <a:solidFill>
                  <a:schemeClr val="bg1"/>
                </a:solidFill>
                <a:latin typeface="+mj-lt"/>
                <a:ea typeface="+mn-ea"/>
                <a:cs typeface="+mn-cs"/>
              </a:defRPr>
            </a:lvl3pPr>
            <a:lvl4pPr>
              <a:buFontTx/>
              <a:buNone/>
              <a:defRPr lang="en-US" sz="1500" kern="1200" dirty="0" smtClean="0">
                <a:solidFill>
                  <a:schemeClr val="bg1"/>
                </a:solidFill>
                <a:latin typeface="+mj-lt"/>
                <a:ea typeface="+mn-ea"/>
                <a:cs typeface="+mn-cs"/>
              </a:defRPr>
            </a:lvl4pPr>
            <a:lvl5pPr>
              <a:buFontTx/>
              <a:buNone/>
              <a:defRPr lang="en-US" sz="1500" kern="1200" dirty="0" smtClean="0">
                <a:solidFill>
                  <a:schemeClr val="bg1"/>
                </a:solidFill>
                <a:latin typeface="+mj-lt"/>
                <a:ea typeface="+mn-ea"/>
                <a:cs typeface="+mn-cs"/>
              </a:defRPr>
            </a:lvl5pPr>
          </a:lstStyle>
          <a:p>
            <a:pPr lvl="0"/>
            <a:r>
              <a:rPr lang="en-US" smtClean="0"/>
              <a:t>Click to edit Master text styles</a:t>
            </a:r>
          </a:p>
        </p:txBody>
      </p:sp>
      <p:sp>
        <p:nvSpPr>
          <p:cNvPr id="19" name="Text Placeholder 2"/>
          <p:cNvSpPr>
            <a:spLocks noGrp="1"/>
          </p:cNvSpPr>
          <p:nvPr>
            <p:ph type="body" sz="quarter" idx="13"/>
          </p:nvPr>
        </p:nvSpPr>
        <p:spPr>
          <a:xfrm>
            <a:off x="463292" y="3211463"/>
            <a:ext cx="8302625" cy="299001"/>
          </a:xfrm>
          <a:prstGeom prst="rect">
            <a:avLst/>
          </a:prstGeom>
        </p:spPr>
        <p:txBody>
          <a:bodyPr lIns="91420" tIns="45710" rIns="91420" bIns="45710"/>
          <a:lstStyle>
            <a:lvl1pPr marL="0" indent="0">
              <a:buFont typeface="Arial" panose="020B0604020202020204" pitchFamily="34" charset="0"/>
              <a:buNone/>
              <a:defRPr sz="2200" baseline="0">
                <a:solidFill>
                  <a:srgbClr val="FFFFFE"/>
                </a:solidFill>
                <a:latin typeface="+mj-lt"/>
              </a:defRPr>
            </a:lvl1pPr>
            <a:lvl2pPr marL="304781" indent="0">
              <a:buNone/>
              <a:defRPr/>
            </a:lvl2pPr>
            <a:lvl3pPr marL="427401" indent="0">
              <a:buNone/>
              <a:defRPr/>
            </a:lvl3pPr>
            <a:lvl4pPr marL="516694" indent="0">
              <a:buNone/>
              <a:defRPr/>
            </a:lvl4pPr>
            <a:lvl5pPr marL="601221" indent="0">
              <a:buNone/>
              <a:defRPr/>
            </a:lvl5pPr>
          </a:lstStyle>
          <a:p>
            <a:pPr lvl="0"/>
            <a:r>
              <a:rPr lang="en-US" smtClean="0"/>
              <a:t>Click to edit Master text styles</a:t>
            </a:r>
          </a:p>
        </p:txBody>
      </p:sp>
      <p:sp>
        <p:nvSpPr>
          <p:cNvPr id="20" name="Title 1"/>
          <p:cNvSpPr>
            <a:spLocks noGrp="1"/>
          </p:cNvSpPr>
          <p:nvPr>
            <p:ph type="ctrTitle"/>
          </p:nvPr>
        </p:nvSpPr>
        <p:spPr>
          <a:xfrm>
            <a:off x="425765" y="2639977"/>
            <a:ext cx="8340152" cy="644730"/>
          </a:xfrm>
          <a:prstGeom prst="rect">
            <a:avLst/>
          </a:prstGeom>
        </p:spPr>
        <p:txBody>
          <a:bodyPr anchor="b"/>
          <a:lstStyle>
            <a:lvl1pPr marL="0" indent="0" algn="l">
              <a:lnSpc>
                <a:spcPct val="90000"/>
              </a:lnSpc>
              <a:buFont typeface="Arial" panose="020B0604020202020204" pitchFamily="34" charset="0"/>
              <a:buNone/>
              <a:defRPr sz="5200" b="0" i="0" spc="0" baseline="0">
                <a:solidFill>
                  <a:srgbClr val="FFFFFE"/>
                </a:solidFill>
                <a:latin typeface="+mj-lt"/>
                <a:cs typeface="CiscoSans Thin"/>
              </a:defRPr>
            </a:lvl1pPr>
          </a:lstStyle>
          <a:p>
            <a:r>
              <a:rPr lang="en-US" smtClean="0"/>
              <a:t>Click to edit Master title style</a:t>
            </a:r>
            <a:endParaRPr lang="en-US" dirty="0"/>
          </a:p>
        </p:txBody>
      </p:sp>
    </p:spTree>
    <p:extLst>
      <p:ext uri="{BB962C8B-B14F-4D97-AF65-F5344CB8AC3E}">
        <p14:creationId xmlns:p14="http://schemas.microsoft.com/office/powerpoint/2010/main" val="3086725553"/>
      </p:ext>
    </p:extLst>
  </p:cSld>
  <p:clrMapOvr>
    <a:masterClrMapping/>
  </p:clrMapOvr>
  <p:transition spd="slow">
    <p:wipe/>
  </p:transition>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Bullet Slide Without Title">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528639" y="876359"/>
            <a:ext cx="8259762" cy="3168210"/>
          </a:xfrm>
          <a:prstGeom prst="rect">
            <a:avLst/>
          </a:prstGeom>
        </p:spPr>
        <p:txBody>
          <a:bodyPr lIns="91420" tIns="45710" rIns="91420" bIns="45710">
            <a:noAutofit/>
          </a:bodyPr>
          <a:lstStyle>
            <a:lvl1pPr marL="212400" indent="-392400">
              <a:lnSpc>
                <a:spcPts val="4440"/>
              </a:lnSpc>
              <a:spcBef>
                <a:spcPts val="0"/>
              </a:spcBef>
              <a:buClr>
                <a:schemeClr val="tx2"/>
              </a:buClr>
              <a:buSzPct val="80000"/>
              <a:buFont typeface="Arial"/>
              <a:buChar char="•"/>
              <a:defRPr sz="3700" b="0" i="0">
                <a:solidFill>
                  <a:schemeClr val="tx2"/>
                </a:solidFill>
                <a:latin typeface="+mn-lt"/>
                <a:cs typeface="CiscoSans ExtraLight"/>
              </a:defRPr>
            </a:lvl1pPr>
            <a:lvl2pPr marL="507895" indent="-215855">
              <a:lnSpc>
                <a:spcPct val="95000"/>
              </a:lnSpc>
              <a:spcBef>
                <a:spcPts val="450"/>
              </a:spcBef>
              <a:buClr>
                <a:schemeClr val="tx1"/>
              </a:buClr>
              <a:buSzPct val="80000"/>
              <a:buFont typeface="Arial"/>
              <a:buChar char="•"/>
              <a:defRPr sz="1800" b="0" i="0">
                <a:solidFill>
                  <a:srgbClr val="676767"/>
                </a:solidFill>
                <a:latin typeface="+mn-lt"/>
                <a:cs typeface="CiscoSans ExtraLight"/>
              </a:defRPr>
            </a:lvl2pPr>
            <a:lvl3pPr marL="747558" indent="-171415">
              <a:buClr>
                <a:schemeClr val="tx1"/>
              </a:buClr>
              <a:buSzPct val="80000"/>
              <a:buFont typeface="Arial"/>
              <a:buChar char="•"/>
              <a:defRPr sz="1600" b="0" i="0">
                <a:solidFill>
                  <a:srgbClr val="676767"/>
                </a:solidFill>
                <a:latin typeface="+mn-lt"/>
                <a:cs typeface="CiscoSans ExtraLight"/>
              </a:defRPr>
            </a:lvl3pPr>
            <a:lvl4pPr marL="911035" indent="-171415">
              <a:buClr>
                <a:schemeClr val="tx1"/>
              </a:buClr>
              <a:buSzPct val="80000"/>
              <a:buFont typeface="Arial"/>
              <a:buChar char="•"/>
              <a:defRPr sz="1400" b="0" i="0">
                <a:solidFill>
                  <a:srgbClr val="676767"/>
                </a:solidFill>
                <a:latin typeface="+mn-lt"/>
                <a:cs typeface="CiscoSans ExtraLight"/>
              </a:defRPr>
            </a:lvl4pPr>
            <a:lvl5pPr marL="1082450" indent="-168240">
              <a:buClr>
                <a:schemeClr val="tx1"/>
              </a:buClr>
              <a:buSzPct val="80000"/>
              <a:buFont typeface="Arial"/>
              <a:buChar char="•"/>
              <a:defRPr sz="1200" b="0" i="0">
                <a:solidFill>
                  <a:srgbClr val="676767"/>
                </a:solidFill>
                <a:latin typeface="+mn-lt"/>
                <a:cs typeface="CiscoSans ExtraLight"/>
              </a:defRPr>
            </a:lvl5pPr>
          </a:lstStyle>
          <a:p>
            <a:pPr lvl="0"/>
            <a:r>
              <a:rPr lang="en-US" smtClean="0"/>
              <a:t>Click to edit Master text styles</a:t>
            </a:r>
          </a:p>
        </p:txBody>
      </p:sp>
    </p:spTree>
    <p:extLst>
      <p:ext uri="{BB962C8B-B14F-4D97-AF65-F5344CB8AC3E}">
        <p14:creationId xmlns:p14="http://schemas.microsoft.com/office/powerpoint/2010/main" val="2353562287"/>
      </p:ext>
    </p:extLst>
  </p:cSld>
  <p:clrMapOvr>
    <a:masterClrMapping/>
  </p:clrMapOvr>
  <p:transition spd="med">
    <p:fade/>
  </p:transition>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Bullet">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462301" y="1347788"/>
            <a:ext cx="8277344" cy="3168210"/>
          </a:xfrm>
          <a:prstGeom prst="rect">
            <a:avLst/>
          </a:prstGeom>
        </p:spPr>
        <p:txBody>
          <a:bodyPr lIns="91420" tIns="45710" rIns="91420" bIns="45710">
            <a:noAutofit/>
          </a:bodyPr>
          <a:lstStyle>
            <a:lvl1pPr marL="280928" indent="-223792">
              <a:lnSpc>
                <a:spcPct val="95000"/>
              </a:lnSpc>
              <a:spcBef>
                <a:spcPts val="1110"/>
              </a:spcBef>
              <a:buClr>
                <a:schemeClr val="tx2"/>
              </a:buClr>
              <a:buSzPct val="80000"/>
              <a:buFont typeface="Arial"/>
              <a:buChar char="•"/>
              <a:defRPr sz="2000" b="0" i="0">
                <a:solidFill>
                  <a:schemeClr val="tx2"/>
                </a:solidFill>
                <a:latin typeface="+mn-lt"/>
                <a:cs typeface="CiscoSans ExtraLight"/>
              </a:defRPr>
            </a:lvl1pPr>
            <a:lvl2pPr marL="507895" indent="-215855">
              <a:lnSpc>
                <a:spcPct val="95000"/>
              </a:lnSpc>
              <a:spcBef>
                <a:spcPts val="450"/>
              </a:spcBef>
              <a:buClr>
                <a:schemeClr val="tx2"/>
              </a:buClr>
              <a:buSzPct val="80000"/>
              <a:buFont typeface="Arial"/>
              <a:buChar char="•"/>
              <a:defRPr sz="1800" b="0" i="0">
                <a:solidFill>
                  <a:schemeClr val="tx2"/>
                </a:solidFill>
                <a:latin typeface="+mn-lt"/>
                <a:cs typeface="CiscoSans ExtraLight"/>
              </a:defRPr>
            </a:lvl2pPr>
            <a:lvl3pPr marL="747558" indent="-171415">
              <a:buClr>
                <a:schemeClr val="tx2"/>
              </a:buClr>
              <a:buSzPct val="80000"/>
              <a:buFont typeface="Arial"/>
              <a:buChar char="•"/>
              <a:defRPr sz="1600" b="0" i="0">
                <a:solidFill>
                  <a:schemeClr val="tx2"/>
                </a:solidFill>
                <a:latin typeface="+mn-lt"/>
                <a:cs typeface="CiscoSans ExtraLight"/>
              </a:defRPr>
            </a:lvl3pPr>
            <a:lvl4pPr marL="911035" indent="-171415">
              <a:buClr>
                <a:schemeClr val="tx2"/>
              </a:buClr>
              <a:buSzPct val="80000"/>
              <a:buFont typeface="Arial"/>
              <a:buChar char="•"/>
              <a:defRPr sz="1400" b="0" i="0">
                <a:solidFill>
                  <a:schemeClr val="tx2"/>
                </a:solidFill>
                <a:latin typeface="+mn-lt"/>
                <a:cs typeface="CiscoSans ExtraLight"/>
              </a:defRPr>
            </a:lvl4pPr>
            <a:lvl5pPr marL="1082450" indent="-168240">
              <a:buClr>
                <a:schemeClr val="tx2"/>
              </a:buClr>
              <a:buSzPct val="80000"/>
              <a:buFont typeface="Arial"/>
              <a:buChar char="•"/>
              <a:defRPr sz="1200" b="0" i="0">
                <a:solidFill>
                  <a:schemeClr val="tx2"/>
                </a:solidFill>
                <a:latin typeface="+mn-lt"/>
                <a:cs typeface="CiscoSans ExtraLigh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Title Placeholder 5"/>
          <p:cNvSpPr>
            <a:spLocks noGrp="1"/>
          </p:cNvSpPr>
          <p:nvPr>
            <p:ph type="title"/>
          </p:nvPr>
        </p:nvSpPr>
        <p:spPr bwMode="auto">
          <a:xfrm>
            <a:off x="437766" y="341313"/>
            <a:ext cx="8345488" cy="731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2"/>
                </a:solidFill>
              </a:defRPr>
            </a:lvl1pPr>
          </a:lstStyle>
          <a:p>
            <a:pPr lvl="0"/>
            <a:r>
              <a:rPr lang="en-US" smtClean="0"/>
              <a:t>Click to edit Master title style</a:t>
            </a:r>
            <a:endParaRPr lang="en-GB" dirty="0"/>
          </a:p>
        </p:txBody>
      </p:sp>
    </p:spTree>
    <p:extLst>
      <p:ext uri="{BB962C8B-B14F-4D97-AF65-F5344CB8AC3E}">
        <p14:creationId xmlns:p14="http://schemas.microsoft.com/office/powerpoint/2010/main" val="1174363969"/>
      </p:ext>
    </p:extLst>
  </p:cSld>
  <p:clrMapOvr>
    <a:masterClrMapping/>
  </p:clrMapOvr>
  <p:transition spd="med">
    <p:fade/>
  </p:transition>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Bullet_Heavy Text">
    <p:spTree>
      <p:nvGrpSpPr>
        <p:cNvPr id="1" name=""/>
        <p:cNvGrpSpPr/>
        <p:nvPr/>
      </p:nvGrpSpPr>
      <p:grpSpPr>
        <a:xfrm>
          <a:off x="0" y="0"/>
          <a:ext cx="0" cy="0"/>
          <a:chOff x="0" y="0"/>
          <a:chExt cx="0" cy="0"/>
        </a:xfrm>
      </p:grpSpPr>
      <p:sp>
        <p:nvSpPr>
          <p:cNvPr id="7" name="Text Placeholder 3"/>
          <p:cNvSpPr>
            <a:spLocks noGrp="1"/>
          </p:cNvSpPr>
          <p:nvPr>
            <p:ph type="body" sz="quarter" idx="10"/>
          </p:nvPr>
        </p:nvSpPr>
        <p:spPr>
          <a:xfrm>
            <a:off x="437766" y="1347788"/>
            <a:ext cx="3901123" cy="3083094"/>
          </a:xfrm>
          <a:prstGeom prst="rect">
            <a:avLst/>
          </a:prstGeom>
        </p:spPr>
        <p:txBody>
          <a:bodyPr lIns="91420" tIns="45710" rIns="91420" bIns="45710">
            <a:noAutofit/>
          </a:bodyPr>
          <a:lstStyle>
            <a:lvl1pPr marL="228555" indent="-171415">
              <a:lnSpc>
                <a:spcPct val="95000"/>
              </a:lnSpc>
              <a:spcBef>
                <a:spcPts val="1110"/>
              </a:spcBef>
              <a:buClr>
                <a:schemeClr val="tx2"/>
              </a:buClr>
              <a:buSzPct val="80000"/>
              <a:buFont typeface="Arial"/>
              <a:buChar char="•"/>
              <a:defRPr sz="2000" b="0" i="0">
                <a:solidFill>
                  <a:schemeClr val="tx2"/>
                </a:solidFill>
                <a:latin typeface="+mn-lt"/>
                <a:cs typeface="CiscoSans ExtraLight"/>
              </a:defRPr>
            </a:lvl1pPr>
            <a:lvl2pPr marL="457105" indent="-215855">
              <a:lnSpc>
                <a:spcPct val="95000"/>
              </a:lnSpc>
              <a:spcBef>
                <a:spcPts val="450"/>
              </a:spcBef>
              <a:buClr>
                <a:schemeClr val="tx2"/>
              </a:buClr>
              <a:buSzPct val="80000"/>
              <a:buFont typeface="Arial"/>
              <a:buChar char="•"/>
              <a:defRPr sz="1800" b="0" i="0">
                <a:solidFill>
                  <a:schemeClr val="tx2"/>
                </a:solidFill>
                <a:latin typeface="+mn-lt"/>
                <a:cs typeface="CiscoSans ExtraLight"/>
              </a:defRPr>
            </a:lvl2pPr>
            <a:lvl3pPr marL="628520" indent="-171415">
              <a:buClr>
                <a:schemeClr val="tx2"/>
              </a:buClr>
              <a:buSzPct val="80000"/>
              <a:buFont typeface="Arial"/>
              <a:buChar char="•"/>
              <a:defRPr sz="1600" b="0" i="0">
                <a:solidFill>
                  <a:schemeClr val="tx2"/>
                </a:solidFill>
                <a:latin typeface="+mn-lt"/>
                <a:cs typeface="CiscoSans ExtraLight"/>
              </a:defRPr>
            </a:lvl3pPr>
            <a:lvl4pPr marL="799934" indent="-171415">
              <a:buClr>
                <a:schemeClr val="tx2"/>
              </a:buClr>
              <a:buSzPct val="80000"/>
              <a:buFont typeface="Arial"/>
              <a:buChar char="•"/>
              <a:defRPr sz="1400" b="0" i="0">
                <a:solidFill>
                  <a:schemeClr val="tx2"/>
                </a:solidFill>
                <a:latin typeface="+mn-lt"/>
                <a:cs typeface="CiscoSans ExtraLight"/>
              </a:defRPr>
            </a:lvl4pPr>
            <a:lvl5pPr marL="971347" indent="-171415">
              <a:buClr>
                <a:schemeClr val="tx2"/>
              </a:buClr>
              <a:buSzPct val="80000"/>
              <a:buFont typeface="Arial"/>
              <a:buChar char="•"/>
              <a:defRPr sz="1200" b="0" i="0">
                <a:solidFill>
                  <a:schemeClr val="tx2"/>
                </a:solidFill>
                <a:latin typeface="+mn-lt"/>
                <a:cs typeface="CiscoSans ExtraLigh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Text Placeholder 3"/>
          <p:cNvSpPr>
            <a:spLocks noGrp="1"/>
          </p:cNvSpPr>
          <p:nvPr>
            <p:ph type="body" sz="quarter" idx="11"/>
          </p:nvPr>
        </p:nvSpPr>
        <p:spPr>
          <a:xfrm>
            <a:off x="4564794" y="1347788"/>
            <a:ext cx="4218460" cy="3083094"/>
          </a:xfrm>
          <a:prstGeom prst="rect">
            <a:avLst/>
          </a:prstGeom>
        </p:spPr>
        <p:txBody>
          <a:bodyPr lIns="91420" tIns="45710" rIns="91420" bIns="45710">
            <a:noAutofit/>
          </a:bodyPr>
          <a:lstStyle>
            <a:lvl1pPr marL="228555" indent="-171415">
              <a:lnSpc>
                <a:spcPct val="95000"/>
              </a:lnSpc>
              <a:spcBef>
                <a:spcPts val="1110"/>
              </a:spcBef>
              <a:buClr>
                <a:schemeClr val="tx2"/>
              </a:buClr>
              <a:buSzPct val="80000"/>
              <a:buFont typeface="Arial"/>
              <a:buChar char="•"/>
              <a:defRPr sz="2000" b="0" i="0" baseline="0">
                <a:solidFill>
                  <a:schemeClr val="tx2"/>
                </a:solidFill>
                <a:latin typeface="+mn-lt"/>
                <a:cs typeface="CiscoSans ExtraLight"/>
              </a:defRPr>
            </a:lvl1pPr>
            <a:lvl2pPr marL="457105" indent="-215855">
              <a:lnSpc>
                <a:spcPct val="95000"/>
              </a:lnSpc>
              <a:spcBef>
                <a:spcPts val="450"/>
              </a:spcBef>
              <a:buClr>
                <a:schemeClr val="tx2"/>
              </a:buClr>
              <a:buSzPct val="80000"/>
              <a:buFont typeface="Arial"/>
              <a:buChar char="•"/>
              <a:defRPr sz="1800" b="0" i="0">
                <a:solidFill>
                  <a:schemeClr val="tx2"/>
                </a:solidFill>
                <a:latin typeface="+mn-lt"/>
                <a:cs typeface="CiscoSans ExtraLight"/>
              </a:defRPr>
            </a:lvl2pPr>
            <a:lvl3pPr marL="628520" indent="-171415">
              <a:buClr>
                <a:schemeClr val="tx2"/>
              </a:buClr>
              <a:buSzPct val="80000"/>
              <a:buFont typeface="Arial"/>
              <a:buChar char="•"/>
              <a:defRPr sz="1600" b="0" i="0">
                <a:solidFill>
                  <a:schemeClr val="tx2"/>
                </a:solidFill>
                <a:latin typeface="+mn-lt"/>
                <a:cs typeface="CiscoSans ExtraLight"/>
              </a:defRPr>
            </a:lvl3pPr>
            <a:lvl4pPr marL="799934" indent="-171415">
              <a:buClr>
                <a:schemeClr val="tx2"/>
              </a:buClr>
              <a:buSzPct val="80000"/>
              <a:buFont typeface="Arial"/>
              <a:buChar char="•"/>
              <a:defRPr sz="1400" b="0" i="0">
                <a:solidFill>
                  <a:schemeClr val="tx2"/>
                </a:solidFill>
                <a:latin typeface="+mn-lt"/>
                <a:cs typeface="CiscoSans ExtraLight"/>
              </a:defRPr>
            </a:lvl4pPr>
            <a:lvl5pPr marL="971347" indent="-171415">
              <a:buClr>
                <a:schemeClr val="tx2"/>
              </a:buClr>
              <a:buSzPct val="80000"/>
              <a:buFont typeface="Arial"/>
              <a:buChar char="•"/>
              <a:defRPr sz="1200" b="0" i="0">
                <a:solidFill>
                  <a:schemeClr val="tx2"/>
                </a:solidFill>
                <a:latin typeface="+mn-lt"/>
                <a:cs typeface="CiscoSans ExtraLigh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itle Placeholder 5"/>
          <p:cNvSpPr>
            <a:spLocks noGrp="1"/>
          </p:cNvSpPr>
          <p:nvPr>
            <p:ph type="title"/>
          </p:nvPr>
        </p:nvSpPr>
        <p:spPr bwMode="auto">
          <a:xfrm>
            <a:off x="437766" y="341313"/>
            <a:ext cx="8345488" cy="731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2"/>
                </a:solidFill>
              </a:defRPr>
            </a:lvl1pPr>
          </a:lstStyle>
          <a:p>
            <a:pPr lvl="0"/>
            <a:r>
              <a:rPr lang="en-US" smtClean="0"/>
              <a:t>Click to edit Master title style</a:t>
            </a:r>
            <a:endParaRPr lang="en-GB" dirty="0"/>
          </a:p>
        </p:txBody>
      </p:sp>
    </p:spTree>
    <p:extLst>
      <p:ext uri="{BB962C8B-B14F-4D97-AF65-F5344CB8AC3E}">
        <p14:creationId xmlns:p14="http://schemas.microsoft.com/office/powerpoint/2010/main" val="322688920"/>
      </p:ext>
    </p:extLst>
  </p:cSld>
  <p:clrMapOvr>
    <a:masterClrMapping/>
  </p:clrMapOvr>
  <p:transition spd="med">
    <p:fade/>
  </p:transition>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Bullet_2-Column Layout">
    <p:spTree>
      <p:nvGrpSpPr>
        <p:cNvPr id="1" name=""/>
        <p:cNvGrpSpPr/>
        <p:nvPr/>
      </p:nvGrpSpPr>
      <p:grpSpPr>
        <a:xfrm>
          <a:off x="0" y="0"/>
          <a:ext cx="0" cy="0"/>
          <a:chOff x="0" y="0"/>
          <a:chExt cx="0" cy="0"/>
        </a:xfrm>
      </p:grpSpPr>
      <p:cxnSp>
        <p:nvCxnSpPr>
          <p:cNvPr id="6" name="Straight Connector 5"/>
          <p:cNvCxnSpPr/>
          <p:nvPr/>
        </p:nvCxnSpPr>
        <p:spPr>
          <a:xfrm>
            <a:off x="4565650" y="609600"/>
            <a:ext cx="0" cy="3984625"/>
          </a:xfrm>
          <a:prstGeom prst="line">
            <a:avLst/>
          </a:prstGeom>
          <a:ln w="38100" cap="flat" cmpd="sng">
            <a:solidFill>
              <a:schemeClr val="accent1"/>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467928" y="302505"/>
            <a:ext cx="3715995" cy="826447"/>
          </a:xfrm>
          <a:prstGeom prst="rect">
            <a:avLst/>
          </a:prstGeom>
        </p:spPr>
        <p:txBody>
          <a:bodyPr lIns="61712" tIns="34286" rIns="61712" bIns="34286" rtlCol="0">
            <a:noAutofit/>
          </a:bodyPr>
          <a:lstStyle>
            <a:lvl1pPr algn="l" defTabSz="685720" rtl="0" eaLnBrk="1" latinLnBrk="0" hangingPunct="1">
              <a:lnSpc>
                <a:spcPct val="80000"/>
              </a:lnSpc>
              <a:spcBef>
                <a:spcPct val="0"/>
              </a:spcBef>
              <a:buNone/>
              <a:defRPr lang="en-US" sz="3200" b="0" i="0" kern="1200" spc="-75" baseline="0" dirty="0" smtClean="0">
                <a:solidFill>
                  <a:schemeClr val="tx2"/>
                </a:solidFill>
                <a:latin typeface="+mj-lt"/>
                <a:ea typeface="+mj-ea"/>
                <a:cs typeface="CiscoSans Thin"/>
              </a:defRPr>
            </a:lvl1pPr>
          </a:lstStyle>
          <a:p>
            <a:r>
              <a:rPr lang="en-US" smtClean="0"/>
              <a:t>Click to edit Master title style</a:t>
            </a:r>
            <a:endParaRPr lang="en-US" dirty="0"/>
          </a:p>
        </p:txBody>
      </p:sp>
      <p:sp>
        <p:nvSpPr>
          <p:cNvPr id="16" name="Text Placeholder 15"/>
          <p:cNvSpPr>
            <a:spLocks noGrp="1"/>
          </p:cNvSpPr>
          <p:nvPr>
            <p:ph type="body" sz="quarter" idx="13"/>
          </p:nvPr>
        </p:nvSpPr>
        <p:spPr>
          <a:xfrm>
            <a:off x="4905964" y="302506"/>
            <a:ext cx="3715995" cy="826446"/>
          </a:xfrm>
          <a:prstGeom prst="rect">
            <a:avLst/>
          </a:prstGeom>
        </p:spPr>
        <p:txBody>
          <a:bodyPr lIns="91420" tIns="45710" rIns="91420" bIns="45710" anchor="ctr" anchorCtr="0">
            <a:noAutofit/>
          </a:bodyPr>
          <a:lstStyle>
            <a:lvl1pPr marL="0" marR="0" indent="0" algn="l" defTabSz="685720" rtl="0" eaLnBrk="1" fontAlgn="auto" latinLnBrk="0" hangingPunct="1">
              <a:lnSpc>
                <a:spcPct val="80000"/>
              </a:lnSpc>
              <a:spcBef>
                <a:spcPct val="0"/>
              </a:spcBef>
              <a:spcAft>
                <a:spcPts val="0"/>
              </a:spcAft>
              <a:buClrTx/>
              <a:buSzTx/>
              <a:buFontTx/>
              <a:buNone/>
              <a:tabLst/>
              <a:defRPr lang="en-US" sz="3200" b="0" i="0" kern="1200" spc="-75" baseline="0" dirty="0">
                <a:solidFill>
                  <a:schemeClr val="tx2"/>
                </a:solidFill>
                <a:latin typeface="+mj-lt"/>
                <a:ea typeface="+mj-ea"/>
                <a:cs typeface="CiscoSans Thin"/>
              </a:defRPr>
            </a:lvl1pPr>
          </a:lstStyle>
          <a:p>
            <a:pPr lvl="0"/>
            <a:r>
              <a:rPr lang="en-US" smtClean="0"/>
              <a:t>Click to edit Master text styles</a:t>
            </a:r>
          </a:p>
        </p:txBody>
      </p:sp>
      <p:sp>
        <p:nvSpPr>
          <p:cNvPr id="8" name="Text Placeholder 3"/>
          <p:cNvSpPr>
            <a:spLocks noGrp="1"/>
          </p:cNvSpPr>
          <p:nvPr>
            <p:ph type="body" sz="quarter" idx="10"/>
          </p:nvPr>
        </p:nvSpPr>
        <p:spPr>
          <a:xfrm>
            <a:off x="467928" y="1347788"/>
            <a:ext cx="3715995" cy="3083094"/>
          </a:xfrm>
          <a:prstGeom prst="rect">
            <a:avLst/>
          </a:prstGeom>
        </p:spPr>
        <p:txBody>
          <a:bodyPr lIns="91420" tIns="45710" rIns="91420" bIns="45710">
            <a:noAutofit/>
          </a:bodyPr>
          <a:lstStyle>
            <a:lvl1pPr marL="228555" indent="-171415">
              <a:lnSpc>
                <a:spcPct val="95000"/>
              </a:lnSpc>
              <a:spcBef>
                <a:spcPts val="1110"/>
              </a:spcBef>
              <a:buClr>
                <a:schemeClr val="tx2"/>
              </a:buClr>
              <a:buSzPct val="80000"/>
              <a:buFont typeface="Arial"/>
              <a:buChar char="•"/>
              <a:defRPr sz="2000" b="0" i="0">
                <a:solidFill>
                  <a:schemeClr val="tx2"/>
                </a:solidFill>
                <a:latin typeface="+mn-lt"/>
                <a:cs typeface="CiscoSans ExtraLight"/>
              </a:defRPr>
            </a:lvl1pPr>
            <a:lvl2pPr marL="457105" indent="-215855">
              <a:lnSpc>
                <a:spcPct val="95000"/>
              </a:lnSpc>
              <a:spcBef>
                <a:spcPts val="450"/>
              </a:spcBef>
              <a:buClr>
                <a:schemeClr val="tx2"/>
              </a:buClr>
              <a:buSzPct val="80000"/>
              <a:buFont typeface="Arial"/>
              <a:buChar char="•"/>
              <a:defRPr sz="1800" b="0" i="0">
                <a:solidFill>
                  <a:schemeClr val="tx2"/>
                </a:solidFill>
                <a:latin typeface="+mn-lt"/>
                <a:cs typeface="CiscoSans ExtraLight"/>
              </a:defRPr>
            </a:lvl2pPr>
            <a:lvl3pPr marL="628520" indent="-171415">
              <a:buClr>
                <a:schemeClr val="tx2"/>
              </a:buClr>
              <a:buSzPct val="80000"/>
              <a:buFont typeface="Arial"/>
              <a:buChar char="•"/>
              <a:defRPr sz="1600" b="0" i="0">
                <a:solidFill>
                  <a:schemeClr val="tx2"/>
                </a:solidFill>
                <a:latin typeface="+mn-lt"/>
                <a:cs typeface="CiscoSans ExtraLight"/>
              </a:defRPr>
            </a:lvl3pPr>
            <a:lvl4pPr marL="799934" indent="-171415">
              <a:buClr>
                <a:schemeClr val="tx2"/>
              </a:buClr>
              <a:buSzPct val="80000"/>
              <a:buFont typeface="Arial"/>
              <a:buChar char="•"/>
              <a:defRPr sz="1400" b="0" i="0">
                <a:solidFill>
                  <a:schemeClr val="tx2"/>
                </a:solidFill>
                <a:latin typeface="+mn-lt"/>
                <a:cs typeface="CiscoSans ExtraLight"/>
              </a:defRPr>
            </a:lvl4pPr>
            <a:lvl5pPr marL="971347" indent="-171415">
              <a:buClr>
                <a:schemeClr val="tx2"/>
              </a:buClr>
              <a:buSzPct val="80000"/>
              <a:buFont typeface="Arial"/>
              <a:buChar char="•"/>
              <a:defRPr sz="1200" b="0" i="0">
                <a:solidFill>
                  <a:schemeClr val="tx2"/>
                </a:solidFill>
                <a:latin typeface="+mn-lt"/>
                <a:cs typeface="CiscoSans ExtraLigh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2" name="Text Placeholder 3"/>
          <p:cNvSpPr>
            <a:spLocks noGrp="1"/>
          </p:cNvSpPr>
          <p:nvPr>
            <p:ph type="body" sz="quarter" idx="14"/>
          </p:nvPr>
        </p:nvSpPr>
        <p:spPr>
          <a:xfrm>
            <a:off x="4905964" y="1347788"/>
            <a:ext cx="3715995" cy="3083094"/>
          </a:xfrm>
          <a:prstGeom prst="rect">
            <a:avLst/>
          </a:prstGeom>
        </p:spPr>
        <p:txBody>
          <a:bodyPr lIns="91420" tIns="45710" rIns="91420" bIns="45710">
            <a:noAutofit/>
          </a:bodyPr>
          <a:lstStyle>
            <a:lvl1pPr marL="228555" indent="-171415">
              <a:lnSpc>
                <a:spcPct val="95000"/>
              </a:lnSpc>
              <a:spcBef>
                <a:spcPts val="1110"/>
              </a:spcBef>
              <a:buClr>
                <a:schemeClr val="tx2"/>
              </a:buClr>
              <a:buSzPct val="80000"/>
              <a:buFont typeface="Arial"/>
              <a:buChar char="•"/>
              <a:defRPr sz="2000" b="0" i="0">
                <a:solidFill>
                  <a:schemeClr val="tx2"/>
                </a:solidFill>
                <a:latin typeface="+mn-lt"/>
                <a:cs typeface="CiscoSans ExtraLight"/>
              </a:defRPr>
            </a:lvl1pPr>
            <a:lvl2pPr marL="457105" indent="-215855">
              <a:lnSpc>
                <a:spcPct val="95000"/>
              </a:lnSpc>
              <a:spcBef>
                <a:spcPts val="450"/>
              </a:spcBef>
              <a:buClr>
                <a:schemeClr val="tx2"/>
              </a:buClr>
              <a:buSzPct val="80000"/>
              <a:buFont typeface="Arial"/>
              <a:buChar char="•"/>
              <a:defRPr sz="1800" b="0" i="0">
                <a:solidFill>
                  <a:schemeClr val="tx2"/>
                </a:solidFill>
                <a:latin typeface="+mn-lt"/>
                <a:cs typeface="CiscoSans ExtraLight"/>
              </a:defRPr>
            </a:lvl2pPr>
            <a:lvl3pPr marL="628520" indent="-171415">
              <a:buClr>
                <a:schemeClr val="tx2"/>
              </a:buClr>
              <a:buSzPct val="80000"/>
              <a:buFont typeface="Arial"/>
              <a:buChar char="•"/>
              <a:defRPr sz="1600" b="0" i="0">
                <a:solidFill>
                  <a:schemeClr val="tx2"/>
                </a:solidFill>
                <a:latin typeface="+mn-lt"/>
                <a:cs typeface="CiscoSans ExtraLight"/>
              </a:defRPr>
            </a:lvl3pPr>
            <a:lvl4pPr marL="799934" indent="-171415">
              <a:buClr>
                <a:schemeClr val="tx2"/>
              </a:buClr>
              <a:buSzPct val="80000"/>
              <a:buFont typeface="Arial"/>
              <a:buChar char="•"/>
              <a:defRPr sz="1400" b="0" i="0">
                <a:solidFill>
                  <a:schemeClr val="tx2"/>
                </a:solidFill>
                <a:latin typeface="+mn-lt"/>
                <a:cs typeface="CiscoSans ExtraLight"/>
              </a:defRPr>
            </a:lvl4pPr>
            <a:lvl5pPr marL="971347" indent="-171415">
              <a:buClr>
                <a:schemeClr val="tx2"/>
              </a:buClr>
              <a:buSzPct val="80000"/>
              <a:buFont typeface="Arial"/>
              <a:buChar char="•"/>
              <a:defRPr sz="1200" b="0" i="0">
                <a:solidFill>
                  <a:schemeClr val="tx2"/>
                </a:solidFill>
                <a:latin typeface="+mn-lt"/>
                <a:cs typeface="CiscoSans ExtraLigh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687099347"/>
      </p:ext>
    </p:extLst>
  </p:cSld>
  <p:clrMapOvr>
    <a:masterClrMapping/>
  </p:clrMapOvr>
  <p:transition spd="med">
    <p:fade/>
  </p:transition>
  <p:timing>
    <p:tnLst>
      <p:par>
        <p:cTn id="1" dur="indefinite" restart="never" nodeType="tmRoot"/>
      </p:par>
    </p:tnLst>
  </p:timing>
  <p:hf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Bullet_3-Column Layout No Bottom Bar">
    <p:spTree>
      <p:nvGrpSpPr>
        <p:cNvPr id="1" name=""/>
        <p:cNvGrpSpPr/>
        <p:nvPr/>
      </p:nvGrpSpPr>
      <p:grpSpPr>
        <a:xfrm>
          <a:off x="0" y="0"/>
          <a:ext cx="0" cy="0"/>
          <a:chOff x="0" y="0"/>
          <a:chExt cx="0" cy="0"/>
        </a:xfrm>
      </p:grpSpPr>
      <p:cxnSp>
        <p:nvCxnSpPr>
          <p:cNvPr id="8" name="Straight Connector 7"/>
          <p:cNvCxnSpPr/>
          <p:nvPr/>
        </p:nvCxnSpPr>
        <p:spPr>
          <a:xfrm>
            <a:off x="3070225" y="609600"/>
            <a:ext cx="0" cy="3984625"/>
          </a:xfrm>
          <a:prstGeom prst="line">
            <a:avLst/>
          </a:prstGeom>
          <a:ln w="38100" cap="flat" cmpd="sng">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6037263" y="609600"/>
            <a:ext cx="0" cy="3984625"/>
          </a:xfrm>
          <a:prstGeom prst="line">
            <a:avLst/>
          </a:prstGeom>
          <a:ln w="38100" cap="flat" cmpd="sng">
            <a:solidFill>
              <a:schemeClr val="accent1"/>
            </a:solidFill>
          </a:ln>
        </p:spPr>
        <p:style>
          <a:lnRef idx="1">
            <a:schemeClr val="accent1"/>
          </a:lnRef>
          <a:fillRef idx="0">
            <a:schemeClr val="accent1"/>
          </a:fillRef>
          <a:effectRef idx="0">
            <a:schemeClr val="accent1"/>
          </a:effectRef>
          <a:fontRef idx="minor">
            <a:schemeClr val="tx1"/>
          </a:fontRef>
        </p:style>
      </p:cxnSp>
      <p:sp>
        <p:nvSpPr>
          <p:cNvPr id="18" name="Text Placeholder 17"/>
          <p:cNvSpPr>
            <a:spLocks noGrp="1"/>
          </p:cNvSpPr>
          <p:nvPr>
            <p:ph type="body" sz="quarter" idx="17"/>
          </p:nvPr>
        </p:nvSpPr>
        <p:spPr>
          <a:xfrm>
            <a:off x="461963" y="228318"/>
            <a:ext cx="2337109" cy="770461"/>
          </a:xfrm>
          <a:prstGeom prst="rect">
            <a:avLst/>
          </a:prstGeom>
        </p:spPr>
        <p:txBody>
          <a:bodyPr lIns="91420" tIns="45710" rIns="91420" bIns="45710" anchor="b" anchorCtr="0">
            <a:noAutofit/>
          </a:bodyPr>
          <a:lstStyle>
            <a:lvl1pPr marL="0" marR="0" indent="0" algn="l" defTabSz="685720" rtl="0" eaLnBrk="1" fontAlgn="auto" latinLnBrk="0" hangingPunct="1">
              <a:lnSpc>
                <a:spcPct val="80000"/>
              </a:lnSpc>
              <a:spcBef>
                <a:spcPct val="0"/>
              </a:spcBef>
              <a:spcAft>
                <a:spcPts val="0"/>
              </a:spcAft>
              <a:buClrTx/>
              <a:buSzTx/>
              <a:buFontTx/>
              <a:buNone/>
              <a:tabLst/>
              <a:defRPr kumimoji="0" lang="en-US" sz="2500" b="0" i="0" u="none" strike="noStrike" kern="1200" cap="none" spc="-75" normalizeH="0" baseline="0" noProof="0" dirty="0" smtClean="0">
                <a:ln>
                  <a:noFill/>
                </a:ln>
                <a:solidFill>
                  <a:schemeClr val="tx2"/>
                </a:solidFill>
                <a:effectLst/>
                <a:uLnTx/>
                <a:uFillTx/>
                <a:latin typeface="+mj-lt"/>
                <a:ea typeface="+mj-ea"/>
                <a:cs typeface="CiscoSans Thin"/>
              </a:defRPr>
            </a:lvl1pPr>
          </a:lstStyle>
          <a:p>
            <a:pPr lvl="0"/>
            <a:r>
              <a:rPr lang="en-US" smtClean="0"/>
              <a:t>Click to edit Master text styles</a:t>
            </a:r>
          </a:p>
        </p:txBody>
      </p:sp>
      <p:sp>
        <p:nvSpPr>
          <p:cNvPr id="10" name="Text Placeholder 17"/>
          <p:cNvSpPr>
            <a:spLocks noGrp="1"/>
          </p:cNvSpPr>
          <p:nvPr>
            <p:ph type="body" sz="quarter" idx="22"/>
          </p:nvPr>
        </p:nvSpPr>
        <p:spPr>
          <a:xfrm>
            <a:off x="3377728" y="227838"/>
            <a:ext cx="2337109" cy="770461"/>
          </a:xfrm>
          <a:prstGeom prst="rect">
            <a:avLst/>
          </a:prstGeom>
        </p:spPr>
        <p:txBody>
          <a:bodyPr lIns="91420" tIns="45710" rIns="91420" bIns="45710" anchor="b" anchorCtr="0">
            <a:noAutofit/>
          </a:bodyPr>
          <a:lstStyle>
            <a:lvl1pPr marL="0" marR="0" indent="0" algn="l" defTabSz="685720" rtl="0" eaLnBrk="1" fontAlgn="auto" latinLnBrk="0" hangingPunct="1">
              <a:lnSpc>
                <a:spcPct val="80000"/>
              </a:lnSpc>
              <a:spcBef>
                <a:spcPct val="0"/>
              </a:spcBef>
              <a:spcAft>
                <a:spcPts val="0"/>
              </a:spcAft>
              <a:buClrTx/>
              <a:buSzTx/>
              <a:buFontTx/>
              <a:buNone/>
              <a:tabLst/>
              <a:defRPr kumimoji="0" lang="en-US" sz="2500" b="0" i="0" u="none" strike="noStrike" kern="1200" cap="none" spc="-75" normalizeH="0" baseline="0" noProof="0" dirty="0" smtClean="0">
                <a:ln>
                  <a:noFill/>
                </a:ln>
                <a:solidFill>
                  <a:schemeClr val="tx2"/>
                </a:solidFill>
                <a:effectLst/>
                <a:uLnTx/>
                <a:uFillTx/>
                <a:latin typeface="+mj-lt"/>
                <a:ea typeface="+mj-ea"/>
                <a:cs typeface="CiscoSans Thin"/>
              </a:defRPr>
            </a:lvl1pPr>
          </a:lstStyle>
          <a:p>
            <a:pPr lvl="0"/>
            <a:r>
              <a:rPr lang="en-US" smtClean="0"/>
              <a:t>Click to edit Master text styles</a:t>
            </a:r>
          </a:p>
        </p:txBody>
      </p:sp>
      <p:sp>
        <p:nvSpPr>
          <p:cNvPr id="14" name="Text Placeholder 17"/>
          <p:cNvSpPr>
            <a:spLocks noGrp="1"/>
          </p:cNvSpPr>
          <p:nvPr>
            <p:ph type="body" sz="quarter" idx="24"/>
          </p:nvPr>
        </p:nvSpPr>
        <p:spPr>
          <a:xfrm>
            <a:off x="6354813" y="220478"/>
            <a:ext cx="2337109" cy="770461"/>
          </a:xfrm>
          <a:prstGeom prst="rect">
            <a:avLst/>
          </a:prstGeom>
        </p:spPr>
        <p:txBody>
          <a:bodyPr lIns="91420" tIns="45710" rIns="91420" bIns="45710" anchor="b" anchorCtr="0">
            <a:noAutofit/>
          </a:bodyPr>
          <a:lstStyle>
            <a:lvl1pPr marL="0" marR="0" indent="0" algn="l" defTabSz="685720" rtl="0" eaLnBrk="1" fontAlgn="auto" latinLnBrk="0" hangingPunct="1">
              <a:lnSpc>
                <a:spcPct val="80000"/>
              </a:lnSpc>
              <a:spcBef>
                <a:spcPct val="0"/>
              </a:spcBef>
              <a:spcAft>
                <a:spcPts val="0"/>
              </a:spcAft>
              <a:buClrTx/>
              <a:buSzTx/>
              <a:buFontTx/>
              <a:buNone/>
              <a:tabLst/>
              <a:defRPr kumimoji="0" lang="en-US" sz="2500" b="0" i="0" u="none" strike="noStrike" kern="1200" cap="none" spc="-75" normalizeH="0" baseline="0" noProof="0" dirty="0" smtClean="0">
                <a:ln>
                  <a:noFill/>
                </a:ln>
                <a:solidFill>
                  <a:schemeClr val="tx2"/>
                </a:solidFill>
                <a:effectLst/>
                <a:uLnTx/>
                <a:uFillTx/>
                <a:latin typeface="+mj-lt"/>
                <a:ea typeface="+mj-ea"/>
                <a:cs typeface="CiscoSans Thin"/>
              </a:defRPr>
            </a:lvl1pPr>
          </a:lstStyle>
          <a:p>
            <a:pPr lvl="0"/>
            <a:r>
              <a:rPr lang="en-US" smtClean="0"/>
              <a:t>Click to edit Master text styles</a:t>
            </a:r>
          </a:p>
        </p:txBody>
      </p:sp>
      <p:sp>
        <p:nvSpPr>
          <p:cNvPr id="13" name="Text Placeholder 3"/>
          <p:cNvSpPr>
            <a:spLocks noGrp="1"/>
          </p:cNvSpPr>
          <p:nvPr>
            <p:ph type="body" sz="quarter" idx="11"/>
          </p:nvPr>
        </p:nvSpPr>
        <p:spPr>
          <a:xfrm>
            <a:off x="461963" y="1201094"/>
            <a:ext cx="2337110" cy="3314904"/>
          </a:xfrm>
          <a:prstGeom prst="rect">
            <a:avLst/>
          </a:prstGeom>
        </p:spPr>
        <p:txBody>
          <a:bodyPr lIns="91420" tIns="45710" rIns="91420" bIns="45710">
            <a:noAutofit/>
          </a:bodyPr>
          <a:lstStyle>
            <a:lvl1pPr marL="233316" indent="-171415">
              <a:lnSpc>
                <a:spcPct val="95000"/>
              </a:lnSpc>
              <a:spcBef>
                <a:spcPts val="1110"/>
              </a:spcBef>
              <a:buClr>
                <a:schemeClr val="tx2"/>
              </a:buClr>
              <a:buSzPct val="80000"/>
              <a:buFont typeface="Arial"/>
              <a:buChar char="•"/>
              <a:defRPr sz="1600" b="0" i="0" baseline="0">
                <a:solidFill>
                  <a:schemeClr val="tx2"/>
                </a:solidFill>
                <a:latin typeface="+mn-lt"/>
                <a:cs typeface="CiscoSans ExtraLight"/>
              </a:defRPr>
            </a:lvl1pPr>
            <a:lvl2pPr>
              <a:lnSpc>
                <a:spcPct val="95000"/>
              </a:lnSpc>
              <a:spcBef>
                <a:spcPts val="450"/>
              </a:spcBef>
              <a:buClr>
                <a:schemeClr val="tx2"/>
              </a:buClr>
              <a:buSzPct val="80000"/>
              <a:defRPr b="0" i="0">
                <a:solidFill>
                  <a:schemeClr val="tx2"/>
                </a:solidFill>
                <a:latin typeface="+mn-lt"/>
                <a:cs typeface="CiscoSans ExtraLight"/>
              </a:defRPr>
            </a:lvl2pPr>
            <a:lvl3pPr marL="431910" indent="-171415">
              <a:buClr>
                <a:schemeClr val="tx2"/>
              </a:buClr>
              <a:buSzPct val="80000"/>
              <a:buFont typeface="Arial"/>
              <a:buChar char="•"/>
              <a:defRPr sz="1200" b="0" i="0">
                <a:solidFill>
                  <a:schemeClr val="tx2"/>
                </a:solidFill>
                <a:latin typeface="+mn-lt"/>
                <a:cs typeface="CiscoSans ExtraLight"/>
              </a:defRPr>
            </a:lvl3pPr>
            <a:lvl4pPr>
              <a:buClr>
                <a:schemeClr val="tx2"/>
              </a:buClr>
              <a:buSzPct val="80000"/>
              <a:defRPr b="0" i="0">
                <a:solidFill>
                  <a:schemeClr val="tx2"/>
                </a:solidFill>
                <a:latin typeface="+mn-lt"/>
                <a:cs typeface="CiscoSans ExtraLight"/>
              </a:defRPr>
            </a:lvl4pPr>
            <a:lvl5pPr>
              <a:buClr>
                <a:schemeClr val="tx2"/>
              </a:buClr>
              <a:buSzPct val="80000"/>
              <a:defRPr b="0" i="0">
                <a:solidFill>
                  <a:schemeClr val="tx2"/>
                </a:solidFill>
                <a:latin typeface="+mn-lt"/>
                <a:cs typeface="CiscoSans ExtraLigh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16" name="Text Placeholder 3"/>
          <p:cNvSpPr>
            <a:spLocks noGrp="1"/>
          </p:cNvSpPr>
          <p:nvPr>
            <p:ph type="body" sz="quarter" idx="26"/>
          </p:nvPr>
        </p:nvSpPr>
        <p:spPr>
          <a:xfrm>
            <a:off x="3377728" y="1200321"/>
            <a:ext cx="2337110" cy="3314904"/>
          </a:xfrm>
          <a:prstGeom prst="rect">
            <a:avLst/>
          </a:prstGeom>
        </p:spPr>
        <p:txBody>
          <a:bodyPr lIns="91420" tIns="45710" rIns="91420" bIns="45710">
            <a:noAutofit/>
          </a:bodyPr>
          <a:lstStyle>
            <a:lvl1pPr marL="233316" indent="-171415">
              <a:lnSpc>
                <a:spcPct val="95000"/>
              </a:lnSpc>
              <a:spcBef>
                <a:spcPts val="1110"/>
              </a:spcBef>
              <a:buClr>
                <a:schemeClr val="tx2"/>
              </a:buClr>
              <a:buSzPct val="80000"/>
              <a:buFont typeface="Arial"/>
              <a:buChar char="•"/>
              <a:defRPr sz="1600" b="0" i="0" baseline="0">
                <a:solidFill>
                  <a:schemeClr val="tx2"/>
                </a:solidFill>
                <a:latin typeface="+mn-lt"/>
                <a:cs typeface="CiscoSans ExtraLight"/>
              </a:defRPr>
            </a:lvl1pPr>
            <a:lvl2pPr>
              <a:lnSpc>
                <a:spcPct val="95000"/>
              </a:lnSpc>
              <a:spcBef>
                <a:spcPts val="450"/>
              </a:spcBef>
              <a:buClr>
                <a:schemeClr val="tx2"/>
              </a:buClr>
              <a:buSzPct val="80000"/>
              <a:defRPr b="0" i="0">
                <a:solidFill>
                  <a:schemeClr val="tx2"/>
                </a:solidFill>
                <a:latin typeface="+mn-lt"/>
                <a:cs typeface="CiscoSans ExtraLight"/>
              </a:defRPr>
            </a:lvl2pPr>
            <a:lvl3pPr marL="431910" indent="-171415">
              <a:buClr>
                <a:schemeClr val="tx2"/>
              </a:buClr>
              <a:buSzPct val="80000"/>
              <a:buFont typeface="Arial"/>
              <a:buChar char="•"/>
              <a:defRPr sz="1200" b="0" i="0">
                <a:solidFill>
                  <a:schemeClr val="tx2"/>
                </a:solidFill>
                <a:latin typeface="+mn-lt"/>
                <a:cs typeface="CiscoSans ExtraLight"/>
              </a:defRPr>
            </a:lvl3pPr>
            <a:lvl4pPr>
              <a:buClr>
                <a:schemeClr val="tx2"/>
              </a:buClr>
              <a:buSzPct val="80000"/>
              <a:defRPr b="0" i="0">
                <a:solidFill>
                  <a:schemeClr val="tx2"/>
                </a:solidFill>
                <a:latin typeface="+mn-lt"/>
                <a:cs typeface="CiscoSans ExtraLight"/>
              </a:defRPr>
            </a:lvl4pPr>
            <a:lvl5pPr>
              <a:buClr>
                <a:schemeClr val="tx2"/>
              </a:buClr>
              <a:buSzPct val="80000"/>
              <a:defRPr b="0" i="0">
                <a:solidFill>
                  <a:schemeClr val="tx2"/>
                </a:solidFill>
                <a:latin typeface="+mn-lt"/>
                <a:cs typeface="CiscoSans ExtraLigh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17" name="Text Placeholder 3"/>
          <p:cNvSpPr>
            <a:spLocks noGrp="1"/>
          </p:cNvSpPr>
          <p:nvPr>
            <p:ph type="body" sz="quarter" idx="27"/>
          </p:nvPr>
        </p:nvSpPr>
        <p:spPr>
          <a:xfrm>
            <a:off x="6354812" y="1200321"/>
            <a:ext cx="2337110" cy="3314904"/>
          </a:xfrm>
          <a:prstGeom prst="rect">
            <a:avLst/>
          </a:prstGeom>
        </p:spPr>
        <p:txBody>
          <a:bodyPr lIns="91420" tIns="45710" rIns="91420" bIns="45710">
            <a:noAutofit/>
          </a:bodyPr>
          <a:lstStyle>
            <a:lvl1pPr marL="233316" indent="-171415">
              <a:lnSpc>
                <a:spcPct val="95000"/>
              </a:lnSpc>
              <a:spcBef>
                <a:spcPts val="1110"/>
              </a:spcBef>
              <a:buClr>
                <a:schemeClr val="tx2"/>
              </a:buClr>
              <a:buSzPct val="80000"/>
              <a:buFont typeface="Arial"/>
              <a:buChar char="•"/>
              <a:defRPr sz="1600" b="0" i="0" baseline="0">
                <a:solidFill>
                  <a:schemeClr val="tx2"/>
                </a:solidFill>
                <a:latin typeface="+mn-lt"/>
                <a:cs typeface="CiscoSans ExtraLight"/>
              </a:defRPr>
            </a:lvl1pPr>
            <a:lvl2pPr>
              <a:lnSpc>
                <a:spcPct val="95000"/>
              </a:lnSpc>
              <a:spcBef>
                <a:spcPts val="450"/>
              </a:spcBef>
              <a:buClr>
                <a:schemeClr val="tx2"/>
              </a:buClr>
              <a:buSzPct val="80000"/>
              <a:defRPr b="0" i="0">
                <a:solidFill>
                  <a:schemeClr val="tx2"/>
                </a:solidFill>
                <a:latin typeface="+mn-lt"/>
                <a:cs typeface="CiscoSans ExtraLight"/>
              </a:defRPr>
            </a:lvl2pPr>
            <a:lvl3pPr marL="431910" indent="-171415">
              <a:buClr>
                <a:schemeClr val="tx2"/>
              </a:buClr>
              <a:buSzPct val="80000"/>
              <a:buFont typeface="Arial"/>
              <a:buChar char="•"/>
              <a:defRPr sz="1200" b="0" i="0">
                <a:solidFill>
                  <a:schemeClr val="tx2"/>
                </a:solidFill>
                <a:latin typeface="+mn-lt"/>
                <a:cs typeface="CiscoSans ExtraLight"/>
              </a:defRPr>
            </a:lvl3pPr>
            <a:lvl4pPr>
              <a:buClr>
                <a:schemeClr val="tx2"/>
              </a:buClr>
              <a:buSzPct val="80000"/>
              <a:defRPr b="0" i="0">
                <a:solidFill>
                  <a:schemeClr val="tx2"/>
                </a:solidFill>
                <a:latin typeface="+mn-lt"/>
                <a:cs typeface="CiscoSans ExtraLight"/>
              </a:defRPr>
            </a:lvl4pPr>
            <a:lvl5pPr>
              <a:buClr>
                <a:schemeClr val="tx2"/>
              </a:buClr>
              <a:buSzPct val="80000"/>
              <a:defRPr b="0" i="0">
                <a:solidFill>
                  <a:schemeClr val="tx2"/>
                </a:solidFill>
                <a:latin typeface="+mn-lt"/>
                <a:cs typeface="CiscoSans ExtraLigh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Tree>
    <p:extLst>
      <p:ext uri="{BB962C8B-B14F-4D97-AF65-F5344CB8AC3E}">
        <p14:creationId xmlns:p14="http://schemas.microsoft.com/office/powerpoint/2010/main" val="1482496644"/>
      </p:ext>
    </p:extLst>
  </p:cSld>
  <p:clrMapOvr>
    <a:masterClrMapping/>
  </p:clrMapOvr>
  <p:transition spd="med">
    <p:fade/>
  </p:transition>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Bullet with pull quote">
    <p:spTree>
      <p:nvGrpSpPr>
        <p:cNvPr id="1" name=""/>
        <p:cNvGrpSpPr/>
        <p:nvPr/>
      </p:nvGrpSpPr>
      <p:grpSpPr>
        <a:xfrm>
          <a:off x="0" y="0"/>
          <a:ext cx="0" cy="0"/>
          <a:chOff x="0" y="0"/>
          <a:chExt cx="0" cy="0"/>
        </a:xfrm>
      </p:grpSpPr>
      <p:sp>
        <p:nvSpPr>
          <p:cNvPr id="6" name="Rounded Rectangle 5"/>
          <p:cNvSpPr/>
          <p:nvPr/>
        </p:nvSpPr>
        <p:spPr>
          <a:xfrm>
            <a:off x="5070475" y="1330325"/>
            <a:ext cx="3713163" cy="3101975"/>
          </a:xfrm>
          <a:prstGeom prst="roundRect">
            <a:avLst>
              <a:gd name="adj" fmla="val 0"/>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lIns="91420" tIns="45710" rIns="91420" bIns="45710" anchor="ctr"/>
          <a:lstStyle/>
          <a:p>
            <a:pPr algn="ctr" fontAlgn="auto">
              <a:spcBef>
                <a:spcPts val="0"/>
              </a:spcBef>
              <a:spcAft>
                <a:spcPts val="0"/>
              </a:spcAft>
              <a:defRPr/>
            </a:pPr>
            <a:endParaRPr lang="en-US">
              <a:solidFill>
                <a:schemeClr val="tx2"/>
              </a:solidFill>
              <a:latin typeface="+mj-lt"/>
            </a:endParaRPr>
          </a:p>
        </p:txBody>
      </p:sp>
      <p:sp>
        <p:nvSpPr>
          <p:cNvPr id="12" name="Text Placeholder 11"/>
          <p:cNvSpPr>
            <a:spLocks noGrp="1"/>
          </p:cNvSpPr>
          <p:nvPr>
            <p:ph type="body" sz="quarter" idx="11"/>
          </p:nvPr>
        </p:nvSpPr>
        <p:spPr>
          <a:xfrm>
            <a:off x="5148706" y="1481751"/>
            <a:ext cx="3375912" cy="1659018"/>
          </a:xfrm>
          <a:prstGeom prst="rect">
            <a:avLst/>
          </a:prstGeom>
        </p:spPr>
        <p:txBody>
          <a:bodyPr lIns="91420" tIns="45710" rIns="91420" bIns="45710">
            <a:noAutofit/>
          </a:bodyPr>
          <a:lstStyle>
            <a:lvl1pPr marL="85718" indent="-85718" algn="l" defTabSz="685720" rtl="0" eaLnBrk="1" latinLnBrk="0" hangingPunct="1">
              <a:lnSpc>
                <a:spcPct val="90000"/>
              </a:lnSpc>
              <a:spcBef>
                <a:spcPts val="0"/>
              </a:spcBef>
              <a:buNone/>
              <a:defRPr lang="en-US" sz="1500" kern="1200" baseline="0" dirty="0" smtClean="0">
                <a:solidFill>
                  <a:schemeClr val="tx2"/>
                </a:solidFill>
                <a:latin typeface="+mn-lt"/>
                <a:ea typeface="+mn-ea"/>
                <a:cs typeface="CiscoSans ExtraLight"/>
              </a:defRPr>
            </a:lvl1pPr>
            <a:lvl2pPr marL="85718" indent="-85718" algn="l" defTabSz="685720" rtl="0" eaLnBrk="1" latinLnBrk="0" hangingPunct="1">
              <a:defRPr lang="en-US" sz="1500" kern="1200" dirty="0" smtClean="0">
                <a:solidFill>
                  <a:schemeClr val="accent2"/>
                </a:solidFill>
                <a:latin typeface="Ciscolight" pitchFamily="2" charset="0"/>
                <a:ea typeface="+mn-ea"/>
                <a:cs typeface="+mn-cs"/>
              </a:defRPr>
            </a:lvl2pPr>
            <a:lvl3pPr marL="85718" indent="-85718" algn="l" defTabSz="685720" rtl="0" eaLnBrk="1" latinLnBrk="0" hangingPunct="1">
              <a:defRPr lang="en-US" sz="1500" kern="1200" dirty="0" smtClean="0">
                <a:solidFill>
                  <a:schemeClr val="accent2"/>
                </a:solidFill>
                <a:latin typeface="Ciscolight" pitchFamily="2" charset="0"/>
                <a:ea typeface="+mn-ea"/>
                <a:cs typeface="+mn-cs"/>
              </a:defRPr>
            </a:lvl3pPr>
            <a:lvl4pPr marL="85718" indent="-85718" algn="l" defTabSz="685720" rtl="0" eaLnBrk="1" latinLnBrk="0" hangingPunct="1">
              <a:defRPr lang="en-US" sz="1500" kern="1200" dirty="0" smtClean="0">
                <a:solidFill>
                  <a:schemeClr val="accent2"/>
                </a:solidFill>
                <a:latin typeface="Ciscolight" pitchFamily="2" charset="0"/>
                <a:ea typeface="+mn-ea"/>
                <a:cs typeface="+mn-cs"/>
              </a:defRPr>
            </a:lvl4pPr>
            <a:lvl5pPr marL="85718" indent="-85718" algn="l" defTabSz="685720" rtl="0" eaLnBrk="1" latinLnBrk="0" hangingPunct="1">
              <a:defRPr lang="en-US" sz="1500" kern="1200" dirty="0" smtClean="0">
                <a:solidFill>
                  <a:schemeClr val="accent2"/>
                </a:solidFill>
                <a:latin typeface="Ciscolight" pitchFamily="2" charset="0"/>
                <a:ea typeface="+mn-ea"/>
                <a:cs typeface="+mn-cs"/>
              </a:defRPr>
            </a:lvl5pPr>
          </a:lstStyle>
          <a:p>
            <a:pPr lvl="0"/>
            <a:r>
              <a:rPr lang="en-US" smtClean="0"/>
              <a:t>Click to edit Master text styles</a:t>
            </a:r>
          </a:p>
        </p:txBody>
      </p:sp>
      <p:sp>
        <p:nvSpPr>
          <p:cNvPr id="19" name="Text Placeholder 18"/>
          <p:cNvSpPr>
            <a:spLocks noGrp="1"/>
          </p:cNvSpPr>
          <p:nvPr>
            <p:ph type="body" sz="quarter" idx="14"/>
          </p:nvPr>
        </p:nvSpPr>
        <p:spPr>
          <a:xfrm>
            <a:off x="5148706" y="3552444"/>
            <a:ext cx="3506245" cy="253746"/>
          </a:xfrm>
          <a:prstGeom prst="rect">
            <a:avLst/>
          </a:prstGeom>
        </p:spPr>
        <p:txBody>
          <a:bodyPr lIns="91420" tIns="45710" rIns="91420" bIns="45710">
            <a:noAutofit/>
          </a:bodyPr>
          <a:lstStyle>
            <a:lvl1pPr marL="0" indent="0">
              <a:buClr>
                <a:schemeClr val="tx2"/>
              </a:buClr>
              <a:buFontTx/>
              <a:buNone/>
              <a:defRPr sz="1200">
                <a:solidFill>
                  <a:schemeClr val="tx2"/>
                </a:solidFill>
                <a:latin typeface="+mn-lt"/>
                <a:cs typeface="CiscoSans ExtraLight"/>
              </a:defRPr>
            </a:lvl1pPr>
          </a:lstStyle>
          <a:p>
            <a:pPr lvl="0"/>
            <a:r>
              <a:rPr lang="en-US" smtClean="0"/>
              <a:t>Click to edit Master text styles</a:t>
            </a:r>
          </a:p>
        </p:txBody>
      </p:sp>
      <p:sp>
        <p:nvSpPr>
          <p:cNvPr id="9" name="Text Placeholder 3"/>
          <p:cNvSpPr>
            <a:spLocks noGrp="1"/>
          </p:cNvSpPr>
          <p:nvPr>
            <p:ph type="body" sz="quarter" idx="10"/>
          </p:nvPr>
        </p:nvSpPr>
        <p:spPr>
          <a:xfrm>
            <a:off x="437766" y="1347788"/>
            <a:ext cx="3901123" cy="3083094"/>
          </a:xfrm>
          <a:prstGeom prst="rect">
            <a:avLst/>
          </a:prstGeom>
        </p:spPr>
        <p:txBody>
          <a:bodyPr lIns="91420" tIns="45710" rIns="91420" bIns="45710">
            <a:noAutofit/>
          </a:bodyPr>
          <a:lstStyle>
            <a:lvl1pPr marL="228555" indent="-171415">
              <a:lnSpc>
                <a:spcPct val="95000"/>
              </a:lnSpc>
              <a:spcBef>
                <a:spcPts val="1110"/>
              </a:spcBef>
              <a:buClr>
                <a:schemeClr val="tx2"/>
              </a:buClr>
              <a:buSzPct val="80000"/>
              <a:buFont typeface="Arial"/>
              <a:buChar char="•"/>
              <a:defRPr sz="2000" b="0" i="0">
                <a:solidFill>
                  <a:schemeClr val="tx2"/>
                </a:solidFill>
                <a:latin typeface="+mn-lt"/>
                <a:cs typeface="CiscoSans ExtraLight"/>
              </a:defRPr>
            </a:lvl1pPr>
            <a:lvl2pPr marL="457105" indent="-215855">
              <a:lnSpc>
                <a:spcPct val="95000"/>
              </a:lnSpc>
              <a:spcBef>
                <a:spcPts val="450"/>
              </a:spcBef>
              <a:buClr>
                <a:schemeClr val="tx2"/>
              </a:buClr>
              <a:buSzPct val="80000"/>
              <a:buFont typeface="Arial"/>
              <a:buChar char="•"/>
              <a:defRPr sz="1800" b="0" i="0">
                <a:solidFill>
                  <a:schemeClr val="tx2"/>
                </a:solidFill>
                <a:latin typeface="+mn-lt"/>
                <a:cs typeface="CiscoSans ExtraLight"/>
              </a:defRPr>
            </a:lvl2pPr>
            <a:lvl3pPr marL="628520" indent="-171415">
              <a:buClr>
                <a:schemeClr val="tx2"/>
              </a:buClr>
              <a:buSzPct val="80000"/>
              <a:buFont typeface="Arial"/>
              <a:buChar char="•"/>
              <a:defRPr sz="1600" b="0" i="0">
                <a:solidFill>
                  <a:schemeClr val="tx2"/>
                </a:solidFill>
                <a:latin typeface="+mn-lt"/>
                <a:cs typeface="CiscoSans ExtraLight"/>
              </a:defRPr>
            </a:lvl3pPr>
            <a:lvl4pPr marL="799934" indent="-171415">
              <a:buClr>
                <a:schemeClr val="tx2"/>
              </a:buClr>
              <a:buSzPct val="80000"/>
              <a:buFont typeface="Arial"/>
              <a:buChar char="•"/>
              <a:defRPr sz="1400" b="0" i="0">
                <a:solidFill>
                  <a:schemeClr val="tx2"/>
                </a:solidFill>
                <a:latin typeface="+mn-lt"/>
                <a:cs typeface="CiscoSans ExtraLight"/>
              </a:defRPr>
            </a:lvl4pPr>
            <a:lvl5pPr marL="971347" indent="-171415">
              <a:buClr>
                <a:schemeClr val="tx2"/>
              </a:buClr>
              <a:buSzPct val="80000"/>
              <a:buFont typeface="Arial"/>
              <a:buChar char="•"/>
              <a:defRPr sz="1200" b="0" i="0">
                <a:solidFill>
                  <a:schemeClr val="tx2"/>
                </a:solidFill>
                <a:latin typeface="+mn-lt"/>
                <a:cs typeface="CiscoSans ExtraLigh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Title Placeholder 5"/>
          <p:cNvSpPr>
            <a:spLocks noGrp="1"/>
          </p:cNvSpPr>
          <p:nvPr>
            <p:ph type="title"/>
          </p:nvPr>
        </p:nvSpPr>
        <p:spPr bwMode="auto">
          <a:xfrm>
            <a:off x="437766" y="341313"/>
            <a:ext cx="8345488" cy="731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2"/>
                </a:solidFill>
              </a:defRPr>
            </a:lvl1pPr>
          </a:lstStyle>
          <a:p>
            <a:pPr lvl="0"/>
            <a:r>
              <a:rPr lang="en-US" smtClean="0"/>
              <a:t>Click to edit Master title style</a:t>
            </a:r>
            <a:endParaRPr lang="en-GB" dirty="0"/>
          </a:p>
        </p:txBody>
      </p:sp>
    </p:spTree>
    <p:extLst>
      <p:ext uri="{BB962C8B-B14F-4D97-AF65-F5344CB8AC3E}">
        <p14:creationId xmlns:p14="http://schemas.microsoft.com/office/powerpoint/2010/main" val="1517861442"/>
      </p:ext>
    </p:extLst>
  </p:cSld>
  <p:clrMapOvr>
    <a:masterClrMapping/>
  </p:clrMapOvr>
  <p:transition spd="med">
    <p:fade/>
  </p:transition>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Bullet_Title only">
    <p:spTree>
      <p:nvGrpSpPr>
        <p:cNvPr id="1" name=""/>
        <p:cNvGrpSpPr/>
        <p:nvPr/>
      </p:nvGrpSpPr>
      <p:grpSpPr>
        <a:xfrm>
          <a:off x="0" y="0"/>
          <a:ext cx="0" cy="0"/>
          <a:chOff x="0" y="0"/>
          <a:chExt cx="0" cy="0"/>
        </a:xfrm>
      </p:grpSpPr>
      <p:sp>
        <p:nvSpPr>
          <p:cNvPr id="3" name="Title Placeholder 5"/>
          <p:cNvSpPr>
            <a:spLocks noGrp="1"/>
          </p:cNvSpPr>
          <p:nvPr>
            <p:ph type="title"/>
          </p:nvPr>
        </p:nvSpPr>
        <p:spPr bwMode="auto">
          <a:xfrm>
            <a:off x="437766" y="341313"/>
            <a:ext cx="8345488" cy="731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2"/>
                </a:solidFill>
              </a:defRPr>
            </a:lvl1pPr>
          </a:lstStyle>
          <a:p>
            <a:pPr lvl="0"/>
            <a:r>
              <a:rPr lang="en-US" smtClean="0"/>
              <a:t>Click to edit Master title style</a:t>
            </a:r>
            <a:endParaRPr lang="en-GB" dirty="0"/>
          </a:p>
        </p:txBody>
      </p:sp>
    </p:spTree>
    <p:extLst>
      <p:ext uri="{BB962C8B-B14F-4D97-AF65-F5344CB8AC3E}">
        <p14:creationId xmlns:p14="http://schemas.microsoft.com/office/powerpoint/2010/main" val="4268556344"/>
      </p:ext>
    </p:extLst>
  </p:cSld>
  <p:clrMapOvr>
    <a:masterClrMapping/>
  </p:clrMapOvr>
  <p:transition spd="med">
    <p:fade/>
  </p:transition>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Quote Slide">
    <p:spTree>
      <p:nvGrpSpPr>
        <p:cNvPr id="1" name=""/>
        <p:cNvGrpSpPr/>
        <p:nvPr/>
      </p:nvGrpSpPr>
      <p:grpSpPr>
        <a:xfrm>
          <a:off x="0" y="0"/>
          <a:ext cx="0" cy="0"/>
          <a:chOff x="0" y="0"/>
          <a:chExt cx="0" cy="0"/>
        </a:xfrm>
      </p:grpSpPr>
      <p:sp>
        <p:nvSpPr>
          <p:cNvPr id="3" name="Text Placeholder 9"/>
          <p:cNvSpPr>
            <a:spLocks noGrp="1"/>
          </p:cNvSpPr>
          <p:nvPr>
            <p:ph type="body" sz="quarter" idx="11"/>
          </p:nvPr>
        </p:nvSpPr>
        <p:spPr>
          <a:xfrm>
            <a:off x="468313" y="3916058"/>
            <a:ext cx="7791858" cy="349356"/>
          </a:xfrm>
          <a:prstGeom prst="rect">
            <a:avLst/>
          </a:prstGeom>
        </p:spPr>
        <p:txBody>
          <a:bodyPr wrap="square" lIns="91420" tIns="45710" rIns="91420" bIns="45710" anchor="b" anchorCtr="0">
            <a:noAutofit/>
          </a:bodyPr>
          <a:lstStyle>
            <a:lvl1pPr marL="0" indent="0" algn="l" defTabSz="603575">
              <a:lnSpc>
                <a:spcPct val="100000"/>
              </a:lnSpc>
              <a:spcBef>
                <a:spcPct val="50000"/>
              </a:spcBef>
              <a:buNone/>
              <a:defRPr sz="2200" b="0" i="0">
                <a:solidFill>
                  <a:schemeClr val="tx2"/>
                </a:solidFill>
                <a:latin typeface="+mj-lt"/>
                <a:cs typeface="CiscoSans ExtraLight"/>
              </a:defRPr>
            </a:lvl1pPr>
            <a:lvl2pPr>
              <a:buFont typeface="Arial" pitchFamily="34" charset="0"/>
              <a:buNone/>
              <a:defRPr sz="1100"/>
            </a:lvl2pPr>
            <a:lvl3pPr>
              <a:buFont typeface="Arial" pitchFamily="34" charset="0"/>
              <a:buNone/>
              <a:defRPr sz="1100"/>
            </a:lvl3pPr>
            <a:lvl4pPr>
              <a:buFont typeface="Arial" pitchFamily="34" charset="0"/>
              <a:buNone/>
              <a:defRPr sz="1100"/>
            </a:lvl4pPr>
            <a:lvl5pPr>
              <a:buFont typeface="Arial" pitchFamily="34" charset="0"/>
              <a:buNone/>
              <a:defRPr sz="1100"/>
            </a:lvl5pPr>
          </a:lstStyle>
          <a:p>
            <a:pPr lvl="0"/>
            <a:r>
              <a:rPr lang="en-US" smtClean="0"/>
              <a:t>Click to edit Master text styles</a:t>
            </a:r>
          </a:p>
        </p:txBody>
      </p:sp>
      <p:sp>
        <p:nvSpPr>
          <p:cNvPr id="4" name="Title 1"/>
          <p:cNvSpPr>
            <a:spLocks noGrp="1"/>
          </p:cNvSpPr>
          <p:nvPr>
            <p:ph type="ctrTitle"/>
          </p:nvPr>
        </p:nvSpPr>
        <p:spPr>
          <a:xfrm>
            <a:off x="287923" y="1540551"/>
            <a:ext cx="7972248" cy="2278837"/>
          </a:xfrm>
          <a:prstGeom prst="rect">
            <a:avLst/>
          </a:prstGeom>
        </p:spPr>
        <p:txBody>
          <a:bodyPr>
            <a:noAutofit/>
          </a:bodyPr>
          <a:lstStyle>
            <a:lvl1pPr marL="183600" indent="-399968" algn="l">
              <a:lnSpc>
                <a:spcPct val="90000"/>
              </a:lnSpc>
              <a:defRPr sz="4600" b="0" i="1" spc="0" baseline="0">
                <a:solidFill>
                  <a:schemeClr val="tx2"/>
                </a:solidFill>
                <a:latin typeface="+mj-lt"/>
                <a:cs typeface="CiscoSans Thin"/>
              </a:defRPr>
            </a:lvl1pPr>
          </a:lstStyle>
          <a:p>
            <a:r>
              <a:rPr lang="en-US" smtClean="0"/>
              <a:t>Click to edit Master title style</a:t>
            </a:r>
            <a:endParaRPr lang="en-US" dirty="0"/>
          </a:p>
        </p:txBody>
      </p:sp>
    </p:spTree>
    <p:extLst>
      <p:ext uri="{BB962C8B-B14F-4D97-AF65-F5344CB8AC3E}">
        <p14:creationId xmlns:p14="http://schemas.microsoft.com/office/powerpoint/2010/main" val="1097924722"/>
      </p:ext>
    </p:extLst>
  </p:cSld>
  <p:clrMapOvr>
    <a:masterClrMapping/>
  </p:clrMapOvr>
  <p:transition spd="med">
    <p:fade/>
  </p:transition>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Storytelling">
    <p:spTree>
      <p:nvGrpSpPr>
        <p:cNvPr id="1" name=""/>
        <p:cNvGrpSpPr/>
        <p:nvPr/>
      </p:nvGrpSpPr>
      <p:grpSpPr>
        <a:xfrm>
          <a:off x="0" y="0"/>
          <a:ext cx="0" cy="0"/>
          <a:chOff x="0" y="0"/>
          <a:chExt cx="0" cy="0"/>
        </a:xfrm>
      </p:grpSpPr>
      <p:cxnSp>
        <p:nvCxnSpPr>
          <p:cNvPr id="5" name="Straight Connector 4"/>
          <p:cNvCxnSpPr/>
          <p:nvPr/>
        </p:nvCxnSpPr>
        <p:spPr>
          <a:xfrm>
            <a:off x="4610100" y="609600"/>
            <a:ext cx="0" cy="3984625"/>
          </a:xfrm>
          <a:prstGeom prst="line">
            <a:avLst/>
          </a:prstGeom>
          <a:ln w="38100" cap="flat" cmpd="sng">
            <a:solidFill>
              <a:srgbClr val="004BAF"/>
            </a:solidFill>
          </a:ln>
        </p:spPr>
        <p:style>
          <a:lnRef idx="1">
            <a:schemeClr val="accent1"/>
          </a:lnRef>
          <a:fillRef idx="0">
            <a:schemeClr val="accent1"/>
          </a:fillRef>
          <a:effectRef idx="0">
            <a:schemeClr val="accent1"/>
          </a:effectRef>
          <a:fontRef idx="minor">
            <a:schemeClr val="tx1"/>
          </a:fontRef>
        </p:style>
      </p:cxnSp>
      <p:sp>
        <p:nvSpPr>
          <p:cNvPr id="4" name="Title 1"/>
          <p:cNvSpPr>
            <a:spLocks noGrp="1"/>
          </p:cNvSpPr>
          <p:nvPr>
            <p:ph type="title"/>
          </p:nvPr>
        </p:nvSpPr>
        <p:spPr>
          <a:xfrm>
            <a:off x="463763" y="1439060"/>
            <a:ext cx="3820348" cy="2265389"/>
          </a:xfrm>
        </p:spPr>
        <p:txBody>
          <a:bodyPr lIns="61715" tIns="34288" rIns="61715" bIns="34288" rtlCol="0">
            <a:noAutofit/>
          </a:bodyPr>
          <a:lstStyle>
            <a:lvl1pPr marL="0" indent="0" algn="l" defTabSz="685748" rtl="0" eaLnBrk="1" latinLnBrk="0" hangingPunct="1">
              <a:lnSpc>
                <a:spcPct val="80000"/>
              </a:lnSpc>
              <a:spcBef>
                <a:spcPct val="0"/>
              </a:spcBef>
              <a:buClr>
                <a:schemeClr val="tx1"/>
              </a:buClr>
              <a:buFont typeface="Ciscolight" pitchFamily="2" charset="0"/>
              <a:buNone/>
              <a:defRPr lang="en-US" sz="4500" b="0" kern="1200" spc="0" baseline="0" dirty="0">
                <a:solidFill>
                  <a:srgbClr val="555558"/>
                </a:solidFill>
                <a:latin typeface="+mj-lt"/>
                <a:ea typeface="+mj-ea"/>
                <a:cs typeface="+mj-cs"/>
              </a:defRPr>
            </a:lvl1pPr>
          </a:lstStyle>
          <a:p>
            <a:r>
              <a:rPr lang="en-US" smtClean="0"/>
              <a:t>Click to edit Master title style</a:t>
            </a:r>
            <a:endParaRPr lang="en-US" dirty="0"/>
          </a:p>
        </p:txBody>
      </p:sp>
      <p:sp>
        <p:nvSpPr>
          <p:cNvPr id="9" name="Text Placeholder 3"/>
          <p:cNvSpPr>
            <a:spLocks noGrp="1"/>
          </p:cNvSpPr>
          <p:nvPr>
            <p:ph type="body" sz="quarter" idx="11"/>
          </p:nvPr>
        </p:nvSpPr>
        <p:spPr>
          <a:xfrm>
            <a:off x="4922520" y="654518"/>
            <a:ext cx="3865880" cy="3840480"/>
          </a:xfrm>
          <a:prstGeom prst="rect">
            <a:avLst/>
          </a:prstGeom>
        </p:spPr>
        <p:txBody>
          <a:bodyPr lIns="91420" tIns="45710" rIns="91420" bIns="45710" anchor="ctr" anchorCtr="0">
            <a:noAutofit/>
          </a:bodyPr>
          <a:lstStyle>
            <a:lvl1pPr marL="0" indent="0">
              <a:buFontTx/>
              <a:buNone/>
              <a:defRPr sz="1600" baseline="0">
                <a:solidFill>
                  <a:schemeClr val="tx2"/>
                </a:solidFill>
                <a:latin typeface="+mn-lt"/>
              </a:defRPr>
            </a:lvl1pPr>
            <a:lvl2pPr>
              <a:defRPr sz="1500"/>
            </a:lvl2pPr>
            <a:lvl3pPr>
              <a:defRPr sz="1500"/>
            </a:lvl3pPr>
            <a:lvl4pPr>
              <a:defRPr sz="1500"/>
            </a:lvl4pPr>
            <a:lvl5pPr>
              <a:defRPr sz="1500"/>
            </a:lvl5pPr>
          </a:lstStyle>
          <a:p>
            <a:pPr lvl="0"/>
            <a:r>
              <a:rPr lang="en-US" smtClean="0"/>
              <a:t>Click to edit Master text styles</a:t>
            </a:r>
          </a:p>
        </p:txBody>
      </p:sp>
    </p:spTree>
    <p:extLst>
      <p:ext uri="{BB962C8B-B14F-4D97-AF65-F5344CB8AC3E}">
        <p14:creationId xmlns:p14="http://schemas.microsoft.com/office/powerpoint/2010/main" val="4222874758"/>
      </p:ext>
    </p:extLst>
  </p:cSld>
  <p:clrMapOvr>
    <a:masterClrMapping/>
  </p:clrMapOvr>
  <p:transition spd="slow">
    <p:wipe/>
  </p:transition>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_Title and Table">
    <p:spTree>
      <p:nvGrpSpPr>
        <p:cNvPr id="1" name=""/>
        <p:cNvGrpSpPr/>
        <p:nvPr/>
      </p:nvGrpSpPr>
      <p:grpSpPr>
        <a:xfrm>
          <a:off x="0" y="0"/>
          <a:ext cx="0" cy="0"/>
          <a:chOff x="0" y="0"/>
          <a:chExt cx="0" cy="0"/>
        </a:xfrm>
      </p:grpSpPr>
      <p:sp>
        <p:nvSpPr>
          <p:cNvPr id="12" name="Table Placeholder 11"/>
          <p:cNvSpPr>
            <a:spLocks noGrp="1"/>
          </p:cNvSpPr>
          <p:nvPr>
            <p:ph type="tbl" sz="quarter" idx="12"/>
          </p:nvPr>
        </p:nvSpPr>
        <p:spPr>
          <a:xfrm>
            <a:off x="437766" y="1347788"/>
            <a:ext cx="8345488" cy="2658728"/>
          </a:xfrm>
          <a:prstGeom prst="rect">
            <a:avLst/>
          </a:prstGeom>
        </p:spPr>
        <p:txBody>
          <a:bodyPr lIns="91420" tIns="45710" rIns="91420" bIns="45710">
            <a:noAutofit/>
          </a:bodyPr>
          <a:lstStyle>
            <a:lvl1pPr marL="0" indent="0" algn="ctr">
              <a:buNone/>
              <a:defRPr sz="2000" baseline="0">
                <a:solidFill>
                  <a:schemeClr val="tx2"/>
                </a:solidFill>
                <a:latin typeface="+mn-lt"/>
              </a:defRPr>
            </a:lvl1pPr>
          </a:lstStyle>
          <a:p>
            <a:pPr lvl="0"/>
            <a:r>
              <a:rPr lang="en-US" noProof="0" smtClean="0"/>
              <a:t>Click icon to add table</a:t>
            </a:r>
            <a:endParaRPr lang="en-GB" noProof="0" dirty="0"/>
          </a:p>
        </p:txBody>
      </p:sp>
      <p:sp>
        <p:nvSpPr>
          <p:cNvPr id="6" name="Text Placeholder 9"/>
          <p:cNvSpPr>
            <a:spLocks noGrp="1"/>
          </p:cNvSpPr>
          <p:nvPr>
            <p:ph type="body" sz="quarter" idx="11"/>
          </p:nvPr>
        </p:nvSpPr>
        <p:spPr>
          <a:xfrm>
            <a:off x="437767" y="4148220"/>
            <a:ext cx="7180312" cy="326233"/>
          </a:xfrm>
          <a:prstGeom prst="rect">
            <a:avLst/>
          </a:prstGeom>
        </p:spPr>
        <p:txBody>
          <a:bodyPr wrap="square" lIns="91420" tIns="45710" rIns="91420" bIns="45710" anchor="b" anchorCtr="0">
            <a:noAutofit/>
          </a:bodyPr>
          <a:lstStyle>
            <a:lvl1pPr algn="l" defTabSz="603575">
              <a:lnSpc>
                <a:spcPct val="100000"/>
              </a:lnSpc>
              <a:spcBef>
                <a:spcPct val="50000"/>
              </a:spcBef>
              <a:buNone/>
              <a:defRPr sz="1600" b="0" i="0">
                <a:solidFill>
                  <a:schemeClr val="tx2"/>
                </a:solidFill>
                <a:latin typeface="+mj-lt"/>
                <a:cs typeface="CiscoSans ExtraLight"/>
              </a:defRPr>
            </a:lvl1pPr>
            <a:lvl2pPr>
              <a:buFont typeface="Arial" pitchFamily="34" charset="0"/>
              <a:buNone/>
              <a:defRPr sz="1100"/>
            </a:lvl2pPr>
            <a:lvl3pPr>
              <a:buFont typeface="Arial" pitchFamily="34" charset="0"/>
              <a:buNone/>
              <a:defRPr sz="1100"/>
            </a:lvl3pPr>
            <a:lvl4pPr>
              <a:buFont typeface="Arial" pitchFamily="34" charset="0"/>
              <a:buNone/>
              <a:defRPr sz="1100"/>
            </a:lvl4pPr>
            <a:lvl5pPr>
              <a:buFont typeface="Arial" pitchFamily="34" charset="0"/>
              <a:buNone/>
              <a:defRPr sz="1100"/>
            </a:lvl5pPr>
          </a:lstStyle>
          <a:p>
            <a:pPr lvl="0"/>
            <a:r>
              <a:rPr lang="en-US" smtClean="0"/>
              <a:t>Click to edit Master text styles</a:t>
            </a:r>
          </a:p>
        </p:txBody>
      </p:sp>
      <p:sp>
        <p:nvSpPr>
          <p:cNvPr id="5" name="Title Placeholder 5"/>
          <p:cNvSpPr>
            <a:spLocks noGrp="1"/>
          </p:cNvSpPr>
          <p:nvPr>
            <p:ph type="title"/>
          </p:nvPr>
        </p:nvSpPr>
        <p:spPr bwMode="auto">
          <a:xfrm>
            <a:off x="437766" y="341313"/>
            <a:ext cx="8345488" cy="731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2"/>
                </a:solidFill>
              </a:defRPr>
            </a:lvl1pPr>
          </a:lstStyle>
          <a:p>
            <a:pPr lvl="0"/>
            <a:r>
              <a:rPr lang="en-US" smtClean="0"/>
              <a:t>Click to edit Master title style</a:t>
            </a:r>
            <a:endParaRPr lang="en-GB" dirty="0"/>
          </a:p>
        </p:txBody>
      </p:sp>
    </p:spTree>
    <p:extLst>
      <p:ext uri="{BB962C8B-B14F-4D97-AF65-F5344CB8AC3E}">
        <p14:creationId xmlns:p14="http://schemas.microsoft.com/office/powerpoint/2010/main" val="15907496"/>
      </p:ext>
    </p:extLst>
  </p:cSld>
  <p:clrMapOvr>
    <a:masterClrMapping/>
  </p:clrMapOvr>
  <p:transition spd="med">
    <p:fade/>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Demo">
    <p:spTree>
      <p:nvGrpSpPr>
        <p:cNvPr id="1" name=""/>
        <p:cNvGrpSpPr/>
        <p:nvPr/>
      </p:nvGrpSpPr>
      <p:grpSpPr>
        <a:xfrm>
          <a:off x="0" y="0"/>
          <a:ext cx="0" cy="0"/>
          <a:chOff x="0" y="0"/>
          <a:chExt cx="0" cy="0"/>
        </a:xfrm>
      </p:grpSpPr>
      <p:sp>
        <p:nvSpPr>
          <p:cNvPr id="3" name="Subtitle 2"/>
          <p:cNvSpPr>
            <a:spLocks noGrp="1"/>
          </p:cNvSpPr>
          <p:nvPr>
            <p:ph type="subTitle" idx="1"/>
          </p:nvPr>
        </p:nvSpPr>
        <p:spPr>
          <a:xfrm>
            <a:off x="499915" y="3209550"/>
            <a:ext cx="4684867" cy="288131"/>
          </a:xfrm>
          <a:prstGeom prst="rect">
            <a:avLst/>
          </a:prstGeom>
        </p:spPr>
        <p:txBody>
          <a:bodyPr vert="horz" lIns="68574" tIns="34288" rIns="68574" bIns="34288" rtlCol="0">
            <a:noAutofit/>
          </a:bodyPr>
          <a:lstStyle>
            <a:lvl1pPr marL="0" indent="0" algn="l" defTabSz="685748" rtl="0" eaLnBrk="1" latinLnBrk="0" hangingPunct="1">
              <a:lnSpc>
                <a:spcPct val="95000"/>
              </a:lnSpc>
              <a:spcBef>
                <a:spcPts val="1080"/>
              </a:spcBef>
              <a:buClr>
                <a:srgbClr val="92D050"/>
              </a:buClr>
              <a:buSzPct val="90000"/>
              <a:buFont typeface="Arial" pitchFamily="34" charset="0"/>
              <a:buNone/>
              <a:tabLst/>
              <a:defRPr lang="en-US" sz="1800" kern="1200" baseline="0" dirty="0">
                <a:solidFill>
                  <a:schemeClr val="tx1"/>
                </a:solidFill>
                <a:latin typeface="+mj-lt"/>
                <a:ea typeface="+mn-ea"/>
                <a:cs typeface="+mn-cs"/>
              </a:defRPr>
            </a:lvl1pPr>
            <a:lvl2pPr marL="342871" indent="0" algn="ctr">
              <a:buNone/>
              <a:defRPr>
                <a:solidFill>
                  <a:schemeClr val="tx1">
                    <a:tint val="75000"/>
                  </a:schemeClr>
                </a:solidFill>
              </a:defRPr>
            </a:lvl2pPr>
            <a:lvl3pPr marL="685748" indent="0" algn="ctr">
              <a:buNone/>
              <a:defRPr>
                <a:solidFill>
                  <a:schemeClr val="tx1">
                    <a:tint val="75000"/>
                  </a:schemeClr>
                </a:solidFill>
              </a:defRPr>
            </a:lvl3pPr>
            <a:lvl4pPr marL="1028622" indent="0" algn="ctr">
              <a:buNone/>
              <a:defRPr>
                <a:solidFill>
                  <a:schemeClr val="tx1">
                    <a:tint val="75000"/>
                  </a:schemeClr>
                </a:solidFill>
              </a:defRPr>
            </a:lvl4pPr>
            <a:lvl5pPr marL="1371498" indent="0" algn="ctr">
              <a:buNone/>
              <a:defRPr>
                <a:solidFill>
                  <a:schemeClr val="tx1">
                    <a:tint val="75000"/>
                  </a:schemeClr>
                </a:solidFill>
              </a:defRPr>
            </a:lvl5pPr>
            <a:lvl6pPr marL="1714369" indent="0" algn="ctr">
              <a:buNone/>
              <a:defRPr>
                <a:solidFill>
                  <a:schemeClr val="tx1">
                    <a:tint val="75000"/>
                  </a:schemeClr>
                </a:solidFill>
              </a:defRPr>
            </a:lvl6pPr>
            <a:lvl7pPr marL="2057246" indent="0" algn="ctr">
              <a:buNone/>
              <a:defRPr>
                <a:solidFill>
                  <a:schemeClr val="tx1">
                    <a:tint val="75000"/>
                  </a:schemeClr>
                </a:solidFill>
              </a:defRPr>
            </a:lvl7pPr>
            <a:lvl8pPr marL="2400120" indent="0" algn="ctr">
              <a:buNone/>
              <a:defRPr>
                <a:solidFill>
                  <a:schemeClr val="tx1">
                    <a:tint val="75000"/>
                  </a:schemeClr>
                </a:solidFill>
              </a:defRPr>
            </a:lvl8pPr>
            <a:lvl9pPr marL="2742996" indent="0" algn="ctr">
              <a:buNone/>
              <a:defRPr>
                <a:solidFill>
                  <a:schemeClr val="tx1">
                    <a:tint val="75000"/>
                  </a:schemeClr>
                </a:solidFill>
              </a:defRPr>
            </a:lvl9pPr>
          </a:lstStyle>
          <a:p>
            <a:pPr lvl="0"/>
            <a:r>
              <a:rPr lang="en-US" smtClean="0"/>
              <a:t>Click to edit Master subtitle style</a:t>
            </a:r>
            <a:endParaRPr lang="en-US" dirty="0"/>
          </a:p>
        </p:txBody>
      </p:sp>
      <p:sp>
        <p:nvSpPr>
          <p:cNvPr id="2" name="Title 1"/>
          <p:cNvSpPr>
            <a:spLocks noGrp="1"/>
          </p:cNvSpPr>
          <p:nvPr>
            <p:ph type="ctrTitle"/>
          </p:nvPr>
        </p:nvSpPr>
        <p:spPr>
          <a:xfrm>
            <a:off x="459525" y="2462027"/>
            <a:ext cx="4712557" cy="766763"/>
          </a:xfrm>
        </p:spPr>
        <p:txBody>
          <a:bodyPr lIns="61715" tIns="34288" rIns="61715" bIns="34288" rtlCol="0" anchor="b">
            <a:noAutofit/>
          </a:bodyPr>
          <a:lstStyle>
            <a:lvl1pPr marL="0" indent="0" algn="l" defTabSz="685748" rtl="0" eaLnBrk="1" latinLnBrk="0" hangingPunct="1">
              <a:lnSpc>
                <a:spcPct val="80000"/>
              </a:lnSpc>
              <a:spcBef>
                <a:spcPct val="0"/>
              </a:spcBef>
              <a:buClr>
                <a:schemeClr val="tx1"/>
              </a:buClr>
              <a:buFont typeface="Ciscolight" pitchFamily="2" charset="0"/>
              <a:buNone/>
              <a:defRPr lang="en-US" sz="5200" b="0" kern="1200" spc="0" baseline="0" dirty="0">
                <a:solidFill>
                  <a:schemeClr val="tx2"/>
                </a:solidFill>
                <a:latin typeface="+mj-lt"/>
                <a:ea typeface="+mj-ea"/>
                <a:cs typeface="+mj-cs"/>
              </a:defRPr>
            </a:lvl1pPr>
          </a:lstStyle>
          <a:p>
            <a:r>
              <a:rPr lang="en-US" smtClean="0"/>
              <a:t>Click to edit Master title style</a:t>
            </a:r>
            <a:endParaRPr lang="en-US" dirty="0"/>
          </a:p>
        </p:txBody>
      </p:sp>
      <p:sp>
        <p:nvSpPr>
          <p:cNvPr id="31" name="Picture Placeholder 30"/>
          <p:cNvSpPr>
            <a:spLocks noGrp="1"/>
          </p:cNvSpPr>
          <p:nvPr>
            <p:ph type="pic" sz="quarter" idx="10"/>
          </p:nvPr>
        </p:nvSpPr>
        <p:spPr>
          <a:xfrm>
            <a:off x="5540381" y="1438276"/>
            <a:ext cx="2676525" cy="2166938"/>
          </a:xfrm>
          <a:prstGeom prst="rect">
            <a:avLst/>
          </a:prstGeom>
        </p:spPr>
        <p:txBody>
          <a:bodyPr lIns="91420" tIns="45710" rIns="91420" bIns="45710" anchor="ctr" anchorCtr="1"/>
          <a:lstStyle>
            <a:lvl1pPr marL="0" indent="0" algn="ctr">
              <a:buNone/>
              <a:defRPr>
                <a:solidFill>
                  <a:schemeClr val="tx1"/>
                </a:solidFill>
                <a:latin typeface="+mj-lt"/>
              </a:defRPr>
            </a:lvl1pPr>
          </a:lstStyle>
          <a:p>
            <a:pPr lvl="0"/>
            <a:r>
              <a:rPr lang="en-US" noProof="0" smtClean="0"/>
              <a:t>Click icon to add picture</a:t>
            </a:r>
            <a:endParaRPr lang="en-US" noProof="0" dirty="0"/>
          </a:p>
        </p:txBody>
      </p:sp>
    </p:spTree>
    <p:extLst>
      <p:ext uri="{BB962C8B-B14F-4D97-AF65-F5344CB8AC3E}">
        <p14:creationId xmlns:p14="http://schemas.microsoft.com/office/powerpoint/2010/main" val="3304342014"/>
      </p:ext>
    </p:extLst>
  </p:cSld>
  <p:clrMapOvr>
    <a:masterClrMapping/>
  </p:clrMapOvr>
  <p:transition spd="slow">
    <p:wipe/>
  </p:transition>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itle and Chart">
    <p:spTree>
      <p:nvGrpSpPr>
        <p:cNvPr id="1" name=""/>
        <p:cNvGrpSpPr/>
        <p:nvPr/>
      </p:nvGrpSpPr>
      <p:grpSpPr>
        <a:xfrm>
          <a:off x="0" y="0"/>
          <a:ext cx="0" cy="0"/>
          <a:chOff x="0" y="0"/>
          <a:chExt cx="0" cy="0"/>
        </a:xfrm>
      </p:grpSpPr>
      <p:sp>
        <p:nvSpPr>
          <p:cNvPr id="6" name="Chart Placeholder 2"/>
          <p:cNvSpPr>
            <a:spLocks noGrp="1"/>
          </p:cNvSpPr>
          <p:nvPr>
            <p:ph type="chart" sz="quarter" idx="10"/>
          </p:nvPr>
        </p:nvSpPr>
        <p:spPr>
          <a:xfrm>
            <a:off x="437766" y="1349375"/>
            <a:ext cx="8345488" cy="2660650"/>
          </a:xfrm>
          <a:prstGeom prst="rect">
            <a:avLst/>
          </a:prstGeom>
        </p:spPr>
        <p:txBody>
          <a:bodyPr vert="horz" lIns="91420" tIns="45710" rIns="91420" bIns="45710">
            <a:noAutofit/>
          </a:bodyPr>
          <a:lstStyle>
            <a:lvl1pPr marL="0" indent="0" algn="ctr">
              <a:buNone/>
              <a:defRPr sz="2000" b="0" i="0">
                <a:solidFill>
                  <a:schemeClr val="tx2"/>
                </a:solidFill>
                <a:latin typeface="+mn-lt"/>
                <a:cs typeface="CiscoSans ExtraLight"/>
              </a:defRPr>
            </a:lvl1pPr>
          </a:lstStyle>
          <a:p>
            <a:pPr lvl="0"/>
            <a:r>
              <a:rPr lang="en-US" noProof="0" smtClean="0"/>
              <a:t>Click icon to add chart</a:t>
            </a:r>
            <a:endParaRPr lang="en-US" noProof="0" dirty="0"/>
          </a:p>
        </p:txBody>
      </p:sp>
      <p:sp>
        <p:nvSpPr>
          <p:cNvPr id="7" name="Text Placeholder 9"/>
          <p:cNvSpPr>
            <a:spLocks noGrp="1"/>
          </p:cNvSpPr>
          <p:nvPr>
            <p:ph type="body" sz="quarter" idx="11"/>
          </p:nvPr>
        </p:nvSpPr>
        <p:spPr>
          <a:xfrm>
            <a:off x="437767" y="4148220"/>
            <a:ext cx="7180312" cy="326233"/>
          </a:xfrm>
          <a:prstGeom prst="rect">
            <a:avLst/>
          </a:prstGeom>
        </p:spPr>
        <p:txBody>
          <a:bodyPr wrap="square" lIns="91420" tIns="45710" rIns="91420" bIns="45710" anchor="b" anchorCtr="0">
            <a:noAutofit/>
          </a:bodyPr>
          <a:lstStyle>
            <a:lvl1pPr algn="l" defTabSz="603575">
              <a:lnSpc>
                <a:spcPct val="100000"/>
              </a:lnSpc>
              <a:spcBef>
                <a:spcPct val="50000"/>
              </a:spcBef>
              <a:buNone/>
              <a:defRPr sz="1600" b="0" i="0">
                <a:solidFill>
                  <a:schemeClr val="tx2"/>
                </a:solidFill>
                <a:latin typeface="+mj-lt"/>
                <a:cs typeface="CiscoSans ExtraLight"/>
              </a:defRPr>
            </a:lvl1pPr>
            <a:lvl2pPr>
              <a:buFont typeface="Arial" pitchFamily="34" charset="0"/>
              <a:buNone/>
              <a:defRPr sz="1100"/>
            </a:lvl2pPr>
            <a:lvl3pPr>
              <a:buFont typeface="Arial" pitchFamily="34" charset="0"/>
              <a:buNone/>
              <a:defRPr sz="1100"/>
            </a:lvl3pPr>
            <a:lvl4pPr>
              <a:buFont typeface="Arial" pitchFamily="34" charset="0"/>
              <a:buNone/>
              <a:defRPr sz="1100"/>
            </a:lvl4pPr>
            <a:lvl5pPr>
              <a:buFont typeface="Arial" pitchFamily="34" charset="0"/>
              <a:buNone/>
              <a:defRPr sz="1100"/>
            </a:lvl5pPr>
          </a:lstStyle>
          <a:p>
            <a:pPr lvl="0"/>
            <a:r>
              <a:rPr lang="en-US" smtClean="0"/>
              <a:t>Click to edit Master text styles</a:t>
            </a:r>
          </a:p>
        </p:txBody>
      </p:sp>
      <p:sp>
        <p:nvSpPr>
          <p:cNvPr id="5" name="Title Placeholder 5"/>
          <p:cNvSpPr>
            <a:spLocks noGrp="1"/>
          </p:cNvSpPr>
          <p:nvPr>
            <p:ph type="title"/>
          </p:nvPr>
        </p:nvSpPr>
        <p:spPr bwMode="auto">
          <a:xfrm>
            <a:off x="437766" y="341313"/>
            <a:ext cx="8345488" cy="731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2"/>
                </a:solidFill>
              </a:defRPr>
            </a:lvl1pPr>
          </a:lstStyle>
          <a:p>
            <a:pPr lvl="0"/>
            <a:r>
              <a:rPr lang="en-US" smtClean="0"/>
              <a:t>Click to edit Master title style</a:t>
            </a:r>
            <a:endParaRPr lang="en-GB" dirty="0"/>
          </a:p>
        </p:txBody>
      </p:sp>
    </p:spTree>
    <p:extLst>
      <p:ext uri="{BB962C8B-B14F-4D97-AF65-F5344CB8AC3E}">
        <p14:creationId xmlns:p14="http://schemas.microsoft.com/office/powerpoint/2010/main" val="1080140014"/>
      </p:ext>
    </p:extLst>
  </p:cSld>
  <p:clrMapOvr>
    <a:masterClrMapping/>
  </p:clrMapOvr>
  <p:transition spd="med">
    <p:fade/>
  </p:transition>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_Title_Chart_and_Text">
    <p:spTree>
      <p:nvGrpSpPr>
        <p:cNvPr id="1" name=""/>
        <p:cNvGrpSpPr/>
        <p:nvPr/>
      </p:nvGrpSpPr>
      <p:grpSpPr>
        <a:xfrm>
          <a:off x="0" y="0"/>
          <a:ext cx="0" cy="0"/>
          <a:chOff x="0" y="0"/>
          <a:chExt cx="0" cy="0"/>
        </a:xfrm>
      </p:grpSpPr>
      <p:sp>
        <p:nvSpPr>
          <p:cNvPr id="10" name="Text Placeholder 17"/>
          <p:cNvSpPr>
            <a:spLocks noGrp="1"/>
          </p:cNvSpPr>
          <p:nvPr>
            <p:ph type="body" sz="quarter" idx="11"/>
          </p:nvPr>
        </p:nvSpPr>
        <p:spPr>
          <a:xfrm>
            <a:off x="437766" y="1349456"/>
            <a:ext cx="4007001" cy="3040773"/>
          </a:xfrm>
          <a:prstGeom prst="rect">
            <a:avLst/>
          </a:prstGeom>
        </p:spPr>
        <p:txBody>
          <a:bodyPr lIns="91420" tIns="45710" rIns="91420" bIns="45710" anchor="ctr" anchorCtr="0">
            <a:noAutofit/>
          </a:bodyPr>
          <a:lstStyle>
            <a:lvl1pPr marL="0" indent="0">
              <a:buNone/>
              <a:defRPr sz="2400" b="0" i="0" baseline="0">
                <a:solidFill>
                  <a:schemeClr val="tx2"/>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smtClean="0"/>
              <a:t>Click to edit Master text styles</a:t>
            </a:r>
          </a:p>
        </p:txBody>
      </p:sp>
      <p:sp>
        <p:nvSpPr>
          <p:cNvPr id="3" name="Chart Placeholder 2"/>
          <p:cNvSpPr>
            <a:spLocks noGrp="1"/>
          </p:cNvSpPr>
          <p:nvPr>
            <p:ph type="chart" sz="quarter" idx="12"/>
          </p:nvPr>
        </p:nvSpPr>
        <p:spPr>
          <a:xfrm>
            <a:off x="4709908" y="1349374"/>
            <a:ext cx="4073346" cy="3039397"/>
          </a:xfrm>
          <a:prstGeom prst="rect">
            <a:avLst/>
          </a:prstGeom>
        </p:spPr>
        <p:txBody>
          <a:bodyPr vert="horz" lIns="91420" tIns="45710" rIns="91420" bIns="45710">
            <a:noAutofit/>
          </a:bodyPr>
          <a:lstStyle>
            <a:lvl1pPr marL="0" indent="0" algn="ctr">
              <a:buNone/>
              <a:defRPr sz="2000">
                <a:solidFill>
                  <a:schemeClr val="tx2"/>
                </a:solidFill>
                <a:latin typeface="+mn-lt"/>
                <a:cs typeface="CiscoSans ExtraLight"/>
              </a:defRPr>
            </a:lvl1pPr>
          </a:lstStyle>
          <a:p>
            <a:pPr lvl="0"/>
            <a:r>
              <a:rPr lang="en-US" noProof="0" smtClean="0"/>
              <a:t>Click icon to add chart</a:t>
            </a:r>
            <a:endParaRPr lang="en-US" noProof="0" dirty="0"/>
          </a:p>
        </p:txBody>
      </p:sp>
      <p:sp>
        <p:nvSpPr>
          <p:cNvPr id="5" name="Title Placeholder 5"/>
          <p:cNvSpPr>
            <a:spLocks noGrp="1"/>
          </p:cNvSpPr>
          <p:nvPr>
            <p:ph type="title"/>
          </p:nvPr>
        </p:nvSpPr>
        <p:spPr bwMode="auto">
          <a:xfrm>
            <a:off x="437766" y="341313"/>
            <a:ext cx="8345488" cy="731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2"/>
                </a:solidFill>
              </a:defRPr>
            </a:lvl1pPr>
          </a:lstStyle>
          <a:p>
            <a:pPr lvl="0"/>
            <a:r>
              <a:rPr lang="en-US" smtClean="0"/>
              <a:t>Click to edit Master title style</a:t>
            </a:r>
            <a:endParaRPr lang="en-GB" dirty="0"/>
          </a:p>
        </p:txBody>
      </p:sp>
    </p:spTree>
    <p:extLst>
      <p:ext uri="{BB962C8B-B14F-4D97-AF65-F5344CB8AC3E}">
        <p14:creationId xmlns:p14="http://schemas.microsoft.com/office/powerpoint/2010/main" val="2673356765"/>
      </p:ext>
    </p:extLst>
  </p:cSld>
  <p:clrMapOvr>
    <a:masterClrMapping/>
  </p:clrMapOvr>
  <p:transition spd="med">
    <p:fade/>
  </p:transition>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Bottom title_photo and text">
    <p:spTree>
      <p:nvGrpSpPr>
        <p:cNvPr id="1" name=""/>
        <p:cNvGrpSpPr/>
        <p:nvPr/>
      </p:nvGrpSpPr>
      <p:grpSpPr>
        <a:xfrm>
          <a:off x="0" y="0"/>
          <a:ext cx="0" cy="0"/>
          <a:chOff x="0" y="0"/>
          <a:chExt cx="0" cy="0"/>
        </a:xfrm>
      </p:grpSpPr>
      <p:sp>
        <p:nvSpPr>
          <p:cNvPr id="10" name="Text Placeholder 17"/>
          <p:cNvSpPr>
            <a:spLocks noGrp="1"/>
          </p:cNvSpPr>
          <p:nvPr>
            <p:ph type="body" sz="quarter" idx="11"/>
          </p:nvPr>
        </p:nvSpPr>
        <p:spPr>
          <a:xfrm>
            <a:off x="437766" y="1349354"/>
            <a:ext cx="4003995" cy="3040875"/>
          </a:xfrm>
          <a:prstGeom prst="rect">
            <a:avLst/>
          </a:prstGeom>
        </p:spPr>
        <p:txBody>
          <a:bodyPr lIns="91420" tIns="45710" rIns="91420" bIns="45710" anchor="ctr" anchorCtr="0">
            <a:noAutofit/>
          </a:bodyPr>
          <a:lstStyle>
            <a:lvl1pPr marL="0" indent="0">
              <a:buNone/>
              <a:defRPr sz="2400" b="0" i="0" baseline="0">
                <a:solidFill>
                  <a:schemeClr val="tx2"/>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smtClean="0"/>
              <a:t>Click to edit Master text styles</a:t>
            </a:r>
          </a:p>
        </p:txBody>
      </p:sp>
      <p:sp>
        <p:nvSpPr>
          <p:cNvPr id="11" name="Picture Placeholder 2"/>
          <p:cNvSpPr>
            <a:spLocks noGrp="1"/>
          </p:cNvSpPr>
          <p:nvPr>
            <p:ph type="pic" sz="quarter" idx="10"/>
          </p:nvPr>
        </p:nvSpPr>
        <p:spPr>
          <a:xfrm>
            <a:off x="4708110" y="1349375"/>
            <a:ext cx="4075144" cy="3041208"/>
          </a:xfrm>
          <a:prstGeom prst="rect">
            <a:avLst/>
          </a:prstGeom>
        </p:spPr>
        <p:txBody>
          <a:bodyPr vert="horz" lIns="91420" tIns="45710" rIns="91420" bIns="45710">
            <a:noAutofit/>
          </a:bodyPr>
          <a:lstStyle>
            <a:lvl1pPr marL="0" indent="0" algn="ctr">
              <a:buNone/>
              <a:defRPr sz="2000" b="0" i="0">
                <a:solidFill>
                  <a:schemeClr val="tx2"/>
                </a:solidFill>
                <a:latin typeface="+mn-lt"/>
                <a:cs typeface="CiscoSans ExtraLight"/>
              </a:defRPr>
            </a:lvl1pPr>
          </a:lstStyle>
          <a:p>
            <a:pPr lvl="0"/>
            <a:r>
              <a:rPr lang="en-US" noProof="0" smtClean="0"/>
              <a:t>Click icon to add picture</a:t>
            </a:r>
            <a:endParaRPr lang="en-US" noProof="0" dirty="0"/>
          </a:p>
        </p:txBody>
      </p:sp>
      <p:sp>
        <p:nvSpPr>
          <p:cNvPr id="5" name="Title Placeholder 5"/>
          <p:cNvSpPr>
            <a:spLocks noGrp="1"/>
          </p:cNvSpPr>
          <p:nvPr>
            <p:ph type="title"/>
          </p:nvPr>
        </p:nvSpPr>
        <p:spPr bwMode="auto">
          <a:xfrm>
            <a:off x="437766" y="341313"/>
            <a:ext cx="8345488" cy="731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2"/>
                </a:solidFill>
              </a:defRPr>
            </a:lvl1pPr>
          </a:lstStyle>
          <a:p>
            <a:pPr lvl="0"/>
            <a:r>
              <a:rPr lang="en-US" smtClean="0"/>
              <a:t>Click to edit Master title style</a:t>
            </a:r>
            <a:endParaRPr lang="en-GB" dirty="0"/>
          </a:p>
        </p:txBody>
      </p:sp>
    </p:spTree>
    <p:extLst>
      <p:ext uri="{BB962C8B-B14F-4D97-AF65-F5344CB8AC3E}">
        <p14:creationId xmlns:p14="http://schemas.microsoft.com/office/powerpoint/2010/main" val="2614232947"/>
      </p:ext>
    </p:extLst>
  </p:cSld>
  <p:clrMapOvr>
    <a:masterClrMapping/>
  </p:clrMapOvr>
  <p:transition spd="med">
    <p:fade/>
  </p:transition>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9" name="Oval 8"/>
          <p:cNvSpPr/>
          <p:nvPr/>
        </p:nvSpPr>
        <p:spPr>
          <a:xfrm>
            <a:off x="6084888" y="1622425"/>
            <a:ext cx="2319337" cy="2317750"/>
          </a:xfrm>
          <a:prstGeom prst="ellipse">
            <a:avLst/>
          </a:prstGeom>
          <a:solidFill>
            <a:schemeClr val="bg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cs typeface="Arial"/>
            </a:endParaRPr>
          </a:p>
        </p:txBody>
      </p:sp>
      <p:sp>
        <p:nvSpPr>
          <p:cNvPr id="10" name="Oval 9"/>
          <p:cNvSpPr/>
          <p:nvPr/>
        </p:nvSpPr>
        <p:spPr>
          <a:xfrm>
            <a:off x="3422650" y="1622425"/>
            <a:ext cx="2319338" cy="2317750"/>
          </a:xfrm>
          <a:prstGeom prst="ellipse">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cs typeface="Arial"/>
            </a:endParaRPr>
          </a:p>
        </p:txBody>
      </p:sp>
      <p:sp>
        <p:nvSpPr>
          <p:cNvPr id="11" name="Oval 10"/>
          <p:cNvSpPr/>
          <p:nvPr/>
        </p:nvSpPr>
        <p:spPr>
          <a:xfrm>
            <a:off x="763588" y="1622425"/>
            <a:ext cx="2319337" cy="2317750"/>
          </a:xfrm>
          <a:prstGeom prst="ellipse">
            <a:avLst/>
          </a:prstGeom>
          <a:solidFill>
            <a:schemeClr val="accent4"/>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cs typeface="Arial"/>
            </a:endParaRPr>
          </a:p>
        </p:txBody>
      </p:sp>
      <p:sp>
        <p:nvSpPr>
          <p:cNvPr id="2" name="Title 1"/>
          <p:cNvSpPr>
            <a:spLocks noGrp="1"/>
          </p:cNvSpPr>
          <p:nvPr>
            <p:ph type="title"/>
          </p:nvPr>
        </p:nvSpPr>
        <p:spPr/>
        <p:txBody>
          <a:bodyPr/>
          <a:lstStyle/>
          <a:p>
            <a:r>
              <a:rPr lang="en-US" smtClean="0"/>
              <a:t>Click to edit Master title style</a:t>
            </a:r>
            <a:endParaRPr lang="en-US"/>
          </a:p>
        </p:txBody>
      </p:sp>
      <p:sp>
        <p:nvSpPr>
          <p:cNvPr id="17" name="Text Placeholder 17"/>
          <p:cNvSpPr>
            <a:spLocks noGrp="1"/>
          </p:cNvSpPr>
          <p:nvPr>
            <p:ph type="body" sz="quarter" idx="11"/>
          </p:nvPr>
        </p:nvSpPr>
        <p:spPr>
          <a:xfrm>
            <a:off x="777485" y="2800142"/>
            <a:ext cx="2292136" cy="603661"/>
          </a:xfrm>
          <a:prstGeom prst="rect">
            <a:avLst/>
          </a:prstGeom>
        </p:spPr>
        <p:txBody>
          <a:bodyPr lIns="91420" tIns="45710" rIns="91420" bIns="45710" anchor="ctr" anchorCtr="0">
            <a:noAutofit/>
          </a:bodyPr>
          <a:lstStyle>
            <a:lvl1pPr marL="0" indent="0" algn="ctr">
              <a:buNone/>
              <a:defRPr sz="2000" b="0" i="0" baseline="0">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smtClean="0"/>
              <a:t>Click to edit Master text styles</a:t>
            </a:r>
          </a:p>
        </p:txBody>
      </p:sp>
      <p:sp>
        <p:nvSpPr>
          <p:cNvPr id="18" name="Text Placeholder 17"/>
          <p:cNvSpPr>
            <a:spLocks noGrp="1"/>
          </p:cNvSpPr>
          <p:nvPr>
            <p:ph type="body" sz="quarter" idx="12"/>
          </p:nvPr>
        </p:nvSpPr>
        <p:spPr>
          <a:xfrm>
            <a:off x="3436444" y="2798195"/>
            <a:ext cx="2292136" cy="603661"/>
          </a:xfrm>
          <a:prstGeom prst="rect">
            <a:avLst/>
          </a:prstGeom>
        </p:spPr>
        <p:txBody>
          <a:bodyPr lIns="91420" tIns="45710" rIns="91420" bIns="45710" anchor="ctr" anchorCtr="0">
            <a:noAutofit/>
          </a:bodyPr>
          <a:lstStyle>
            <a:lvl1pPr marL="0" indent="0" algn="ctr">
              <a:buNone/>
              <a:defRPr sz="2000" b="0" i="0" baseline="0">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smtClean="0"/>
              <a:t>Click to edit Master text styles</a:t>
            </a:r>
          </a:p>
        </p:txBody>
      </p:sp>
      <p:sp>
        <p:nvSpPr>
          <p:cNvPr id="19" name="Text Placeholder 17"/>
          <p:cNvSpPr>
            <a:spLocks noGrp="1"/>
          </p:cNvSpPr>
          <p:nvPr>
            <p:ph type="body" sz="quarter" idx="13"/>
          </p:nvPr>
        </p:nvSpPr>
        <p:spPr>
          <a:xfrm>
            <a:off x="6098330" y="2798195"/>
            <a:ext cx="2292136" cy="603661"/>
          </a:xfrm>
          <a:prstGeom prst="rect">
            <a:avLst/>
          </a:prstGeom>
        </p:spPr>
        <p:txBody>
          <a:bodyPr lIns="91420" tIns="45710" rIns="91420" bIns="45710" anchor="ctr" anchorCtr="0">
            <a:noAutofit/>
          </a:bodyPr>
          <a:lstStyle>
            <a:lvl1pPr marL="0" indent="0" algn="ctr">
              <a:buNone/>
              <a:defRPr sz="2000" b="0" i="0" baseline="0">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smtClean="0"/>
              <a:t>Click to edit Master text styles</a:t>
            </a:r>
          </a:p>
        </p:txBody>
      </p:sp>
      <p:sp>
        <p:nvSpPr>
          <p:cNvPr id="14" name="Picture Placeholder 5"/>
          <p:cNvSpPr>
            <a:spLocks noGrp="1"/>
          </p:cNvSpPr>
          <p:nvPr>
            <p:ph type="pic" sz="quarter" idx="14"/>
          </p:nvPr>
        </p:nvSpPr>
        <p:spPr>
          <a:xfrm>
            <a:off x="1520825" y="2143029"/>
            <a:ext cx="788988" cy="788988"/>
          </a:xfrm>
          <a:prstGeom prst="rect">
            <a:avLst/>
          </a:prstGeom>
        </p:spPr>
        <p:txBody>
          <a:bodyPr vert="horz"/>
          <a:lstStyle>
            <a:lvl1pPr marL="0" indent="0" algn="ctr">
              <a:buNone/>
              <a:defRPr sz="1200">
                <a:solidFill>
                  <a:schemeClr val="bg1"/>
                </a:solidFill>
              </a:defRPr>
            </a:lvl1pPr>
          </a:lstStyle>
          <a:p>
            <a:pPr lvl="0"/>
            <a:r>
              <a:rPr lang="en-US" noProof="0" smtClean="0"/>
              <a:t>Click icon to add picture</a:t>
            </a:r>
            <a:endParaRPr lang="en-US" noProof="0" dirty="0"/>
          </a:p>
        </p:txBody>
      </p:sp>
      <p:sp>
        <p:nvSpPr>
          <p:cNvPr id="16" name="Picture Placeholder 5"/>
          <p:cNvSpPr>
            <a:spLocks noGrp="1"/>
          </p:cNvSpPr>
          <p:nvPr>
            <p:ph type="pic" sz="quarter" idx="15"/>
          </p:nvPr>
        </p:nvSpPr>
        <p:spPr>
          <a:xfrm>
            <a:off x="4202870" y="2152809"/>
            <a:ext cx="788988" cy="788988"/>
          </a:xfrm>
          <a:prstGeom prst="rect">
            <a:avLst/>
          </a:prstGeom>
        </p:spPr>
        <p:txBody>
          <a:bodyPr vert="horz"/>
          <a:lstStyle>
            <a:lvl1pPr marL="0" indent="0" algn="ctr">
              <a:buNone/>
              <a:defRPr sz="1200">
                <a:solidFill>
                  <a:schemeClr val="bg1"/>
                </a:solidFill>
              </a:defRPr>
            </a:lvl1pPr>
          </a:lstStyle>
          <a:p>
            <a:pPr lvl="0"/>
            <a:r>
              <a:rPr lang="en-US" noProof="0" smtClean="0"/>
              <a:t>Click icon to add picture</a:t>
            </a:r>
            <a:endParaRPr lang="en-US" noProof="0" dirty="0"/>
          </a:p>
        </p:txBody>
      </p:sp>
      <p:sp>
        <p:nvSpPr>
          <p:cNvPr id="21" name="Picture Placeholder 5"/>
          <p:cNvSpPr>
            <a:spLocks noGrp="1"/>
          </p:cNvSpPr>
          <p:nvPr>
            <p:ph type="pic" sz="quarter" idx="16"/>
          </p:nvPr>
        </p:nvSpPr>
        <p:spPr>
          <a:xfrm>
            <a:off x="6841860" y="2143029"/>
            <a:ext cx="788988" cy="788988"/>
          </a:xfrm>
          <a:prstGeom prst="rect">
            <a:avLst/>
          </a:prstGeom>
        </p:spPr>
        <p:txBody>
          <a:bodyPr vert="horz"/>
          <a:lstStyle>
            <a:lvl1pPr marL="0" indent="0" algn="ctr">
              <a:buNone/>
              <a:defRPr sz="1200">
                <a:solidFill>
                  <a:schemeClr val="bg1"/>
                </a:solidFill>
              </a:defRPr>
            </a:lvl1pPr>
          </a:lstStyle>
          <a:p>
            <a:pPr lvl="0"/>
            <a:r>
              <a:rPr lang="en-US" noProof="0" smtClean="0"/>
              <a:t>Click icon to add picture</a:t>
            </a:r>
            <a:endParaRPr lang="en-US" noProof="0" dirty="0"/>
          </a:p>
        </p:txBody>
      </p:sp>
    </p:spTree>
    <p:extLst>
      <p:ext uri="{BB962C8B-B14F-4D97-AF65-F5344CB8AC3E}">
        <p14:creationId xmlns:p14="http://schemas.microsoft.com/office/powerpoint/2010/main" val="2687555798"/>
      </p:ext>
    </p:extLst>
  </p:cSld>
  <p:clrMapOvr>
    <a:masterClrMapping/>
  </p:clrMapOvr>
  <p:transition spd="slow">
    <p:wipe/>
  </p:transition>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1_Title only">
    <p:spTree>
      <p:nvGrpSpPr>
        <p:cNvPr id="1" name=""/>
        <p:cNvGrpSpPr/>
        <p:nvPr/>
      </p:nvGrpSpPr>
      <p:grpSpPr>
        <a:xfrm>
          <a:off x="0" y="0"/>
          <a:ext cx="0" cy="0"/>
          <a:chOff x="0" y="0"/>
          <a:chExt cx="0" cy="0"/>
        </a:xfrm>
      </p:grpSpPr>
      <p:sp>
        <p:nvSpPr>
          <p:cNvPr id="12" name="Oval 5"/>
          <p:cNvSpPr>
            <a:spLocks noChangeArrowheads="1"/>
          </p:cNvSpPr>
          <p:nvPr/>
        </p:nvSpPr>
        <p:spPr bwMode="auto">
          <a:xfrm>
            <a:off x="774700" y="1622425"/>
            <a:ext cx="2306638" cy="2306638"/>
          </a:xfrm>
          <a:prstGeom prst="ellipse">
            <a:avLst/>
          </a:prstGeom>
          <a:solidFill>
            <a:srgbClr val="000000">
              <a:alpha val="30196"/>
            </a:srgbClr>
          </a:solidFill>
          <a:ln>
            <a:noFill/>
          </a:ln>
          <a:extLst>
            <a:ext uri="{91240B29-F687-4F45-9708-019B960494DF}">
              <a14:hiddenLine xmlns:a14="http://schemas.microsoft.com/office/drawing/2010/main" w="25400" algn="ctr">
                <a:solidFill>
                  <a:srgbClr val="000000"/>
                </a:solidFill>
                <a:round/>
                <a:headEnd/>
                <a:tailEnd/>
              </a14:hiddenLine>
            </a:ext>
          </a:extLst>
        </p:spPr>
        <p:txBody>
          <a:bodyPr lIns="68577" tIns="34289" rIns="68577" bIns="34289" anchor="ct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algn="ctr" defTabSz="914400" eaLnBrk="1" hangingPunct="1"/>
            <a:endParaRPr lang="en-US" altLang="en-US">
              <a:solidFill>
                <a:srgbClr val="FFFFFF"/>
              </a:solidFill>
            </a:endParaRPr>
          </a:p>
        </p:txBody>
      </p:sp>
      <p:sp>
        <p:nvSpPr>
          <p:cNvPr id="13" name="Oval 7"/>
          <p:cNvSpPr>
            <a:spLocks noChangeArrowheads="1"/>
          </p:cNvSpPr>
          <p:nvPr/>
        </p:nvSpPr>
        <p:spPr bwMode="auto">
          <a:xfrm>
            <a:off x="3422650" y="1622425"/>
            <a:ext cx="2306638" cy="2306638"/>
          </a:xfrm>
          <a:prstGeom prst="ellipse">
            <a:avLst/>
          </a:prstGeom>
          <a:solidFill>
            <a:srgbClr val="000000">
              <a:alpha val="30196"/>
            </a:srgbClr>
          </a:solidFill>
          <a:ln>
            <a:noFill/>
          </a:ln>
          <a:extLst>
            <a:ext uri="{91240B29-F687-4F45-9708-019B960494DF}">
              <a14:hiddenLine xmlns:a14="http://schemas.microsoft.com/office/drawing/2010/main" w="25400" algn="ctr">
                <a:solidFill>
                  <a:srgbClr val="000000"/>
                </a:solidFill>
                <a:round/>
                <a:headEnd/>
                <a:tailEnd/>
              </a14:hiddenLine>
            </a:ext>
          </a:extLst>
        </p:spPr>
        <p:txBody>
          <a:bodyPr lIns="68577" tIns="34289" rIns="68577" bIns="34289" anchor="ct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algn="ctr" defTabSz="914400" eaLnBrk="1" hangingPunct="1"/>
            <a:endParaRPr lang="en-US" altLang="en-US">
              <a:solidFill>
                <a:srgbClr val="FFFFFF"/>
              </a:solidFill>
            </a:endParaRPr>
          </a:p>
        </p:txBody>
      </p:sp>
      <p:sp>
        <p:nvSpPr>
          <p:cNvPr id="14" name="Oval 8"/>
          <p:cNvSpPr>
            <a:spLocks noChangeArrowheads="1"/>
          </p:cNvSpPr>
          <p:nvPr/>
        </p:nvSpPr>
        <p:spPr bwMode="auto">
          <a:xfrm>
            <a:off x="6088063" y="1622425"/>
            <a:ext cx="2305050" cy="2306638"/>
          </a:xfrm>
          <a:prstGeom prst="ellipse">
            <a:avLst/>
          </a:prstGeom>
          <a:solidFill>
            <a:srgbClr val="000000">
              <a:alpha val="30196"/>
            </a:srgbClr>
          </a:solidFill>
          <a:ln>
            <a:noFill/>
          </a:ln>
          <a:extLst>
            <a:ext uri="{91240B29-F687-4F45-9708-019B960494DF}">
              <a14:hiddenLine xmlns:a14="http://schemas.microsoft.com/office/drawing/2010/main" w="25400" algn="ctr">
                <a:solidFill>
                  <a:srgbClr val="000000"/>
                </a:solidFill>
                <a:round/>
                <a:headEnd/>
                <a:tailEnd/>
              </a14:hiddenLine>
            </a:ext>
          </a:extLst>
        </p:spPr>
        <p:txBody>
          <a:bodyPr lIns="68577" tIns="34289" rIns="68577" bIns="34289" anchor="ct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algn="ctr" defTabSz="914400" eaLnBrk="1" hangingPunct="1"/>
            <a:endParaRPr lang="en-US" altLang="en-US">
              <a:solidFill>
                <a:srgbClr val="FFFFFF"/>
              </a:solidFill>
            </a:endParaRPr>
          </a:p>
        </p:txBody>
      </p:sp>
      <p:sp>
        <p:nvSpPr>
          <p:cNvPr id="3" name="Title Placeholder 5"/>
          <p:cNvSpPr>
            <a:spLocks noGrp="1"/>
          </p:cNvSpPr>
          <p:nvPr>
            <p:ph type="title"/>
          </p:nvPr>
        </p:nvSpPr>
        <p:spPr bwMode="auto">
          <a:xfrm>
            <a:off x="437766" y="341313"/>
            <a:ext cx="8345488" cy="731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lvl="0"/>
            <a:r>
              <a:rPr lang="en-US" smtClean="0"/>
              <a:t>Click to edit Master title style</a:t>
            </a:r>
            <a:endParaRPr lang="en-GB" dirty="0"/>
          </a:p>
        </p:txBody>
      </p:sp>
      <p:sp>
        <p:nvSpPr>
          <p:cNvPr id="35" name="Picture Placeholder 25"/>
          <p:cNvSpPr>
            <a:spLocks noGrp="1"/>
          </p:cNvSpPr>
          <p:nvPr>
            <p:ph type="pic" sz="quarter" idx="10"/>
          </p:nvPr>
        </p:nvSpPr>
        <p:spPr>
          <a:xfrm>
            <a:off x="774965" y="1622395"/>
            <a:ext cx="2305968" cy="2305968"/>
          </a:xfrm>
          <a:prstGeom prst="ellipse">
            <a:avLst/>
          </a:prstGeom>
          <a:solidFill>
            <a:schemeClr val="bg1">
              <a:alpha val="30000"/>
            </a:schemeClr>
          </a:solidFill>
          <a:ln>
            <a:noFill/>
          </a:ln>
          <a:effectLst/>
        </p:spPr>
        <p:txBody>
          <a:bodyPr lIns="91424" tIns="45712" rIns="91424" bIns="45712" anchor="ctr" anchorCtr="0"/>
          <a:lstStyle>
            <a:lvl1pPr algn="l">
              <a:buFontTx/>
              <a:buNone/>
              <a:defRPr sz="1300" baseline="0">
                <a:solidFill>
                  <a:schemeClr val="tx1"/>
                </a:solidFill>
                <a:latin typeface="+mj-lt"/>
              </a:defRPr>
            </a:lvl1pPr>
          </a:lstStyle>
          <a:p>
            <a:pPr lvl="0"/>
            <a:r>
              <a:rPr lang="en-US" noProof="0" smtClean="0"/>
              <a:t>Click icon to add picture</a:t>
            </a:r>
            <a:endParaRPr lang="en-US" noProof="0" dirty="0"/>
          </a:p>
        </p:txBody>
      </p:sp>
      <p:sp>
        <p:nvSpPr>
          <p:cNvPr id="37" name="Picture Placeholder 25"/>
          <p:cNvSpPr>
            <a:spLocks noGrp="1"/>
          </p:cNvSpPr>
          <p:nvPr>
            <p:ph type="pic" sz="quarter" idx="11"/>
          </p:nvPr>
        </p:nvSpPr>
        <p:spPr>
          <a:xfrm>
            <a:off x="3422986" y="1622395"/>
            <a:ext cx="2305968" cy="2305968"/>
          </a:xfrm>
          <a:prstGeom prst="ellipse">
            <a:avLst/>
          </a:prstGeom>
          <a:solidFill>
            <a:schemeClr val="bg1">
              <a:alpha val="30000"/>
            </a:schemeClr>
          </a:solidFill>
          <a:ln>
            <a:noFill/>
          </a:ln>
          <a:effectLst/>
        </p:spPr>
        <p:txBody>
          <a:bodyPr lIns="91424" tIns="45712" rIns="91424" bIns="45712" anchor="ctr" anchorCtr="0"/>
          <a:lstStyle>
            <a:lvl1pPr algn="l">
              <a:buFontTx/>
              <a:buNone/>
              <a:defRPr sz="1300">
                <a:solidFill>
                  <a:schemeClr val="tx1"/>
                </a:solidFill>
                <a:latin typeface="+mj-lt"/>
              </a:defRPr>
            </a:lvl1pPr>
          </a:lstStyle>
          <a:p>
            <a:pPr lvl="0"/>
            <a:r>
              <a:rPr lang="en-US" noProof="0" smtClean="0"/>
              <a:t>Click icon to add picture</a:t>
            </a:r>
            <a:endParaRPr lang="en-US" noProof="0" dirty="0"/>
          </a:p>
        </p:txBody>
      </p:sp>
      <p:sp>
        <p:nvSpPr>
          <p:cNvPr id="39" name="Picture Placeholder 25"/>
          <p:cNvSpPr>
            <a:spLocks noGrp="1"/>
          </p:cNvSpPr>
          <p:nvPr>
            <p:ph type="pic" sz="quarter" idx="12"/>
          </p:nvPr>
        </p:nvSpPr>
        <p:spPr>
          <a:xfrm>
            <a:off x="6087503" y="1622395"/>
            <a:ext cx="2305968" cy="2305968"/>
          </a:xfrm>
          <a:prstGeom prst="ellipse">
            <a:avLst/>
          </a:prstGeom>
          <a:solidFill>
            <a:schemeClr val="bg1">
              <a:alpha val="30000"/>
            </a:schemeClr>
          </a:solidFill>
          <a:ln>
            <a:noFill/>
          </a:ln>
          <a:effectLst/>
        </p:spPr>
        <p:txBody>
          <a:bodyPr lIns="91424" tIns="45712" rIns="91424" bIns="45712" anchor="ctr" anchorCtr="0"/>
          <a:lstStyle>
            <a:lvl1pPr algn="l">
              <a:buFontTx/>
              <a:buNone/>
              <a:defRPr sz="1300">
                <a:solidFill>
                  <a:schemeClr val="tx1"/>
                </a:solidFill>
                <a:latin typeface="+mj-lt"/>
              </a:defRPr>
            </a:lvl1pPr>
          </a:lstStyle>
          <a:p>
            <a:pPr lvl="0"/>
            <a:r>
              <a:rPr lang="en-US" noProof="0" smtClean="0"/>
              <a:t>Click icon to add picture</a:t>
            </a:r>
            <a:endParaRPr lang="en-US" noProof="0" dirty="0"/>
          </a:p>
        </p:txBody>
      </p:sp>
      <p:sp>
        <p:nvSpPr>
          <p:cNvPr id="9" name="Text Placeholder 17"/>
          <p:cNvSpPr>
            <a:spLocks noGrp="1"/>
          </p:cNvSpPr>
          <p:nvPr>
            <p:ph type="body" sz="quarter" idx="13"/>
          </p:nvPr>
        </p:nvSpPr>
        <p:spPr>
          <a:xfrm>
            <a:off x="788797" y="3873138"/>
            <a:ext cx="2292136" cy="603661"/>
          </a:xfrm>
          <a:prstGeom prst="rect">
            <a:avLst/>
          </a:prstGeom>
        </p:spPr>
        <p:txBody>
          <a:bodyPr lIns="91420" tIns="45710" rIns="91420" bIns="45710" anchor="ctr" anchorCtr="0">
            <a:noAutofit/>
          </a:bodyPr>
          <a:lstStyle>
            <a:lvl1pPr marL="0" indent="0" algn="ctr">
              <a:buNone/>
              <a:defRPr sz="2000" b="0" i="0" baseline="0">
                <a:solidFill>
                  <a:schemeClr val="tx1"/>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smtClean="0"/>
              <a:t>Click to edit Master text styles</a:t>
            </a:r>
          </a:p>
        </p:txBody>
      </p:sp>
      <p:sp>
        <p:nvSpPr>
          <p:cNvPr id="10" name="Text Placeholder 17"/>
          <p:cNvSpPr>
            <a:spLocks noGrp="1"/>
          </p:cNvSpPr>
          <p:nvPr>
            <p:ph type="body" sz="quarter" idx="14"/>
          </p:nvPr>
        </p:nvSpPr>
        <p:spPr>
          <a:xfrm>
            <a:off x="3436818" y="3871191"/>
            <a:ext cx="2292136" cy="603661"/>
          </a:xfrm>
          <a:prstGeom prst="rect">
            <a:avLst/>
          </a:prstGeom>
        </p:spPr>
        <p:txBody>
          <a:bodyPr lIns="91420" tIns="45710" rIns="91420" bIns="45710" anchor="ctr" anchorCtr="0">
            <a:noAutofit/>
          </a:bodyPr>
          <a:lstStyle>
            <a:lvl1pPr marL="0" indent="0" algn="ctr">
              <a:buNone/>
              <a:defRPr sz="2000" b="0" i="0" baseline="0">
                <a:solidFill>
                  <a:schemeClr val="tx1"/>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smtClean="0"/>
              <a:t>Click to edit Master text styles</a:t>
            </a:r>
          </a:p>
        </p:txBody>
      </p:sp>
      <p:sp>
        <p:nvSpPr>
          <p:cNvPr id="11" name="Text Placeholder 17"/>
          <p:cNvSpPr>
            <a:spLocks noGrp="1"/>
          </p:cNvSpPr>
          <p:nvPr>
            <p:ph type="body" sz="quarter" idx="15"/>
          </p:nvPr>
        </p:nvSpPr>
        <p:spPr>
          <a:xfrm>
            <a:off x="6101335" y="3871191"/>
            <a:ext cx="2292136" cy="603661"/>
          </a:xfrm>
          <a:prstGeom prst="rect">
            <a:avLst/>
          </a:prstGeom>
        </p:spPr>
        <p:txBody>
          <a:bodyPr lIns="91420" tIns="45710" rIns="91420" bIns="45710" anchor="ctr" anchorCtr="0">
            <a:noAutofit/>
          </a:bodyPr>
          <a:lstStyle>
            <a:lvl1pPr marL="0" indent="0" algn="ctr">
              <a:buNone/>
              <a:defRPr sz="2000" b="0" i="0" baseline="0">
                <a:solidFill>
                  <a:schemeClr val="tx1"/>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smtClean="0"/>
              <a:t>Click to edit Master text styles</a:t>
            </a:r>
          </a:p>
        </p:txBody>
      </p:sp>
    </p:spTree>
    <p:extLst>
      <p:ext uri="{BB962C8B-B14F-4D97-AF65-F5344CB8AC3E}">
        <p14:creationId xmlns:p14="http://schemas.microsoft.com/office/powerpoint/2010/main" val="1875136810"/>
      </p:ext>
    </p:extLst>
  </p:cSld>
  <p:clrMapOvr>
    <a:masterClrMapping/>
  </p:clrMapOvr>
  <p:transition spd="slow">
    <p:wipe/>
  </p:transition>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1_Circled_Bullet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2"/>
                </a:solidFill>
              </a:defRPr>
            </a:lvl1pPr>
          </a:lstStyle>
          <a:p>
            <a:r>
              <a:rPr lang="en-US" smtClean="0"/>
              <a:t>Click to edit Master title style</a:t>
            </a:r>
            <a:endParaRPr lang="en-US" dirty="0"/>
          </a:p>
        </p:txBody>
      </p:sp>
      <p:sp>
        <p:nvSpPr>
          <p:cNvPr id="12" name="Oval 11"/>
          <p:cNvSpPr/>
          <p:nvPr userDrawn="1"/>
        </p:nvSpPr>
        <p:spPr>
          <a:xfrm>
            <a:off x="575610" y="2552550"/>
            <a:ext cx="698624" cy="698624"/>
          </a:xfrm>
          <a:prstGeom prst="ellipse">
            <a:avLst/>
          </a:prstGeom>
          <a:noFill/>
          <a:ln w="19050">
            <a:solidFill>
              <a:srgbClr val="049FD9"/>
            </a:solid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4000" dirty="0" smtClean="0">
              <a:solidFill>
                <a:srgbClr val="049FD9"/>
              </a:solidFill>
              <a:cs typeface="Arial"/>
            </a:endParaRPr>
          </a:p>
        </p:txBody>
      </p:sp>
      <p:sp>
        <p:nvSpPr>
          <p:cNvPr id="15" name="Oval 14"/>
          <p:cNvSpPr/>
          <p:nvPr userDrawn="1"/>
        </p:nvSpPr>
        <p:spPr>
          <a:xfrm>
            <a:off x="575610" y="1426607"/>
            <a:ext cx="698624" cy="698624"/>
          </a:xfrm>
          <a:prstGeom prst="ellipse">
            <a:avLst/>
          </a:prstGeom>
          <a:noFill/>
          <a:ln w="19050">
            <a:solidFill>
              <a:schemeClr val="bg2"/>
            </a:solid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4000" dirty="0" smtClean="0">
              <a:ln>
                <a:solidFill>
                  <a:schemeClr val="bg2"/>
                </a:solidFill>
              </a:ln>
              <a:solidFill>
                <a:srgbClr val="049FD9"/>
              </a:solidFill>
              <a:cs typeface="Arial"/>
            </a:endParaRPr>
          </a:p>
        </p:txBody>
      </p:sp>
      <p:sp>
        <p:nvSpPr>
          <p:cNvPr id="22" name="Oval 21"/>
          <p:cNvSpPr/>
          <p:nvPr userDrawn="1"/>
        </p:nvSpPr>
        <p:spPr>
          <a:xfrm>
            <a:off x="575610" y="3653093"/>
            <a:ext cx="698624" cy="698624"/>
          </a:xfrm>
          <a:prstGeom prst="ellipse">
            <a:avLst/>
          </a:prstGeom>
          <a:noFill/>
          <a:ln w="19050">
            <a:solidFill>
              <a:srgbClr val="049FD9"/>
            </a:solid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4000" dirty="0" smtClean="0">
              <a:solidFill>
                <a:srgbClr val="049FD9"/>
              </a:solidFill>
              <a:cs typeface="Arial"/>
            </a:endParaRPr>
          </a:p>
        </p:txBody>
      </p:sp>
      <p:sp>
        <p:nvSpPr>
          <p:cNvPr id="24" name="Text Placeholder 17"/>
          <p:cNvSpPr>
            <a:spLocks noGrp="1"/>
          </p:cNvSpPr>
          <p:nvPr>
            <p:ph type="body" sz="quarter" idx="13"/>
          </p:nvPr>
        </p:nvSpPr>
        <p:spPr>
          <a:xfrm>
            <a:off x="1365250" y="1432522"/>
            <a:ext cx="5473700" cy="693381"/>
          </a:xfrm>
          <a:prstGeom prst="rect">
            <a:avLst/>
          </a:prstGeom>
        </p:spPr>
        <p:txBody>
          <a:bodyPr lIns="91420" tIns="45710" rIns="91420" bIns="45710" anchor="ctr" anchorCtr="0">
            <a:noAutofit/>
          </a:bodyPr>
          <a:lstStyle>
            <a:lvl1pPr marL="0" indent="0" algn="l">
              <a:buNone/>
              <a:defRPr sz="2000" b="0" i="0" baseline="0">
                <a:solidFill>
                  <a:schemeClr val="tx2"/>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smtClean="0"/>
              <a:t>Click to edit Master text styles</a:t>
            </a:r>
          </a:p>
        </p:txBody>
      </p:sp>
      <p:sp>
        <p:nvSpPr>
          <p:cNvPr id="25" name="Text Placeholder 17"/>
          <p:cNvSpPr>
            <a:spLocks noGrp="1"/>
          </p:cNvSpPr>
          <p:nvPr>
            <p:ph type="body" sz="quarter" idx="14"/>
          </p:nvPr>
        </p:nvSpPr>
        <p:spPr>
          <a:xfrm>
            <a:off x="1365250" y="2557793"/>
            <a:ext cx="5473700" cy="693381"/>
          </a:xfrm>
          <a:prstGeom prst="rect">
            <a:avLst/>
          </a:prstGeom>
        </p:spPr>
        <p:txBody>
          <a:bodyPr lIns="91420" tIns="45710" rIns="91420" bIns="45710" anchor="ctr" anchorCtr="0">
            <a:noAutofit/>
          </a:bodyPr>
          <a:lstStyle>
            <a:lvl1pPr marL="0" indent="0" algn="l">
              <a:buNone/>
              <a:defRPr sz="2000" b="0" i="0" baseline="0">
                <a:solidFill>
                  <a:schemeClr val="tx2"/>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smtClean="0"/>
              <a:t>Click to edit Master text styles</a:t>
            </a:r>
          </a:p>
        </p:txBody>
      </p:sp>
      <p:sp>
        <p:nvSpPr>
          <p:cNvPr id="26" name="Text Placeholder 17"/>
          <p:cNvSpPr>
            <a:spLocks noGrp="1"/>
          </p:cNvSpPr>
          <p:nvPr>
            <p:ph type="body" sz="quarter" idx="15"/>
          </p:nvPr>
        </p:nvSpPr>
        <p:spPr>
          <a:xfrm>
            <a:off x="1365250" y="3653093"/>
            <a:ext cx="5473700" cy="693381"/>
          </a:xfrm>
          <a:prstGeom prst="rect">
            <a:avLst/>
          </a:prstGeom>
        </p:spPr>
        <p:txBody>
          <a:bodyPr lIns="91420" tIns="45710" rIns="91420" bIns="45710" anchor="ctr" anchorCtr="0">
            <a:noAutofit/>
          </a:bodyPr>
          <a:lstStyle>
            <a:lvl1pPr marL="0" indent="0" algn="l">
              <a:buNone/>
              <a:defRPr sz="2000" b="0" i="0" baseline="0">
                <a:solidFill>
                  <a:schemeClr val="tx2"/>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smtClean="0"/>
              <a:t>Click to edit Master text styles</a:t>
            </a:r>
          </a:p>
        </p:txBody>
      </p:sp>
      <p:sp>
        <p:nvSpPr>
          <p:cNvPr id="27" name="Text Placeholder 17"/>
          <p:cNvSpPr>
            <a:spLocks noGrp="1"/>
          </p:cNvSpPr>
          <p:nvPr>
            <p:ph type="body" sz="quarter" idx="16" hasCustomPrompt="1"/>
          </p:nvPr>
        </p:nvSpPr>
        <p:spPr>
          <a:xfrm>
            <a:off x="575611" y="1425201"/>
            <a:ext cx="698624" cy="693381"/>
          </a:xfrm>
          <a:prstGeom prst="rect">
            <a:avLst/>
          </a:prstGeom>
        </p:spPr>
        <p:txBody>
          <a:bodyPr lIns="91420" tIns="45710" rIns="91420" bIns="45710" anchor="ctr" anchorCtr="0">
            <a:noAutofit/>
          </a:bodyPr>
          <a:lstStyle>
            <a:lvl1pPr marL="0" indent="0" algn="ctr">
              <a:buNone/>
              <a:defRPr sz="4000" b="0" i="0" baseline="0">
                <a:ln>
                  <a:solidFill>
                    <a:schemeClr val="bg2"/>
                  </a:solidFill>
                </a:ln>
                <a:solidFill>
                  <a:schemeClr val="bg2"/>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smtClean="0"/>
              <a:t>1</a:t>
            </a:r>
          </a:p>
        </p:txBody>
      </p:sp>
      <p:sp>
        <p:nvSpPr>
          <p:cNvPr id="13" name="Text Placeholder 17"/>
          <p:cNvSpPr>
            <a:spLocks noGrp="1"/>
          </p:cNvSpPr>
          <p:nvPr>
            <p:ph type="body" sz="quarter" idx="17" hasCustomPrompt="1"/>
          </p:nvPr>
        </p:nvSpPr>
        <p:spPr>
          <a:xfrm>
            <a:off x="575610" y="2541687"/>
            <a:ext cx="698624" cy="693381"/>
          </a:xfrm>
          <a:prstGeom prst="rect">
            <a:avLst/>
          </a:prstGeom>
        </p:spPr>
        <p:txBody>
          <a:bodyPr lIns="91420" tIns="45710" rIns="91420" bIns="45710" anchor="ctr" anchorCtr="0">
            <a:noAutofit/>
          </a:bodyPr>
          <a:lstStyle>
            <a:lvl1pPr marL="0" indent="0" algn="ctr">
              <a:buNone/>
              <a:defRPr sz="4000" b="0" i="0" baseline="0">
                <a:ln>
                  <a:solidFill>
                    <a:schemeClr val="bg2"/>
                  </a:solidFill>
                </a:ln>
                <a:solidFill>
                  <a:schemeClr val="bg2"/>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smtClean="0"/>
              <a:t>2</a:t>
            </a:r>
          </a:p>
        </p:txBody>
      </p:sp>
      <p:sp>
        <p:nvSpPr>
          <p:cNvPr id="14" name="Text Placeholder 17"/>
          <p:cNvSpPr>
            <a:spLocks noGrp="1"/>
          </p:cNvSpPr>
          <p:nvPr>
            <p:ph type="body" sz="quarter" idx="18" hasCustomPrompt="1"/>
          </p:nvPr>
        </p:nvSpPr>
        <p:spPr>
          <a:xfrm>
            <a:off x="575611" y="3658336"/>
            <a:ext cx="698624" cy="693381"/>
          </a:xfrm>
          <a:prstGeom prst="rect">
            <a:avLst/>
          </a:prstGeom>
        </p:spPr>
        <p:txBody>
          <a:bodyPr lIns="91420" tIns="45710" rIns="91420" bIns="45710" anchor="ctr" anchorCtr="0">
            <a:noAutofit/>
          </a:bodyPr>
          <a:lstStyle>
            <a:lvl1pPr marL="0" indent="0" algn="ctr">
              <a:buNone/>
              <a:defRPr sz="4000" b="0" i="0" baseline="0">
                <a:ln>
                  <a:solidFill>
                    <a:schemeClr val="bg2"/>
                  </a:solidFill>
                </a:ln>
                <a:solidFill>
                  <a:schemeClr val="bg2"/>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smtClean="0"/>
              <a:t>3</a:t>
            </a:r>
          </a:p>
        </p:txBody>
      </p:sp>
    </p:spTree>
    <p:extLst>
      <p:ext uri="{BB962C8B-B14F-4D97-AF65-F5344CB8AC3E}">
        <p14:creationId xmlns:p14="http://schemas.microsoft.com/office/powerpoint/2010/main" val="312698047"/>
      </p:ext>
    </p:extLst>
  </p:cSld>
  <p:clrMapOvr>
    <a:masterClrMapping/>
  </p:clrMapOvr>
  <p:transition spd="slow">
    <p:wipe/>
  </p:transition>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2_Circled_Bullet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2"/>
                </a:solidFill>
              </a:defRPr>
            </a:lvl1pPr>
          </a:lstStyle>
          <a:p>
            <a:r>
              <a:rPr lang="en-US" smtClean="0"/>
              <a:t>Click to edit Master title style</a:t>
            </a:r>
            <a:endParaRPr lang="en-US"/>
          </a:p>
        </p:txBody>
      </p:sp>
      <p:sp>
        <p:nvSpPr>
          <p:cNvPr id="12" name="Oval 11"/>
          <p:cNvSpPr/>
          <p:nvPr userDrawn="1"/>
        </p:nvSpPr>
        <p:spPr>
          <a:xfrm>
            <a:off x="575610" y="2552550"/>
            <a:ext cx="698624" cy="698624"/>
          </a:xfrm>
          <a:prstGeom prst="ellipse">
            <a:avLst/>
          </a:prstGeom>
          <a:solidFill>
            <a:srgbClr val="049FD9"/>
          </a:solidFill>
          <a:ln w="19050">
            <a:solidFill>
              <a:srgbClr val="049FD9"/>
            </a:solid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4000" dirty="0" smtClean="0">
              <a:solidFill>
                <a:srgbClr val="FFFFFF"/>
              </a:solidFill>
              <a:cs typeface="Arial"/>
            </a:endParaRPr>
          </a:p>
        </p:txBody>
      </p:sp>
      <p:sp>
        <p:nvSpPr>
          <p:cNvPr id="15" name="Oval 14"/>
          <p:cNvSpPr/>
          <p:nvPr userDrawn="1"/>
        </p:nvSpPr>
        <p:spPr>
          <a:xfrm>
            <a:off x="575610" y="1426607"/>
            <a:ext cx="698624" cy="698624"/>
          </a:xfrm>
          <a:prstGeom prst="ellipse">
            <a:avLst/>
          </a:prstGeom>
          <a:solidFill>
            <a:schemeClr val="bg2"/>
          </a:solidFill>
          <a:ln w="19050">
            <a:solidFill>
              <a:schemeClr val="bg2"/>
            </a:solid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4000" dirty="0" smtClean="0">
              <a:ln>
                <a:solidFill>
                  <a:schemeClr val="bg2"/>
                </a:solidFill>
              </a:ln>
              <a:solidFill>
                <a:schemeClr val="bg1"/>
              </a:solidFill>
              <a:cs typeface="Arial"/>
            </a:endParaRPr>
          </a:p>
        </p:txBody>
      </p:sp>
      <p:sp>
        <p:nvSpPr>
          <p:cNvPr id="22" name="Oval 21"/>
          <p:cNvSpPr/>
          <p:nvPr userDrawn="1"/>
        </p:nvSpPr>
        <p:spPr>
          <a:xfrm>
            <a:off x="575610" y="3653093"/>
            <a:ext cx="698624" cy="698624"/>
          </a:xfrm>
          <a:prstGeom prst="ellipse">
            <a:avLst/>
          </a:prstGeom>
          <a:solidFill>
            <a:srgbClr val="049FD9"/>
          </a:solidFill>
          <a:ln w="19050">
            <a:solidFill>
              <a:srgbClr val="049FD9"/>
            </a:solid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4000" dirty="0" smtClean="0">
              <a:solidFill>
                <a:srgbClr val="049FD9"/>
              </a:solidFill>
              <a:cs typeface="Arial"/>
            </a:endParaRPr>
          </a:p>
        </p:txBody>
      </p:sp>
      <p:sp>
        <p:nvSpPr>
          <p:cNvPr id="24" name="Text Placeholder 17"/>
          <p:cNvSpPr>
            <a:spLocks noGrp="1"/>
          </p:cNvSpPr>
          <p:nvPr>
            <p:ph type="body" sz="quarter" idx="13"/>
          </p:nvPr>
        </p:nvSpPr>
        <p:spPr>
          <a:xfrm>
            <a:off x="1365250" y="1432522"/>
            <a:ext cx="5473700" cy="693381"/>
          </a:xfrm>
          <a:prstGeom prst="rect">
            <a:avLst/>
          </a:prstGeom>
        </p:spPr>
        <p:txBody>
          <a:bodyPr lIns="91420" tIns="45710" rIns="91420" bIns="45710" anchor="ctr" anchorCtr="0">
            <a:noAutofit/>
          </a:bodyPr>
          <a:lstStyle>
            <a:lvl1pPr marL="0" indent="0" algn="l">
              <a:buNone/>
              <a:defRPr sz="2000" b="0" i="0" baseline="0">
                <a:solidFill>
                  <a:schemeClr val="tx2"/>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smtClean="0"/>
              <a:t>Click to edit Master text styles</a:t>
            </a:r>
          </a:p>
        </p:txBody>
      </p:sp>
      <p:sp>
        <p:nvSpPr>
          <p:cNvPr id="25" name="Text Placeholder 17"/>
          <p:cNvSpPr>
            <a:spLocks noGrp="1"/>
          </p:cNvSpPr>
          <p:nvPr>
            <p:ph type="body" sz="quarter" idx="14"/>
          </p:nvPr>
        </p:nvSpPr>
        <p:spPr>
          <a:xfrm>
            <a:off x="1365250" y="2557793"/>
            <a:ext cx="5473700" cy="693381"/>
          </a:xfrm>
          <a:prstGeom prst="rect">
            <a:avLst/>
          </a:prstGeom>
        </p:spPr>
        <p:txBody>
          <a:bodyPr lIns="91420" tIns="45710" rIns="91420" bIns="45710" anchor="ctr" anchorCtr="0">
            <a:noAutofit/>
          </a:bodyPr>
          <a:lstStyle>
            <a:lvl1pPr marL="0" indent="0" algn="l">
              <a:buNone/>
              <a:defRPr sz="2000" b="0" i="0" baseline="0">
                <a:solidFill>
                  <a:schemeClr val="tx2"/>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smtClean="0"/>
              <a:t>Click to edit Master text styles</a:t>
            </a:r>
          </a:p>
        </p:txBody>
      </p:sp>
      <p:sp>
        <p:nvSpPr>
          <p:cNvPr id="26" name="Text Placeholder 17"/>
          <p:cNvSpPr>
            <a:spLocks noGrp="1"/>
          </p:cNvSpPr>
          <p:nvPr>
            <p:ph type="body" sz="quarter" idx="15"/>
          </p:nvPr>
        </p:nvSpPr>
        <p:spPr>
          <a:xfrm>
            <a:off x="1365250" y="3653093"/>
            <a:ext cx="5473700" cy="693381"/>
          </a:xfrm>
          <a:prstGeom prst="rect">
            <a:avLst/>
          </a:prstGeom>
        </p:spPr>
        <p:txBody>
          <a:bodyPr lIns="91420" tIns="45710" rIns="91420" bIns="45710" anchor="ctr" anchorCtr="0">
            <a:noAutofit/>
          </a:bodyPr>
          <a:lstStyle>
            <a:lvl1pPr marL="0" indent="0" algn="l">
              <a:buNone/>
              <a:defRPr sz="2000" b="0" i="0" baseline="0">
                <a:solidFill>
                  <a:schemeClr val="tx2"/>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smtClean="0"/>
              <a:t>Click to edit Master text styles</a:t>
            </a:r>
          </a:p>
        </p:txBody>
      </p:sp>
      <p:sp>
        <p:nvSpPr>
          <p:cNvPr id="28" name="Text Placeholder 17"/>
          <p:cNvSpPr>
            <a:spLocks noGrp="1"/>
          </p:cNvSpPr>
          <p:nvPr>
            <p:ph type="body" sz="quarter" idx="17" hasCustomPrompt="1"/>
          </p:nvPr>
        </p:nvSpPr>
        <p:spPr>
          <a:xfrm>
            <a:off x="575610" y="2552550"/>
            <a:ext cx="698624" cy="693381"/>
          </a:xfrm>
          <a:prstGeom prst="rect">
            <a:avLst/>
          </a:prstGeom>
        </p:spPr>
        <p:txBody>
          <a:bodyPr lIns="91420" tIns="45710" rIns="91420" bIns="45710" anchor="ctr" anchorCtr="0">
            <a:noAutofit/>
          </a:bodyPr>
          <a:lstStyle>
            <a:lvl1pPr marL="0" indent="0" algn="ctr">
              <a:buNone/>
              <a:defRPr sz="40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smtClean="0"/>
              <a:t>2</a:t>
            </a:r>
          </a:p>
        </p:txBody>
      </p:sp>
      <p:sp>
        <p:nvSpPr>
          <p:cNvPr id="29" name="Text Placeholder 17"/>
          <p:cNvSpPr>
            <a:spLocks noGrp="1"/>
          </p:cNvSpPr>
          <p:nvPr>
            <p:ph type="body" sz="quarter" idx="18" hasCustomPrompt="1"/>
          </p:nvPr>
        </p:nvSpPr>
        <p:spPr>
          <a:xfrm>
            <a:off x="575611" y="3651140"/>
            <a:ext cx="698624" cy="693381"/>
          </a:xfrm>
          <a:prstGeom prst="rect">
            <a:avLst/>
          </a:prstGeom>
          <a:ln>
            <a:noFill/>
          </a:ln>
        </p:spPr>
        <p:txBody>
          <a:bodyPr lIns="91420" tIns="45710" rIns="91420" bIns="45710" anchor="ctr" anchorCtr="0">
            <a:noAutofit/>
          </a:bodyPr>
          <a:lstStyle>
            <a:lvl1pPr marL="0" indent="0" algn="ctr">
              <a:buNone/>
              <a:defRPr sz="40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smtClean="0"/>
              <a:t>3</a:t>
            </a:r>
          </a:p>
        </p:txBody>
      </p:sp>
      <p:sp>
        <p:nvSpPr>
          <p:cNvPr id="13" name="Text Placeholder 17"/>
          <p:cNvSpPr>
            <a:spLocks noGrp="1"/>
          </p:cNvSpPr>
          <p:nvPr>
            <p:ph type="body" sz="quarter" idx="19" hasCustomPrompt="1"/>
          </p:nvPr>
        </p:nvSpPr>
        <p:spPr>
          <a:xfrm>
            <a:off x="575610" y="1427248"/>
            <a:ext cx="698624" cy="693381"/>
          </a:xfrm>
          <a:prstGeom prst="rect">
            <a:avLst/>
          </a:prstGeom>
        </p:spPr>
        <p:txBody>
          <a:bodyPr lIns="91420" tIns="45710" rIns="91420" bIns="45710" anchor="ctr" anchorCtr="0">
            <a:noAutofit/>
          </a:bodyPr>
          <a:lstStyle>
            <a:lvl1pPr marL="0" indent="0" algn="ctr">
              <a:buNone/>
              <a:defRPr sz="40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smtClean="0"/>
              <a:t>1</a:t>
            </a:r>
          </a:p>
        </p:txBody>
      </p:sp>
    </p:spTree>
    <p:extLst>
      <p:ext uri="{BB962C8B-B14F-4D97-AF65-F5344CB8AC3E}">
        <p14:creationId xmlns:p14="http://schemas.microsoft.com/office/powerpoint/2010/main" val="3053872667"/>
      </p:ext>
    </p:extLst>
  </p:cSld>
  <p:clrMapOvr>
    <a:masterClrMapping/>
  </p:clrMapOvr>
  <p:transition spd="slow">
    <p:wipe/>
  </p:transition>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3_Circled_Bullet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2"/>
                </a:solidFill>
              </a:defRPr>
            </a:lvl1pPr>
          </a:lstStyle>
          <a:p>
            <a:r>
              <a:rPr lang="en-US" smtClean="0"/>
              <a:t>Click to edit Master title style</a:t>
            </a:r>
            <a:endParaRPr lang="en-US" dirty="0"/>
          </a:p>
        </p:txBody>
      </p:sp>
      <p:sp>
        <p:nvSpPr>
          <p:cNvPr id="12" name="Oval 11"/>
          <p:cNvSpPr/>
          <p:nvPr userDrawn="1"/>
        </p:nvSpPr>
        <p:spPr>
          <a:xfrm>
            <a:off x="575611" y="1979318"/>
            <a:ext cx="464815" cy="464815"/>
          </a:xfrm>
          <a:prstGeom prst="ellipse">
            <a:avLst/>
          </a:prstGeom>
          <a:noFill/>
          <a:ln w="19050">
            <a:solidFill>
              <a:srgbClr val="049FD9"/>
            </a:solid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4000" dirty="0" smtClean="0">
              <a:ln>
                <a:solidFill>
                  <a:schemeClr val="bg2"/>
                </a:solidFill>
              </a:ln>
              <a:solidFill>
                <a:schemeClr val="bg2"/>
              </a:solidFill>
              <a:cs typeface="Arial"/>
            </a:endParaRPr>
          </a:p>
        </p:txBody>
      </p:sp>
      <p:sp>
        <p:nvSpPr>
          <p:cNvPr id="15" name="Oval 14"/>
          <p:cNvSpPr/>
          <p:nvPr userDrawn="1"/>
        </p:nvSpPr>
        <p:spPr>
          <a:xfrm>
            <a:off x="575610" y="1328927"/>
            <a:ext cx="464815" cy="464815"/>
          </a:xfrm>
          <a:prstGeom prst="ellipse">
            <a:avLst/>
          </a:prstGeom>
          <a:noFill/>
          <a:ln w="19050">
            <a:solidFill>
              <a:srgbClr val="049FD9"/>
            </a:solid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4000" dirty="0" smtClean="0">
              <a:ln>
                <a:solidFill>
                  <a:schemeClr val="bg2"/>
                </a:solidFill>
              </a:ln>
              <a:solidFill>
                <a:schemeClr val="bg2"/>
              </a:solidFill>
              <a:cs typeface="Arial"/>
            </a:endParaRPr>
          </a:p>
        </p:txBody>
      </p:sp>
      <p:sp>
        <p:nvSpPr>
          <p:cNvPr id="22" name="Oval 21"/>
          <p:cNvSpPr/>
          <p:nvPr userDrawn="1"/>
        </p:nvSpPr>
        <p:spPr>
          <a:xfrm>
            <a:off x="575611" y="2627446"/>
            <a:ext cx="464815" cy="464815"/>
          </a:xfrm>
          <a:prstGeom prst="ellipse">
            <a:avLst/>
          </a:prstGeom>
          <a:noFill/>
          <a:ln w="19050">
            <a:solidFill>
              <a:srgbClr val="049FD9"/>
            </a:solid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4000" dirty="0" smtClean="0">
              <a:ln>
                <a:solidFill>
                  <a:schemeClr val="bg2"/>
                </a:solidFill>
              </a:ln>
              <a:solidFill>
                <a:schemeClr val="bg2"/>
              </a:solidFill>
              <a:cs typeface="Arial"/>
            </a:endParaRPr>
          </a:p>
        </p:txBody>
      </p:sp>
      <p:sp>
        <p:nvSpPr>
          <p:cNvPr id="24" name="Text Placeholder 17"/>
          <p:cNvSpPr>
            <a:spLocks noGrp="1"/>
          </p:cNvSpPr>
          <p:nvPr>
            <p:ph type="body" sz="quarter" idx="13"/>
          </p:nvPr>
        </p:nvSpPr>
        <p:spPr>
          <a:xfrm>
            <a:off x="1172384" y="1334842"/>
            <a:ext cx="5678748" cy="461327"/>
          </a:xfrm>
          <a:prstGeom prst="rect">
            <a:avLst/>
          </a:prstGeom>
        </p:spPr>
        <p:txBody>
          <a:bodyPr lIns="91420" tIns="45710" rIns="91420" bIns="45710" anchor="ctr" anchorCtr="0">
            <a:noAutofit/>
          </a:bodyPr>
          <a:lstStyle>
            <a:lvl1pPr marL="0" indent="0" algn="l">
              <a:buNone/>
              <a:defRPr sz="2000" b="0" i="0" baseline="0">
                <a:solidFill>
                  <a:schemeClr val="tx2"/>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smtClean="0"/>
              <a:t>Click to edit Master text styles</a:t>
            </a:r>
          </a:p>
        </p:txBody>
      </p:sp>
      <p:sp>
        <p:nvSpPr>
          <p:cNvPr id="25" name="Text Placeholder 17"/>
          <p:cNvSpPr>
            <a:spLocks noGrp="1"/>
          </p:cNvSpPr>
          <p:nvPr>
            <p:ph type="body" sz="quarter" idx="14"/>
          </p:nvPr>
        </p:nvSpPr>
        <p:spPr>
          <a:xfrm>
            <a:off x="1172385" y="1984561"/>
            <a:ext cx="5678748" cy="461327"/>
          </a:xfrm>
          <a:prstGeom prst="rect">
            <a:avLst/>
          </a:prstGeom>
        </p:spPr>
        <p:txBody>
          <a:bodyPr lIns="91420" tIns="45710" rIns="91420" bIns="45710" anchor="ctr" anchorCtr="0">
            <a:noAutofit/>
          </a:bodyPr>
          <a:lstStyle>
            <a:lvl1pPr marL="0" indent="0" algn="l">
              <a:buNone/>
              <a:defRPr sz="2000" b="0" i="0" baseline="0">
                <a:solidFill>
                  <a:schemeClr val="tx2"/>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smtClean="0"/>
              <a:t>Click to edit Master text styles</a:t>
            </a:r>
          </a:p>
        </p:txBody>
      </p:sp>
      <p:sp>
        <p:nvSpPr>
          <p:cNvPr id="26" name="Text Placeholder 17"/>
          <p:cNvSpPr>
            <a:spLocks noGrp="1"/>
          </p:cNvSpPr>
          <p:nvPr>
            <p:ph type="body" sz="quarter" idx="15"/>
          </p:nvPr>
        </p:nvSpPr>
        <p:spPr>
          <a:xfrm>
            <a:off x="1172385" y="2627446"/>
            <a:ext cx="5678748" cy="461327"/>
          </a:xfrm>
          <a:prstGeom prst="rect">
            <a:avLst/>
          </a:prstGeom>
        </p:spPr>
        <p:txBody>
          <a:bodyPr lIns="91420" tIns="45710" rIns="91420" bIns="45710" anchor="ctr" anchorCtr="0">
            <a:noAutofit/>
          </a:bodyPr>
          <a:lstStyle>
            <a:lvl1pPr marL="0" indent="0" algn="l">
              <a:buNone/>
              <a:defRPr sz="2000" b="0" i="0" baseline="0">
                <a:solidFill>
                  <a:schemeClr val="tx2"/>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smtClean="0"/>
              <a:t>Click to edit Master text styles</a:t>
            </a:r>
          </a:p>
        </p:txBody>
      </p:sp>
      <p:sp>
        <p:nvSpPr>
          <p:cNvPr id="27" name="Text Placeholder 17"/>
          <p:cNvSpPr>
            <a:spLocks noGrp="1"/>
          </p:cNvSpPr>
          <p:nvPr>
            <p:ph type="body" sz="quarter" idx="16" hasCustomPrompt="1"/>
          </p:nvPr>
        </p:nvSpPr>
        <p:spPr>
          <a:xfrm>
            <a:off x="575611" y="1327521"/>
            <a:ext cx="464815" cy="461327"/>
          </a:xfrm>
          <a:prstGeom prst="rect">
            <a:avLst/>
          </a:prstGeom>
          <a:ln>
            <a:noFill/>
          </a:ln>
        </p:spPr>
        <p:txBody>
          <a:bodyPr lIns="91420" tIns="45710" rIns="91420" bIns="45710" anchor="ctr" anchorCtr="0">
            <a:noAutofit/>
          </a:bodyPr>
          <a:lstStyle>
            <a:lvl1pPr marL="0" indent="0" algn="ctr">
              <a:buNone/>
              <a:defRPr sz="2000" b="0" i="0" baseline="0">
                <a:ln>
                  <a:solidFill>
                    <a:schemeClr val="bg2"/>
                  </a:solidFill>
                </a:ln>
                <a:solidFill>
                  <a:schemeClr val="bg2"/>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smtClean="0"/>
              <a:t>1</a:t>
            </a:r>
          </a:p>
        </p:txBody>
      </p:sp>
      <p:sp>
        <p:nvSpPr>
          <p:cNvPr id="28" name="Text Placeholder 17"/>
          <p:cNvSpPr>
            <a:spLocks noGrp="1"/>
          </p:cNvSpPr>
          <p:nvPr>
            <p:ph type="body" sz="quarter" idx="17" hasCustomPrompt="1"/>
          </p:nvPr>
        </p:nvSpPr>
        <p:spPr>
          <a:xfrm>
            <a:off x="575611" y="1979318"/>
            <a:ext cx="464815" cy="461327"/>
          </a:xfrm>
          <a:prstGeom prst="rect">
            <a:avLst/>
          </a:prstGeom>
          <a:ln>
            <a:noFill/>
          </a:ln>
        </p:spPr>
        <p:txBody>
          <a:bodyPr lIns="91420" tIns="45710" rIns="91420" bIns="45710" anchor="ctr" anchorCtr="0">
            <a:noAutofit/>
          </a:bodyPr>
          <a:lstStyle>
            <a:lvl1pPr marL="0" indent="0" algn="ctr">
              <a:buNone/>
              <a:defRPr sz="2000" b="0" i="0" baseline="0">
                <a:ln>
                  <a:solidFill>
                    <a:schemeClr val="bg2"/>
                  </a:solidFill>
                </a:ln>
                <a:solidFill>
                  <a:schemeClr val="bg2"/>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smtClean="0"/>
              <a:t>2</a:t>
            </a:r>
          </a:p>
        </p:txBody>
      </p:sp>
      <p:sp>
        <p:nvSpPr>
          <p:cNvPr id="29" name="Text Placeholder 17"/>
          <p:cNvSpPr>
            <a:spLocks noGrp="1"/>
          </p:cNvSpPr>
          <p:nvPr>
            <p:ph type="body" sz="quarter" idx="18" hasCustomPrompt="1"/>
          </p:nvPr>
        </p:nvSpPr>
        <p:spPr>
          <a:xfrm>
            <a:off x="575612" y="2625493"/>
            <a:ext cx="464815" cy="461327"/>
          </a:xfrm>
          <a:prstGeom prst="rect">
            <a:avLst/>
          </a:prstGeom>
          <a:ln>
            <a:noFill/>
          </a:ln>
        </p:spPr>
        <p:txBody>
          <a:bodyPr lIns="91420" tIns="45710" rIns="91420" bIns="45710" anchor="ctr" anchorCtr="0">
            <a:noAutofit/>
          </a:bodyPr>
          <a:lstStyle>
            <a:lvl1pPr marL="0" indent="0" algn="ctr">
              <a:buNone/>
              <a:defRPr sz="2000" b="0" i="0" baseline="0">
                <a:ln>
                  <a:solidFill>
                    <a:schemeClr val="bg2"/>
                  </a:solidFill>
                </a:ln>
                <a:solidFill>
                  <a:schemeClr val="bg2"/>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smtClean="0"/>
              <a:t>3</a:t>
            </a:r>
          </a:p>
        </p:txBody>
      </p:sp>
      <p:sp>
        <p:nvSpPr>
          <p:cNvPr id="13" name="Oval 12"/>
          <p:cNvSpPr/>
          <p:nvPr userDrawn="1"/>
        </p:nvSpPr>
        <p:spPr>
          <a:xfrm>
            <a:off x="575612" y="3274581"/>
            <a:ext cx="464815" cy="464815"/>
          </a:xfrm>
          <a:prstGeom prst="ellipse">
            <a:avLst/>
          </a:prstGeom>
          <a:noFill/>
          <a:ln w="19050">
            <a:solidFill>
              <a:srgbClr val="049FD9"/>
            </a:solid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4000" dirty="0" smtClean="0">
              <a:ln>
                <a:solidFill>
                  <a:schemeClr val="bg2"/>
                </a:solidFill>
              </a:ln>
              <a:solidFill>
                <a:schemeClr val="bg2"/>
              </a:solidFill>
              <a:cs typeface="Arial"/>
            </a:endParaRPr>
          </a:p>
        </p:txBody>
      </p:sp>
      <p:sp>
        <p:nvSpPr>
          <p:cNvPr id="14" name="Text Placeholder 17"/>
          <p:cNvSpPr>
            <a:spLocks noGrp="1"/>
          </p:cNvSpPr>
          <p:nvPr>
            <p:ph type="body" sz="quarter" idx="19"/>
          </p:nvPr>
        </p:nvSpPr>
        <p:spPr>
          <a:xfrm>
            <a:off x="1172386" y="3274581"/>
            <a:ext cx="5678748" cy="461327"/>
          </a:xfrm>
          <a:prstGeom prst="rect">
            <a:avLst/>
          </a:prstGeom>
        </p:spPr>
        <p:txBody>
          <a:bodyPr lIns="91420" tIns="45710" rIns="91420" bIns="45710" anchor="ctr" anchorCtr="0">
            <a:noAutofit/>
          </a:bodyPr>
          <a:lstStyle>
            <a:lvl1pPr marL="0" indent="0" algn="l">
              <a:buNone/>
              <a:defRPr sz="2000" b="0" i="0" baseline="0">
                <a:solidFill>
                  <a:schemeClr val="tx2"/>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smtClean="0"/>
              <a:t>Click to edit Master text styles</a:t>
            </a:r>
          </a:p>
        </p:txBody>
      </p:sp>
      <p:sp>
        <p:nvSpPr>
          <p:cNvPr id="16" name="Text Placeholder 17"/>
          <p:cNvSpPr>
            <a:spLocks noGrp="1"/>
          </p:cNvSpPr>
          <p:nvPr>
            <p:ph type="body" sz="quarter" idx="20" hasCustomPrompt="1"/>
          </p:nvPr>
        </p:nvSpPr>
        <p:spPr>
          <a:xfrm>
            <a:off x="575613" y="3272628"/>
            <a:ext cx="464815" cy="461327"/>
          </a:xfrm>
          <a:prstGeom prst="rect">
            <a:avLst/>
          </a:prstGeom>
          <a:ln>
            <a:noFill/>
          </a:ln>
        </p:spPr>
        <p:txBody>
          <a:bodyPr lIns="91420" tIns="45710" rIns="91420" bIns="45710" anchor="ctr" anchorCtr="0">
            <a:noAutofit/>
          </a:bodyPr>
          <a:lstStyle>
            <a:lvl1pPr marL="0" indent="0" algn="ctr">
              <a:buNone/>
              <a:defRPr sz="2000" b="0" i="0" baseline="0">
                <a:ln>
                  <a:solidFill>
                    <a:schemeClr val="bg2"/>
                  </a:solidFill>
                </a:ln>
                <a:solidFill>
                  <a:schemeClr val="bg2"/>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smtClean="0"/>
              <a:t>4</a:t>
            </a:r>
          </a:p>
        </p:txBody>
      </p:sp>
      <p:sp>
        <p:nvSpPr>
          <p:cNvPr id="17" name="Oval 16"/>
          <p:cNvSpPr/>
          <p:nvPr userDrawn="1"/>
        </p:nvSpPr>
        <p:spPr>
          <a:xfrm>
            <a:off x="575613" y="3921716"/>
            <a:ext cx="464815" cy="464815"/>
          </a:xfrm>
          <a:prstGeom prst="ellipse">
            <a:avLst/>
          </a:prstGeom>
          <a:noFill/>
          <a:ln w="19050">
            <a:solidFill>
              <a:srgbClr val="049FD9"/>
            </a:solid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4000" dirty="0" smtClean="0">
              <a:ln>
                <a:solidFill>
                  <a:schemeClr val="bg2"/>
                </a:solidFill>
              </a:ln>
              <a:solidFill>
                <a:schemeClr val="bg2"/>
              </a:solidFill>
              <a:cs typeface="Arial"/>
            </a:endParaRPr>
          </a:p>
        </p:txBody>
      </p:sp>
      <p:sp>
        <p:nvSpPr>
          <p:cNvPr id="18" name="Text Placeholder 17"/>
          <p:cNvSpPr>
            <a:spLocks noGrp="1"/>
          </p:cNvSpPr>
          <p:nvPr>
            <p:ph type="body" sz="quarter" idx="21"/>
          </p:nvPr>
        </p:nvSpPr>
        <p:spPr>
          <a:xfrm>
            <a:off x="1172387" y="3921716"/>
            <a:ext cx="5678748" cy="461327"/>
          </a:xfrm>
          <a:prstGeom prst="rect">
            <a:avLst/>
          </a:prstGeom>
        </p:spPr>
        <p:txBody>
          <a:bodyPr lIns="91420" tIns="45710" rIns="91420" bIns="45710" anchor="ctr" anchorCtr="0">
            <a:noAutofit/>
          </a:bodyPr>
          <a:lstStyle>
            <a:lvl1pPr marL="0" indent="0" algn="l">
              <a:buNone/>
              <a:defRPr sz="2000" b="0" i="0" baseline="0">
                <a:solidFill>
                  <a:schemeClr val="tx2"/>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smtClean="0"/>
              <a:t>Click to edit Master text styles</a:t>
            </a:r>
          </a:p>
        </p:txBody>
      </p:sp>
      <p:sp>
        <p:nvSpPr>
          <p:cNvPr id="19" name="Text Placeholder 17"/>
          <p:cNvSpPr>
            <a:spLocks noGrp="1"/>
          </p:cNvSpPr>
          <p:nvPr>
            <p:ph type="body" sz="quarter" idx="22" hasCustomPrompt="1"/>
          </p:nvPr>
        </p:nvSpPr>
        <p:spPr>
          <a:xfrm>
            <a:off x="575614" y="3919763"/>
            <a:ext cx="464815" cy="461327"/>
          </a:xfrm>
          <a:prstGeom prst="rect">
            <a:avLst/>
          </a:prstGeom>
          <a:ln>
            <a:noFill/>
          </a:ln>
        </p:spPr>
        <p:txBody>
          <a:bodyPr lIns="91420" tIns="45710" rIns="91420" bIns="45710" anchor="ctr" anchorCtr="0">
            <a:noAutofit/>
          </a:bodyPr>
          <a:lstStyle>
            <a:lvl1pPr marL="0" indent="0" algn="ctr">
              <a:buNone/>
              <a:defRPr sz="2000" b="0" i="0" baseline="0">
                <a:ln>
                  <a:solidFill>
                    <a:schemeClr val="bg2"/>
                  </a:solidFill>
                </a:ln>
                <a:solidFill>
                  <a:schemeClr val="bg2"/>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smtClean="0"/>
              <a:t>5</a:t>
            </a:r>
          </a:p>
        </p:txBody>
      </p:sp>
    </p:spTree>
    <p:extLst>
      <p:ext uri="{BB962C8B-B14F-4D97-AF65-F5344CB8AC3E}">
        <p14:creationId xmlns:p14="http://schemas.microsoft.com/office/powerpoint/2010/main" val="1073813029"/>
      </p:ext>
    </p:extLst>
  </p:cSld>
  <p:clrMapOvr>
    <a:masterClrMapping/>
  </p:clrMapOvr>
  <p:transition spd="slow">
    <p:wipe/>
  </p:transition>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5_Circled_Bullet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2"/>
                </a:solidFill>
              </a:defRPr>
            </a:lvl1pPr>
          </a:lstStyle>
          <a:p>
            <a:r>
              <a:rPr lang="en-US" smtClean="0"/>
              <a:t>Click to edit Master title style</a:t>
            </a:r>
            <a:endParaRPr lang="en-US"/>
          </a:p>
        </p:txBody>
      </p:sp>
      <p:sp>
        <p:nvSpPr>
          <p:cNvPr id="12" name="Oval 11"/>
          <p:cNvSpPr/>
          <p:nvPr userDrawn="1"/>
        </p:nvSpPr>
        <p:spPr>
          <a:xfrm>
            <a:off x="575611" y="1979318"/>
            <a:ext cx="464815" cy="464815"/>
          </a:xfrm>
          <a:prstGeom prst="ellipse">
            <a:avLst/>
          </a:prstGeom>
          <a:solidFill>
            <a:srgbClr val="049FD9"/>
          </a:solidFill>
          <a:ln w="19050">
            <a:solidFill>
              <a:srgbClr val="049FD9"/>
            </a:solid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4000" dirty="0" smtClean="0">
              <a:ln>
                <a:solidFill>
                  <a:schemeClr val="bg2"/>
                </a:solidFill>
              </a:ln>
              <a:solidFill>
                <a:schemeClr val="bg2"/>
              </a:solidFill>
              <a:cs typeface="Arial"/>
            </a:endParaRPr>
          </a:p>
        </p:txBody>
      </p:sp>
      <p:sp>
        <p:nvSpPr>
          <p:cNvPr id="15" name="Oval 14"/>
          <p:cNvSpPr/>
          <p:nvPr userDrawn="1"/>
        </p:nvSpPr>
        <p:spPr>
          <a:xfrm>
            <a:off x="575610" y="1328927"/>
            <a:ext cx="464815" cy="464815"/>
          </a:xfrm>
          <a:prstGeom prst="ellipse">
            <a:avLst/>
          </a:prstGeom>
          <a:solidFill>
            <a:srgbClr val="049FD9"/>
          </a:solidFill>
          <a:ln w="19050">
            <a:solidFill>
              <a:srgbClr val="049FD9"/>
            </a:solid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4000" dirty="0" smtClean="0">
              <a:ln>
                <a:solidFill>
                  <a:schemeClr val="bg2"/>
                </a:solidFill>
              </a:ln>
              <a:solidFill>
                <a:schemeClr val="bg2"/>
              </a:solidFill>
              <a:cs typeface="Arial"/>
            </a:endParaRPr>
          </a:p>
        </p:txBody>
      </p:sp>
      <p:sp>
        <p:nvSpPr>
          <p:cNvPr id="22" name="Oval 21"/>
          <p:cNvSpPr/>
          <p:nvPr userDrawn="1"/>
        </p:nvSpPr>
        <p:spPr>
          <a:xfrm>
            <a:off x="575611" y="2627446"/>
            <a:ext cx="464815" cy="464815"/>
          </a:xfrm>
          <a:prstGeom prst="ellipse">
            <a:avLst/>
          </a:prstGeom>
          <a:solidFill>
            <a:srgbClr val="049FD9"/>
          </a:solidFill>
          <a:ln w="19050">
            <a:solidFill>
              <a:srgbClr val="049FD9"/>
            </a:solid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4000" dirty="0" smtClean="0">
              <a:ln>
                <a:solidFill>
                  <a:schemeClr val="bg2"/>
                </a:solidFill>
              </a:ln>
              <a:solidFill>
                <a:schemeClr val="bg2"/>
              </a:solidFill>
              <a:cs typeface="Arial"/>
            </a:endParaRPr>
          </a:p>
        </p:txBody>
      </p:sp>
      <p:sp>
        <p:nvSpPr>
          <p:cNvPr id="24" name="Text Placeholder 17"/>
          <p:cNvSpPr>
            <a:spLocks noGrp="1"/>
          </p:cNvSpPr>
          <p:nvPr>
            <p:ph type="body" sz="quarter" idx="13"/>
          </p:nvPr>
        </p:nvSpPr>
        <p:spPr>
          <a:xfrm>
            <a:off x="1172384" y="1334842"/>
            <a:ext cx="5678748" cy="461327"/>
          </a:xfrm>
          <a:prstGeom prst="rect">
            <a:avLst/>
          </a:prstGeom>
        </p:spPr>
        <p:txBody>
          <a:bodyPr lIns="91420" tIns="45710" rIns="91420" bIns="45710" anchor="ctr" anchorCtr="0">
            <a:noAutofit/>
          </a:bodyPr>
          <a:lstStyle>
            <a:lvl1pPr marL="0" indent="0" algn="l">
              <a:buNone/>
              <a:defRPr sz="2000" b="0" i="0" baseline="0">
                <a:solidFill>
                  <a:schemeClr val="tx2"/>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smtClean="0"/>
              <a:t>Click to edit Master text styles</a:t>
            </a:r>
          </a:p>
        </p:txBody>
      </p:sp>
      <p:sp>
        <p:nvSpPr>
          <p:cNvPr id="25" name="Text Placeholder 17"/>
          <p:cNvSpPr>
            <a:spLocks noGrp="1"/>
          </p:cNvSpPr>
          <p:nvPr>
            <p:ph type="body" sz="quarter" idx="14"/>
          </p:nvPr>
        </p:nvSpPr>
        <p:spPr>
          <a:xfrm>
            <a:off x="1172385" y="1984561"/>
            <a:ext cx="5678748" cy="461327"/>
          </a:xfrm>
          <a:prstGeom prst="rect">
            <a:avLst/>
          </a:prstGeom>
        </p:spPr>
        <p:txBody>
          <a:bodyPr lIns="91420" tIns="45710" rIns="91420" bIns="45710" anchor="ctr" anchorCtr="0">
            <a:noAutofit/>
          </a:bodyPr>
          <a:lstStyle>
            <a:lvl1pPr marL="0" indent="0" algn="l">
              <a:buNone/>
              <a:defRPr sz="2000" b="0" i="0" baseline="0">
                <a:solidFill>
                  <a:schemeClr val="tx2"/>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smtClean="0"/>
              <a:t>Click to edit Master text styles</a:t>
            </a:r>
          </a:p>
        </p:txBody>
      </p:sp>
      <p:sp>
        <p:nvSpPr>
          <p:cNvPr id="26" name="Text Placeholder 17"/>
          <p:cNvSpPr>
            <a:spLocks noGrp="1"/>
          </p:cNvSpPr>
          <p:nvPr>
            <p:ph type="body" sz="quarter" idx="15"/>
          </p:nvPr>
        </p:nvSpPr>
        <p:spPr>
          <a:xfrm>
            <a:off x="1172385" y="2627446"/>
            <a:ext cx="5678748" cy="461327"/>
          </a:xfrm>
          <a:prstGeom prst="rect">
            <a:avLst/>
          </a:prstGeom>
        </p:spPr>
        <p:txBody>
          <a:bodyPr lIns="91420" tIns="45710" rIns="91420" bIns="45710" anchor="ctr" anchorCtr="0">
            <a:noAutofit/>
          </a:bodyPr>
          <a:lstStyle>
            <a:lvl1pPr marL="0" indent="0" algn="l">
              <a:buNone/>
              <a:defRPr sz="2000" b="0" i="0" baseline="0">
                <a:solidFill>
                  <a:schemeClr val="tx2"/>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smtClean="0"/>
              <a:t>Click to edit Master text styles</a:t>
            </a:r>
          </a:p>
        </p:txBody>
      </p:sp>
      <p:sp>
        <p:nvSpPr>
          <p:cNvPr id="27" name="Text Placeholder 17"/>
          <p:cNvSpPr>
            <a:spLocks noGrp="1"/>
          </p:cNvSpPr>
          <p:nvPr>
            <p:ph type="body" sz="quarter" idx="16" hasCustomPrompt="1"/>
          </p:nvPr>
        </p:nvSpPr>
        <p:spPr>
          <a:xfrm>
            <a:off x="575611" y="1327521"/>
            <a:ext cx="464815" cy="461327"/>
          </a:xfrm>
          <a:prstGeom prst="rect">
            <a:avLst/>
          </a:prstGeom>
          <a:ln>
            <a:noFill/>
          </a:ln>
        </p:spPr>
        <p:txBody>
          <a:bodyPr lIns="91420" tIns="45710" rIns="91420" bIns="45710" anchor="ctr" anchorCtr="0">
            <a:noAutofit/>
          </a:bodyPr>
          <a:lstStyle>
            <a:lvl1pPr marL="0" indent="0" algn="ctr">
              <a:buNone/>
              <a:defRPr sz="20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smtClean="0"/>
              <a:t>1</a:t>
            </a:r>
          </a:p>
        </p:txBody>
      </p:sp>
      <p:sp>
        <p:nvSpPr>
          <p:cNvPr id="28" name="Text Placeholder 17"/>
          <p:cNvSpPr>
            <a:spLocks noGrp="1"/>
          </p:cNvSpPr>
          <p:nvPr>
            <p:ph type="body" sz="quarter" idx="17" hasCustomPrompt="1"/>
          </p:nvPr>
        </p:nvSpPr>
        <p:spPr>
          <a:xfrm>
            <a:off x="575611" y="1979318"/>
            <a:ext cx="464815" cy="461327"/>
          </a:xfrm>
          <a:prstGeom prst="rect">
            <a:avLst/>
          </a:prstGeom>
          <a:ln>
            <a:noFill/>
          </a:ln>
        </p:spPr>
        <p:txBody>
          <a:bodyPr lIns="91420" tIns="45710" rIns="91420" bIns="45710" anchor="ctr" anchorCtr="0">
            <a:noAutofit/>
          </a:bodyPr>
          <a:lstStyle>
            <a:lvl1pPr marL="0" indent="0" algn="ctr">
              <a:buNone/>
              <a:defRPr sz="20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smtClean="0"/>
              <a:t>2</a:t>
            </a:r>
          </a:p>
        </p:txBody>
      </p:sp>
      <p:sp>
        <p:nvSpPr>
          <p:cNvPr id="29" name="Text Placeholder 17"/>
          <p:cNvSpPr>
            <a:spLocks noGrp="1"/>
          </p:cNvSpPr>
          <p:nvPr>
            <p:ph type="body" sz="quarter" idx="18" hasCustomPrompt="1"/>
          </p:nvPr>
        </p:nvSpPr>
        <p:spPr>
          <a:xfrm>
            <a:off x="575612" y="2625493"/>
            <a:ext cx="464815" cy="461327"/>
          </a:xfrm>
          <a:prstGeom prst="rect">
            <a:avLst/>
          </a:prstGeom>
          <a:ln>
            <a:noFill/>
          </a:ln>
        </p:spPr>
        <p:txBody>
          <a:bodyPr lIns="91420" tIns="45710" rIns="91420" bIns="45710" anchor="ctr" anchorCtr="0">
            <a:noAutofit/>
          </a:bodyPr>
          <a:lstStyle>
            <a:lvl1pPr marL="0" indent="0" algn="ctr">
              <a:buNone/>
              <a:defRPr sz="20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smtClean="0"/>
              <a:t>3</a:t>
            </a:r>
          </a:p>
        </p:txBody>
      </p:sp>
      <p:sp>
        <p:nvSpPr>
          <p:cNvPr id="13" name="Oval 12"/>
          <p:cNvSpPr/>
          <p:nvPr userDrawn="1"/>
        </p:nvSpPr>
        <p:spPr>
          <a:xfrm>
            <a:off x="575612" y="3274581"/>
            <a:ext cx="464815" cy="464815"/>
          </a:xfrm>
          <a:prstGeom prst="ellipse">
            <a:avLst/>
          </a:prstGeom>
          <a:solidFill>
            <a:srgbClr val="049FD9"/>
          </a:solidFill>
          <a:ln w="19050">
            <a:solidFill>
              <a:srgbClr val="049FD9"/>
            </a:solid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4000" dirty="0" smtClean="0">
              <a:ln>
                <a:solidFill>
                  <a:schemeClr val="bg2"/>
                </a:solidFill>
              </a:ln>
              <a:solidFill>
                <a:schemeClr val="bg2"/>
              </a:solidFill>
              <a:cs typeface="Arial"/>
            </a:endParaRPr>
          </a:p>
        </p:txBody>
      </p:sp>
      <p:sp>
        <p:nvSpPr>
          <p:cNvPr id="14" name="Text Placeholder 17"/>
          <p:cNvSpPr>
            <a:spLocks noGrp="1"/>
          </p:cNvSpPr>
          <p:nvPr>
            <p:ph type="body" sz="quarter" idx="19"/>
          </p:nvPr>
        </p:nvSpPr>
        <p:spPr>
          <a:xfrm>
            <a:off x="1172386" y="3274581"/>
            <a:ext cx="5678748" cy="461327"/>
          </a:xfrm>
          <a:prstGeom prst="rect">
            <a:avLst/>
          </a:prstGeom>
        </p:spPr>
        <p:txBody>
          <a:bodyPr lIns="91420" tIns="45710" rIns="91420" bIns="45710" anchor="ctr" anchorCtr="0">
            <a:noAutofit/>
          </a:bodyPr>
          <a:lstStyle>
            <a:lvl1pPr marL="0" indent="0" algn="l">
              <a:buNone/>
              <a:defRPr sz="2000" b="0" i="0" baseline="0">
                <a:solidFill>
                  <a:schemeClr val="tx2"/>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smtClean="0"/>
              <a:t>Click to edit Master text styles</a:t>
            </a:r>
          </a:p>
        </p:txBody>
      </p:sp>
      <p:sp>
        <p:nvSpPr>
          <p:cNvPr id="16" name="Text Placeholder 17"/>
          <p:cNvSpPr>
            <a:spLocks noGrp="1"/>
          </p:cNvSpPr>
          <p:nvPr>
            <p:ph type="body" sz="quarter" idx="20" hasCustomPrompt="1"/>
          </p:nvPr>
        </p:nvSpPr>
        <p:spPr>
          <a:xfrm>
            <a:off x="575613" y="3272628"/>
            <a:ext cx="464815" cy="461327"/>
          </a:xfrm>
          <a:prstGeom prst="rect">
            <a:avLst/>
          </a:prstGeom>
          <a:ln>
            <a:noFill/>
          </a:ln>
        </p:spPr>
        <p:txBody>
          <a:bodyPr lIns="91420" tIns="45710" rIns="91420" bIns="45710" anchor="ctr" anchorCtr="0">
            <a:noAutofit/>
          </a:bodyPr>
          <a:lstStyle>
            <a:lvl1pPr marL="0" indent="0" algn="ctr">
              <a:buNone/>
              <a:defRPr sz="20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smtClean="0"/>
              <a:t>4</a:t>
            </a:r>
          </a:p>
        </p:txBody>
      </p:sp>
      <p:sp>
        <p:nvSpPr>
          <p:cNvPr id="17" name="Oval 16"/>
          <p:cNvSpPr/>
          <p:nvPr userDrawn="1"/>
        </p:nvSpPr>
        <p:spPr>
          <a:xfrm>
            <a:off x="575613" y="3921716"/>
            <a:ext cx="464815" cy="464815"/>
          </a:xfrm>
          <a:prstGeom prst="ellipse">
            <a:avLst/>
          </a:prstGeom>
          <a:solidFill>
            <a:srgbClr val="049FD9"/>
          </a:solidFill>
          <a:ln w="19050">
            <a:solidFill>
              <a:srgbClr val="049FD9"/>
            </a:solid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4000" dirty="0" smtClean="0">
              <a:ln>
                <a:solidFill>
                  <a:schemeClr val="bg2"/>
                </a:solidFill>
              </a:ln>
              <a:solidFill>
                <a:schemeClr val="bg2"/>
              </a:solidFill>
              <a:cs typeface="Arial"/>
            </a:endParaRPr>
          </a:p>
        </p:txBody>
      </p:sp>
      <p:sp>
        <p:nvSpPr>
          <p:cNvPr id="18" name="Text Placeholder 17"/>
          <p:cNvSpPr>
            <a:spLocks noGrp="1"/>
          </p:cNvSpPr>
          <p:nvPr>
            <p:ph type="body" sz="quarter" idx="21"/>
          </p:nvPr>
        </p:nvSpPr>
        <p:spPr>
          <a:xfrm>
            <a:off x="1172387" y="3921716"/>
            <a:ext cx="5678748" cy="461327"/>
          </a:xfrm>
          <a:prstGeom prst="rect">
            <a:avLst/>
          </a:prstGeom>
        </p:spPr>
        <p:txBody>
          <a:bodyPr lIns="91420" tIns="45710" rIns="91420" bIns="45710" anchor="ctr" anchorCtr="0">
            <a:noAutofit/>
          </a:bodyPr>
          <a:lstStyle>
            <a:lvl1pPr marL="0" indent="0" algn="l">
              <a:buNone/>
              <a:defRPr sz="2000" b="0" i="0" baseline="0">
                <a:solidFill>
                  <a:schemeClr val="tx2"/>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smtClean="0"/>
              <a:t>Click to edit Master text styles</a:t>
            </a:r>
          </a:p>
        </p:txBody>
      </p:sp>
      <p:sp>
        <p:nvSpPr>
          <p:cNvPr id="19" name="Text Placeholder 17"/>
          <p:cNvSpPr>
            <a:spLocks noGrp="1"/>
          </p:cNvSpPr>
          <p:nvPr>
            <p:ph type="body" sz="quarter" idx="22" hasCustomPrompt="1"/>
          </p:nvPr>
        </p:nvSpPr>
        <p:spPr>
          <a:xfrm>
            <a:off x="575614" y="3919763"/>
            <a:ext cx="464815" cy="461327"/>
          </a:xfrm>
          <a:prstGeom prst="rect">
            <a:avLst/>
          </a:prstGeom>
          <a:ln>
            <a:noFill/>
          </a:ln>
        </p:spPr>
        <p:txBody>
          <a:bodyPr lIns="91420" tIns="45710" rIns="91420" bIns="45710" anchor="ctr" anchorCtr="0">
            <a:noAutofit/>
          </a:bodyPr>
          <a:lstStyle>
            <a:lvl1pPr marL="0" indent="0" algn="ctr">
              <a:buNone/>
              <a:defRPr sz="20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smtClean="0"/>
              <a:t>5</a:t>
            </a:r>
          </a:p>
        </p:txBody>
      </p:sp>
    </p:spTree>
    <p:extLst>
      <p:ext uri="{BB962C8B-B14F-4D97-AF65-F5344CB8AC3E}">
        <p14:creationId xmlns:p14="http://schemas.microsoft.com/office/powerpoint/2010/main" val="2962125011"/>
      </p:ext>
    </p:extLst>
  </p:cSld>
  <p:clrMapOvr>
    <a:masterClrMapping/>
  </p:clrMapOvr>
  <p:transition spd="slow">
    <p:wipe/>
  </p:transition>
  <p:timing>
    <p:tnLst>
      <p:par>
        <p:cTn id="1" dur="indefinite" restart="never" nodeType="tmRoot"/>
      </p:par>
    </p:tn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7_Circled_Bullet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2"/>
                </a:solidFill>
              </a:defRPr>
            </a:lvl1pPr>
          </a:lstStyle>
          <a:p>
            <a:r>
              <a:rPr lang="en-US" smtClean="0"/>
              <a:t>Click to edit Master title style</a:t>
            </a:r>
            <a:endParaRPr lang="en-US"/>
          </a:p>
        </p:txBody>
      </p:sp>
      <p:sp>
        <p:nvSpPr>
          <p:cNvPr id="12" name="Oval 11"/>
          <p:cNvSpPr/>
          <p:nvPr userDrawn="1"/>
        </p:nvSpPr>
        <p:spPr>
          <a:xfrm>
            <a:off x="575611" y="1979318"/>
            <a:ext cx="464815" cy="464815"/>
          </a:xfrm>
          <a:prstGeom prst="ellipse">
            <a:avLst/>
          </a:prstGeom>
          <a:noFill/>
          <a:ln w="19050">
            <a:solidFill>
              <a:srgbClr val="049FD9"/>
            </a:solid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2000" dirty="0" smtClean="0">
              <a:ln>
                <a:solidFill>
                  <a:schemeClr val="bg2"/>
                </a:solidFill>
              </a:ln>
              <a:solidFill>
                <a:schemeClr val="bg2"/>
              </a:solidFill>
              <a:cs typeface="Arial"/>
            </a:endParaRPr>
          </a:p>
        </p:txBody>
      </p:sp>
      <p:sp>
        <p:nvSpPr>
          <p:cNvPr id="15" name="Oval 14"/>
          <p:cNvSpPr/>
          <p:nvPr userDrawn="1"/>
        </p:nvSpPr>
        <p:spPr>
          <a:xfrm>
            <a:off x="575610" y="1328927"/>
            <a:ext cx="464815" cy="464815"/>
          </a:xfrm>
          <a:prstGeom prst="ellipse">
            <a:avLst/>
          </a:prstGeom>
          <a:noFill/>
          <a:ln w="19050">
            <a:solidFill>
              <a:srgbClr val="049FD9"/>
            </a:solid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2000" dirty="0" smtClean="0">
              <a:ln>
                <a:solidFill>
                  <a:schemeClr val="bg2"/>
                </a:solidFill>
              </a:ln>
              <a:solidFill>
                <a:schemeClr val="bg2"/>
              </a:solidFill>
              <a:cs typeface="Arial"/>
            </a:endParaRPr>
          </a:p>
        </p:txBody>
      </p:sp>
      <p:sp>
        <p:nvSpPr>
          <p:cNvPr id="22" name="Oval 21"/>
          <p:cNvSpPr/>
          <p:nvPr userDrawn="1"/>
        </p:nvSpPr>
        <p:spPr>
          <a:xfrm>
            <a:off x="575611" y="2627446"/>
            <a:ext cx="464815" cy="464815"/>
          </a:xfrm>
          <a:prstGeom prst="ellipse">
            <a:avLst/>
          </a:prstGeom>
          <a:noFill/>
          <a:ln w="19050">
            <a:solidFill>
              <a:srgbClr val="049FD9"/>
            </a:solid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2000" dirty="0" smtClean="0">
              <a:ln>
                <a:solidFill>
                  <a:schemeClr val="bg2"/>
                </a:solidFill>
              </a:ln>
              <a:solidFill>
                <a:schemeClr val="bg2"/>
              </a:solidFill>
              <a:cs typeface="Arial"/>
            </a:endParaRPr>
          </a:p>
        </p:txBody>
      </p:sp>
      <p:sp>
        <p:nvSpPr>
          <p:cNvPr id="24" name="Text Placeholder 17"/>
          <p:cNvSpPr>
            <a:spLocks noGrp="1"/>
          </p:cNvSpPr>
          <p:nvPr>
            <p:ph type="body" sz="quarter" idx="13"/>
          </p:nvPr>
        </p:nvSpPr>
        <p:spPr>
          <a:xfrm>
            <a:off x="1172384" y="1334842"/>
            <a:ext cx="2175886" cy="461327"/>
          </a:xfrm>
          <a:prstGeom prst="rect">
            <a:avLst/>
          </a:prstGeom>
        </p:spPr>
        <p:txBody>
          <a:bodyPr lIns="91420" tIns="45710" rIns="91420" bIns="45710" anchor="ctr" anchorCtr="0">
            <a:noAutofit/>
          </a:bodyPr>
          <a:lstStyle>
            <a:lvl1pPr marL="0" indent="0" algn="l">
              <a:buNone/>
              <a:defRPr sz="1800" b="0" i="0" baseline="0">
                <a:solidFill>
                  <a:schemeClr val="tx2"/>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smtClean="0"/>
              <a:t>Click to edit Master text styles</a:t>
            </a:r>
          </a:p>
        </p:txBody>
      </p:sp>
      <p:sp>
        <p:nvSpPr>
          <p:cNvPr id="25" name="Text Placeholder 17"/>
          <p:cNvSpPr>
            <a:spLocks noGrp="1"/>
          </p:cNvSpPr>
          <p:nvPr>
            <p:ph type="body" sz="quarter" idx="14"/>
          </p:nvPr>
        </p:nvSpPr>
        <p:spPr>
          <a:xfrm>
            <a:off x="1172385" y="1984561"/>
            <a:ext cx="2175886" cy="461327"/>
          </a:xfrm>
          <a:prstGeom prst="rect">
            <a:avLst/>
          </a:prstGeom>
        </p:spPr>
        <p:txBody>
          <a:bodyPr lIns="91420" tIns="45710" rIns="91420" bIns="45710" anchor="ctr" anchorCtr="0">
            <a:noAutofit/>
          </a:bodyPr>
          <a:lstStyle>
            <a:lvl1pPr marL="0" indent="0" algn="l">
              <a:buNone/>
              <a:defRPr sz="1800" b="0" i="0" baseline="0">
                <a:solidFill>
                  <a:schemeClr val="tx2"/>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smtClean="0"/>
              <a:t>Click to edit Master text styles</a:t>
            </a:r>
          </a:p>
        </p:txBody>
      </p:sp>
      <p:sp>
        <p:nvSpPr>
          <p:cNvPr id="26" name="Text Placeholder 17"/>
          <p:cNvSpPr>
            <a:spLocks noGrp="1"/>
          </p:cNvSpPr>
          <p:nvPr>
            <p:ph type="body" sz="quarter" idx="15"/>
          </p:nvPr>
        </p:nvSpPr>
        <p:spPr>
          <a:xfrm>
            <a:off x="1172385" y="2627446"/>
            <a:ext cx="2175886" cy="461327"/>
          </a:xfrm>
          <a:prstGeom prst="rect">
            <a:avLst/>
          </a:prstGeom>
        </p:spPr>
        <p:txBody>
          <a:bodyPr lIns="91420" tIns="45710" rIns="91420" bIns="45710" anchor="ctr" anchorCtr="0">
            <a:noAutofit/>
          </a:bodyPr>
          <a:lstStyle>
            <a:lvl1pPr marL="0" indent="0" algn="l">
              <a:buNone/>
              <a:defRPr sz="1800" b="0" i="0" baseline="0">
                <a:solidFill>
                  <a:schemeClr val="tx2"/>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smtClean="0"/>
              <a:t>Click to edit Master text styles</a:t>
            </a:r>
          </a:p>
        </p:txBody>
      </p:sp>
      <p:sp>
        <p:nvSpPr>
          <p:cNvPr id="27" name="Text Placeholder 17"/>
          <p:cNvSpPr>
            <a:spLocks noGrp="1"/>
          </p:cNvSpPr>
          <p:nvPr>
            <p:ph type="body" sz="quarter" idx="16" hasCustomPrompt="1"/>
          </p:nvPr>
        </p:nvSpPr>
        <p:spPr>
          <a:xfrm>
            <a:off x="575611" y="1327521"/>
            <a:ext cx="464815" cy="461327"/>
          </a:xfrm>
          <a:prstGeom prst="rect">
            <a:avLst/>
          </a:prstGeom>
          <a:noFill/>
          <a:ln>
            <a:noFill/>
          </a:ln>
        </p:spPr>
        <p:txBody>
          <a:bodyPr lIns="91420" tIns="45710" rIns="91420" bIns="45710" anchor="ctr" anchorCtr="0">
            <a:noAutofit/>
          </a:bodyPr>
          <a:lstStyle>
            <a:lvl1pPr marL="0" indent="0" algn="ctr">
              <a:buNone/>
              <a:defRPr sz="2000" b="0" i="0" baseline="0">
                <a:ln>
                  <a:solidFill>
                    <a:schemeClr val="bg2"/>
                  </a:solidFill>
                </a:ln>
                <a:solidFill>
                  <a:schemeClr val="accent5"/>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smtClean="0"/>
              <a:t>1</a:t>
            </a:r>
          </a:p>
        </p:txBody>
      </p:sp>
      <p:sp>
        <p:nvSpPr>
          <p:cNvPr id="28" name="Text Placeholder 17"/>
          <p:cNvSpPr>
            <a:spLocks noGrp="1"/>
          </p:cNvSpPr>
          <p:nvPr>
            <p:ph type="body" sz="quarter" idx="17" hasCustomPrompt="1"/>
          </p:nvPr>
        </p:nvSpPr>
        <p:spPr>
          <a:xfrm>
            <a:off x="575611" y="1979318"/>
            <a:ext cx="464815" cy="461327"/>
          </a:xfrm>
          <a:prstGeom prst="rect">
            <a:avLst/>
          </a:prstGeom>
          <a:noFill/>
          <a:ln>
            <a:noFill/>
          </a:ln>
        </p:spPr>
        <p:txBody>
          <a:bodyPr lIns="91420" tIns="45710" rIns="91420" bIns="45710" anchor="ctr" anchorCtr="0">
            <a:noAutofit/>
          </a:bodyPr>
          <a:lstStyle>
            <a:lvl1pPr marL="0" indent="0" algn="ctr">
              <a:buNone/>
              <a:defRPr sz="2000" b="0" i="0" baseline="0">
                <a:ln>
                  <a:solidFill>
                    <a:schemeClr val="bg2"/>
                  </a:solidFill>
                </a:ln>
                <a:solidFill>
                  <a:schemeClr val="accent5"/>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smtClean="0"/>
              <a:t>2</a:t>
            </a:r>
          </a:p>
        </p:txBody>
      </p:sp>
      <p:sp>
        <p:nvSpPr>
          <p:cNvPr id="29" name="Text Placeholder 17"/>
          <p:cNvSpPr>
            <a:spLocks noGrp="1"/>
          </p:cNvSpPr>
          <p:nvPr>
            <p:ph type="body" sz="quarter" idx="18" hasCustomPrompt="1"/>
          </p:nvPr>
        </p:nvSpPr>
        <p:spPr>
          <a:xfrm>
            <a:off x="575612" y="2625493"/>
            <a:ext cx="464815" cy="461327"/>
          </a:xfrm>
          <a:prstGeom prst="rect">
            <a:avLst/>
          </a:prstGeom>
          <a:noFill/>
          <a:ln>
            <a:noFill/>
          </a:ln>
        </p:spPr>
        <p:txBody>
          <a:bodyPr lIns="91420" tIns="45710" rIns="91420" bIns="45710" anchor="ctr" anchorCtr="0">
            <a:noAutofit/>
          </a:bodyPr>
          <a:lstStyle>
            <a:lvl1pPr marL="0" indent="0" algn="ctr">
              <a:buNone/>
              <a:defRPr sz="2000" b="0" i="0" baseline="0">
                <a:ln>
                  <a:solidFill>
                    <a:schemeClr val="bg2"/>
                  </a:solidFill>
                </a:ln>
                <a:solidFill>
                  <a:schemeClr val="accent5"/>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smtClean="0"/>
              <a:t>3</a:t>
            </a:r>
          </a:p>
        </p:txBody>
      </p:sp>
      <p:sp>
        <p:nvSpPr>
          <p:cNvPr id="13" name="Oval 12"/>
          <p:cNvSpPr/>
          <p:nvPr userDrawn="1"/>
        </p:nvSpPr>
        <p:spPr>
          <a:xfrm>
            <a:off x="575612" y="3274581"/>
            <a:ext cx="464815" cy="464815"/>
          </a:xfrm>
          <a:prstGeom prst="ellipse">
            <a:avLst/>
          </a:prstGeom>
          <a:noFill/>
          <a:ln w="19050">
            <a:solidFill>
              <a:srgbClr val="049FD9"/>
            </a:solid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2000" dirty="0" smtClean="0">
              <a:ln>
                <a:solidFill>
                  <a:schemeClr val="bg2"/>
                </a:solidFill>
              </a:ln>
              <a:solidFill>
                <a:schemeClr val="bg2"/>
              </a:solidFill>
              <a:cs typeface="Arial"/>
            </a:endParaRPr>
          </a:p>
        </p:txBody>
      </p:sp>
      <p:sp>
        <p:nvSpPr>
          <p:cNvPr id="14" name="Text Placeholder 17"/>
          <p:cNvSpPr>
            <a:spLocks noGrp="1"/>
          </p:cNvSpPr>
          <p:nvPr>
            <p:ph type="body" sz="quarter" idx="19"/>
          </p:nvPr>
        </p:nvSpPr>
        <p:spPr>
          <a:xfrm>
            <a:off x="1172386" y="3274581"/>
            <a:ext cx="2175886" cy="461327"/>
          </a:xfrm>
          <a:prstGeom prst="rect">
            <a:avLst/>
          </a:prstGeom>
        </p:spPr>
        <p:txBody>
          <a:bodyPr lIns="91420" tIns="45710" rIns="91420" bIns="45710" anchor="ctr" anchorCtr="0">
            <a:noAutofit/>
          </a:bodyPr>
          <a:lstStyle>
            <a:lvl1pPr marL="0" indent="0" algn="l">
              <a:buNone/>
              <a:defRPr sz="1800" b="0" i="0" baseline="0">
                <a:solidFill>
                  <a:schemeClr val="tx2"/>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smtClean="0"/>
              <a:t>Click to edit Master text styles</a:t>
            </a:r>
          </a:p>
        </p:txBody>
      </p:sp>
      <p:sp>
        <p:nvSpPr>
          <p:cNvPr id="16" name="Text Placeholder 17"/>
          <p:cNvSpPr>
            <a:spLocks noGrp="1"/>
          </p:cNvSpPr>
          <p:nvPr>
            <p:ph type="body" sz="quarter" idx="20" hasCustomPrompt="1"/>
          </p:nvPr>
        </p:nvSpPr>
        <p:spPr>
          <a:xfrm>
            <a:off x="575613" y="3272628"/>
            <a:ext cx="464815" cy="461327"/>
          </a:xfrm>
          <a:prstGeom prst="rect">
            <a:avLst/>
          </a:prstGeom>
          <a:noFill/>
          <a:ln>
            <a:noFill/>
          </a:ln>
        </p:spPr>
        <p:txBody>
          <a:bodyPr lIns="91420" tIns="45710" rIns="91420" bIns="45710" anchor="ctr" anchorCtr="0">
            <a:noAutofit/>
          </a:bodyPr>
          <a:lstStyle>
            <a:lvl1pPr marL="0" indent="0" algn="ctr">
              <a:buNone/>
              <a:defRPr sz="2000" b="0" i="0" baseline="0">
                <a:ln>
                  <a:solidFill>
                    <a:schemeClr val="bg2"/>
                  </a:solidFill>
                </a:ln>
                <a:solidFill>
                  <a:schemeClr val="accent5"/>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smtClean="0"/>
              <a:t>4</a:t>
            </a:r>
          </a:p>
        </p:txBody>
      </p:sp>
      <p:sp>
        <p:nvSpPr>
          <p:cNvPr id="17" name="Oval 16"/>
          <p:cNvSpPr/>
          <p:nvPr userDrawn="1"/>
        </p:nvSpPr>
        <p:spPr>
          <a:xfrm>
            <a:off x="575613" y="3921716"/>
            <a:ext cx="464815" cy="464815"/>
          </a:xfrm>
          <a:prstGeom prst="ellipse">
            <a:avLst/>
          </a:prstGeom>
          <a:noFill/>
          <a:ln w="19050">
            <a:solidFill>
              <a:srgbClr val="049FD9"/>
            </a:solid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2000" dirty="0" smtClean="0">
              <a:ln>
                <a:solidFill>
                  <a:schemeClr val="bg2"/>
                </a:solidFill>
              </a:ln>
              <a:solidFill>
                <a:schemeClr val="bg2"/>
              </a:solidFill>
              <a:cs typeface="Arial"/>
            </a:endParaRPr>
          </a:p>
        </p:txBody>
      </p:sp>
      <p:sp>
        <p:nvSpPr>
          <p:cNvPr id="18" name="Text Placeholder 17"/>
          <p:cNvSpPr>
            <a:spLocks noGrp="1"/>
          </p:cNvSpPr>
          <p:nvPr>
            <p:ph type="body" sz="quarter" idx="21"/>
          </p:nvPr>
        </p:nvSpPr>
        <p:spPr>
          <a:xfrm>
            <a:off x="1172387" y="3921716"/>
            <a:ext cx="2175886" cy="461327"/>
          </a:xfrm>
          <a:prstGeom prst="rect">
            <a:avLst/>
          </a:prstGeom>
        </p:spPr>
        <p:txBody>
          <a:bodyPr lIns="91420" tIns="45710" rIns="91420" bIns="45710" anchor="ctr" anchorCtr="0">
            <a:noAutofit/>
          </a:bodyPr>
          <a:lstStyle>
            <a:lvl1pPr marL="0" indent="0" algn="l">
              <a:buNone/>
              <a:defRPr sz="1800" b="0" i="0" baseline="0">
                <a:solidFill>
                  <a:schemeClr val="tx2"/>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smtClean="0"/>
              <a:t>Click to edit Master text styles</a:t>
            </a:r>
          </a:p>
        </p:txBody>
      </p:sp>
      <p:sp>
        <p:nvSpPr>
          <p:cNvPr id="19" name="Text Placeholder 17"/>
          <p:cNvSpPr>
            <a:spLocks noGrp="1"/>
          </p:cNvSpPr>
          <p:nvPr>
            <p:ph type="body" sz="quarter" idx="22" hasCustomPrompt="1"/>
          </p:nvPr>
        </p:nvSpPr>
        <p:spPr>
          <a:xfrm>
            <a:off x="575614" y="3919763"/>
            <a:ext cx="464815" cy="461327"/>
          </a:xfrm>
          <a:prstGeom prst="rect">
            <a:avLst/>
          </a:prstGeom>
          <a:noFill/>
          <a:ln>
            <a:noFill/>
          </a:ln>
        </p:spPr>
        <p:txBody>
          <a:bodyPr lIns="91420" tIns="45710" rIns="91420" bIns="45710" anchor="ctr" anchorCtr="0">
            <a:noAutofit/>
          </a:bodyPr>
          <a:lstStyle>
            <a:lvl1pPr marL="0" indent="0" algn="ctr">
              <a:buNone/>
              <a:defRPr sz="2000" b="0" i="0" baseline="0">
                <a:ln>
                  <a:solidFill>
                    <a:schemeClr val="bg2"/>
                  </a:solidFill>
                </a:ln>
                <a:solidFill>
                  <a:schemeClr val="accent5"/>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smtClean="0"/>
              <a:t>5</a:t>
            </a:r>
          </a:p>
        </p:txBody>
      </p:sp>
      <p:sp>
        <p:nvSpPr>
          <p:cNvPr id="20" name="Oval 19"/>
          <p:cNvSpPr/>
          <p:nvPr userDrawn="1"/>
        </p:nvSpPr>
        <p:spPr>
          <a:xfrm>
            <a:off x="4414576" y="1983084"/>
            <a:ext cx="464815" cy="464815"/>
          </a:xfrm>
          <a:prstGeom prst="ellipse">
            <a:avLst/>
          </a:prstGeom>
          <a:noFill/>
          <a:ln w="19050">
            <a:solidFill>
              <a:srgbClr val="049FD9"/>
            </a:solid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2000" dirty="0" smtClean="0">
              <a:ln>
                <a:solidFill>
                  <a:schemeClr val="bg2"/>
                </a:solidFill>
              </a:ln>
              <a:solidFill>
                <a:schemeClr val="bg2"/>
              </a:solidFill>
              <a:cs typeface="Arial"/>
            </a:endParaRPr>
          </a:p>
        </p:txBody>
      </p:sp>
      <p:sp>
        <p:nvSpPr>
          <p:cNvPr id="21" name="Oval 20"/>
          <p:cNvSpPr/>
          <p:nvPr userDrawn="1"/>
        </p:nvSpPr>
        <p:spPr>
          <a:xfrm>
            <a:off x="4414575" y="1332693"/>
            <a:ext cx="464815" cy="464815"/>
          </a:xfrm>
          <a:prstGeom prst="ellipse">
            <a:avLst/>
          </a:prstGeom>
          <a:noFill/>
          <a:ln w="19050">
            <a:solidFill>
              <a:srgbClr val="049FD9"/>
            </a:solid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2000" dirty="0" smtClean="0">
              <a:ln>
                <a:solidFill>
                  <a:schemeClr val="bg2"/>
                </a:solidFill>
              </a:ln>
              <a:solidFill>
                <a:schemeClr val="bg2"/>
              </a:solidFill>
              <a:cs typeface="Arial"/>
            </a:endParaRPr>
          </a:p>
        </p:txBody>
      </p:sp>
      <p:sp>
        <p:nvSpPr>
          <p:cNvPr id="23" name="Oval 22"/>
          <p:cNvSpPr/>
          <p:nvPr userDrawn="1"/>
        </p:nvSpPr>
        <p:spPr>
          <a:xfrm>
            <a:off x="4414576" y="2631212"/>
            <a:ext cx="464815" cy="464815"/>
          </a:xfrm>
          <a:prstGeom prst="ellipse">
            <a:avLst/>
          </a:prstGeom>
          <a:noFill/>
          <a:ln w="19050">
            <a:solidFill>
              <a:srgbClr val="049FD9"/>
            </a:solid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2000" dirty="0" smtClean="0">
              <a:ln>
                <a:solidFill>
                  <a:schemeClr val="bg2"/>
                </a:solidFill>
              </a:ln>
              <a:solidFill>
                <a:schemeClr val="bg2"/>
              </a:solidFill>
              <a:cs typeface="Arial"/>
            </a:endParaRPr>
          </a:p>
        </p:txBody>
      </p:sp>
      <p:sp>
        <p:nvSpPr>
          <p:cNvPr id="30" name="Text Placeholder 17"/>
          <p:cNvSpPr>
            <a:spLocks noGrp="1"/>
          </p:cNvSpPr>
          <p:nvPr>
            <p:ph type="body" sz="quarter" idx="23"/>
          </p:nvPr>
        </p:nvSpPr>
        <p:spPr>
          <a:xfrm>
            <a:off x="5011349" y="1338608"/>
            <a:ext cx="2175886" cy="461327"/>
          </a:xfrm>
          <a:prstGeom prst="rect">
            <a:avLst/>
          </a:prstGeom>
        </p:spPr>
        <p:txBody>
          <a:bodyPr lIns="91420" tIns="45710" rIns="91420" bIns="45710" anchor="ctr" anchorCtr="0">
            <a:noAutofit/>
          </a:bodyPr>
          <a:lstStyle>
            <a:lvl1pPr marL="0" indent="0" algn="l">
              <a:buNone/>
              <a:defRPr sz="1800" b="0" i="0" baseline="0">
                <a:solidFill>
                  <a:schemeClr val="tx2"/>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smtClean="0"/>
              <a:t>Click to edit Master text styles</a:t>
            </a:r>
          </a:p>
        </p:txBody>
      </p:sp>
      <p:sp>
        <p:nvSpPr>
          <p:cNvPr id="31" name="Text Placeholder 17"/>
          <p:cNvSpPr>
            <a:spLocks noGrp="1"/>
          </p:cNvSpPr>
          <p:nvPr>
            <p:ph type="body" sz="quarter" idx="24"/>
          </p:nvPr>
        </p:nvSpPr>
        <p:spPr>
          <a:xfrm>
            <a:off x="5011350" y="1988327"/>
            <a:ext cx="2175886" cy="461327"/>
          </a:xfrm>
          <a:prstGeom prst="rect">
            <a:avLst/>
          </a:prstGeom>
        </p:spPr>
        <p:txBody>
          <a:bodyPr lIns="91420" tIns="45710" rIns="91420" bIns="45710" anchor="ctr" anchorCtr="0">
            <a:noAutofit/>
          </a:bodyPr>
          <a:lstStyle>
            <a:lvl1pPr marL="0" indent="0" algn="l">
              <a:buNone/>
              <a:defRPr sz="1800" b="0" i="0" baseline="0">
                <a:solidFill>
                  <a:schemeClr val="tx2"/>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smtClean="0"/>
              <a:t>Click to edit Master text styles</a:t>
            </a:r>
          </a:p>
        </p:txBody>
      </p:sp>
      <p:sp>
        <p:nvSpPr>
          <p:cNvPr id="32" name="Text Placeholder 17"/>
          <p:cNvSpPr>
            <a:spLocks noGrp="1"/>
          </p:cNvSpPr>
          <p:nvPr>
            <p:ph type="body" sz="quarter" idx="25"/>
          </p:nvPr>
        </p:nvSpPr>
        <p:spPr>
          <a:xfrm>
            <a:off x="5011350" y="2631212"/>
            <a:ext cx="2175886" cy="461327"/>
          </a:xfrm>
          <a:prstGeom prst="rect">
            <a:avLst/>
          </a:prstGeom>
        </p:spPr>
        <p:txBody>
          <a:bodyPr lIns="91420" tIns="45710" rIns="91420" bIns="45710" anchor="ctr" anchorCtr="0">
            <a:noAutofit/>
          </a:bodyPr>
          <a:lstStyle>
            <a:lvl1pPr marL="0" indent="0" algn="l">
              <a:buNone/>
              <a:defRPr sz="1800" b="0" i="0" baseline="0">
                <a:solidFill>
                  <a:schemeClr val="tx2"/>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smtClean="0"/>
              <a:t>Click to edit Master text styles</a:t>
            </a:r>
          </a:p>
        </p:txBody>
      </p:sp>
      <p:sp>
        <p:nvSpPr>
          <p:cNvPr id="33" name="Text Placeholder 17"/>
          <p:cNvSpPr>
            <a:spLocks noGrp="1"/>
          </p:cNvSpPr>
          <p:nvPr>
            <p:ph type="body" sz="quarter" idx="26" hasCustomPrompt="1"/>
          </p:nvPr>
        </p:nvSpPr>
        <p:spPr>
          <a:xfrm>
            <a:off x="4414576" y="1331287"/>
            <a:ext cx="464815" cy="461327"/>
          </a:xfrm>
          <a:prstGeom prst="rect">
            <a:avLst/>
          </a:prstGeom>
          <a:noFill/>
          <a:ln>
            <a:noFill/>
          </a:ln>
        </p:spPr>
        <p:txBody>
          <a:bodyPr lIns="91420" tIns="45710" rIns="91420" bIns="45710" anchor="ctr" anchorCtr="0">
            <a:noAutofit/>
          </a:bodyPr>
          <a:lstStyle>
            <a:lvl1pPr marL="0" indent="0" algn="ctr">
              <a:buNone/>
              <a:defRPr sz="2000" b="0" i="0" baseline="0">
                <a:ln>
                  <a:solidFill>
                    <a:schemeClr val="bg2"/>
                  </a:solidFill>
                </a:ln>
                <a:solidFill>
                  <a:srgbClr val="049FD9"/>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smtClean="0"/>
              <a:t>6</a:t>
            </a:r>
          </a:p>
        </p:txBody>
      </p:sp>
      <p:sp>
        <p:nvSpPr>
          <p:cNvPr id="34" name="Text Placeholder 17"/>
          <p:cNvSpPr>
            <a:spLocks noGrp="1"/>
          </p:cNvSpPr>
          <p:nvPr>
            <p:ph type="body" sz="quarter" idx="27" hasCustomPrompt="1"/>
          </p:nvPr>
        </p:nvSpPr>
        <p:spPr>
          <a:xfrm>
            <a:off x="4414576" y="1983084"/>
            <a:ext cx="464815" cy="461327"/>
          </a:xfrm>
          <a:prstGeom prst="rect">
            <a:avLst/>
          </a:prstGeom>
          <a:noFill/>
          <a:ln>
            <a:noFill/>
          </a:ln>
        </p:spPr>
        <p:txBody>
          <a:bodyPr lIns="91420" tIns="45710" rIns="91420" bIns="45710" anchor="ctr" anchorCtr="0">
            <a:noAutofit/>
          </a:bodyPr>
          <a:lstStyle>
            <a:lvl1pPr marL="0" indent="0" algn="ctr">
              <a:buNone/>
              <a:defRPr sz="2000" b="0" i="0" baseline="0">
                <a:ln>
                  <a:solidFill>
                    <a:schemeClr val="bg2"/>
                  </a:solidFill>
                </a:ln>
                <a:solidFill>
                  <a:srgbClr val="049FD9"/>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smtClean="0"/>
              <a:t>7</a:t>
            </a:r>
          </a:p>
        </p:txBody>
      </p:sp>
      <p:sp>
        <p:nvSpPr>
          <p:cNvPr id="35" name="Text Placeholder 17"/>
          <p:cNvSpPr>
            <a:spLocks noGrp="1"/>
          </p:cNvSpPr>
          <p:nvPr>
            <p:ph type="body" sz="quarter" idx="28" hasCustomPrompt="1"/>
          </p:nvPr>
        </p:nvSpPr>
        <p:spPr>
          <a:xfrm>
            <a:off x="4414577" y="2629259"/>
            <a:ext cx="464815" cy="461327"/>
          </a:xfrm>
          <a:prstGeom prst="rect">
            <a:avLst/>
          </a:prstGeom>
          <a:noFill/>
          <a:ln>
            <a:noFill/>
          </a:ln>
        </p:spPr>
        <p:txBody>
          <a:bodyPr lIns="91420" tIns="45710" rIns="91420" bIns="45710" anchor="ctr" anchorCtr="0">
            <a:noAutofit/>
          </a:bodyPr>
          <a:lstStyle>
            <a:lvl1pPr marL="0" indent="0" algn="ctr">
              <a:buNone/>
              <a:defRPr sz="2000" b="0" i="0" baseline="0">
                <a:ln>
                  <a:solidFill>
                    <a:schemeClr val="bg2"/>
                  </a:solidFill>
                </a:ln>
                <a:solidFill>
                  <a:srgbClr val="049FD9"/>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smtClean="0"/>
              <a:t>8</a:t>
            </a:r>
          </a:p>
        </p:txBody>
      </p:sp>
      <p:sp>
        <p:nvSpPr>
          <p:cNvPr id="36" name="Oval 35"/>
          <p:cNvSpPr/>
          <p:nvPr userDrawn="1"/>
        </p:nvSpPr>
        <p:spPr>
          <a:xfrm>
            <a:off x="4414577" y="3278347"/>
            <a:ext cx="464815" cy="464815"/>
          </a:xfrm>
          <a:prstGeom prst="ellipse">
            <a:avLst/>
          </a:prstGeom>
          <a:noFill/>
          <a:ln w="19050">
            <a:solidFill>
              <a:srgbClr val="049FD9"/>
            </a:solid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2000" dirty="0" smtClean="0">
              <a:ln>
                <a:solidFill>
                  <a:schemeClr val="bg2"/>
                </a:solidFill>
              </a:ln>
              <a:solidFill>
                <a:schemeClr val="bg2"/>
              </a:solidFill>
              <a:cs typeface="Arial"/>
            </a:endParaRPr>
          </a:p>
        </p:txBody>
      </p:sp>
      <p:sp>
        <p:nvSpPr>
          <p:cNvPr id="37" name="Text Placeholder 17"/>
          <p:cNvSpPr>
            <a:spLocks noGrp="1"/>
          </p:cNvSpPr>
          <p:nvPr>
            <p:ph type="body" sz="quarter" idx="29"/>
          </p:nvPr>
        </p:nvSpPr>
        <p:spPr>
          <a:xfrm>
            <a:off x="5011351" y="3278347"/>
            <a:ext cx="2175886" cy="461327"/>
          </a:xfrm>
          <a:prstGeom prst="rect">
            <a:avLst/>
          </a:prstGeom>
        </p:spPr>
        <p:txBody>
          <a:bodyPr lIns="91420" tIns="45710" rIns="91420" bIns="45710" anchor="ctr" anchorCtr="0">
            <a:noAutofit/>
          </a:bodyPr>
          <a:lstStyle>
            <a:lvl1pPr marL="0" indent="0" algn="l">
              <a:buNone/>
              <a:defRPr sz="1800" b="0" i="0" baseline="0">
                <a:solidFill>
                  <a:schemeClr val="tx2"/>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smtClean="0"/>
              <a:t>Click to edit Master text styles</a:t>
            </a:r>
          </a:p>
        </p:txBody>
      </p:sp>
      <p:sp>
        <p:nvSpPr>
          <p:cNvPr id="38" name="Text Placeholder 17"/>
          <p:cNvSpPr>
            <a:spLocks noGrp="1"/>
          </p:cNvSpPr>
          <p:nvPr>
            <p:ph type="body" sz="quarter" idx="30" hasCustomPrompt="1"/>
          </p:nvPr>
        </p:nvSpPr>
        <p:spPr>
          <a:xfrm>
            <a:off x="4414578" y="3276394"/>
            <a:ext cx="464815" cy="461327"/>
          </a:xfrm>
          <a:prstGeom prst="rect">
            <a:avLst/>
          </a:prstGeom>
          <a:noFill/>
          <a:ln>
            <a:noFill/>
          </a:ln>
        </p:spPr>
        <p:txBody>
          <a:bodyPr lIns="91420" tIns="45710" rIns="91420" bIns="45710" anchor="ctr" anchorCtr="0">
            <a:noAutofit/>
          </a:bodyPr>
          <a:lstStyle>
            <a:lvl1pPr marL="0" indent="0" algn="ctr">
              <a:buNone/>
              <a:defRPr sz="2000" b="0" i="0" baseline="0">
                <a:ln>
                  <a:solidFill>
                    <a:schemeClr val="bg2"/>
                  </a:solidFill>
                </a:ln>
                <a:solidFill>
                  <a:srgbClr val="049FD9"/>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smtClean="0"/>
              <a:t>9</a:t>
            </a:r>
          </a:p>
        </p:txBody>
      </p:sp>
      <p:sp>
        <p:nvSpPr>
          <p:cNvPr id="39" name="Oval 38"/>
          <p:cNvSpPr/>
          <p:nvPr userDrawn="1"/>
        </p:nvSpPr>
        <p:spPr>
          <a:xfrm>
            <a:off x="4414578" y="3925482"/>
            <a:ext cx="464815" cy="464815"/>
          </a:xfrm>
          <a:prstGeom prst="ellipse">
            <a:avLst/>
          </a:prstGeom>
          <a:noFill/>
          <a:ln w="19050">
            <a:solidFill>
              <a:srgbClr val="049FD9"/>
            </a:solid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2000" dirty="0" smtClean="0">
              <a:ln>
                <a:solidFill>
                  <a:schemeClr val="bg2"/>
                </a:solidFill>
              </a:ln>
              <a:solidFill>
                <a:schemeClr val="bg2"/>
              </a:solidFill>
              <a:cs typeface="Arial"/>
            </a:endParaRPr>
          </a:p>
        </p:txBody>
      </p:sp>
      <p:sp>
        <p:nvSpPr>
          <p:cNvPr id="40" name="Text Placeholder 17"/>
          <p:cNvSpPr>
            <a:spLocks noGrp="1"/>
          </p:cNvSpPr>
          <p:nvPr>
            <p:ph type="body" sz="quarter" idx="31"/>
          </p:nvPr>
        </p:nvSpPr>
        <p:spPr>
          <a:xfrm>
            <a:off x="5011352" y="3925482"/>
            <a:ext cx="2175886" cy="461327"/>
          </a:xfrm>
          <a:prstGeom prst="rect">
            <a:avLst/>
          </a:prstGeom>
        </p:spPr>
        <p:txBody>
          <a:bodyPr lIns="91420" tIns="45710" rIns="91420" bIns="45710" anchor="ctr" anchorCtr="0">
            <a:noAutofit/>
          </a:bodyPr>
          <a:lstStyle>
            <a:lvl1pPr marL="0" indent="0" algn="l">
              <a:buNone/>
              <a:defRPr sz="1800" b="0" i="0" baseline="0">
                <a:solidFill>
                  <a:schemeClr val="tx2"/>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smtClean="0"/>
              <a:t>Click to edit Master text styles</a:t>
            </a:r>
          </a:p>
        </p:txBody>
      </p:sp>
      <p:sp>
        <p:nvSpPr>
          <p:cNvPr id="41" name="Text Placeholder 17"/>
          <p:cNvSpPr>
            <a:spLocks noGrp="1"/>
          </p:cNvSpPr>
          <p:nvPr>
            <p:ph type="body" sz="quarter" idx="32" hasCustomPrompt="1"/>
          </p:nvPr>
        </p:nvSpPr>
        <p:spPr>
          <a:xfrm>
            <a:off x="4414579" y="3923529"/>
            <a:ext cx="464815" cy="461327"/>
          </a:xfrm>
          <a:prstGeom prst="rect">
            <a:avLst/>
          </a:prstGeom>
          <a:noFill/>
          <a:ln>
            <a:noFill/>
          </a:ln>
        </p:spPr>
        <p:txBody>
          <a:bodyPr lIns="91420" tIns="45710" rIns="91420" bIns="45710" anchor="ctr" anchorCtr="0">
            <a:noAutofit/>
          </a:bodyPr>
          <a:lstStyle>
            <a:lvl1pPr marL="0" indent="0" algn="ctr">
              <a:buNone/>
              <a:defRPr sz="2000" b="0" i="0" baseline="0">
                <a:ln>
                  <a:solidFill>
                    <a:schemeClr val="bg2"/>
                  </a:solidFill>
                </a:ln>
                <a:solidFill>
                  <a:srgbClr val="049FD9"/>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smtClean="0"/>
              <a:t>10</a:t>
            </a:r>
          </a:p>
        </p:txBody>
      </p:sp>
    </p:spTree>
    <p:extLst>
      <p:ext uri="{BB962C8B-B14F-4D97-AF65-F5344CB8AC3E}">
        <p14:creationId xmlns:p14="http://schemas.microsoft.com/office/powerpoint/2010/main" val="2563897540"/>
      </p:ext>
    </p:extLst>
  </p:cSld>
  <p:clrMapOvr>
    <a:masterClrMapping/>
  </p:clrMapOvr>
  <p:transition spd="slow">
    <p:wipe/>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3_Segue">
    <p:bg>
      <p:bgPr>
        <a:gradFill rotWithShape="0">
          <a:gsLst>
            <a:gs pos="0">
              <a:srgbClr val="049FD9"/>
            </a:gs>
            <a:gs pos="100000">
              <a:srgbClr val="004BAF"/>
            </a:gs>
          </a:gsLst>
          <a:lin ang="5400000"/>
        </a:gradFill>
        <a:effectLst/>
      </p:bgPr>
    </p:bg>
    <p:spTree>
      <p:nvGrpSpPr>
        <p:cNvPr id="1" name=""/>
        <p:cNvGrpSpPr/>
        <p:nvPr/>
      </p:nvGrpSpPr>
      <p:grpSpPr>
        <a:xfrm>
          <a:off x="0" y="0"/>
          <a:ext cx="0" cy="0"/>
          <a:chOff x="0" y="0"/>
          <a:chExt cx="0" cy="0"/>
        </a:xfrm>
      </p:grpSpPr>
      <p:sp>
        <p:nvSpPr>
          <p:cNvPr id="3" name="Rectangle 7"/>
          <p:cNvSpPr>
            <a:spLocks noChangeArrowheads="1"/>
          </p:cNvSpPr>
          <p:nvPr/>
        </p:nvSpPr>
        <p:spPr bwMode="ltGray">
          <a:xfrm>
            <a:off x="8515707" y="4742907"/>
            <a:ext cx="218414" cy="154518"/>
          </a:xfrm>
          <a:prstGeom prst="rect">
            <a:avLst/>
          </a:prstGeom>
          <a:noFill/>
          <a:ln w="9525" algn="ctr">
            <a:noFill/>
            <a:miter lim="800000"/>
            <a:headEnd/>
            <a:tailEnd/>
          </a:ln>
          <a:effectLst/>
        </p:spPr>
        <p:txBody>
          <a:bodyPr wrap="none" lIns="61586" tIns="30792" rIns="61586" bIns="30792" anchor="b">
            <a:spAutoFit/>
          </a:bodyPr>
          <a:lstStyle/>
          <a:p>
            <a:pPr algn="r" defTabSz="610744" fontAlgn="auto">
              <a:spcBef>
                <a:spcPts val="0"/>
              </a:spcBef>
              <a:spcAft>
                <a:spcPts val="0"/>
              </a:spcAft>
              <a:defRPr/>
            </a:pPr>
            <a:fld id="{509F5890-BE05-4D5D-AADF-DD6FDB4C472B}" type="slidenum">
              <a:rPr lang="en-US" sz="600">
                <a:solidFill>
                  <a:schemeClr val="bg1">
                    <a:alpha val="60000"/>
                  </a:schemeClr>
                </a:solidFill>
                <a:latin typeface="+mn-lt"/>
                <a:ea typeface="+mn-ea"/>
                <a:cs typeface="CiscoSans Thin"/>
              </a:rPr>
              <a:pPr algn="r" defTabSz="610744" fontAlgn="auto">
                <a:spcBef>
                  <a:spcPts val="0"/>
                </a:spcBef>
                <a:spcAft>
                  <a:spcPts val="0"/>
                </a:spcAft>
                <a:defRPr/>
              </a:pPr>
              <a:t>‹#›</a:t>
            </a:fld>
            <a:endParaRPr lang="en-US" sz="600" dirty="0">
              <a:solidFill>
                <a:schemeClr val="bg1">
                  <a:alpha val="60000"/>
                </a:schemeClr>
              </a:solidFill>
              <a:latin typeface="+mn-lt"/>
              <a:ea typeface="+mn-ea"/>
              <a:cs typeface="CiscoSans Thin"/>
            </a:endParaRPr>
          </a:p>
        </p:txBody>
      </p:sp>
      <p:sp>
        <p:nvSpPr>
          <p:cNvPr id="4" name="Rectangle 4"/>
          <p:cNvSpPr>
            <a:spLocks noChangeArrowheads="1"/>
          </p:cNvSpPr>
          <p:nvPr/>
        </p:nvSpPr>
        <p:spPr bwMode="ltGray">
          <a:xfrm>
            <a:off x="5867508" y="4741653"/>
            <a:ext cx="2658018" cy="154518"/>
          </a:xfrm>
          <a:prstGeom prst="rect">
            <a:avLst/>
          </a:prstGeom>
          <a:noFill/>
          <a:ln w="9525">
            <a:noFill/>
            <a:miter lim="800000"/>
            <a:headEnd/>
            <a:tailEnd/>
          </a:ln>
          <a:effectLst/>
        </p:spPr>
        <p:txBody>
          <a:bodyPr lIns="61586" tIns="30792" rIns="61586" bIns="30792" anchor="b">
            <a:spAutoFit/>
          </a:bodyPr>
          <a:lstStyle/>
          <a:p>
            <a:pPr defTabSz="610744" fontAlgn="auto">
              <a:spcBef>
                <a:spcPts val="0"/>
              </a:spcBef>
              <a:spcAft>
                <a:spcPts val="0"/>
              </a:spcAft>
              <a:defRPr/>
            </a:pPr>
            <a:r>
              <a:rPr lang="en-US" sz="600" dirty="0">
                <a:solidFill>
                  <a:schemeClr val="bg1">
                    <a:alpha val="60000"/>
                  </a:schemeClr>
                </a:solidFill>
                <a:latin typeface="+mn-lt"/>
                <a:ea typeface="+mn-ea"/>
                <a:cs typeface="CiscoSans Thin"/>
              </a:rPr>
              <a:t>© </a:t>
            </a:r>
            <a:r>
              <a:rPr lang="en-US" sz="600" dirty="0" smtClean="0">
                <a:solidFill>
                  <a:schemeClr val="bg1">
                    <a:alpha val="60000"/>
                  </a:schemeClr>
                </a:solidFill>
                <a:latin typeface="+mn-lt"/>
                <a:ea typeface="+mn-ea"/>
                <a:cs typeface="CiscoSans Thin"/>
              </a:rPr>
              <a:t>2016</a:t>
            </a:r>
            <a:r>
              <a:rPr lang="en-US" sz="600" baseline="0" dirty="0" smtClean="0">
                <a:solidFill>
                  <a:schemeClr val="bg1">
                    <a:alpha val="60000"/>
                  </a:schemeClr>
                </a:solidFill>
                <a:latin typeface="+mn-lt"/>
                <a:ea typeface="+mn-ea"/>
                <a:cs typeface="CiscoSans Thin"/>
              </a:rPr>
              <a:t> </a:t>
            </a:r>
            <a:r>
              <a:rPr lang="en-US" sz="600" dirty="0" smtClean="0">
                <a:solidFill>
                  <a:schemeClr val="bg1">
                    <a:alpha val="60000"/>
                  </a:schemeClr>
                </a:solidFill>
                <a:latin typeface="+mn-lt"/>
                <a:ea typeface="+mn-ea"/>
                <a:cs typeface="CiscoSans Thin"/>
              </a:rPr>
              <a:t> </a:t>
            </a:r>
            <a:r>
              <a:rPr lang="en-US" sz="600" dirty="0">
                <a:solidFill>
                  <a:schemeClr val="bg1">
                    <a:alpha val="60000"/>
                  </a:schemeClr>
                </a:solidFill>
                <a:latin typeface="+mn-lt"/>
                <a:ea typeface="+mn-ea"/>
                <a:cs typeface="CiscoSans Thin"/>
              </a:rPr>
              <a:t>Cisco and/or its affiliates. All rights reserved.   Cisco Confidential</a:t>
            </a:r>
          </a:p>
        </p:txBody>
      </p:sp>
      <p:sp>
        <p:nvSpPr>
          <p:cNvPr id="6" name="Title 1"/>
          <p:cNvSpPr>
            <a:spLocks noGrp="1"/>
          </p:cNvSpPr>
          <p:nvPr>
            <p:ph type="ctrTitle"/>
          </p:nvPr>
        </p:nvSpPr>
        <p:spPr>
          <a:xfrm>
            <a:off x="416425" y="915409"/>
            <a:ext cx="7598042" cy="2569946"/>
          </a:xfrm>
          <a:prstGeom prst="rect">
            <a:avLst/>
          </a:prstGeom>
        </p:spPr>
        <p:txBody>
          <a:bodyPr anchor="b">
            <a:noAutofit/>
          </a:bodyPr>
          <a:lstStyle>
            <a:lvl1pPr marL="0" indent="0" algn="l">
              <a:lnSpc>
                <a:spcPct val="90000"/>
              </a:lnSpc>
              <a:buFont typeface="Arial" panose="020B0604020202020204" pitchFamily="34" charset="0"/>
              <a:buNone/>
              <a:defRPr sz="4600" b="0" i="0" spc="0" baseline="0">
                <a:solidFill>
                  <a:schemeClr val="bg1"/>
                </a:solidFill>
                <a:latin typeface="+mj-lt"/>
                <a:cs typeface="CiscoSans Thin"/>
              </a:defRPr>
            </a:lvl1pPr>
          </a:lstStyle>
          <a:p>
            <a:r>
              <a:rPr lang="en-US" smtClean="0"/>
              <a:t>Click to edit Master title style</a:t>
            </a:r>
            <a:endParaRPr lang="en-US" dirty="0"/>
          </a:p>
        </p:txBody>
      </p:sp>
      <p:pic>
        <p:nvPicPr>
          <p:cNvPr id="10" name="Picture 2"/>
          <p:cNvPicPr>
            <a:picLocks noChangeAspect="1" noChangeArrowheads="1"/>
          </p:cNvPicPr>
          <p:nvPr userDrawn="1"/>
        </p:nvPicPr>
        <p:blipFill>
          <a:blip r:embed="rId2">
            <a:alphaModFix amt="60000"/>
            <a:biLevel thresh="25000"/>
            <a:extLst>
              <a:ext uri="{28A0092B-C50C-407E-A947-70E740481C1C}">
                <a14:useLocalDpi xmlns:a14="http://schemas.microsoft.com/office/drawing/2010/main" val="0"/>
              </a:ext>
            </a:extLst>
          </a:blip>
          <a:stretch>
            <a:fillRect/>
          </a:stretch>
        </p:blipFill>
        <p:spPr bwMode="auto">
          <a:xfrm>
            <a:off x="477679" y="4625975"/>
            <a:ext cx="424180" cy="265113"/>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890854121"/>
      </p:ext>
    </p:extLst>
  </p:cSld>
  <p:clrMapOvr>
    <a:masterClrMapping/>
  </p:clrMapOvr>
  <p:transition spd="slow">
    <p:wipe/>
  </p:transition>
  <p:timing>
    <p:tnLst>
      <p:par>
        <p:cTn id="1" dur="indefinite" restart="never" nodeType="tmRoot"/>
      </p:par>
    </p:tnLst>
  </p:timing>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6_Circled_Bullet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2"/>
                </a:solidFill>
              </a:defRPr>
            </a:lvl1pPr>
          </a:lstStyle>
          <a:p>
            <a:r>
              <a:rPr lang="en-US" smtClean="0"/>
              <a:t>Click to edit Master title style</a:t>
            </a:r>
            <a:endParaRPr lang="en-US"/>
          </a:p>
        </p:txBody>
      </p:sp>
      <p:sp>
        <p:nvSpPr>
          <p:cNvPr id="42" name="Oval 41"/>
          <p:cNvSpPr/>
          <p:nvPr userDrawn="1"/>
        </p:nvSpPr>
        <p:spPr>
          <a:xfrm>
            <a:off x="575611" y="1979318"/>
            <a:ext cx="464815" cy="464815"/>
          </a:xfrm>
          <a:prstGeom prst="ellipse">
            <a:avLst/>
          </a:prstGeom>
          <a:solidFill>
            <a:srgbClr val="049FD9"/>
          </a:solidFill>
          <a:ln w="19050">
            <a:solidFill>
              <a:srgbClr val="049FD9"/>
            </a:solid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2000" dirty="0" smtClean="0">
              <a:ln>
                <a:solidFill>
                  <a:schemeClr val="bg2"/>
                </a:solidFill>
              </a:ln>
              <a:solidFill>
                <a:schemeClr val="bg2"/>
              </a:solidFill>
              <a:cs typeface="Arial"/>
            </a:endParaRPr>
          </a:p>
        </p:txBody>
      </p:sp>
      <p:sp>
        <p:nvSpPr>
          <p:cNvPr id="43" name="Oval 42"/>
          <p:cNvSpPr/>
          <p:nvPr userDrawn="1"/>
        </p:nvSpPr>
        <p:spPr>
          <a:xfrm>
            <a:off x="575610" y="1328927"/>
            <a:ext cx="464815" cy="464815"/>
          </a:xfrm>
          <a:prstGeom prst="ellipse">
            <a:avLst/>
          </a:prstGeom>
          <a:solidFill>
            <a:schemeClr val="bg2"/>
          </a:solidFill>
          <a:ln w="19050">
            <a:solidFill>
              <a:srgbClr val="049FD9"/>
            </a:solid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2000" dirty="0" smtClean="0">
              <a:ln>
                <a:solidFill>
                  <a:schemeClr val="bg2"/>
                </a:solidFill>
              </a:ln>
              <a:solidFill>
                <a:srgbClr val="FFFFFF"/>
              </a:solidFill>
              <a:cs typeface="Arial"/>
            </a:endParaRPr>
          </a:p>
        </p:txBody>
      </p:sp>
      <p:sp>
        <p:nvSpPr>
          <p:cNvPr id="44" name="Oval 43"/>
          <p:cNvSpPr/>
          <p:nvPr userDrawn="1"/>
        </p:nvSpPr>
        <p:spPr>
          <a:xfrm>
            <a:off x="575611" y="2627446"/>
            <a:ext cx="464815" cy="464815"/>
          </a:xfrm>
          <a:prstGeom prst="ellipse">
            <a:avLst/>
          </a:prstGeom>
          <a:solidFill>
            <a:srgbClr val="049FD9"/>
          </a:solidFill>
          <a:ln w="19050">
            <a:solidFill>
              <a:srgbClr val="049FD9"/>
            </a:solid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2000" dirty="0" smtClean="0">
              <a:ln>
                <a:solidFill>
                  <a:schemeClr val="bg2"/>
                </a:solidFill>
              </a:ln>
              <a:solidFill>
                <a:schemeClr val="bg2"/>
              </a:solidFill>
              <a:cs typeface="Arial"/>
            </a:endParaRPr>
          </a:p>
        </p:txBody>
      </p:sp>
      <p:sp>
        <p:nvSpPr>
          <p:cNvPr id="45" name="Text Placeholder 17"/>
          <p:cNvSpPr>
            <a:spLocks noGrp="1"/>
          </p:cNvSpPr>
          <p:nvPr>
            <p:ph type="body" sz="quarter" idx="13"/>
          </p:nvPr>
        </p:nvSpPr>
        <p:spPr>
          <a:xfrm>
            <a:off x="1172384" y="1334842"/>
            <a:ext cx="2175886" cy="461327"/>
          </a:xfrm>
          <a:prstGeom prst="rect">
            <a:avLst/>
          </a:prstGeom>
        </p:spPr>
        <p:txBody>
          <a:bodyPr lIns="91420" tIns="45710" rIns="91420" bIns="45710" anchor="ctr" anchorCtr="0">
            <a:noAutofit/>
          </a:bodyPr>
          <a:lstStyle>
            <a:lvl1pPr marL="0" indent="0" algn="l">
              <a:buNone/>
              <a:defRPr sz="1800" b="0" i="0" baseline="0">
                <a:solidFill>
                  <a:schemeClr val="tx2"/>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smtClean="0"/>
              <a:t>Click to edit Master text styles</a:t>
            </a:r>
          </a:p>
        </p:txBody>
      </p:sp>
      <p:sp>
        <p:nvSpPr>
          <p:cNvPr id="46" name="Text Placeholder 17"/>
          <p:cNvSpPr>
            <a:spLocks noGrp="1"/>
          </p:cNvSpPr>
          <p:nvPr>
            <p:ph type="body" sz="quarter" idx="14"/>
          </p:nvPr>
        </p:nvSpPr>
        <p:spPr>
          <a:xfrm>
            <a:off x="1172385" y="1984561"/>
            <a:ext cx="2175886" cy="461327"/>
          </a:xfrm>
          <a:prstGeom prst="rect">
            <a:avLst/>
          </a:prstGeom>
        </p:spPr>
        <p:txBody>
          <a:bodyPr lIns="91420" tIns="45710" rIns="91420" bIns="45710" anchor="ctr" anchorCtr="0">
            <a:noAutofit/>
          </a:bodyPr>
          <a:lstStyle>
            <a:lvl1pPr marL="0" indent="0" algn="l">
              <a:buNone/>
              <a:defRPr sz="1800" b="0" i="0" baseline="0">
                <a:solidFill>
                  <a:schemeClr val="tx2"/>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smtClean="0"/>
              <a:t>Click to edit Master text styles</a:t>
            </a:r>
          </a:p>
        </p:txBody>
      </p:sp>
      <p:sp>
        <p:nvSpPr>
          <p:cNvPr id="47" name="Text Placeholder 17"/>
          <p:cNvSpPr>
            <a:spLocks noGrp="1"/>
          </p:cNvSpPr>
          <p:nvPr>
            <p:ph type="body" sz="quarter" idx="15"/>
          </p:nvPr>
        </p:nvSpPr>
        <p:spPr>
          <a:xfrm>
            <a:off x="1172385" y="2627446"/>
            <a:ext cx="2175886" cy="461327"/>
          </a:xfrm>
          <a:prstGeom prst="rect">
            <a:avLst/>
          </a:prstGeom>
        </p:spPr>
        <p:txBody>
          <a:bodyPr lIns="91420" tIns="45710" rIns="91420" bIns="45710" anchor="ctr" anchorCtr="0">
            <a:noAutofit/>
          </a:bodyPr>
          <a:lstStyle>
            <a:lvl1pPr marL="0" indent="0" algn="l">
              <a:buNone/>
              <a:defRPr sz="1800" b="0" i="0" baseline="0">
                <a:solidFill>
                  <a:schemeClr val="tx2"/>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smtClean="0"/>
              <a:t>Click to edit Master text styles</a:t>
            </a:r>
          </a:p>
        </p:txBody>
      </p:sp>
      <p:sp>
        <p:nvSpPr>
          <p:cNvPr id="48" name="Text Placeholder 17"/>
          <p:cNvSpPr>
            <a:spLocks noGrp="1"/>
          </p:cNvSpPr>
          <p:nvPr>
            <p:ph type="body" sz="quarter" idx="16" hasCustomPrompt="1"/>
          </p:nvPr>
        </p:nvSpPr>
        <p:spPr>
          <a:xfrm>
            <a:off x="575611" y="1327521"/>
            <a:ext cx="464815" cy="461327"/>
          </a:xfrm>
          <a:prstGeom prst="rect">
            <a:avLst/>
          </a:prstGeom>
          <a:noFill/>
          <a:ln>
            <a:noFill/>
          </a:ln>
        </p:spPr>
        <p:txBody>
          <a:bodyPr lIns="91420" tIns="45710" rIns="91420" bIns="45710" anchor="ctr" anchorCtr="0">
            <a:noAutofit/>
          </a:bodyPr>
          <a:lstStyle>
            <a:lvl1pPr marL="0" indent="0" algn="ctr">
              <a:buNone/>
              <a:defRPr sz="20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smtClean="0"/>
              <a:t>1</a:t>
            </a:r>
          </a:p>
        </p:txBody>
      </p:sp>
      <p:sp>
        <p:nvSpPr>
          <p:cNvPr id="49" name="Text Placeholder 17"/>
          <p:cNvSpPr>
            <a:spLocks noGrp="1"/>
          </p:cNvSpPr>
          <p:nvPr>
            <p:ph type="body" sz="quarter" idx="17" hasCustomPrompt="1"/>
          </p:nvPr>
        </p:nvSpPr>
        <p:spPr>
          <a:xfrm>
            <a:off x="575611" y="1979318"/>
            <a:ext cx="464815" cy="461327"/>
          </a:xfrm>
          <a:prstGeom prst="rect">
            <a:avLst/>
          </a:prstGeom>
          <a:noFill/>
          <a:ln>
            <a:noFill/>
          </a:ln>
        </p:spPr>
        <p:txBody>
          <a:bodyPr lIns="91420" tIns="45710" rIns="91420" bIns="45710" anchor="ctr" anchorCtr="0">
            <a:noAutofit/>
          </a:bodyPr>
          <a:lstStyle>
            <a:lvl1pPr marL="0" indent="0" algn="ctr">
              <a:buNone/>
              <a:defRPr sz="20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smtClean="0"/>
              <a:t>2</a:t>
            </a:r>
          </a:p>
        </p:txBody>
      </p:sp>
      <p:sp>
        <p:nvSpPr>
          <p:cNvPr id="50" name="Text Placeholder 17"/>
          <p:cNvSpPr>
            <a:spLocks noGrp="1"/>
          </p:cNvSpPr>
          <p:nvPr>
            <p:ph type="body" sz="quarter" idx="18" hasCustomPrompt="1"/>
          </p:nvPr>
        </p:nvSpPr>
        <p:spPr>
          <a:xfrm>
            <a:off x="575612" y="2625493"/>
            <a:ext cx="464815" cy="461327"/>
          </a:xfrm>
          <a:prstGeom prst="rect">
            <a:avLst/>
          </a:prstGeom>
          <a:noFill/>
          <a:ln>
            <a:noFill/>
          </a:ln>
        </p:spPr>
        <p:txBody>
          <a:bodyPr lIns="91420" tIns="45710" rIns="91420" bIns="45710" anchor="ctr" anchorCtr="0">
            <a:noAutofit/>
          </a:bodyPr>
          <a:lstStyle>
            <a:lvl1pPr marL="0" indent="0" algn="ctr">
              <a:buNone/>
              <a:defRPr sz="20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smtClean="0"/>
              <a:t>3</a:t>
            </a:r>
          </a:p>
        </p:txBody>
      </p:sp>
      <p:sp>
        <p:nvSpPr>
          <p:cNvPr id="51" name="Oval 50"/>
          <p:cNvSpPr/>
          <p:nvPr userDrawn="1"/>
        </p:nvSpPr>
        <p:spPr>
          <a:xfrm>
            <a:off x="575612" y="3274581"/>
            <a:ext cx="464815" cy="464815"/>
          </a:xfrm>
          <a:prstGeom prst="ellipse">
            <a:avLst/>
          </a:prstGeom>
          <a:solidFill>
            <a:srgbClr val="049FD9"/>
          </a:solidFill>
          <a:ln w="19050">
            <a:solidFill>
              <a:srgbClr val="049FD9"/>
            </a:solid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2000" dirty="0" smtClean="0">
              <a:ln>
                <a:solidFill>
                  <a:schemeClr val="bg2"/>
                </a:solidFill>
              </a:ln>
              <a:solidFill>
                <a:schemeClr val="bg2"/>
              </a:solidFill>
              <a:cs typeface="Arial"/>
            </a:endParaRPr>
          </a:p>
        </p:txBody>
      </p:sp>
      <p:sp>
        <p:nvSpPr>
          <p:cNvPr id="52" name="Text Placeholder 17"/>
          <p:cNvSpPr>
            <a:spLocks noGrp="1"/>
          </p:cNvSpPr>
          <p:nvPr>
            <p:ph type="body" sz="quarter" idx="19"/>
          </p:nvPr>
        </p:nvSpPr>
        <p:spPr>
          <a:xfrm>
            <a:off x="1172386" y="3274581"/>
            <a:ext cx="2175886" cy="461327"/>
          </a:xfrm>
          <a:prstGeom prst="rect">
            <a:avLst/>
          </a:prstGeom>
        </p:spPr>
        <p:txBody>
          <a:bodyPr lIns="91420" tIns="45710" rIns="91420" bIns="45710" anchor="ctr" anchorCtr="0">
            <a:noAutofit/>
          </a:bodyPr>
          <a:lstStyle>
            <a:lvl1pPr marL="0" indent="0" algn="l">
              <a:buNone/>
              <a:defRPr sz="1800" b="0" i="0" baseline="0">
                <a:solidFill>
                  <a:schemeClr val="tx2"/>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smtClean="0"/>
              <a:t>Click to edit Master text styles</a:t>
            </a:r>
          </a:p>
        </p:txBody>
      </p:sp>
      <p:sp>
        <p:nvSpPr>
          <p:cNvPr id="53" name="Text Placeholder 17"/>
          <p:cNvSpPr>
            <a:spLocks noGrp="1"/>
          </p:cNvSpPr>
          <p:nvPr>
            <p:ph type="body" sz="quarter" idx="20" hasCustomPrompt="1"/>
          </p:nvPr>
        </p:nvSpPr>
        <p:spPr>
          <a:xfrm>
            <a:off x="575613" y="3272628"/>
            <a:ext cx="464815" cy="461327"/>
          </a:xfrm>
          <a:prstGeom prst="rect">
            <a:avLst/>
          </a:prstGeom>
          <a:noFill/>
          <a:ln>
            <a:noFill/>
          </a:ln>
        </p:spPr>
        <p:txBody>
          <a:bodyPr lIns="91420" tIns="45710" rIns="91420" bIns="45710" anchor="ctr" anchorCtr="0">
            <a:noAutofit/>
          </a:bodyPr>
          <a:lstStyle>
            <a:lvl1pPr marL="0" indent="0" algn="ctr">
              <a:buNone/>
              <a:defRPr sz="20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smtClean="0"/>
              <a:t>4</a:t>
            </a:r>
          </a:p>
        </p:txBody>
      </p:sp>
      <p:sp>
        <p:nvSpPr>
          <p:cNvPr id="54" name="Oval 53"/>
          <p:cNvSpPr/>
          <p:nvPr userDrawn="1"/>
        </p:nvSpPr>
        <p:spPr>
          <a:xfrm>
            <a:off x="575613" y="3921716"/>
            <a:ext cx="464815" cy="464815"/>
          </a:xfrm>
          <a:prstGeom prst="ellipse">
            <a:avLst/>
          </a:prstGeom>
          <a:solidFill>
            <a:srgbClr val="049FD9"/>
          </a:solidFill>
          <a:ln w="19050">
            <a:solidFill>
              <a:srgbClr val="049FD9"/>
            </a:solid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2000" dirty="0" smtClean="0">
              <a:ln>
                <a:solidFill>
                  <a:schemeClr val="bg2"/>
                </a:solidFill>
              </a:ln>
              <a:solidFill>
                <a:schemeClr val="bg2"/>
              </a:solidFill>
              <a:cs typeface="Arial"/>
            </a:endParaRPr>
          </a:p>
        </p:txBody>
      </p:sp>
      <p:sp>
        <p:nvSpPr>
          <p:cNvPr id="55" name="Text Placeholder 17"/>
          <p:cNvSpPr>
            <a:spLocks noGrp="1"/>
          </p:cNvSpPr>
          <p:nvPr>
            <p:ph type="body" sz="quarter" idx="21"/>
          </p:nvPr>
        </p:nvSpPr>
        <p:spPr>
          <a:xfrm>
            <a:off x="1172387" y="3921716"/>
            <a:ext cx="2175886" cy="461327"/>
          </a:xfrm>
          <a:prstGeom prst="rect">
            <a:avLst/>
          </a:prstGeom>
        </p:spPr>
        <p:txBody>
          <a:bodyPr lIns="91420" tIns="45710" rIns="91420" bIns="45710" anchor="ctr" anchorCtr="0">
            <a:noAutofit/>
          </a:bodyPr>
          <a:lstStyle>
            <a:lvl1pPr marL="0" indent="0" algn="l">
              <a:buNone/>
              <a:defRPr sz="1800" b="0" i="0" baseline="0">
                <a:solidFill>
                  <a:schemeClr val="tx2"/>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smtClean="0"/>
              <a:t>Click to edit Master text styles</a:t>
            </a:r>
          </a:p>
        </p:txBody>
      </p:sp>
      <p:sp>
        <p:nvSpPr>
          <p:cNvPr id="56" name="Text Placeholder 17"/>
          <p:cNvSpPr>
            <a:spLocks noGrp="1"/>
          </p:cNvSpPr>
          <p:nvPr>
            <p:ph type="body" sz="quarter" idx="22" hasCustomPrompt="1"/>
          </p:nvPr>
        </p:nvSpPr>
        <p:spPr>
          <a:xfrm>
            <a:off x="575614" y="3919763"/>
            <a:ext cx="464815" cy="461327"/>
          </a:xfrm>
          <a:prstGeom prst="rect">
            <a:avLst/>
          </a:prstGeom>
          <a:noFill/>
          <a:ln>
            <a:noFill/>
          </a:ln>
        </p:spPr>
        <p:txBody>
          <a:bodyPr lIns="91420" tIns="45710" rIns="91420" bIns="45710" anchor="ctr" anchorCtr="0">
            <a:noAutofit/>
          </a:bodyPr>
          <a:lstStyle>
            <a:lvl1pPr marL="0" indent="0" algn="ctr">
              <a:buNone/>
              <a:defRPr sz="20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smtClean="0"/>
              <a:t>5</a:t>
            </a:r>
          </a:p>
        </p:txBody>
      </p:sp>
      <p:sp>
        <p:nvSpPr>
          <p:cNvPr id="57" name="Oval 56"/>
          <p:cNvSpPr/>
          <p:nvPr userDrawn="1"/>
        </p:nvSpPr>
        <p:spPr>
          <a:xfrm>
            <a:off x="4414576" y="1983084"/>
            <a:ext cx="464815" cy="464815"/>
          </a:xfrm>
          <a:prstGeom prst="ellipse">
            <a:avLst/>
          </a:prstGeom>
          <a:solidFill>
            <a:srgbClr val="049FD9"/>
          </a:solidFill>
          <a:ln w="19050">
            <a:solidFill>
              <a:srgbClr val="049FD9"/>
            </a:solid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2000" dirty="0" smtClean="0">
              <a:ln>
                <a:solidFill>
                  <a:schemeClr val="bg2"/>
                </a:solidFill>
              </a:ln>
              <a:solidFill>
                <a:schemeClr val="bg2"/>
              </a:solidFill>
              <a:cs typeface="Arial"/>
            </a:endParaRPr>
          </a:p>
        </p:txBody>
      </p:sp>
      <p:sp>
        <p:nvSpPr>
          <p:cNvPr id="58" name="Oval 57"/>
          <p:cNvSpPr/>
          <p:nvPr userDrawn="1"/>
        </p:nvSpPr>
        <p:spPr>
          <a:xfrm>
            <a:off x="4414575" y="1332693"/>
            <a:ext cx="464815" cy="464815"/>
          </a:xfrm>
          <a:prstGeom prst="ellipse">
            <a:avLst/>
          </a:prstGeom>
          <a:solidFill>
            <a:srgbClr val="049FD9"/>
          </a:solidFill>
          <a:ln w="19050">
            <a:solidFill>
              <a:srgbClr val="049FD9"/>
            </a:solid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2000" dirty="0" smtClean="0">
              <a:ln>
                <a:solidFill>
                  <a:schemeClr val="bg2"/>
                </a:solidFill>
              </a:ln>
              <a:solidFill>
                <a:schemeClr val="bg2"/>
              </a:solidFill>
              <a:cs typeface="Arial"/>
            </a:endParaRPr>
          </a:p>
        </p:txBody>
      </p:sp>
      <p:sp>
        <p:nvSpPr>
          <p:cNvPr id="59" name="Oval 58"/>
          <p:cNvSpPr/>
          <p:nvPr userDrawn="1"/>
        </p:nvSpPr>
        <p:spPr>
          <a:xfrm>
            <a:off x="4414576" y="2631212"/>
            <a:ext cx="464815" cy="464815"/>
          </a:xfrm>
          <a:prstGeom prst="ellipse">
            <a:avLst/>
          </a:prstGeom>
          <a:solidFill>
            <a:srgbClr val="049FD9"/>
          </a:solidFill>
          <a:ln w="19050">
            <a:solidFill>
              <a:srgbClr val="049FD9"/>
            </a:solid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2000" dirty="0" smtClean="0">
              <a:ln>
                <a:solidFill>
                  <a:schemeClr val="bg2"/>
                </a:solidFill>
              </a:ln>
              <a:solidFill>
                <a:schemeClr val="bg2"/>
              </a:solidFill>
              <a:cs typeface="Arial"/>
            </a:endParaRPr>
          </a:p>
        </p:txBody>
      </p:sp>
      <p:sp>
        <p:nvSpPr>
          <p:cNvPr id="60" name="Text Placeholder 17"/>
          <p:cNvSpPr>
            <a:spLocks noGrp="1"/>
          </p:cNvSpPr>
          <p:nvPr>
            <p:ph type="body" sz="quarter" idx="23"/>
          </p:nvPr>
        </p:nvSpPr>
        <p:spPr>
          <a:xfrm>
            <a:off x="5011349" y="1338608"/>
            <a:ext cx="2175886" cy="461327"/>
          </a:xfrm>
          <a:prstGeom prst="rect">
            <a:avLst/>
          </a:prstGeom>
        </p:spPr>
        <p:txBody>
          <a:bodyPr lIns="91420" tIns="45710" rIns="91420" bIns="45710" anchor="ctr" anchorCtr="0">
            <a:noAutofit/>
          </a:bodyPr>
          <a:lstStyle>
            <a:lvl1pPr marL="0" indent="0" algn="l">
              <a:buNone/>
              <a:defRPr sz="1800" b="0" i="0" baseline="0">
                <a:solidFill>
                  <a:schemeClr val="tx2"/>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smtClean="0"/>
              <a:t>Click to edit Master text styles</a:t>
            </a:r>
          </a:p>
        </p:txBody>
      </p:sp>
      <p:sp>
        <p:nvSpPr>
          <p:cNvPr id="61" name="Text Placeholder 17"/>
          <p:cNvSpPr>
            <a:spLocks noGrp="1"/>
          </p:cNvSpPr>
          <p:nvPr>
            <p:ph type="body" sz="quarter" idx="24"/>
          </p:nvPr>
        </p:nvSpPr>
        <p:spPr>
          <a:xfrm>
            <a:off x="5011350" y="1988327"/>
            <a:ext cx="2175886" cy="461327"/>
          </a:xfrm>
          <a:prstGeom prst="rect">
            <a:avLst/>
          </a:prstGeom>
        </p:spPr>
        <p:txBody>
          <a:bodyPr lIns="91420" tIns="45710" rIns="91420" bIns="45710" anchor="ctr" anchorCtr="0">
            <a:noAutofit/>
          </a:bodyPr>
          <a:lstStyle>
            <a:lvl1pPr marL="0" indent="0" algn="l">
              <a:buNone/>
              <a:defRPr sz="1800" b="0" i="0" baseline="0">
                <a:solidFill>
                  <a:schemeClr val="tx2"/>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smtClean="0"/>
              <a:t>Click to edit Master text styles</a:t>
            </a:r>
          </a:p>
        </p:txBody>
      </p:sp>
      <p:sp>
        <p:nvSpPr>
          <p:cNvPr id="62" name="Text Placeholder 17"/>
          <p:cNvSpPr>
            <a:spLocks noGrp="1"/>
          </p:cNvSpPr>
          <p:nvPr>
            <p:ph type="body" sz="quarter" idx="25"/>
          </p:nvPr>
        </p:nvSpPr>
        <p:spPr>
          <a:xfrm>
            <a:off x="5011350" y="2631212"/>
            <a:ext cx="2175886" cy="461327"/>
          </a:xfrm>
          <a:prstGeom prst="rect">
            <a:avLst/>
          </a:prstGeom>
        </p:spPr>
        <p:txBody>
          <a:bodyPr lIns="91420" tIns="45710" rIns="91420" bIns="45710" anchor="ctr" anchorCtr="0">
            <a:noAutofit/>
          </a:bodyPr>
          <a:lstStyle>
            <a:lvl1pPr marL="0" indent="0" algn="l">
              <a:buNone/>
              <a:defRPr sz="1800" b="0" i="0" baseline="0">
                <a:solidFill>
                  <a:schemeClr val="tx2"/>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smtClean="0"/>
              <a:t>Click to edit Master text styles</a:t>
            </a:r>
          </a:p>
        </p:txBody>
      </p:sp>
      <p:sp>
        <p:nvSpPr>
          <p:cNvPr id="63" name="Text Placeholder 17"/>
          <p:cNvSpPr>
            <a:spLocks noGrp="1"/>
          </p:cNvSpPr>
          <p:nvPr>
            <p:ph type="body" sz="quarter" idx="26" hasCustomPrompt="1"/>
          </p:nvPr>
        </p:nvSpPr>
        <p:spPr>
          <a:xfrm>
            <a:off x="4414576" y="1331287"/>
            <a:ext cx="464815" cy="461327"/>
          </a:xfrm>
          <a:prstGeom prst="rect">
            <a:avLst/>
          </a:prstGeom>
          <a:noFill/>
          <a:ln>
            <a:noFill/>
          </a:ln>
        </p:spPr>
        <p:txBody>
          <a:bodyPr lIns="91420" tIns="45710" rIns="91420" bIns="45710" anchor="ctr" anchorCtr="0">
            <a:noAutofit/>
          </a:bodyPr>
          <a:lstStyle>
            <a:lvl1pPr marL="0" indent="0" algn="ctr">
              <a:buNone/>
              <a:defRPr sz="20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smtClean="0"/>
              <a:t>6</a:t>
            </a:r>
          </a:p>
        </p:txBody>
      </p:sp>
      <p:sp>
        <p:nvSpPr>
          <p:cNvPr id="64" name="Text Placeholder 17"/>
          <p:cNvSpPr>
            <a:spLocks noGrp="1"/>
          </p:cNvSpPr>
          <p:nvPr>
            <p:ph type="body" sz="quarter" idx="27" hasCustomPrompt="1"/>
          </p:nvPr>
        </p:nvSpPr>
        <p:spPr>
          <a:xfrm>
            <a:off x="4414576" y="1983084"/>
            <a:ext cx="464815" cy="461327"/>
          </a:xfrm>
          <a:prstGeom prst="rect">
            <a:avLst/>
          </a:prstGeom>
          <a:noFill/>
          <a:ln>
            <a:noFill/>
          </a:ln>
        </p:spPr>
        <p:txBody>
          <a:bodyPr lIns="91420" tIns="45710" rIns="91420" bIns="45710" anchor="ctr" anchorCtr="0">
            <a:noAutofit/>
          </a:bodyPr>
          <a:lstStyle>
            <a:lvl1pPr marL="0" indent="0" algn="ctr">
              <a:buNone/>
              <a:defRPr sz="20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smtClean="0"/>
              <a:t>7</a:t>
            </a:r>
          </a:p>
        </p:txBody>
      </p:sp>
      <p:sp>
        <p:nvSpPr>
          <p:cNvPr id="65" name="Text Placeholder 17"/>
          <p:cNvSpPr>
            <a:spLocks noGrp="1"/>
          </p:cNvSpPr>
          <p:nvPr>
            <p:ph type="body" sz="quarter" idx="28" hasCustomPrompt="1"/>
          </p:nvPr>
        </p:nvSpPr>
        <p:spPr>
          <a:xfrm>
            <a:off x="4414577" y="2629259"/>
            <a:ext cx="464815" cy="461327"/>
          </a:xfrm>
          <a:prstGeom prst="rect">
            <a:avLst/>
          </a:prstGeom>
          <a:noFill/>
          <a:ln>
            <a:noFill/>
          </a:ln>
        </p:spPr>
        <p:txBody>
          <a:bodyPr lIns="91420" tIns="45710" rIns="91420" bIns="45710" anchor="ctr" anchorCtr="0">
            <a:noAutofit/>
          </a:bodyPr>
          <a:lstStyle>
            <a:lvl1pPr marL="0" indent="0" algn="ctr">
              <a:buNone/>
              <a:defRPr sz="20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smtClean="0"/>
              <a:t>8</a:t>
            </a:r>
          </a:p>
        </p:txBody>
      </p:sp>
      <p:sp>
        <p:nvSpPr>
          <p:cNvPr id="66" name="Oval 65"/>
          <p:cNvSpPr/>
          <p:nvPr userDrawn="1"/>
        </p:nvSpPr>
        <p:spPr>
          <a:xfrm>
            <a:off x="4414577" y="3278347"/>
            <a:ext cx="464815" cy="464815"/>
          </a:xfrm>
          <a:prstGeom prst="ellipse">
            <a:avLst/>
          </a:prstGeom>
          <a:solidFill>
            <a:srgbClr val="049FD9"/>
          </a:solidFill>
          <a:ln w="19050">
            <a:solidFill>
              <a:srgbClr val="049FD9"/>
            </a:solid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2000" dirty="0" smtClean="0">
              <a:ln>
                <a:solidFill>
                  <a:schemeClr val="bg2"/>
                </a:solidFill>
              </a:ln>
              <a:solidFill>
                <a:schemeClr val="bg2"/>
              </a:solidFill>
              <a:cs typeface="Arial"/>
            </a:endParaRPr>
          </a:p>
        </p:txBody>
      </p:sp>
      <p:sp>
        <p:nvSpPr>
          <p:cNvPr id="67" name="Text Placeholder 17"/>
          <p:cNvSpPr>
            <a:spLocks noGrp="1"/>
          </p:cNvSpPr>
          <p:nvPr>
            <p:ph type="body" sz="quarter" idx="29"/>
          </p:nvPr>
        </p:nvSpPr>
        <p:spPr>
          <a:xfrm>
            <a:off x="5011351" y="3278347"/>
            <a:ext cx="2175886" cy="461327"/>
          </a:xfrm>
          <a:prstGeom prst="rect">
            <a:avLst/>
          </a:prstGeom>
        </p:spPr>
        <p:txBody>
          <a:bodyPr lIns="91420" tIns="45710" rIns="91420" bIns="45710" anchor="ctr" anchorCtr="0">
            <a:noAutofit/>
          </a:bodyPr>
          <a:lstStyle>
            <a:lvl1pPr marL="0" indent="0" algn="l">
              <a:buNone/>
              <a:defRPr sz="1800" b="0" i="0" baseline="0">
                <a:solidFill>
                  <a:schemeClr val="tx2"/>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smtClean="0"/>
              <a:t>Click to edit Master text styles</a:t>
            </a:r>
          </a:p>
        </p:txBody>
      </p:sp>
      <p:sp>
        <p:nvSpPr>
          <p:cNvPr id="68" name="Text Placeholder 17"/>
          <p:cNvSpPr>
            <a:spLocks noGrp="1"/>
          </p:cNvSpPr>
          <p:nvPr>
            <p:ph type="body" sz="quarter" idx="30" hasCustomPrompt="1"/>
          </p:nvPr>
        </p:nvSpPr>
        <p:spPr>
          <a:xfrm>
            <a:off x="4414578" y="3276394"/>
            <a:ext cx="464815" cy="461327"/>
          </a:xfrm>
          <a:prstGeom prst="rect">
            <a:avLst/>
          </a:prstGeom>
          <a:noFill/>
          <a:ln>
            <a:noFill/>
          </a:ln>
        </p:spPr>
        <p:txBody>
          <a:bodyPr lIns="91420" tIns="45710" rIns="91420" bIns="45710" anchor="ctr" anchorCtr="0">
            <a:noAutofit/>
          </a:bodyPr>
          <a:lstStyle>
            <a:lvl1pPr marL="0" indent="0" algn="ctr">
              <a:buNone/>
              <a:defRPr sz="20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smtClean="0"/>
              <a:t>9</a:t>
            </a:r>
          </a:p>
        </p:txBody>
      </p:sp>
      <p:sp>
        <p:nvSpPr>
          <p:cNvPr id="69" name="Oval 68"/>
          <p:cNvSpPr/>
          <p:nvPr userDrawn="1"/>
        </p:nvSpPr>
        <p:spPr>
          <a:xfrm>
            <a:off x="4414578" y="3925482"/>
            <a:ext cx="464815" cy="464815"/>
          </a:xfrm>
          <a:prstGeom prst="ellipse">
            <a:avLst/>
          </a:prstGeom>
          <a:solidFill>
            <a:srgbClr val="049FD9"/>
          </a:solidFill>
          <a:ln w="19050">
            <a:solidFill>
              <a:srgbClr val="049FD9"/>
            </a:solid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2000" dirty="0" smtClean="0">
              <a:ln>
                <a:solidFill>
                  <a:schemeClr val="bg2"/>
                </a:solidFill>
              </a:ln>
              <a:solidFill>
                <a:schemeClr val="bg2"/>
              </a:solidFill>
              <a:cs typeface="Arial"/>
            </a:endParaRPr>
          </a:p>
        </p:txBody>
      </p:sp>
      <p:sp>
        <p:nvSpPr>
          <p:cNvPr id="70" name="Text Placeholder 17"/>
          <p:cNvSpPr>
            <a:spLocks noGrp="1"/>
          </p:cNvSpPr>
          <p:nvPr>
            <p:ph type="body" sz="quarter" idx="31"/>
          </p:nvPr>
        </p:nvSpPr>
        <p:spPr>
          <a:xfrm>
            <a:off x="5011352" y="3925482"/>
            <a:ext cx="2175886" cy="461327"/>
          </a:xfrm>
          <a:prstGeom prst="rect">
            <a:avLst/>
          </a:prstGeom>
        </p:spPr>
        <p:txBody>
          <a:bodyPr lIns="91420" tIns="45710" rIns="91420" bIns="45710" anchor="ctr" anchorCtr="0">
            <a:noAutofit/>
          </a:bodyPr>
          <a:lstStyle>
            <a:lvl1pPr marL="0" indent="0" algn="l">
              <a:buNone/>
              <a:defRPr sz="1800" b="0" i="0" baseline="0">
                <a:solidFill>
                  <a:schemeClr val="tx2"/>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smtClean="0"/>
              <a:t>Click to edit Master text styles</a:t>
            </a:r>
          </a:p>
        </p:txBody>
      </p:sp>
      <p:sp>
        <p:nvSpPr>
          <p:cNvPr id="71" name="Text Placeholder 17"/>
          <p:cNvSpPr>
            <a:spLocks noGrp="1"/>
          </p:cNvSpPr>
          <p:nvPr>
            <p:ph type="body" sz="quarter" idx="32" hasCustomPrompt="1"/>
          </p:nvPr>
        </p:nvSpPr>
        <p:spPr>
          <a:xfrm>
            <a:off x="4414579" y="3923529"/>
            <a:ext cx="464815" cy="461327"/>
          </a:xfrm>
          <a:prstGeom prst="rect">
            <a:avLst/>
          </a:prstGeom>
          <a:noFill/>
          <a:ln>
            <a:noFill/>
          </a:ln>
        </p:spPr>
        <p:txBody>
          <a:bodyPr lIns="91420" tIns="45710" rIns="91420" bIns="45710" anchor="ctr" anchorCtr="0">
            <a:noAutofit/>
          </a:bodyPr>
          <a:lstStyle>
            <a:lvl1pPr marL="0" indent="0" algn="ctr">
              <a:buNone/>
              <a:defRPr sz="20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smtClean="0"/>
              <a:t>10</a:t>
            </a:r>
          </a:p>
        </p:txBody>
      </p:sp>
    </p:spTree>
    <p:extLst>
      <p:ext uri="{BB962C8B-B14F-4D97-AF65-F5344CB8AC3E}">
        <p14:creationId xmlns:p14="http://schemas.microsoft.com/office/powerpoint/2010/main" val="3643099958"/>
      </p:ext>
    </p:extLst>
  </p:cSld>
  <p:clrMapOvr>
    <a:masterClrMapping/>
  </p:clrMapOvr>
  <p:transition spd="slow">
    <p:wipe/>
  </p:transition>
  <p:timing>
    <p:tnLst>
      <p:par>
        <p:cTn id="1" dur="indefinite" restart="never" nodeType="tmRoot"/>
      </p:par>
    </p:tn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preserve="1" userDrawn="1">
  <p:cSld name="Full Bleed Photo With Text">
    <p:spTree>
      <p:nvGrpSpPr>
        <p:cNvPr id="1" name=""/>
        <p:cNvGrpSpPr/>
        <p:nvPr/>
      </p:nvGrpSpPr>
      <p:grpSpPr>
        <a:xfrm>
          <a:off x="0" y="0"/>
          <a:ext cx="0" cy="0"/>
          <a:chOff x="0" y="0"/>
          <a:chExt cx="0" cy="0"/>
        </a:xfrm>
      </p:grpSpPr>
      <p:pic>
        <p:nvPicPr>
          <p:cNvPr id="4" name="Picture 5"/>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50813" y="4629150"/>
            <a:ext cx="733425"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Picture Placeholder 2"/>
          <p:cNvSpPr>
            <a:spLocks noGrp="1"/>
          </p:cNvSpPr>
          <p:nvPr>
            <p:ph type="pic" sz="quarter" idx="10"/>
          </p:nvPr>
        </p:nvSpPr>
        <p:spPr>
          <a:xfrm>
            <a:off x="0" y="0"/>
            <a:ext cx="9144000" cy="5143500"/>
          </a:xfrm>
          <a:prstGeom prst="rect">
            <a:avLst/>
          </a:prstGeom>
        </p:spPr>
        <p:txBody>
          <a:bodyPr vert="horz" lIns="91420" tIns="45710" rIns="91420" bIns="45710"/>
          <a:lstStyle>
            <a:lvl1pPr marL="0" indent="0" algn="ctr">
              <a:buNone/>
              <a:defRPr sz="2200" baseline="0">
                <a:solidFill>
                  <a:schemeClr val="tx2"/>
                </a:solidFill>
                <a:latin typeface="+mn-lt"/>
                <a:cs typeface="CiscoSans ExtraLight"/>
              </a:defRPr>
            </a:lvl1pPr>
          </a:lstStyle>
          <a:p>
            <a:pPr lvl="0"/>
            <a:r>
              <a:rPr lang="en-US" noProof="0" smtClean="0"/>
              <a:t>Click icon to add picture</a:t>
            </a:r>
            <a:endParaRPr lang="en-US" noProof="0" dirty="0"/>
          </a:p>
        </p:txBody>
      </p:sp>
      <p:sp>
        <p:nvSpPr>
          <p:cNvPr id="6" name="Text Placeholder 2"/>
          <p:cNvSpPr>
            <a:spLocks noGrp="1"/>
          </p:cNvSpPr>
          <p:nvPr>
            <p:ph type="body" sz="quarter" idx="11"/>
          </p:nvPr>
        </p:nvSpPr>
        <p:spPr bwMode="auto">
          <a:xfrm>
            <a:off x="500063" y="3476647"/>
            <a:ext cx="8139112" cy="520655"/>
          </a:xfrm>
          <a:prstGeom prst="rect">
            <a:avLst/>
          </a:prstGeom>
          <a:solidFill>
            <a:schemeClr val="bg1">
              <a:alpha val="70000"/>
            </a:schemeClr>
          </a:solidFill>
          <a:extLst/>
        </p:spPr>
        <p:txBody>
          <a:bodyPr wrap="square" lIns="108000" tIns="0" rIns="91440" bIns="45720" numCol="1" anchor="ctr" anchorCtr="0" compatLnSpc="1">
            <a:prstTxWarp prst="textNoShape">
              <a:avLst/>
            </a:prstTxWarp>
            <a:spAutoFit/>
          </a:bodyPr>
          <a:lstStyle>
            <a:lvl1pPr marL="172800" indent="0">
              <a:lnSpc>
                <a:spcPts val="3680"/>
              </a:lnSpc>
              <a:spcBef>
                <a:spcPts val="0"/>
              </a:spcBef>
              <a:buNone/>
              <a:defRPr sz="2400" i="1">
                <a:solidFill>
                  <a:schemeClr val="tx2"/>
                </a:solidFill>
              </a:defRPr>
            </a:lvl1pPr>
          </a:lstStyle>
          <a:p>
            <a:pPr lvl="0"/>
            <a:r>
              <a:rPr lang="en-US" smtClean="0"/>
              <a:t>Click to edit Master text styles</a:t>
            </a:r>
          </a:p>
        </p:txBody>
      </p:sp>
    </p:spTree>
    <p:extLst>
      <p:ext uri="{BB962C8B-B14F-4D97-AF65-F5344CB8AC3E}">
        <p14:creationId xmlns:p14="http://schemas.microsoft.com/office/powerpoint/2010/main" val="2216821945"/>
      </p:ext>
    </p:extLst>
  </p:cSld>
  <p:clrMapOvr>
    <a:masterClrMapping/>
  </p:clrMapOvr>
  <p:transition spd="med">
    <p:fade/>
  </p:transition>
  <p:timing>
    <p:tnLst>
      <p:par>
        <p:cTn id="1" dur="indefinite" restart="never" nodeType="tmRoot"/>
      </p:par>
    </p:tnLst>
  </p:timing>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Half Page Photo With Text">
    <p:spTree>
      <p:nvGrpSpPr>
        <p:cNvPr id="1" name=""/>
        <p:cNvGrpSpPr/>
        <p:nvPr/>
      </p:nvGrpSpPr>
      <p:grpSpPr>
        <a:xfrm>
          <a:off x="0" y="0"/>
          <a:ext cx="0" cy="0"/>
          <a:chOff x="0" y="0"/>
          <a:chExt cx="0" cy="0"/>
        </a:xfrm>
      </p:grpSpPr>
      <p:sp>
        <p:nvSpPr>
          <p:cNvPr id="3" name="Picture Placeholder 2"/>
          <p:cNvSpPr>
            <a:spLocks noGrp="1"/>
          </p:cNvSpPr>
          <p:nvPr>
            <p:ph type="pic" sz="quarter" idx="10"/>
          </p:nvPr>
        </p:nvSpPr>
        <p:spPr>
          <a:xfrm>
            <a:off x="308013" y="301037"/>
            <a:ext cx="8563172" cy="2542175"/>
          </a:xfrm>
          <a:prstGeom prst="rect">
            <a:avLst/>
          </a:prstGeom>
        </p:spPr>
        <p:txBody>
          <a:bodyPr vert="horz" lIns="91420" tIns="45710" rIns="91420" bIns="45710"/>
          <a:lstStyle>
            <a:lvl1pPr marL="0" indent="0" algn="ctr">
              <a:buNone/>
              <a:defRPr sz="2200" baseline="0">
                <a:solidFill>
                  <a:schemeClr val="tx2"/>
                </a:solidFill>
                <a:latin typeface="+mn-lt"/>
                <a:cs typeface="CiscoSans ExtraLight"/>
              </a:defRPr>
            </a:lvl1pPr>
          </a:lstStyle>
          <a:p>
            <a:pPr lvl="0"/>
            <a:r>
              <a:rPr lang="en-US" noProof="0" smtClean="0"/>
              <a:t>Click icon to add picture</a:t>
            </a:r>
            <a:endParaRPr lang="en-US" noProof="0" dirty="0"/>
          </a:p>
        </p:txBody>
      </p:sp>
      <p:sp>
        <p:nvSpPr>
          <p:cNvPr id="4" name="Text Placeholder 3"/>
          <p:cNvSpPr>
            <a:spLocks noGrp="1"/>
          </p:cNvSpPr>
          <p:nvPr>
            <p:ph type="body" sz="quarter" idx="11"/>
          </p:nvPr>
        </p:nvSpPr>
        <p:spPr>
          <a:xfrm>
            <a:off x="448785" y="3054518"/>
            <a:ext cx="8364236" cy="564257"/>
          </a:xfrm>
          <a:prstGeom prst="rect">
            <a:avLst/>
          </a:prstGeom>
        </p:spPr>
        <p:txBody>
          <a:bodyPr vert="horz" wrap="square">
            <a:spAutoFit/>
          </a:bodyPr>
          <a:lstStyle>
            <a:lvl1pPr marL="0" indent="0">
              <a:buNone/>
              <a:defRPr sz="3200" baseline="0">
                <a:solidFill>
                  <a:srgbClr val="58585B"/>
                </a:solidFill>
              </a:defRPr>
            </a:lvl1pPr>
          </a:lstStyle>
          <a:p>
            <a:pPr lvl="0"/>
            <a:r>
              <a:rPr lang="en-US" smtClean="0"/>
              <a:t>Click to edit Master text styles</a:t>
            </a:r>
          </a:p>
        </p:txBody>
      </p:sp>
    </p:spTree>
    <p:extLst>
      <p:ext uri="{BB962C8B-B14F-4D97-AF65-F5344CB8AC3E}">
        <p14:creationId xmlns:p14="http://schemas.microsoft.com/office/powerpoint/2010/main" val="2157376809"/>
      </p:ext>
    </p:extLst>
  </p:cSld>
  <p:clrMapOvr>
    <a:masterClrMapping/>
  </p:clrMapOvr>
  <p:transition spd="med">
    <p:fade/>
  </p:transition>
  <p:timing>
    <p:tnLst>
      <p:par>
        <p:cTn id="1" dur="indefinite" restart="never" nodeType="tmRoot"/>
      </p:par>
    </p:tnLst>
  </p:timing>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preserve="1" userDrawn="1">
  <p:cSld name="Full bleed photo">
    <p:spTree>
      <p:nvGrpSpPr>
        <p:cNvPr id="1" name=""/>
        <p:cNvGrpSpPr/>
        <p:nvPr/>
      </p:nvGrpSpPr>
      <p:grpSpPr>
        <a:xfrm>
          <a:off x="0" y="0"/>
          <a:ext cx="0" cy="0"/>
          <a:chOff x="0" y="0"/>
          <a:chExt cx="0" cy="0"/>
        </a:xfrm>
      </p:grpSpPr>
      <p:pic>
        <p:nvPicPr>
          <p:cNvPr id="4" name="Picture 5"/>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50813" y="4629150"/>
            <a:ext cx="733425"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Picture Placeholder 2"/>
          <p:cNvSpPr>
            <a:spLocks noGrp="1"/>
          </p:cNvSpPr>
          <p:nvPr>
            <p:ph type="pic" sz="quarter" idx="10"/>
          </p:nvPr>
        </p:nvSpPr>
        <p:spPr>
          <a:xfrm>
            <a:off x="0" y="0"/>
            <a:ext cx="9147348" cy="5143500"/>
          </a:xfrm>
          <a:prstGeom prst="rect">
            <a:avLst/>
          </a:prstGeom>
        </p:spPr>
        <p:txBody>
          <a:bodyPr vert="horz" lIns="91420" tIns="45710" rIns="91420" bIns="45710"/>
          <a:lstStyle>
            <a:lvl1pPr marL="0" indent="0" algn="ctr">
              <a:buNone/>
              <a:defRPr sz="2200" baseline="0">
                <a:solidFill>
                  <a:schemeClr val="tx2"/>
                </a:solidFill>
                <a:latin typeface="+mn-lt"/>
                <a:cs typeface="CiscoSans ExtraLight"/>
              </a:defRPr>
            </a:lvl1pPr>
          </a:lstStyle>
          <a:p>
            <a:pPr lvl="0"/>
            <a:r>
              <a:rPr lang="en-US" noProof="0" smtClean="0"/>
              <a:t>Click icon to add picture</a:t>
            </a:r>
            <a:endParaRPr lang="en-US" noProof="0" dirty="0"/>
          </a:p>
        </p:txBody>
      </p:sp>
    </p:spTree>
    <p:extLst>
      <p:ext uri="{BB962C8B-B14F-4D97-AF65-F5344CB8AC3E}">
        <p14:creationId xmlns:p14="http://schemas.microsoft.com/office/powerpoint/2010/main" val="1774762840"/>
      </p:ext>
    </p:extLst>
  </p:cSld>
  <p:clrMapOvr>
    <a:masterClrMapping/>
  </p:clrMapOvr>
  <p:transition spd="med">
    <p:fade/>
  </p:transition>
  <p:timing>
    <p:tnLst>
      <p:par>
        <p:cTn id="1" dur="indefinite" restart="never" nodeType="tmRoot"/>
      </p:par>
    </p:tnLst>
  </p:timing>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preserve="1" userDrawn="1">
  <p:cSld name="20_Full bleed photo">
    <p:spTree>
      <p:nvGrpSpPr>
        <p:cNvPr id="1" name=""/>
        <p:cNvGrpSpPr/>
        <p:nvPr/>
      </p:nvGrpSpPr>
      <p:grpSpPr>
        <a:xfrm>
          <a:off x="0" y="0"/>
          <a:ext cx="0" cy="0"/>
          <a:chOff x="0" y="0"/>
          <a:chExt cx="0" cy="0"/>
        </a:xfrm>
      </p:grpSpPr>
      <p:pic>
        <p:nvPicPr>
          <p:cNvPr id="3" name="Picture Placeholder 2"/>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7175" cy="514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7"/>
          <p:cNvSpPr>
            <a:spLocks noChangeArrowheads="1"/>
          </p:cNvSpPr>
          <p:nvPr/>
        </p:nvSpPr>
        <p:spPr bwMode="ltGray">
          <a:xfrm>
            <a:off x="8515707" y="4742907"/>
            <a:ext cx="218414" cy="154518"/>
          </a:xfrm>
          <a:prstGeom prst="rect">
            <a:avLst/>
          </a:prstGeom>
          <a:noFill/>
          <a:ln w="9525" algn="ctr">
            <a:noFill/>
            <a:miter lim="800000"/>
            <a:headEnd/>
            <a:tailEnd/>
          </a:ln>
          <a:effectLst/>
        </p:spPr>
        <p:txBody>
          <a:bodyPr wrap="none" lIns="61586" tIns="30792" rIns="61586" bIns="30792" anchor="b">
            <a:spAutoFit/>
          </a:bodyPr>
          <a:lstStyle/>
          <a:p>
            <a:pPr algn="r" defTabSz="610744" fontAlgn="auto">
              <a:spcBef>
                <a:spcPts val="0"/>
              </a:spcBef>
              <a:spcAft>
                <a:spcPts val="0"/>
              </a:spcAft>
              <a:defRPr/>
            </a:pPr>
            <a:fld id="{E6ADCC75-5E05-4D7E-970D-6B4505B4F777}" type="slidenum">
              <a:rPr lang="en-US" sz="600">
                <a:solidFill>
                  <a:srgbClr val="FFFFFF">
                    <a:alpha val="60000"/>
                  </a:srgbClr>
                </a:solidFill>
                <a:latin typeface="+mn-lt"/>
                <a:ea typeface="+mn-ea"/>
                <a:cs typeface="CiscoSans Thin"/>
              </a:rPr>
              <a:pPr algn="r" defTabSz="610744" fontAlgn="auto">
                <a:spcBef>
                  <a:spcPts val="0"/>
                </a:spcBef>
                <a:spcAft>
                  <a:spcPts val="0"/>
                </a:spcAft>
                <a:defRPr/>
              </a:pPr>
              <a:t>‹#›</a:t>
            </a:fld>
            <a:endParaRPr lang="en-US" sz="600" dirty="0">
              <a:solidFill>
                <a:srgbClr val="FFFFFF">
                  <a:alpha val="60000"/>
                </a:srgbClr>
              </a:solidFill>
              <a:latin typeface="+mn-lt"/>
              <a:ea typeface="+mn-ea"/>
              <a:cs typeface="CiscoSans Thin"/>
            </a:endParaRPr>
          </a:p>
        </p:txBody>
      </p:sp>
      <p:sp>
        <p:nvSpPr>
          <p:cNvPr id="6" name="Rectangle 4"/>
          <p:cNvSpPr>
            <a:spLocks noChangeArrowheads="1"/>
          </p:cNvSpPr>
          <p:nvPr/>
        </p:nvSpPr>
        <p:spPr bwMode="ltGray">
          <a:xfrm>
            <a:off x="5867508" y="4741653"/>
            <a:ext cx="2658018" cy="154518"/>
          </a:xfrm>
          <a:prstGeom prst="rect">
            <a:avLst/>
          </a:prstGeom>
          <a:noFill/>
          <a:ln w="9525">
            <a:noFill/>
            <a:miter lim="800000"/>
            <a:headEnd/>
            <a:tailEnd/>
          </a:ln>
          <a:effectLst/>
        </p:spPr>
        <p:txBody>
          <a:bodyPr lIns="61586" tIns="30792" rIns="61586" bIns="30792" anchor="b">
            <a:spAutoFit/>
          </a:bodyPr>
          <a:lstStyle/>
          <a:p>
            <a:pPr defTabSz="610744" fontAlgn="auto">
              <a:spcBef>
                <a:spcPts val="0"/>
              </a:spcBef>
              <a:spcAft>
                <a:spcPts val="0"/>
              </a:spcAft>
              <a:defRPr/>
            </a:pPr>
            <a:r>
              <a:rPr lang="en-US" sz="600" dirty="0">
                <a:solidFill>
                  <a:srgbClr val="FFFFFF">
                    <a:alpha val="60000"/>
                  </a:srgbClr>
                </a:solidFill>
                <a:latin typeface="+mn-lt"/>
                <a:ea typeface="+mn-ea"/>
                <a:cs typeface="CiscoSans Thin"/>
              </a:rPr>
              <a:t>© </a:t>
            </a:r>
            <a:r>
              <a:rPr lang="en-US" sz="600" dirty="0" smtClean="0">
                <a:solidFill>
                  <a:srgbClr val="FFFFFF">
                    <a:alpha val="60000"/>
                  </a:srgbClr>
                </a:solidFill>
                <a:latin typeface="+mn-lt"/>
                <a:ea typeface="+mn-ea"/>
                <a:cs typeface="CiscoSans Thin"/>
              </a:rPr>
              <a:t>2016  </a:t>
            </a:r>
            <a:r>
              <a:rPr lang="en-US" sz="600" dirty="0">
                <a:solidFill>
                  <a:srgbClr val="FFFFFF">
                    <a:alpha val="60000"/>
                  </a:srgbClr>
                </a:solidFill>
                <a:latin typeface="+mn-lt"/>
                <a:ea typeface="+mn-ea"/>
                <a:cs typeface="CiscoSans Thin"/>
              </a:rPr>
              <a:t>Cisco and/or its affiliates. All rights reserved.   Cisco Confidential</a:t>
            </a:r>
          </a:p>
        </p:txBody>
      </p:sp>
      <p:sp>
        <p:nvSpPr>
          <p:cNvPr id="14" name="Text Placeholder 2"/>
          <p:cNvSpPr>
            <a:spLocks noGrp="1"/>
          </p:cNvSpPr>
          <p:nvPr>
            <p:ph type="body" sz="quarter" idx="12"/>
          </p:nvPr>
        </p:nvSpPr>
        <p:spPr bwMode="auto">
          <a:xfrm>
            <a:off x="500063" y="3466598"/>
            <a:ext cx="8139112" cy="521510"/>
          </a:xfrm>
          <a:prstGeom prst="rect">
            <a:avLst/>
          </a:prstGeom>
          <a:solidFill>
            <a:schemeClr val="bg1">
              <a:alpha val="70000"/>
            </a:schemeClr>
          </a:solidFill>
          <a:extLst/>
        </p:spPr>
        <p:txBody>
          <a:bodyPr wrap="square" lIns="108000" tIns="0" rIns="91440" bIns="45720" numCol="1" anchor="b" anchorCtr="0" compatLnSpc="1">
            <a:prstTxWarp prst="textNoShape">
              <a:avLst/>
            </a:prstTxWarp>
            <a:spAutoFit/>
          </a:bodyPr>
          <a:lstStyle>
            <a:lvl1pPr marL="172800" indent="-180000">
              <a:lnSpc>
                <a:spcPts val="3680"/>
              </a:lnSpc>
              <a:spcBef>
                <a:spcPts val="0"/>
              </a:spcBef>
              <a:buNone/>
              <a:defRPr sz="3200" i="1">
                <a:solidFill>
                  <a:schemeClr val="tx2"/>
                </a:solidFill>
              </a:defRPr>
            </a:lvl1pPr>
          </a:lstStyle>
          <a:p>
            <a:pPr lvl="0"/>
            <a:r>
              <a:rPr lang="en-US" smtClean="0"/>
              <a:t>Click to edit Master text styles</a:t>
            </a:r>
          </a:p>
        </p:txBody>
      </p:sp>
      <p:pic>
        <p:nvPicPr>
          <p:cNvPr id="11" name="Picture 2"/>
          <p:cNvPicPr>
            <a:picLocks noChangeAspect="1" noChangeArrowheads="1"/>
          </p:cNvPicPr>
          <p:nvPr userDrawn="1"/>
        </p:nvPicPr>
        <p:blipFill>
          <a:blip r:embed="rId3">
            <a:biLevel thresh="25000"/>
            <a:extLst>
              <a:ext uri="{28A0092B-C50C-407E-A947-70E740481C1C}">
                <a14:useLocalDpi xmlns:a14="http://schemas.microsoft.com/office/drawing/2010/main" val="0"/>
              </a:ext>
            </a:extLst>
          </a:blip>
          <a:stretch>
            <a:fillRect/>
          </a:stretch>
        </p:blipFill>
        <p:spPr bwMode="auto">
          <a:xfrm>
            <a:off x="477679" y="4625975"/>
            <a:ext cx="424180" cy="265113"/>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18859389"/>
      </p:ext>
    </p:extLst>
  </p:cSld>
  <p:clrMapOvr>
    <a:masterClrMapping/>
  </p:clrMapOvr>
  <p:transition spd="med">
    <p:fade/>
  </p:transition>
  <p:timing>
    <p:tnLst>
      <p:par>
        <p:cTn id="1" dur="indefinite" restart="never" nodeType="tmRoot"/>
      </p:par>
    </p:tnLst>
  </p:timing>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1_Full bleed photo">
    <p:spTree>
      <p:nvGrpSpPr>
        <p:cNvPr id="1" name=""/>
        <p:cNvGrpSpPr/>
        <p:nvPr/>
      </p:nvGrpSpPr>
      <p:grpSpPr>
        <a:xfrm>
          <a:off x="0" y="0"/>
          <a:ext cx="0" cy="0"/>
          <a:chOff x="0" y="0"/>
          <a:chExt cx="0" cy="0"/>
        </a:xfrm>
      </p:grpSpPr>
      <p:sp>
        <p:nvSpPr>
          <p:cNvPr id="3" name="Picture Placeholder 2"/>
          <p:cNvSpPr>
            <a:spLocks noGrp="1"/>
          </p:cNvSpPr>
          <p:nvPr>
            <p:ph type="pic" sz="quarter" idx="10"/>
          </p:nvPr>
        </p:nvSpPr>
        <p:spPr>
          <a:xfrm>
            <a:off x="308012" y="240631"/>
            <a:ext cx="8480388" cy="4266646"/>
          </a:xfrm>
          <a:prstGeom prst="rect">
            <a:avLst/>
          </a:prstGeom>
        </p:spPr>
        <p:txBody>
          <a:bodyPr vert="horz" lIns="91424" tIns="45712" rIns="91424" bIns="45712"/>
          <a:lstStyle>
            <a:lvl1pPr marL="0" indent="0" algn="ctr">
              <a:buNone/>
              <a:defRPr sz="1500" baseline="0">
                <a:solidFill>
                  <a:schemeClr val="tx2"/>
                </a:solidFill>
                <a:latin typeface="+mn-lt"/>
                <a:cs typeface="CiscoSans ExtraLight"/>
              </a:defRPr>
            </a:lvl1pPr>
          </a:lstStyle>
          <a:p>
            <a:pPr lvl="0"/>
            <a:r>
              <a:rPr lang="en-US" noProof="0" smtClean="0"/>
              <a:t>Click icon to add picture</a:t>
            </a:r>
            <a:endParaRPr lang="en-US" noProof="0" dirty="0"/>
          </a:p>
        </p:txBody>
      </p:sp>
    </p:spTree>
    <p:extLst>
      <p:ext uri="{BB962C8B-B14F-4D97-AF65-F5344CB8AC3E}">
        <p14:creationId xmlns:p14="http://schemas.microsoft.com/office/powerpoint/2010/main" val="2264037977"/>
      </p:ext>
    </p:extLst>
  </p:cSld>
  <p:clrMapOvr>
    <a:masterClrMapping/>
  </p:clrMapOvr>
  <p:transition spd="med">
    <p:fade/>
  </p:transition>
  <p:timing>
    <p:tnLst>
      <p:par>
        <p:cTn id="1" dur="indefinite" restart="never" nodeType="tmRoot"/>
      </p:par>
    </p:tnLst>
  </p:timing>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p:cSld name="single photo with caption">
    <p:bg>
      <p:bgPr>
        <a:solidFill>
          <a:schemeClr val="tx1"/>
        </a:solidFill>
        <a:effectLst/>
      </p:bgPr>
    </p:bg>
    <p:spTree>
      <p:nvGrpSpPr>
        <p:cNvPr id="1" name=""/>
        <p:cNvGrpSpPr/>
        <p:nvPr/>
      </p:nvGrpSpPr>
      <p:grpSpPr>
        <a:xfrm>
          <a:off x="0" y="0"/>
          <a:ext cx="0" cy="0"/>
          <a:chOff x="0" y="0"/>
          <a:chExt cx="0" cy="0"/>
        </a:xfrm>
      </p:grpSpPr>
      <p:sp>
        <p:nvSpPr>
          <p:cNvPr id="4" name="Rectangle 3"/>
          <p:cNvSpPr/>
          <p:nvPr/>
        </p:nvSpPr>
        <p:spPr>
          <a:xfrm>
            <a:off x="1892300" y="596900"/>
            <a:ext cx="5348288" cy="3003550"/>
          </a:xfrm>
          <a:prstGeom prst="rect">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577" tIns="34289" rIns="68577" bIns="34289" anchor="ctr"/>
          <a:lstStyle/>
          <a:p>
            <a:pPr algn="ctr" fontAlgn="auto">
              <a:spcBef>
                <a:spcPts val="0"/>
              </a:spcBef>
              <a:spcAft>
                <a:spcPts val="0"/>
              </a:spcAft>
              <a:defRPr/>
            </a:pPr>
            <a:endParaRPr lang="en-US">
              <a:latin typeface="+mj-lt"/>
            </a:endParaRPr>
          </a:p>
        </p:txBody>
      </p:sp>
      <p:sp>
        <p:nvSpPr>
          <p:cNvPr id="5" name="Rectangle 4"/>
          <p:cNvSpPr/>
          <p:nvPr/>
        </p:nvSpPr>
        <p:spPr>
          <a:xfrm>
            <a:off x="1892300" y="3595688"/>
            <a:ext cx="5346700" cy="747712"/>
          </a:xfrm>
          <a:prstGeom prst="rect">
            <a:avLst/>
          </a:prstGeom>
          <a:noFill/>
          <a:ln>
            <a:noFill/>
          </a:ln>
          <a:effectLst>
            <a:outerShdw blurRad="1143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577" tIns="34289" rIns="68577" bIns="34289" anchor="ctr"/>
          <a:lstStyle/>
          <a:p>
            <a:pPr algn="ctr" fontAlgn="auto">
              <a:spcBef>
                <a:spcPts val="0"/>
              </a:spcBef>
              <a:spcAft>
                <a:spcPts val="0"/>
              </a:spcAft>
              <a:defRPr/>
            </a:pPr>
            <a:endParaRPr lang="en-US">
              <a:latin typeface="+mj-lt"/>
            </a:endParaRPr>
          </a:p>
        </p:txBody>
      </p:sp>
      <p:sp>
        <p:nvSpPr>
          <p:cNvPr id="26" name="Picture Placeholder 25"/>
          <p:cNvSpPr>
            <a:spLocks noGrp="1"/>
          </p:cNvSpPr>
          <p:nvPr>
            <p:ph type="pic" sz="quarter" idx="10"/>
          </p:nvPr>
        </p:nvSpPr>
        <p:spPr>
          <a:xfrm>
            <a:off x="1900238" y="596646"/>
            <a:ext cx="5329238" cy="3003804"/>
          </a:xfrm>
          <a:prstGeom prst="rect">
            <a:avLst/>
          </a:prstGeom>
          <a:solidFill>
            <a:schemeClr val="bg1">
              <a:alpha val="30000"/>
            </a:schemeClr>
          </a:solidFill>
          <a:ln>
            <a:solidFill>
              <a:srgbClr val="676767"/>
            </a:solidFill>
          </a:ln>
          <a:effectLst/>
        </p:spPr>
        <p:txBody>
          <a:bodyPr lIns="91424" tIns="45712" rIns="91424" bIns="45712" anchor="ctr" anchorCtr="0"/>
          <a:lstStyle>
            <a:lvl1pPr algn="ctr">
              <a:buFontTx/>
              <a:buNone/>
              <a:defRPr>
                <a:solidFill>
                  <a:schemeClr val="tx1"/>
                </a:solidFill>
                <a:latin typeface="+mj-lt"/>
              </a:defRPr>
            </a:lvl1pPr>
          </a:lstStyle>
          <a:p>
            <a:pPr lvl="0"/>
            <a:r>
              <a:rPr lang="en-US" noProof="0" smtClean="0"/>
              <a:t>Click icon to add picture</a:t>
            </a:r>
            <a:endParaRPr lang="en-US" noProof="0" dirty="0"/>
          </a:p>
        </p:txBody>
      </p:sp>
      <p:sp>
        <p:nvSpPr>
          <p:cNvPr id="11" name="Title 10"/>
          <p:cNvSpPr>
            <a:spLocks noGrp="1"/>
          </p:cNvSpPr>
          <p:nvPr>
            <p:ph type="title"/>
          </p:nvPr>
        </p:nvSpPr>
        <p:spPr>
          <a:xfrm>
            <a:off x="2065871" y="3655079"/>
            <a:ext cx="5074070" cy="628650"/>
          </a:xfrm>
        </p:spPr>
        <p:txBody>
          <a:bodyPr/>
          <a:lstStyle>
            <a:lvl1pPr>
              <a:defRPr sz="2000">
                <a:solidFill>
                  <a:schemeClr val="bg2"/>
                </a:solidFill>
                <a:latin typeface="+mj-lt"/>
              </a:defRPr>
            </a:lvl1pPr>
          </a:lstStyle>
          <a:p>
            <a:r>
              <a:rPr lang="en-US" smtClean="0"/>
              <a:t>Click to edit Master title style</a:t>
            </a:r>
            <a:endParaRPr lang="en-US" dirty="0"/>
          </a:p>
        </p:txBody>
      </p:sp>
    </p:spTree>
    <p:extLst>
      <p:ext uri="{BB962C8B-B14F-4D97-AF65-F5344CB8AC3E}">
        <p14:creationId xmlns:p14="http://schemas.microsoft.com/office/powerpoint/2010/main" val="2292153334"/>
      </p:ext>
    </p:extLst>
  </p:cSld>
  <p:clrMapOvr>
    <a:overrideClrMapping bg1="dk1" tx1="lt1" bg2="dk2" tx2="lt2" accent1="accent1" accent2="accent2" accent3="accent3" accent4="accent4" accent5="accent5" accent6="accent6" hlink="hlink" folHlink="folHlink"/>
  </p:clrMapOvr>
  <p:transition spd="med">
    <p:fade/>
  </p:transition>
  <p:timing>
    <p:tnLst>
      <p:par>
        <p:cTn id="1" dur="indefinite" restart="never" nodeType="tmRoot"/>
      </p:par>
    </p:tnLst>
  </p:timing>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p:cSld name="Small photo_top left">
    <p:bg>
      <p:bgPr>
        <a:solidFill>
          <a:schemeClr val="tx1"/>
        </a:solidFill>
        <a:effectLst/>
      </p:bgPr>
    </p:bg>
    <p:spTree>
      <p:nvGrpSpPr>
        <p:cNvPr id="1" name=""/>
        <p:cNvGrpSpPr/>
        <p:nvPr/>
      </p:nvGrpSpPr>
      <p:grpSpPr>
        <a:xfrm>
          <a:off x="0" y="0"/>
          <a:ext cx="0" cy="0"/>
          <a:chOff x="0" y="0"/>
          <a:chExt cx="0" cy="0"/>
        </a:xfrm>
      </p:grpSpPr>
      <p:sp>
        <p:nvSpPr>
          <p:cNvPr id="4" name="Rectangle 3"/>
          <p:cNvSpPr/>
          <p:nvPr/>
        </p:nvSpPr>
        <p:spPr>
          <a:xfrm>
            <a:off x="549275" y="233363"/>
            <a:ext cx="3273425" cy="1844675"/>
          </a:xfrm>
          <a:prstGeom prst="rect">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577" tIns="34289" rIns="68577" bIns="34289" anchor="ctr"/>
          <a:lstStyle/>
          <a:p>
            <a:pPr algn="ctr" fontAlgn="auto">
              <a:spcBef>
                <a:spcPts val="0"/>
              </a:spcBef>
              <a:spcAft>
                <a:spcPts val="0"/>
              </a:spcAft>
              <a:defRPr/>
            </a:pPr>
            <a:endParaRPr lang="en-US">
              <a:latin typeface="+mj-lt"/>
            </a:endParaRPr>
          </a:p>
        </p:txBody>
      </p:sp>
      <p:sp>
        <p:nvSpPr>
          <p:cNvPr id="26" name="Picture Placeholder 25"/>
          <p:cNvSpPr>
            <a:spLocks noGrp="1"/>
          </p:cNvSpPr>
          <p:nvPr>
            <p:ph type="pic" sz="quarter" idx="10"/>
          </p:nvPr>
        </p:nvSpPr>
        <p:spPr>
          <a:xfrm>
            <a:off x="549991" y="233172"/>
            <a:ext cx="3273552" cy="1844802"/>
          </a:xfrm>
          <a:prstGeom prst="rect">
            <a:avLst/>
          </a:prstGeom>
          <a:solidFill>
            <a:schemeClr val="bg1">
              <a:alpha val="30000"/>
            </a:schemeClr>
          </a:solidFill>
          <a:ln>
            <a:solidFill>
              <a:srgbClr val="676767"/>
            </a:solidFill>
          </a:ln>
          <a:effectLst/>
        </p:spPr>
        <p:txBody>
          <a:bodyPr vert="horz" lIns="68577" tIns="34289" rIns="68577" bIns="34289" rtlCol="0" anchor="ctr" anchorCtr="0">
            <a:normAutofit/>
          </a:bodyPr>
          <a:lstStyle>
            <a:lvl1pPr marL="0" indent="0" algn="ctr" defTabSz="685777" rtl="0" eaLnBrk="1" latinLnBrk="0" hangingPunct="1">
              <a:lnSpc>
                <a:spcPct val="95000"/>
              </a:lnSpc>
              <a:spcBef>
                <a:spcPts val="1080"/>
              </a:spcBef>
              <a:buClr>
                <a:srgbClr val="92D050"/>
              </a:buClr>
              <a:buSzPct val="90000"/>
              <a:buFont typeface="Arial" pitchFamily="34" charset="0"/>
              <a:buNone/>
              <a:tabLst/>
              <a:defRPr lang="en-US" sz="1500" kern="1200" dirty="0">
                <a:solidFill>
                  <a:schemeClr val="tx1"/>
                </a:solidFill>
                <a:latin typeface="+mj-lt"/>
                <a:ea typeface="+mn-ea"/>
                <a:cs typeface="+mn-cs"/>
              </a:defRPr>
            </a:lvl1pPr>
          </a:lstStyle>
          <a:p>
            <a:pPr lvl="0"/>
            <a:r>
              <a:rPr lang="en-US" noProof="0" smtClean="0"/>
              <a:t>Click icon to add picture</a:t>
            </a:r>
            <a:endParaRPr lang="en-US" noProof="0" dirty="0"/>
          </a:p>
        </p:txBody>
      </p:sp>
      <p:sp>
        <p:nvSpPr>
          <p:cNvPr id="9" name="Title 8"/>
          <p:cNvSpPr>
            <a:spLocks noGrp="1"/>
          </p:cNvSpPr>
          <p:nvPr>
            <p:ph type="title"/>
          </p:nvPr>
        </p:nvSpPr>
        <p:spPr>
          <a:xfrm>
            <a:off x="430935" y="2480693"/>
            <a:ext cx="6729865" cy="1614419"/>
          </a:xfrm>
        </p:spPr>
        <p:txBody>
          <a:bodyPr>
            <a:noAutofit/>
          </a:bodyPr>
          <a:lstStyle>
            <a:lvl1pPr marL="0" marR="0" indent="0" algn="l" defTabSz="685777" rtl="0" eaLnBrk="1" fontAlgn="auto" latinLnBrk="0" hangingPunct="1">
              <a:lnSpc>
                <a:spcPct val="80000"/>
              </a:lnSpc>
              <a:spcBef>
                <a:spcPct val="0"/>
              </a:spcBef>
              <a:spcAft>
                <a:spcPts val="0"/>
              </a:spcAft>
              <a:buClrTx/>
              <a:buSzTx/>
              <a:buFontTx/>
              <a:buNone/>
              <a:tabLst/>
              <a:defRPr sz="4500">
                <a:solidFill>
                  <a:schemeClr val="bg2"/>
                </a:solidFill>
                <a:latin typeface="+mj-lt"/>
              </a:defRPr>
            </a:lvl1pPr>
          </a:lstStyle>
          <a:p>
            <a:r>
              <a:rPr lang="en-US" smtClean="0"/>
              <a:t>Click to edit Master title style</a:t>
            </a:r>
            <a:endParaRPr lang="en-US" dirty="0" smtClean="0"/>
          </a:p>
        </p:txBody>
      </p:sp>
    </p:spTree>
    <p:extLst>
      <p:ext uri="{BB962C8B-B14F-4D97-AF65-F5344CB8AC3E}">
        <p14:creationId xmlns:p14="http://schemas.microsoft.com/office/powerpoint/2010/main" val="2129976002"/>
      </p:ext>
    </p:extLst>
  </p:cSld>
  <p:clrMapOvr>
    <a:overrideClrMapping bg1="dk1" tx1="lt1" bg2="dk2" tx2="lt2" accent1="accent1" accent2="accent2" accent3="accent3" accent4="accent4" accent5="accent5" accent6="accent6" hlink="hlink" folHlink="folHlink"/>
  </p:clrMapOvr>
  <p:transition spd="slow">
    <p:wipe/>
  </p:transition>
  <p:timing>
    <p:tnLst>
      <p:par>
        <p:cTn id="1" dur="indefinite" restart="never" nodeType="tmRoot"/>
      </p:par>
    </p:tnLst>
  </p:timing>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p:cSld name="Portrait photo_right side">
    <p:bg>
      <p:bgPr>
        <a:solidFill>
          <a:schemeClr val="tx1"/>
        </a:solidFill>
        <a:effectLst/>
      </p:bgPr>
    </p:bg>
    <p:spTree>
      <p:nvGrpSpPr>
        <p:cNvPr id="1" name=""/>
        <p:cNvGrpSpPr/>
        <p:nvPr/>
      </p:nvGrpSpPr>
      <p:grpSpPr>
        <a:xfrm>
          <a:off x="0" y="0"/>
          <a:ext cx="0" cy="0"/>
          <a:chOff x="0" y="0"/>
          <a:chExt cx="0" cy="0"/>
        </a:xfrm>
      </p:grpSpPr>
      <p:sp>
        <p:nvSpPr>
          <p:cNvPr id="4" name="Rectangle 3"/>
          <p:cNvSpPr/>
          <p:nvPr/>
        </p:nvSpPr>
        <p:spPr>
          <a:xfrm>
            <a:off x="4992688" y="546100"/>
            <a:ext cx="3630612" cy="3870325"/>
          </a:xfrm>
          <a:prstGeom prst="rect">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577" tIns="34289" rIns="68577" bIns="34289" anchor="ctr"/>
          <a:lstStyle/>
          <a:p>
            <a:pPr algn="ctr" fontAlgn="auto">
              <a:spcBef>
                <a:spcPts val="0"/>
              </a:spcBef>
              <a:spcAft>
                <a:spcPts val="0"/>
              </a:spcAft>
              <a:defRPr/>
            </a:pPr>
            <a:endParaRPr lang="en-US">
              <a:latin typeface="+mj-lt"/>
            </a:endParaRPr>
          </a:p>
        </p:txBody>
      </p:sp>
      <p:sp>
        <p:nvSpPr>
          <p:cNvPr id="26" name="Picture Placeholder 25"/>
          <p:cNvSpPr>
            <a:spLocks noGrp="1"/>
          </p:cNvSpPr>
          <p:nvPr>
            <p:ph type="pic" sz="quarter" idx="10"/>
          </p:nvPr>
        </p:nvSpPr>
        <p:spPr>
          <a:xfrm>
            <a:off x="4992624" y="546734"/>
            <a:ext cx="3630168" cy="3869818"/>
          </a:xfrm>
          <a:prstGeom prst="rect">
            <a:avLst/>
          </a:prstGeom>
          <a:solidFill>
            <a:schemeClr val="bg1">
              <a:alpha val="30000"/>
            </a:schemeClr>
          </a:solidFill>
          <a:ln>
            <a:solidFill>
              <a:srgbClr val="2968AF"/>
            </a:solidFill>
          </a:ln>
          <a:effectLst/>
        </p:spPr>
        <p:txBody>
          <a:bodyPr lIns="91424" tIns="45712" rIns="91424" bIns="45712" anchor="ctr" anchorCtr="0"/>
          <a:lstStyle>
            <a:lvl1pPr algn="ctr">
              <a:buFontTx/>
              <a:buNone/>
              <a:defRPr>
                <a:solidFill>
                  <a:schemeClr val="tx1"/>
                </a:solidFill>
                <a:latin typeface="+mj-lt"/>
              </a:defRPr>
            </a:lvl1pPr>
          </a:lstStyle>
          <a:p>
            <a:pPr lvl="0"/>
            <a:r>
              <a:rPr lang="en-US" noProof="0" smtClean="0"/>
              <a:t>Click icon to add picture</a:t>
            </a:r>
            <a:endParaRPr lang="en-US" noProof="0" dirty="0"/>
          </a:p>
        </p:txBody>
      </p:sp>
      <p:sp>
        <p:nvSpPr>
          <p:cNvPr id="9" name="Title 8"/>
          <p:cNvSpPr>
            <a:spLocks noGrp="1"/>
          </p:cNvSpPr>
          <p:nvPr>
            <p:ph type="title"/>
          </p:nvPr>
        </p:nvSpPr>
        <p:spPr>
          <a:xfrm>
            <a:off x="437669" y="546734"/>
            <a:ext cx="4349918" cy="813985"/>
          </a:xfrm>
        </p:spPr>
        <p:txBody>
          <a:bodyPr wrap="none" anchor="t">
            <a:noAutofit/>
          </a:bodyPr>
          <a:lstStyle>
            <a:lvl1pPr>
              <a:lnSpc>
                <a:spcPct val="90000"/>
              </a:lnSpc>
              <a:defRPr sz="2500">
                <a:solidFill>
                  <a:srgbClr val="555558"/>
                </a:solidFill>
                <a:latin typeface="+mj-lt"/>
              </a:defRPr>
            </a:lvl1pPr>
          </a:lstStyle>
          <a:p>
            <a:r>
              <a:rPr lang="en-US" smtClean="0"/>
              <a:t>Click to edit Master title style</a:t>
            </a:r>
            <a:endParaRPr lang="en-US" dirty="0"/>
          </a:p>
        </p:txBody>
      </p:sp>
    </p:spTree>
    <p:extLst>
      <p:ext uri="{BB962C8B-B14F-4D97-AF65-F5344CB8AC3E}">
        <p14:creationId xmlns:p14="http://schemas.microsoft.com/office/powerpoint/2010/main" val="1193705477"/>
      </p:ext>
    </p:extLst>
  </p:cSld>
  <p:clrMapOvr>
    <a:overrideClrMapping bg1="dk1" tx1="lt1" bg2="dk2" tx2="lt2" accent1="accent1" accent2="accent2" accent3="accent3" accent4="accent4" accent5="accent5" accent6="accent6" hlink="hlink" folHlink="folHlink"/>
  </p:clrMapOvr>
  <p:transition spd="med">
    <p:fade/>
  </p:transition>
  <p:timing>
    <p:tnLst>
      <p:par>
        <p:cTn id="1" dur="indefinite" restart="never" nodeType="tmRoot"/>
      </p:par>
    </p:tnLst>
  </p:timing>
</p:sldLayout>
</file>

<file path=ppt/slideLayouts/slideLayout39.xml><?xml version="1.0" encoding="utf-8"?>
<p:sldLayout xmlns:a="http://schemas.openxmlformats.org/drawingml/2006/main" xmlns:r="http://schemas.openxmlformats.org/officeDocument/2006/relationships" xmlns:p="http://schemas.openxmlformats.org/presentationml/2006/main" showMasterSp="0" preserve="1">
  <p:cSld name="Multiple photo">
    <p:bg>
      <p:bgPr>
        <a:solidFill>
          <a:schemeClr val="tx1"/>
        </a:solidFill>
        <a:effectLst/>
      </p:bgPr>
    </p:bg>
    <p:spTree>
      <p:nvGrpSpPr>
        <p:cNvPr id="1" name=""/>
        <p:cNvGrpSpPr/>
        <p:nvPr/>
      </p:nvGrpSpPr>
      <p:grpSpPr>
        <a:xfrm>
          <a:off x="0" y="0"/>
          <a:ext cx="0" cy="0"/>
          <a:chOff x="0" y="0"/>
          <a:chExt cx="0" cy="0"/>
        </a:xfrm>
      </p:grpSpPr>
      <p:sp>
        <p:nvSpPr>
          <p:cNvPr id="9" name="Rectangle 8"/>
          <p:cNvSpPr/>
          <p:nvPr/>
        </p:nvSpPr>
        <p:spPr>
          <a:xfrm>
            <a:off x="3668713" y="233363"/>
            <a:ext cx="3268662" cy="1995487"/>
          </a:xfrm>
          <a:prstGeom prst="rect">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574" tIns="34288" rIns="68574" bIns="34288" anchor="ctr"/>
          <a:lstStyle/>
          <a:p>
            <a:pPr algn="ctr" fontAlgn="auto">
              <a:spcBef>
                <a:spcPts val="0"/>
              </a:spcBef>
              <a:spcAft>
                <a:spcPts val="0"/>
              </a:spcAft>
              <a:defRPr/>
            </a:pPr>
            <a:endParaRPr lang="en-US">
              <a:solidFill>
                <a:schemeClr val="tx1"/>
              </a:solidFill>
              <a:latin typeface="CiscoSans"/>
              <a:cs typeface="CiscoSans"/>
            </a:endParaRPr>
          </a:p>
        </p:txBody>
      </p:sp>
      <p:sp>
        <p:nvSpPr>
          <p:cNvPr id="10" name="Rectangle 9"/>
          <p:cNvSpPr/>
          <p:nvPr/>
        </p:nvSpPr>
        <p:spPr>
          <a:xfrm>
            <a:off x="334963" y="233363"/>
            <a:ext cx="3287712" cy="1995487"/>
          </a:xfrm>
          <a:prstGeom prst="rect">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574" tIns="34288" rIns="68574" bIns="34288" anchor="ctr"/>
          <a:lstStyle/>
          <a:p>
            <a:pPr algn="ctr" fontAlgn="auto">
              <a:spcBef>
                <a:spcPts val="0"/>
              </a:spcBef>
              <a:spcAft>
                <a:spcPts val="0"/>
              </a:spcAft>
              <a:defRPr/>
            </a:pPr>
            <a:endParaRPr lang="en-US">
              <a:solidFill>
                <a:schemeClr val="tx1"/>
              </a:solidFill>
              <a:latin typeface="CiscoSans"/>
              <a:cs typeface="CiscoSans"/>
            </a:endParaRPr>
          </a:p>
        </p:txBody>
      </p:sp>
      <p:sp>
        <p:nvSpPr>
          <p:cNvPr id="11" name="Rectangle 10"/>
          <p:cNvSpPr/>
          <p:nvPr/>
        </p:nvSpPr>
        <p:spPr>
          <a:xfrm>
            <a:off x="6980238" y="233363"/>
            <a:ext cx="1838325" cy="981075"/>
          </a:xfrm>
          <a:prstGeom prst="rect">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574" tIns="34288" rIns="68574" bIns="34288" anchor="ctr"/>
          <a:lstStyle/>
          <a:p>
            <a:pPr algn="ctr" fontAlgn="auto">
              <a:spcBef>
                <a:spcPts val="0"/>
              </a:spcBef>
              <a:spcAft>
                <a:spcPts val="0"/>
              </a:spcAft>
              <a:defRPr/>
            </a:pPr>
            <a:endParaRPr lang="en-US">
              <a:solidFill>
                <a:schemeClr val="tx1"/>
              </a:solidFill>
              <a:latin typeface="CiscoSans"/>
              <a:cs typeface="CiscoSans"/>
            </a:endParaRPr>
          </a:p>
        </p:txBody>
      </p:sp>
      <p:sp>
        <p:nvSpPr>
          <p:cNvPr id="12" name="Rectangle 11"/>
          <p:cNvSpPr/>
          <p:nvPr/>
        </p:nvSpPr>
        <p:spPr>
          <a:xfrm>
            <a:off x="334963" y="2271713"/>
            <a:ext cx="2522537" cy="2593975"/>
          </a:xfrm>
          <a:prstGeom prst="rect">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574" tIns="34288" rIns="68574" bIns="34288" anchor="ctr"/>
          <a:lstStyle/>
          <a:p>
            <a:pPr algn="ctr" fontAlgn="auto">
              <a:spcBef>
                <a:spcPts val="0"/>
              </a:spcBef>
              <a:spcAft>
                <a:spcPts val="0"/>
              </a:spcAft>
              <a:defRPr/>
            </a:pPr>
            <a:endParaRPr lang="en-US">
              <a:solidFill>
                <a:schemeClr val="tx1"/>
              </a:solidFill>
              <a:latin typeface="CiscoSans"/>
              <a:cs typeface="CiscoSans"/>
            </a:endParaRPr>
          </a:p>
        </p:txBody>
      </p:sp>
      <p:sp>
        <p:nvSpPr>
          <p:cNvPr id="13" name="Rectangle 12"/>
          <p:cNvSpPr/>
          <p:nvPr/>
        </p:nvSpPr>
        <p:spPr>
          <a:xfrm>
            <a:off x="2911475" y="2271713"/>
            <a:ext cx="4025900" cy="2593975"/>
          </a:xfrm>
          <a:prstGeom prst="rect">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574" tIns="34288" rIns="68574" bIns="34288" anchor="ctr"/>
          <a:lstStyle/>
          <a:p>
            <a:pPr algn="ctr" fontAlgn="auto">
              <a:spcBef>
                <a:spcPts val="0"/>
              </a:spcBef>
              <a:spcAft>
                <a:spcPts val="0"/>
              </a:spcAft>
              <a:defRPr/>
            </a:pPr>
            <a:endParaRPr lang="en-US">
              <a:solidFill>
                <a:schemeClr val="tx1"/>
              </a:solidFill>
              <a:latin typeface="CiscoSans"/>
              <a:cs typeface="CiscoSans"/>
            </a:endParaRPr>
          </a:p>
        </p:txBody>
      </p:sp>
      <p:sp>
        <p:nvSpPr>
          <p:cNvPr id="14" name="Rectangle 13"/>
          <p:cNvSpPr/>
          <p:nvPr/>
        </p:nvSpPr>
        <p:spPr>
          <a:xfrm>
            <a:off x="6980238" y="1262063"/>
            <a:ext cx="1838325" cy="2582862"/>
          </a:xfrm>
          <a:prstGeom prst="rect">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574" tIns="34288" rIns="68574" bIns="34288" anchor="ctr"/>
          <a:lstStyle/>
          <a:p>
            <a:pPr algn="ctr" fontAlgn="auto">
              <a:spcBef>
                <a:spcPts val="0"/>
              </a:spcBef>
              <a:spcAft>
                <a:spcPts val="0"/>
              </a:spcAft>
              <a:defRPr/>
            </a:pPr>
            <a:endParaRPr lang="en-US">
              <a:solidFill>
                <a:schemeClr val="tx1"/>
              </a:solidFill>
              <a:latin typeface="CiscoSans"/>
              <a:cs typeface="CiscoSans"/>
            </a:endParaRPr>
          </a:p>
        </p:txBody>
      </p:sp>
      <p:sp>
        <p:nvSpPr>
          <p:cNvPr id="15" name="Rectangle 14"/>
          <p:cNvSpPr/>
          <p:nvPr/>
        </p:nvSpPr>
        <p:spPr>
          <a:xfrm>
            <a:off x="6980238" y="3887788"/>
            <a:ext cx="1838325" cy="977900"/>
          </a:xfrm>
          <a:prstGeom prst="rect">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574" tIns="34288" rIns="68574" bIns="34288" anchor="ctr"/>
          <a:lstStyle/>
          <a:p>
            <a:pPr algn="ctr" fontAlgn="auto">
              <a:spcBef>
                <a:spcPts val="0"/>
              </a:spcBef>
              <a:spcAft>
                <a:spcPts val="0"/>
              </a:spcAft>
              <a:defRPr/>
            </a:pPr>
            <a:endParaRPr lang="en-US">
              <a:solidFill>
                <a:schemeClr val="tx1"/>
              </a:solidFill>
              <a:latin typeface="CiscoSans"/>
              <a:cs typeface="CiscoSans"/>
            </a:endParaRPr>
          </a:p>
        </p:txBody>
      </p:sp>
      <p:sp>
        <p:nvSpPr>
          <p:cNvPr id="49" name="Picture Placeholder 25"/>
          <p:cNvSpPr>
            <a:spLocks noGrp="1"/>
          </p:cNvSpPr>
          <p:nvPr>
            <p:ph type="pic" sz="quarter" idx="11"/>
          </p:nvPr>
        </p:nvSpPr>
        <p:spPr>
          <a:xfrm>
            <a:off x="3668995" y="233363"/>
            <a:ext cx="3267861" cy="1995489"/>
          </a:xfrm>
          <a:prstGeom prst="rect">
            <a:avLst/>
          </a:prstGeom>
          <a:solidFill>
            <a:schemeClr val="bg1">
              <a:alpha val="30000"/>
            </a:schemeClr>
          </a:solidFill>
          <a:ln>
            <a:solidFill>
              <a:schemeClr val="bg2"/>
            </a:solidFill>
          </a:ln>
          <a:effectLst/>
        </p:spPr>
        <p:txBody>
          <a:bodyPr vert="horz" lIns="68574" tIns="34288" rIns="68574" bIns="34288" rtlCol="0" anchor="ctr" anchorCtr="0">
            <a:normAutofit/>
          </a:bodyPr>
          <a:lstStyle>
            <a:lvl1pPr marL="0" indent="0" algn="ctr" defTabSz="685748" rtl="0" eaLnBrk="1" latinLnBrk="0" hangingPunct="1">
              <a:lnSpc>
                <a:spcPct val="95000"/>
              </a:lnSpc>
              <a:spcBef>
                <a:spcPts val="1080"/>
              </a:spcBef>
              <a:buClr>
                <a:srgbClr val="92D050"/>
              </a:buClr>
              <a:buSzPct val="90000"/>
              <a:buFont typeface="Arial" pitchFamily="34" charset="0"/>
              <a:buNone/>
              <a:tabLst/>
              <a:defRPr lang="en-US" sz="1500" b="0" i="0" kern="1200" baseline="0" dirty="0">
                <a:solidFill>
                  <a:schemeClr val="tx1"/>
                </a:solidFill>
                <a:latin typeface="+mn-lt"/>
                <a:ea typeface="+mn-ea"/>
                <a:cs typeface="Broadway" panose="04040905080B02020502" pitchFamily="82" charset="0"/>
              </a:defRPr>
            </a:lvl1pPr>
          </a:lstStyle>
          <a:p>
            <a:pPr lvl="0"/>
            <a:r>
              <a:rPr lang="en-US" noProof="0" smtClean="0"/>
              <a:t>Click icon to add picture</a:t>
            </a:r>
            <a:endParaRPr lang="en-US" noProof="0" dirty="0"/>
          </a:p>
        </p:txBody>
      </p:sp>
      <p:sp>
        <p:nvSpPr>
          <p:cNvPr id="26" name="Picture Placeholder 25"/>
          <p:cNvSpPr>
            <a:spLocks noGrp="1"/>
          </p:cNvSpPr>
          <p:nvPr>
            <p:ph type="pic" sz="quarter" idx="10"/>
          </p:nvPr>
        </p:nvSpPr>
        <p:spPr>
          <a:xfrm>
            <a:off x="320828" y="233363"/>
            <a:ext cx="3302001" cy="1995489"/>
          </a:xfrm>
          <a:prstGeom prst="rect">
            <a:avLst/>
          </a:prstGeom>
          <a:solidFill>
            <a:schemeClr val="bg1">
              <a:alpha val="30000"/>
            </a:schemeClr>
          </a:solidFill>
          <a:ln>
            <a:solidFill>
              <a:schemeClr val="bg2"/>
            </a:solidFill>
          </a:ln>
          <a:effectLst/>
        </p:spPr>
        <p:txBody>
          <a:bodyPr vert="horz" lIns="68574" tIns="34288" rIns="68574" bIns="34288" rtlCol="0" anchor="ctr" anchorCtr="0">
            <a:normAutofit/>
          </a:bodyPr>
          <a:lstStyle>
            <a:lvl1pPr marL="0" indent="0" algn="ctr" defTabSz="685748" rtl="0" eaLnBrk="1" latinLnBrk="0" hangingPunct="1">
              <a:lnSpc>
                <a:spcPct val="95000"/>
              </a:lnSpc>
              <a:spcBef>
                <a:spcPts val="1080"/>
              </a:spcBef>
              <a:buClr>
                <a:srgbClr val="92D050"/>
              </a:buClr>
              <a:buSzPct val="90000"/>
              <a:buFont typeface="Arial" pitchFamily="34" charset="0"/>
              <a:buNone/>
              <a:tabLst/>
              <a:defRPr lang="en-US" sz="1500" b="0" i="0" kern="1200" dirty="0">
                <a:solidFill>
                  <a:schemeClr val="tx1"/>
                </a:solidFill>
                <a:latin typeface="+mn-lt"/>
                <a:ea typeface="+mn-ea"/>
                <a:cs typeface="Broadway" panose="04040905080B02020502" pitchFamily="82" charset="0"/>
              </a:defRPr>
            </a:lvl1pPr>
          </a:lstStyle>
          <a:p>
            <a:pPr lvl="0"/>
            <a:r>
              <a:rPr lang="en-US" noProof="0" smtClean="0"/>
              <a:t>Click icon to add picture</a:t>
            </a:r>
            <a:endParaRPr lang="en-US" noProof="0" dirty="0"/>
          </a:p>
        </p:txBody>
      </p:sp>
      <p:sp>
        <p:nvSpPr>
          <p:cNvPr id="51" name="Picture Placeholder 25"/>
          <p:cNvSpPr>
            <a:spLocks noGrp="1"/>
          </p:cNvSpPr>
          <p:nvPr>
            <p:ph type="pic" sz="quarter" idx="12"/>
          </p:nvPr>
        </p:nvSpPr>
        <p:spPr>
          <a:xfrm>
            <a:off x="6979833" y="233363"/>
            <a:ext cx="1838730" cy="981076"/>
          </a:xfrm>
          <a:prstGeom prst="rect">
            <a:avLst/>
          </a:prstGeom>
          <a:solidFill>
            <a:schemeClr val="bg1">
              <a:alpha val="30000"/>
            </a:schemeClr>
          </a:solidFill>
          <a:ln>
            <a:solidFill>
              <a:schemeClr val="bg2"/>
            </a:solidFill>
          </a:ln>
          <a:effectLst/>
        </p:spPr>
        <p:txBody>
          <a:bodyPr vert="horz" lIns="68574" tIns="34288" rIns="68574" bIns="34288" rtlCol="0" anchor="ctr" anchorCtr="0">
            <a:normAutofit/>
          </a:bodyPr>
          <a:lstStyle>
            <a:lvl1pPr marL="0" indent="0" algn="ctr" defTabSz="685748" rtl="0" eaLnBrk="1" latinLnBrk="0" hangingPunct="1">
              <a:lnSpc>
                <a:spcPct val="95000"/>
              </a:lnSpc>
              <a:spcBef>
                <a:spcPts val="1080"/>
              </a:spcBef>
              <a:buClr>
                <a:srgbClr val="92D050"/>
              </a:buClr>
              <a:buSzPct val="90000"/>
              <a:buFont typeface="Arial" pitchFamily="34" charset="0"/>
              <a:buNone/>
              <a:tabLst/>
              <a:defRPr lang="en-US" sz="1500" b="0" i="0" kern="1200" dirty="0">
                <a:solidFill>
                  <a:schemeClr val="tx1"/>
                </a:solidFill>
                <a:latin typeface="+mn-lt"/>
                <a:ea typeface="+mn-ea"/>
                <a:cs typeface="Broadway" panose="04040905080B02020502" pitchFamily="82" charset="0"/>
              </a:defRPr>
            </a:lvl1pPr>
          </a:lstStyle>
          <a:p>
            <a:pPr lvl="0"/>
            <a:r>
              <a:rPr lang="en-US" noProof="0" smtClean="0"/>
              <a:t>Click icon to add picture</a:t>
            </a:r>
            <a:endParaRPr lang="en-US" noProof="0" dirty="0"/>
          </a:p>
        </p:txBody>
      </p:sp>
      <p:sp>
        <p:nvSpPr>
          <p:cNvPr id="53" name="Picture Placeholder 25"/>
          <p:cNvSpPr>
            <a:spLocks noGrp="1"/>
          </p:cNvSpPr>
          <p:nvPr>
            <p:ph type="pic" sz="quarter" idx="13"/>
          </p:nvPr>
        </p:nvSpPr>
        <p:spPr>
          <a:xfrm>
            <a:off x="320824" y="2271718"/>
            <a:ext cx="2537420" cy="2594201"/>
          </a:xfrm>
          <a:prstGeom prst="rect">
            <a:avLst/>
          </a:prstGeom>
          <a:solidFill>
            <a:schemeClr val="bg1">
              <a:alpha val="30000"/>
            </a:schemeClr>
          </a:solidFill>
          <a:ln>
            <a:solidFill>
              <a:schemeClr val="bg2"/>
            </a:solidFill>
          </a:ln>
          <a:effectLst/>
        </p:spPr>
        <p:txBody>
          <a:bodyPr vert="horz" lIns="68574" tIns="34288" rIns="68574" bIns="34288" rtlCol="0" anchor="ctr" anchorCtr="0">
            <a:normAutofit/>
          </a:bodyPr>
          <a:lstStyle>
            <a:lvl1pPr marL="0" indent="0" algn="ctr" defTabSz="685748" rtl="0" eaLnBrk="1" latinLnBrk="0" hangingPunct="1">
              <a:lnSpc>
                <a:spcPct val="95000"/>
              </a:lnSpc>
              <a:spcBef>
                <a:spcPts val="1080"/>
              </a:spcBef>
              <a:buClr>
                <a:srgbClr val="92D050"/>
              </a:buClr>
              <a:buSzPct val="90000"/>
              <a:buFont typeface="Arial" pitchFamily="34" charset="0"/>
              <a:buNone/>
              <a:tabLst/>
              <a:defRPr lang="en-US" sz="1500" b="0" i="0" kern="1200" dirty="0">
                <a:solidFill>
                  <a:schemeClr val="tx1"/>
                </a:solidFill>
                <a:latin typeface="+mn-lt"/>
                <a:ea typeface="+mn-ea"/>
                <a:cs typeface="Broadway" panose="04040905080B02020502" pitchFamily="82" charset="0"/>
              </a:defRPr>
            </a:lvl1pPr>
          </a:lstStyle>
          <a:p>
            <a:pPr lvl="0"/>
            <a:r>
              <a:rPr lang="en-US" noProof="0" smtClean="0"/>
              <a:t>Click icon to add picture</a:t>
            </a:r>
            <a:endParaRPr lang="en-US" noProof="0" dirty="0"/>
          </a:p>
        </p:txBody>
      </p:sp>
      <p:sp>
        <p:nvSpPr>
          <p:cNvPr id="55" name="Picture Placeholder 25"/>
          <p:cNvSpPr>
            <a:spLocks noGrp="1"/>
          </p:cNvSpPr>
          <p:nvPr>
            <p:ph type="pic" sz="quarter" idx="14"/>
          </p:nvPr>
        </p:nvSpPr>
        <p:spPr>
          <a:xfrm>
            <a:off x="2908334" y="2271718"/>
            <a:ext cx="4028516" cy="2594201"/>
          </a:xfrm>
          <a:prstGeom prst="rect">
            <a:avLst/>
          </a:prstGeom>
          <a:solidFill>
            <a:schemeClr val="bg1">
              <a:alpha val="30000"/>
            </a:schemeClr>
          </a:solidFill>
          <a:ln>
            <a:solidFill>
              <a:schemeClr val="bg2"/>
            </a:solidFill>
          </a:ln>
          <a:effectLst/>
        </p:spPr>
        <p:txBody>
          <a:bodyPr vert="horz" lIns="68574" tIns="34288" rIns="68574" bIns="34288" rtlCol="0" anchor="ctr" anchorCtr="0">
            <a:normAutofit/>
          </a:bodyPr>
          <a:lstStyle>
            <a:lvl1pPr marL="0" indent="0" algn="ctr" defTabSz="685748" rtl="0" eaLnBrk="1" latinLnBrk="0" hangingPunct="1">
              <a:lnSpc>
                <a:spcPct val="95000"/>
              </a:lnSpc>
              <a:spcBef>
                <a:spcPts val="1080"/>
              </a:spcBef>
              <a:buClr>
                <a:srgbClr val="92D050"/>
              </a:buClr>
              <a:buSzPct val="90000"/>
              <a:buFont typeface="Arial" pitchFamily="34" charset="0"/>
              <a:buNone/>
              <a:tabLst/>
              <a:defRPr lang="en-US" sz="1500" b="0" i="0" kern="1200" dirty="0">
                <a:solidFill>
                  <a:schemeClr val="tx1"/>
                </a:solidFill>
                <a:latin typeface="+mn-lt"/>
                <a:ea typeface="+mn-ea"/>
                <a:cs typeface="Broadway" panose="04040905080B02020502" pitchFamily="82" charset="0"/>
              </a:defRPr>
            </a:lvl1pPr>
          </a:lstStyle>
          <a:p>
            <a:pPr lvl="0"/>
            <a:r>
              <a:rPr lang="en-US" noProof="0" smtClean="0"/>
              <a:t>Click icon to add picture</a:t>
            </a:r>
            <a:endParaRPr lang="en-US" noProof="0" dirty="0"/>
          </a:p>
        </p:txBody>
      </p:sp>
      <p:sp>
        <p:nvSpPr>
          <p:cNvPr id="57" name="Picture Placeholder 25"/>
          <p:cNvSpPr>
            <a:spLocks noGrp="1"/>
          </p:cNvSpPr>
          <p:nvPr>
            <p:ph type="pic" sz="quarter" idx="15"/>
          </p:nvPr>
        </p:nvSpPr>
        <p:spPr>
          <a:xfrm>
            <a:off x="6979833" y="1257301"/>
            <a:ext cx="1838730" cy="2587058"/>
          </a:xfrm>
          <a:prstGeom prst="rect">
            <a:avLst/>
          </a:prstGeom>
          <a:solidFill>
            <a:schemeClr val="bg1">
              <a:alpha val="30000"/>
            </a:schemeClr>
          </a:solidFill>
          <a:ln>
            <a:solidFill>
              <a:schemeClr val="bg2"/>
            </a:solidFill>
          </a:ln>
          <a:effectLst/>
        </p:spPr>
        <p:txBody>
          <a:bodyPr vert="horz" lIns="68574" tIns="34288" rIns="68574" bIns="34288" rtlCol="0" anchor="ctr" anchorCtr="0">
            <a:normAutofit/>
          </a:bodyPr>
          <a:lstStyle>
            <a:lvl1pPr marL="0" indent="0" algn="ctr" defTabSz="685748" rtl="0" eaLnBrk="1" latinLnBrk="0" hangingPunct="1">
              <a:lnSpc>
                <a:spcPct val="95000"/>
              </a:lnSpc>
              <a:spcBef>
                <a:spcPts val="1080"/>
              </a:spcBef>
              <a:buClr>
                <a:srgbClr val="92D050"/>
              </a:buClr>
              <a:buSzPct val="90000"/>
              <a:buFont typeface="Arial" pitchFamily="34" charset="0"/>
              <a:buNone/>
              <a:tabLst/>
              <a:defRPr lang="en-US" sz="1500" b="0" i="0" kern="1200" dirty="0">
                <a:solidFill>
                  <a:schemeClr val="tx1"/>
                </a:solidFill>
                <a:latin typeface="+mn-lt"/>
                <a:ea typeface="+mn-ea"/>
                <a:cs typeface="Broadway" panose="04040905080B02020502" pitchFamily="82" charset="0"/>
              </a:defRPr>
            </a:lvl1pPr>
          </a:lstStyle>
          <a:p>
            <a:pPr lvl="0"/>
            <a:r>
              <a:rPr lang="en-US" noProof="0" smtClean="0"/>
              <a:t>Click icon to add picture</a:t>
            </a:r>
            <a:endParaRPr lang="en-US" noProof="0" dirty="0"/>
          </a:p>
        </p:txBody>
      </p:sp>
      <p:sp>
        <p:nvSpPr>
          <p:cNvPr id="59" name="Picture Placeholder 25"/>
          <p:cNvSpPr>
            <a:spLocks noGrp="1"/>
          </p:cNvSpPr>
          <p:nvPr>
            <p:ph type="pic" sz="quarter" idx="16"/>
          </p:nvPr>
        </p:nvSpPr>
        <p:spPr>
          <a:xfrm>
            <a:off x="6979833" y="3887223"/>
            <a:ext cx="1838730" cy="978694"/>
          </a:xfrm>
          <a:prstGeom prst="rect">
            <a:avLst/>
          </a:prstGeom>
          <a:solidFill>
            <a:schemeClr val="bg1">
              <a:alpha val="30000"/>
            </a:schemeClr>
          </a:solidFill>
          <a:ln>
            <a:solidFill>
              <a:schemeClr val="bg2"/>
            </a:solidFill>
          </a:ln>
          <a:effectLst/>
        </p:spPr>
        <p:txBody>
          <a:bodyPr vert="horz" lIns="68574" tIns="34288" rIns="68574" bIns="34288" rtlCol="0" anchor="ctr" anchorCtr="0">
            <a:normAutofit/>
          </a:bodyPr>
          <a:lstStyle>
            <a:lvl1pPr marL="0" indent="0" algn="ctr" defTabSz="685748" rtl="0" eaLnBrk="1" latinLnBrk="0" hangingPunct="1">
              <a:lnSpc>
                <a:spcPct val="95000"/>
              </a:lnSpc>
              <a:spcBef>
                <a:spcPts val="1080"/>
              </a:spcBef>
              <a:buClr>
                <a:srgbClr val="92D050"/>
              </a:buClr>
              <a:buSzPct val="90000"/>
              <a:buFont typeface="Arial" pitchFamily="34" charset="0"/>
              <a:buNone/>
              <a:tabLst/>
              <a:defRPr lang="en-US" sz="1500" b="0" i="0" kern="1200" dirty="0">
                <a:solidFill>
                  <a:schemeClr val="tx1"/>
                </a:solidFill>
                <a:latin typeface="+mn-lt"/>
                <a:ea typeface="+mn-ea"/>
                <a:cs typeface="Broadway" panose="04040905080B02020502" pitchFamily="82" charset="0"/>
              </a:defRPr>
            </a:lvl1pPr>
          </a:lstStyle>
          <a:p>
            <a:pPr lvl="0"/>
            <a:r>
              <a:rPr lang="en-US" noProof="0" smtClean="0"/>
              <a:t>Click icon to add picture</a:t>
            </a:r>
            <a:endParaRPr lang="en-US" noProof="0" dirty="0"/>
          </a:p>
        </p:txBody>
      </p:sp>
    </p:spTree>
    <p:extLst>
      <p:ext uri="{BB962C8B-B14F-4D97-AF65-F5344CB8AC3E}">
        <p14:creationId xmlns:p14="http://schemas.microsoft.com/office/powerpoint/2010/main" val="564960541"/>
      </p:ext>
    </p:extLst>
  </p:cSld>
  <p:clrMapOvr>
    <a:overrideClrMapping bg1="dk1" tx1="lt1" bg2="dk2" tx2="lt2" accent1="accent1" accent2="accent2" accent3="accent3" accent4="accent4" accent5="accent5" accent6="accent6" hlink="hlink" folHlink="folHlink"/>
  </p:clrMapOvr>
  <p:transition spd="med">
    <p:fade/>
  </p:transition>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5_Segue">
    <p:bg>
      <p:bgPr>
        <a:solidFill>
          <a:srgbClr val="39393B"/>
        </a:solidFill>
        <a:effectLst/>
      </p:bgPr>
    </p:bg>
    <p:spTree>
      <p:nvGrpSpPr>
        <p:cNvPr id="1" name=""/>
        <p:cNvGrpSpPr/>
        <p:nvPr/>
      </p:nvGrpSpPr>
      <p:grpSpPr>
        <a:xfrm>
          <a:off x="0" y="0"/>
          <a:ext cx="0" cy="0"/>
          <a:chOff x="0" y="0"/>
          <a:chExt cx="0" cy="0"/>
        </a:xfrm>
      </p:grpSpPr>
      <p:sp>
        <p:nvSpPr>
          <p:cNvPr id="6" name="Title 1"/>
          <p:cNvSpPr>
            <a:spLocks noGrp="1"/>
          </p:cNvSpPr>
          <p:nvPr>
            <p:ph type="ctrTitle" hasCustomPrompt="1"/>
          </p:nvPr>
        </p:nvSpPr>
        <p:spPr>
          <a:xfrm>
            <a:off x="416425" y="915409"/>
            <a:ext cx="7598042" cy="2569946"/>
          </a:xfrm>
          <a:prstGeom prst="rect">
            <a:avLst/>
          </a:prstGeom>
        </p:spPr>
        <p:txBody>
          <a:bodyPr anchor="b">
            <a:noAutofit/>
          </a:bodyPr>
          <a:lstStyle>
            <a:lvl1pPr marL="0" indent="0" algn="l">
              <a:lnSpc>
                <a:spcPct val="90000"/>
              </a:lnSpc>
              <a:buFont typeface="Arial" panose="020B0604020202020204" pitchFamily="34" charset="0"/>
              <a:buNone/>
              <a:defRPr sz="4600" b="0" i="0" spc="0" baseline="0">
                <a:solidFill>
                  <a:schemeClr val="bg1"/>
                </a:solidFill>
                <a:latin typeface="+mj-lt"/>
                <a:cs typeface="CiscoSans Thin"/>
              </a:defRPr>
            </a:lvl1pPr>
          </a:lstStyle>
          <a:p>
            <a:r>
              <a:rPr lang="en-GB" dirty="0" smtClean="0"/>
              <a:t>Section Title Goes Here</a:t>
            </a:r>
            <a:endParaRPr lang="en-US" dirty="0"/>
          </a:p>
        </p:txBody>
      </p:sp>
      <p:sp>
        <p:nvSpPr>
          <p:cNvPr id="7" name="Rectangle 7"/>
          <p:cNvSpPr>
            <a:spLocks noChangeArrowheads="1"/>
          </p:cNvSpPr>
          <p:nvPr userDrawn="1"/>
        </p:nvSpPr>
        <p:spPr bwMode="ltGray">
          <a:xfrm>
            <a:off x="8515707" y="4742907"/>
            <a:ext cx="218414" cy="154518"/>
          </a:xfrm>
          <a:prstGeom prst="rect">
            <a:avLst/>
          </a:prstGeom>
          <a:noFill/>
          <a:ln w="9525" algn="ctr">
            <a:noFill/>
            <a:miter lim="800000"/>
            <a:headEnd/>
            <a:tailEnd/>
          </a:ln>
          <a:effectLst/>
        </p:spPr>
        <p:txBody>
          <a:bodyPr wrap="none" lIns="61586" tIns="30792" rIns="61586" bIns="30792" anchor="b">
            <a:spAutoFit/>
          </a:bodyPr>
          <a:lstStyle/>
          <a:p>
            <a:pPr algn="r" defTabSz="610744" fontAlgn="auto">
              <a:spcBef>
                <a:spcPts val="0"/>
              </a:spcBef>
              <a:spcAft>
                <a:spcPts val="0"/>
              </a:spcAft>
              <a:defRPr/>
            </a:pPr>
            <a:fld id="{4ABDCABE-3F10-B64C-92F1-862014417034}" type="slidenum">
              <a:rPr lang="en-US" sz="600">
                <a:solidFill>
                  <a:schemeClr val="bg1">
                    <a:alpha val="60000"/>
                  </a:schemeClr>
                </a:solidFill>
                <a:latin typeface="+mn-lt"/>
                <a:ea typeface="+mn-ea"/>
                <a:cs typeface="CiscoSans Thin"/>
              </a:rPr>
              <a:pPr algn="r" defTabSz="610744" fontAlgn="auto">
                <a:spcBef>
                  <a:spcPts val="0"/>
                </a:spcBef>
                <a:spcAft>
                  <a:spcPts val="0"/>
                </a:spcAft>
                <a:defRPr/>
              </a:pPr>
              <a:t>‹#›</a:t>
            </a:fld>
            <a:endParaRPr lang="en-US" sz="600" dirty="0">
              <a:solidFill>
                <a:schemeClr val="bg1">
                  <a:alpha val="60000"/>
                </a:schemeClr>
              </a:solidFill>
              <a:latin typeface="+mn-lt"/>
              <a:ea typeface="+mn-ea"/>
              <a:cs typeface="CiscoSans Thin"/>
            </a:endParaRPr>
          </a:p>
        </p:txBody>
      </p:sp>
      <p:sp>
        <p:nvSpPr>
          <p:cNvPr id="8" name="Rectangle 4"/>
          <p:cNvSpPr>
            <a:spLocks noChangeArrowheads="1"/>
          </p:cNvSpPr>
          <p:nvPr userDrawn="1"/>
        </p:nvSpPr>
        <p:spPr bwMode="ltGray">
          <a:xfrm>
            <a:off x="5867508" y="4741653"/>
            <a:ext cx="2658018" cy="154518"/>
          </a:xfrm>
          <a:prstGeom prst="rect">
            <a:avLst/>
          </a:prstGeom>
          <a:noFill/>
          <a:ln w="9525">
            <a:noFill/>
            <a:miter lim="800000"/>
            <a:headEnd/>
            <a:tailEnd/>
          </a:ln>
          <a:effectLst/>
        </p:spPr>
        <p:txBody>
          <a:bodyPr lIns="61586" tIns="30792" rIns="61586" bIns="30792" anchor="b">
            <a:spAutoFit/>
          </a:bodyPr>
          <a:lstStyle/>
          <a:p>
            <a:pPr defTabSz="610744" fontAlgn="auto">
              <a:spcBef>
                <a:spcPts val="0"/>
              </a:spcBef>
              <a:spcAft>
                <a:spcPts val="0"/>
              </a:spcAft>
              <a:defRPr/>
            </a:pPr>
            <a:r>
              <a:rPr lang="en-US" sz="600" dirty="0">
                <a:solidFill>
                  <a:schemeClr val="bg1">
                    <a:alpha val="60000"/>
                  </a:schemeClr>
                </a:solidFill>
                <a:latin typeface="+mn-lt"/>
                <a:ea typeface="+mn-ea"/>
                <a:cs typeface="CiscoSans Thin"/>
              </a:rPr>
              <a:t>© </a:t>
            </a:r>
            <a:r>
              <a:rPr lang="en-US" sz="600" dirty="0" smtClean="0">
                <a:solidFill>
                  <a:schemeClr val="bg1">
                    <a:alpha val="60000"/>
                  </a:schemeClr>
                </a:solidFill>
                <a:latin typeface="+mn-lt"/>
                <a:ea typeface="+mn-ea"/>
                <a:cs typeface="CiscoSans Thin"/>
              </a:rPr>
              <a:t>2016  </a:t>
            </a:r>
            <a:r>
              <a:rPr lang="en-US" sz="600" dirty="0">
                <a:solidFill>
                  <a:schemeClr val="bg1">
                    <a:alpha val="60000"/>
                  </a:schemeClr>
                </a:solidFill>
                <a:latin typeface="+mn-lt"/>
                <a:ea typeface="+mn-ea"/>
                <a:cs typeface="CiscoSans Thin"/>
              </a:rPr>
              <a:t>Cisco and/or its affiliates. All rights reserved.   Cisco Confidential</a:t>
            </a:r>
          </a:p>
        </p:txBody>
      </p:sp>
      <p:pic>
        <p:nvPicPr>
          <p:cNvPr id="9" name="Picture 2"/>
          <p:cNvPicPr>
            <a:picLocks noChangeAspect="1" noChangeArrowheads="1"/>
          </p:cNvPicPr>
          <p:nvPr userDrawn="1"/>
        </p:nvPicPr>
        <p:blipFill>
          <a:blip r:embed="rId2">
            <a:alphaModFix amt="60000"/>
            <a:biLevel thresh="25000"/>
            <a:extLst>
              <a:ext uri="{28A0092B-C50C-407E-A947-70E740481C1C}">
                <a14:useLocalDpi xmlns:a14="http://schemas.microsoft.com/office/drawing/2010/main" val="0"/>
              </a:ext>
            </a:extLst>
          </a:blip>
          <a:stretch>
            <a:fillRect/>
          </a:stretch>
        </p:blipFill>
        <p:spPr bwMode="auto">
          <a:xfrm>
            <a:off x="477679" y="4625975"/>
            <a:ext cx="424180" cy="265113"/>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712084599"/>
      </p:ext>
    </p:extLst>
  </p:cSld>
  <p:clrMapOvr>
    <a:masterClrMapping/>
  </p:clrMapOvr>
  <p:transition spd="slow">
    <p:wipe/>
  </p:transition>
  <p:timing>
    <p:tnLst>
      <p:par>
        <p:cTn id="1" dur="indefinite" restart="never" nodeType="tmRoot"/>
      </p:par>
    </p:tnLst>
  </p:timing>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p:cSld name="Blank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4222912136"/>
      </p:ext>
    </p:extLst>
  </p:cSld>
  <p:clrMapOvr>
    <a:overrideClrMapping bg1="lt1" tx1="dk1" bg2="lt2" tx2="dk2" accent1="accent1" accent2="accent2" accent3="accent3" accent4="accent4" accent5="accent5" accent6="accent6" hlink="hlink" folHlink="folHlink"/>
  </p:clrMapOvr>
  <p:transition spd="med">
    <p:fade/>
  </p:transition>
  <p:timing>
    <p:tnLst>
      <p:par>
        <p:cTn id="1" dur="indefinite" restart="never" nodeType="tmRoot"/>
      </p:par>
    </p:tnLst>
  </p:timing>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Wide screen video">
    <p:bg>
      <p:bgPr>
        <a:solidFill>
          <a:schemeClr val="tx1"/>
        </a:solidFill>
        <a:effectLst/>
      </p:bgPr>
    </p:bg>
    <p:spTree>
      <p:nvGrpSpPr>
        <p:cNvPr id="1" name=""/>
        <p:cNvGrpSpPr/>
        <p:nvPr/>
      </p:nvGrpSpPr>
      <p:grpSpPr>
        <a:xfrm>
          <a:off x="0" y="0"/>
          <a:ext cx="0" cy="0"/>
          <a:chOff x="0" y="0"/>
          <a:chExt cx="0" cy="0"/>
        </a:xfrm>
      </p:grpSpPr>
      <p:sp>
        <p:nvSpPr>
          <p:cNvPr id="40" name="Media Placeholder 39"/>
          <p:cNvSpPr>
            <a:spLocks noGrp="1"/>
          </p:cNvSpPr>
          <p:nvPr>
            <p:ph type="media" sz="quarter" idx="11"/>
          </p:nvPr>
        </p:nvSpPr>
        <p:spPr>
          <a:xfrm>
            <a:off x="528638" y="582930"/>
            <a:ext cx="8164931" cy="3319272"/>
          </a:xfrm>
          <a:prstGeom prst="rect">
            <a:avLst/>
          </a:prstGeom>
          <a:solidFill>
            <a:schemeClr val="tx1">
              <a:lumMod val="50000"/>
            </a:schemeClr>
          </a:solidFill>
          <a:ln>
            <a:solidFill>
              <a:schemeClr val="bg2"/>
            </a:solidFill>
          </a:ln>
          <a:effectLst/>
        </p:spPr>
        <p:style>
          <a:lnRef idx="2">
            <a:schemeClr val="accent1">
              <a:shade val="50000"/>
            </a:schemeClr>
          </a:lnRef>
          <a:fillRef idx="1">
            <a:schemeClr val="accent1"/>
          </a:fillRef>
          <a:effectRef idx="0">
            <a:schemeClr val="accent1"/>
          </a:effectRef>
          <a:fontRef idx="minor">
            <a:schemeClr val="lt1"/>
          </a:fontRef>
        </p:style>
        <p:txBody>
          <a:bodyPr vert="horz" lIns="68574" tIns="34288" rIns="68574" bIns="34288" rtlCol="0" anchor="ctr">
            <a:normAutofit/>
          </a:bodyPr>
          <a:lstStyle>
            <a:lvl1pPr marL="0" indent="0" algn="ctr" defTabSz="685748" rtl="0" eaLnBrk="1" latinLnBrk="0" hangingPunct="1">
              <a:lnSpc>
                <a:spcPct val="95000"/>
              </a:lnSpc>
              <a:spcBef>
                <a:spcPts val="1080"/>
              </a:spcBef>
              <a:buClr>
                <a:srgbClr val="92D050"/>
              </a:buClr>
              <a:buSzPct val="90000"/>
              <a:buFont typeface="Arial" pitchFamily="34" charset="0"/>
              <a:buNone/>
              <a:tabLst/>
              <a:defRPr lang="en-US" sz="1400" kern="1200" baseline="0" smtClean="0">
                <a:solidFill>
                  <a:schemeClr val="lt1"/>
                </a:solidFill>
                <a:latin typeface="+mn-lt"/>
                <a:ea typeface="+mn-ea"/>
                <a:cs typeface="CiscoSans"/>
              </a:defRPr>
            </a:lvl1pPr>
          </a:lstStyle>
          <a:p>
            <a:pPr lvl="0"/>
            <a:r>
              <a:rPr lang="en-US" noProof="0" smtClean="0"/>
              <a:t>Click icon to add media</a:t>
            </a:r>
            <a:endParaRPr lang="en-US" noProof="0" dirty="0"/>
          </a:p>
        </p:txBody>
      </p:sp>
    </p:spTree>
    <p:extLst>
      <p:ext uri="{BB962C8B-B14F-4D97-AF65-F5344CB8AC3E}">
        <p14:creationId xmlns:p14="http://schemas.microsoft.com/office/powerpoint/2010/main" val="156379273"/>
      </p:ext>
    </p:extLst>
  </p:cSld>
  <p:clrMapOvr>
    <a:overrideClrMapping bg1="dk1" tx1="lt1" bg2="dk2" tx2="lt2" accent1="accent1" accent2="accent2" accent3="accent3" accent4="accent4" accent5="accent5" accent6="accent6" hlink="hlink" folHlink="folHlink"/>
  </p:clrMapOvr>
  <p:transition spd="med">
    <p:fade/>
  </p:transition>
  <p:timing>
    <p:tnLst>
      <p:par>
        <p:cTn id="1" dur="indefinite" restart="never" nodeType="tmRoot"/>
      </p:par>
    </p:tnLst>
  </p:timing>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Standard video">
    <p:bg>
      <p:bgPr>
        <a:solidFill>
          <a:schemeClr val="tx1"/>
        </a:solidFill>
        <a:effectLst/>
      </p:bgPr>
    </p:bg>
    <p:spTree>
      <p:nvGrpSpPr>
        <p:cNvPr id="1" name=""/>
        <p:cNvGrpSpPr/>
        <p:nvPr/>
      </p:nvGrpSpPr>
      <p:grpSpPr>
        <a:xfrm>
          <a:off x="0" y="0"/>
          <a:ext cx="0" cy="0"/>
          <a:chOff x="0" y="0"/>
          <a:chExt cx="0" cy="0"/>
        </a:xfrm>
      </p:grpSpPr>
      <p:sp>
        <p:nvSpPr>
          <p:cNvPr id="21" name="Media Placeholder 20"/>
          <p:cNvSpPr>
            <a:spLocks noGrp="1"/>
          </p:cNvSpPr>
          <p:nvPr>
            <p:ph type="media" sz="quarter" idx="10"/>
          </p:nvPr>
        </p:nvSpPr>
        <p:spPr>
          <a:xfrm>
            <a:off x="2179339" y="584002"/>
            <a:ext cx="4424562" cy="3319272"/>
          </a:xfrm>
          <a:prstGeom prst="rect">
            <a:avLst/>
          </a:prstGeom>
          <a:solidFill>
            <a:schemeClr val="tx1">
              <a:lumMod val="50000"/>
            </a:schemeClr>
          </a:solidFill>
          <a:ln>
            <a:solidFill>
              <a:schemeClr val="bg2"/>
            </a:solidFill>
          </a:ln>
          <a:effectLst/>
        </p:spPr>
        <p:style>
          <a:lnRef idx="2">
            <a:schemeClr val="accent1">
              <a:shade val="50000"/>
            </a:schemeClr>
          </a:lnRef>
          <a:fillRef idx="1">
            <a:schemeClr val="accent1"/>
          </a:fillRef>
          <a:effectRef idx="0">
            <a:schemeClr val="accent1"/>
          </a:effectRef>
          <a:fontRef idx="minor">
            <a:schemeClr val="lt1"/>
          </a:fontRef>
        </p:style>
        <p:txBody>
          <a:bodyPr vert="horz" lIns="68574" tIns="34288" rIns="68574" bIns="34288" rtlCol="0" anchor="ctr">
            <a:normAutofit/>
          </a:bodyPr>
          <a:lstStyle>
            <a:lvl1pPr marL="0" indent="0" algn="ctr" defTabSz="685748" rtl="0" eaLnBrk="1" latinLnBrk="0" hangingPunct="1">
              <a:lnSpc>
                <a:spcPct val="95000"/>
              </a:lnSpc>
              <a:spcBef>
                <a:spcPts val="1080"/>
              </a:spcBef>
              <a:buClr>
                <a:srgbClr val="92D050"/>
              </a:buClr>
              <a:buSzPct val="90000"/>
              <a:buFont typeface="Arial" pitchFamily="34" charset="0"/>
              <a:buNone/>
              <a:tabLst/>
              <a:defRPr lang="en-US" sz="1400" kern="1200">
                <a:solidFill>
                  <a:schemeClr val="lt1"/>
                </a:solidFill>
                <a:latin typeface="+mn-lt"/>
                <a:ea typeface="+mn-ea"/>
                <a:cs typeface="CiscoSans"/>
              </a:defRPr>
            </a:lvl1pPr>
          </a:lstStyle>
          <a:p>
            <a:pPr lvl="0"/>
            <a:r>
              <a:rPr lang="en-US" noProof="0" smtClean="0"/>
              <a:t>Click icon to add media</a:t>
            </a:r>
            <a:endParaRPr lang="en-US" noProof="0" dirty="0"/>
          </a:p>
        </p:txBody>
      </p:sp>
    </p:spTree>
    <p:extLst>
      <p:ext uri="{BB962C8B-B14F-4D97-AF65-F5344CB8AC3E}">
        <p14:creationId xmlns:p14="http://schemas.microsoft.com/office/powerpoint/2010/main" val="3325547931"/>
      </p:ext>
    </p:extLst>
  </p:cSld>
  <p:clrMapOvr>
    <a:overrideClrMapping bg1="dk1" tx1="lt1" bg2="dk2" tx2="lt2" accent1="accent1" accent2="accent2" accent3="accent3" accent4="accent4" accent5="accent5" accent6="accent6" hlink="hlink" folHlink="folHlink"/>
  </p:clrMapOvr>
  <p:transition spd="med">
    <p:fade/>
  </p:transition>
  <p:timing>
    <p:tnLst>
      <p:par>
        <p:cTn id="1" dur="indefinite" restart="never" nodeType="tmRoot"/>
      </p:par>
    </p:tnLst>
  </p:timing>
</p:sldLayout>
</file>

<file path=ppt/slideLayouts/slideLayout43.xml><?xml version="1.0" encoding="utf-8"?>
<p:sldLayout xmlns:a="http://schemas.openxmlformats.org/drawingml/2006/main" xmlns:r="http://schemas.openxmlformats.org/officeDocument/2006/relationships" xmlns:p="http://schemas.openxmlformats.org/presentationml/2006/main" showMasterSp="0" preserve="1" userDrawn="1">
  <p:cSld name="Closing Slide">
    <p:bg>
      <p:bgPr>
        <a:gradFill rotWithShape="1">
          <a:gsLst>
            <a:gs pos="0">
              <a:srgbClr val="049FD9"/>
            </a:gs>
            <a:gs pos="100000">
              <a:srgbClr val="004BAF"/>
            </a:gs>
          </a:gsLst>
          <a:lin ang="5400000"/>
        </a:gradFill>
        <a:effectLst/>
      </p:bgPr>
    </p:bg>
    <p:spTree>
      <p:nvGrpSpPr>
        <p:cNvPr id="1" name=""/>
        <p:cNvGrpSpPr/>
        <p:nvPr/>
      </p:nvGrpSpPr>
      <p:grpSpPr>
        <a:xfrm>
          <a:off x="0" y="0"/>
          <a:ext cx="0" cy="0"/>
          <a:chOff x="0" y="0"/>
          <a:chExt cx="0" cy="0"/>
        </a:xfrm>
      </p:grpSpPr>
      <p:pic>
        <p:nvPicPr>
          <p:cNvPr id="3" name="Picture 6"/>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576638" y="1646238"/>
            <a:ext cx="1990725" cy="1857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47974899"/>
      </p:ext>
    </p:extLst>
  </p:cSld>
  <p:clrMapOvr>
    <a:masterClrMapping/>
  </p:clrMapOvr>
  <p:transition spd="slow">
    <p:wipe/>
  </p:transition>
  <p:timing>
    <p:tnLst>
      <p:par>
        <p:cTn id="1" dur="indefinite" restart="never" nodeType="tmRoot"/>
      </p:par>
    </p:tnLst>
  </p:timing>
</p:sldLayout>
</file>

<file path=ppt/slideLayouts/slideLayout44.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52925" y="218947"/>
            <a:ext cx="8513064" cy="765432"/>
          </a:xfrm>
        </p:spPr>
        <p:txBody>
          <a:bodyPr/>
          <a:lstStyle>
            <a:lvl1pPr>
              <a:defRPr baseline="0"/>
            </a:lvl1pPr>
          </a:lstStyle>
          <a:p>
            <a:r>
              <a:rPr lang="en-US" smtClean="0"/>
              <a:t>Click to edit Master title style</a:t>
            </a:r>
            <a:endParaRPr lang="en-US" dirty="0"/>
          </a:p>
        </p:txBody>
      </p:sp>
      <p:sp>
        <p:nvSpPr>
          <p:cNvPr id="5" name="Content Placeholder 4"/>
          <p:cNvSpPr>
            <a:spLocks noGrp="1"/>
          </p:cNvSpPr>
          <p:nvPr>
            <p:ph sz="quarter" idx="11"/>
          </p:nvPr>
        </p:nvSpPr>
        <p:spPr>
          <a:xfrm>
            <a:off x="352925" y="1077913"/>
            <a:ext cx="8513064" cy="3398837"/>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7" name="Slide Number Placeholder 1"/>
          <p:cNvSpPr>
            <a:spLocks noGrp="1"/>
          </p:cNvSpPr>
          <p:nvPr>
            <p:ph type="sldNum" sz="quarter" idx="4"/>
          </p:nvPr>
        </p:nvSpPr>
        <p:spPr>
          <a:xfrm>
            <a:off x="8409709" y="4884989"/>
            <a:ext cx="359666" cy="274637"/>
          </a:xfrm>
          <a:prstGeom prst="rect">
            <a:avLst/>
          </a:prstGeom>
        </p:spPr>
        <p:txBody>
          <a:bodyPr vert="horz" lIns="91440" tIns="45720" rIns="91440" bIns="45720" rtlCol="0" anchor="ctr"/>
          <a:lstStyle>
            <a:lvl1pPr algn="r">
              <a:defRPr lang="en-US" sz="600" kern="1200" smtClean="0">
                <a:solidFill>
                  <a:srgbClr val="000000"/>
                </a:solidFill>
                <a:latin typeface="+mn-lt"/>
                <a:ea typeface="+mn-ea"/>
                <a:cs typeface="CiscoSans Thin"/>
              </a:defRPr>
            </a:lvl1pPr>
          </a:lstStyle>
          <a:p>
            <a:fld id="{96A97DD0-5BE7-4856-A2A9-C42C6688E607}" type="slidenum">
              <a:rPr/>
              <a:pPr/>
              <a:t>‹#›</a:t>
            </a:fld>
            <a:endParaRPr dirty="0"/>
          </a:p>
        </p:txBody>
      </p:sp>
      <p:sp>
        <p:nvSpPr>
          <p:cNvPr id="8" name="Footer Placeholder 2"/>
          <p:cNvSpPr>
            <a:spLocks noGrp="1"/>
          </p:cNvSpPr>
          <p:nvPr>
            <p:ph type="ftr" sz="quarter" idx="3"/>
          </p:nvPr>
        </p:nvSpPr>
        <p:spPr>
          <a:xfrm>
            <a:off x="5222533" y="4946904"/>
            <a:ext cx="716863" cy="154518"/>
          </a:xfrm>
          <a:prstGeom prst="rect">
            <a:avLst/>
          </a:prstGeom>
          <a:noFill/>
          <a:ln w="9525">
            <a:noFill/>
            <a:miter lim="800000"/>
            <a:headEnd/>
            <a:tailEnd/>
          </a:ln>
          <a:effectLst/>
        </p:spPr>
        <p:txBody>
          <a:bodyPr wrap="square" lIns="61586" tIns="30792" rIns="61586" bIns="30792" anchor="b">
            <a:spAutoFit/>
          </a:bodyPr>
          <a:lstStyle>
            <a:lvl1pPr algn="l">
              <a:defRPr lang="en-US" sz="600" dirty="0">
                <a:solidFill>
                  <a:srgbClr val="000000"/>
                </a:solidFill>
                <a:cs typeface="CiscoSans Thin"/>
              </a:defRPr>
            </a:lvl1pPr>
          </a:lstStyle>
          <a:p>
            <a:pPr defTabSz="610744"/>
            <a:r>
              <a:rPr lang="en-US" smtClean="0">
                <a:ea typeface="ＭＳ Ｐゴシック" charset="0"/>
              </a:rPr>
              <a:t>BRKSPG-2069</a:t>
            </a:r>
            <a:endParaRPr lang="en-US">
              <a:ea typeface="ＭＳ Ｐゴシック" charset="0"/>
            </a:endParaRPr>
          </a:p>
        </p:txBody>
      </p:sp>
    </p:spTree>
    <p:extLst>
      <p:ext uri="{BB962C8B-B14F-4D97-AF65-F5344CB8AC3E}">
        <p14:creationId xmlns:p14="http://schemas.microsoft.com/office/powerpoint/2010/main" val="380682570"/>
      </p:ext>
    </p:extLst>
  </p:cSld>
  <p:clrMapOvr>
    <a:masterClrMapping/>
  </p:clrMapOvr>
  <p:transition/>
  <p:timing>
    <p:tnLst>
      <p:par>
        <p:cTn id="1" dur="indefinite" restart="never" nodeType="tmRoot"/>
      </p:par>
    </p:tnLst>
  </p:timing>
</p:sldLayout>
</file>

<file path=ppt/slideLayouts/slideLayout45.xml><?xml version="1.0" encoding="utf-8"?>
<p:sldLayout xmlns:a="http://schemas.openxmlformats.org/drawingml/2006/main" xmlns:r="http://schemas.openxmlformats.org/officeDocument/2006/relationships" xmlns:p="http://schemas.openxmlformats.org/presentationml/2006/main" userDrawn="1">
  <p:cSld name="9_Bullet_Title only">
    <p:spTree>
      <p:nvGrpSpPr>
        <p:cNvPr id="1" name=""/>
        <p:cNvGrpSpPr/>
        <p:nvPr/>
      </p:nvGrpSpPr>
      <p:grpSpPr>
        <a:xfrm>
          <a:off x="0" y="0"/>
          <a:ext cx="0" cy="0"/>
          <a:chOff x="0" y="0"/>
          <a:chExt cx="0" cy="0"/>
        </a:xfrm>
      </p:grpSpPr>
      <p:sp>
        <p:nvSpPr>
          <p:cNvPr id="3" name="Title Placeholder 5"/>
          <p:cNvSpPr>
            <a:spLocks noGrp="1"/>
          </p:cNvSpPr>
          <p:nvPr>
            <p:ph type="title"/>
          </p:nvPr>
        </p:nvSpPr>
        <p:spPr bwMode="auto">
          <a:xfrm>
            <a:off x="437766" y="341315"/>
            <a:ext cx="8345488" cy="731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68568" tIns="34284" rIns="68568" bIns="34284" numCol="1" anchor="ctr" anchorCtr="0" compatLnSpc="1">
            <a:prstTxWarp prst="textNoShape">
              <a:avLst/>
            </a:prstTxWarp>
          </a:bodyPr>
          <a:lstStyle/>
          <a:p>
            <a:pPr lvl="0"/>
            <a:r>
              <a:rPr lang="en-US" smtClean="0"/>
              <a:t>Click to edit Master title style</a:t>
            </a:r>
            <a:endParaRPr lang="en-GB" dirty="0"/>
          </a:p>
        </p:txBody>
      </p:sp>
    </p:spTree>
    <p:extLst>
      <p:ext uri="{BB962C8B-B14F-4D97-AF65-F5344CB8AC3E}">
        <p14:creationId xmlns:p14="http://schemas.microsoft.com/office/powerpoint/2010/main" val="33974924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extLst mod="1">
    <p:ext uri="{DCECCB84-F9BA-43D5-87BE-67443E8EF086}">
      <p15:sldGuideLst xmlns:p15="http://schemas.microsoft.com/office/powerpoint/2012/main" xmlns="">
        <p15:guide id="4294967295" orient="horz" pos="1620">
          <p15:clr>
            <a:srgbClr val="FBAE40"/>
          </p15:clr>
        </p15:guide>
        <p15:guide id="4294967295" pos="2880">
          <p15:clr>
            <a:srgbClr val="FBAE40"/>
          </p15:clr>
        </p15:guide>
      </p15:sldGuideLst>
    </p:ext>
  </p:extLst>
</p:sldLayout>
</file>

<file path=ppt/slideLayouts/slideLayout46.xml><?xml version="1.0" encoding="utf-8"?>
<p:sldLayout xmlns:a="http://schemas.openxmlformats.org/drawingml/2006/main" xmlns:r="http://schemas.openxmlformats.org/officeDocument/2006/relationships" xmlns:p="http://schemas.openxmlformats.org/presentationml/2006/main" userDrawn="1">
  <p:cSld name="10_Bullet_Title only">
    <p:spTree>
      <p:nvGrpSpPr>
        <p:cNvPr id="1" name=""/>
        <p:cNvGrpSpPr/>
        <p:nvPr/>
      </p:nvGrpSpPr>
      <p:grpSpPr>
        <a:xfrm>
          <a:off x="0" y="0"/>
          <a:ext cx="0" cy="0"/>
          <a:chOff x="0" y="0"/>
          <a:chExt cx="0" cy="0"/>
        </a:xfrm>
      </p:grpSpPr>
      <p:sp>
        <p:nvSpPr>
          <p:cNvPr id="3" name="Title Placeholder 5"/>
          <p:cNvSpPr>
            <a:spLocks noGrp="1"/>
          </p:cNvSpPr>
          <p:nvPr>
            <p:ph type="title"/>
          </p:nvPr>
        </p:nvSpPr>
        <p:spPr bwMode="auto">
          <a:xfrm>
            <a:off x="437766" y="341315"/>
            <a:ext cx="8345488" cy="731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68568" tIns="34284" rIns="68568" bIns="34284" numCol="1" anchor="ctr" anchorCtr="0" compatLnSpc="1">
            <a:prstTxWarp prst="textNoShape">
              <a:avLst/>
            </a:prstTxWarp>
          </a:bodyPr>
          <a:lstStyle/>
          <a:p>
            <a:pPr lvl="0"/>
            <a:r>
              <a:rPr lang="en-US" smtClean="0"/>
              <a:t>Click to edit Master title style</a:t>
            </a:r>
            <a:endParaRPr lang="en-GB" dirty="0"/>
          </a:p>
        </p:txBody>
      </p:sp>
    </p:spTree>
    <p:extLst>
      <p:ext uri="{BB962C8B-B14F-4D97-AF65-F5344CB8AC3E}">
        <p14:creationId xmlns:p14="http://schemas.microsoft.com/office/powerpoint/2010/main" val="31531481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extLst mod="1">
    <p:ext uri="{DCECCB84-F9BA-43D5-87BE-67443E8EF086}">
      <p15:sldGuideLst xmlns:p15="http://schemas.microsoft.com/office/powerpoint/2012/main" xmlns="">
        <p15:guide id="4294967295" orient="horz" pos="1620">
          <p15:clr>
            <a:srgbClr val="FBAE40"/>
          </p15:clr>
        </p15:guide>
        <p15:guide id="4294967295" pos="2880">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Segue">
    <p:spTree>
      <p:nvGrpSpPr>
        <p:cNvPr id="1" name=""/>
        <p:cNvGrpSpPr/>
        <p:nvPr/>
      </p:nvGrpSpPr>
      <p:grpSpPr>
        <a:xfrm>
          <a:off x="0" y="0"/>
          <a:ext cx="0" cy="0"/>
          <a:chOff x="0" y="0"/>
          <a:chExt cx="0" cy="0"/>
        </a:xfrm>
      </p:grpSpPr>
      <p:sp>
        <p:nvSpPr>
          <p:cNvPr id="7" name="Title 1"/>
          <p:cNvSpPr>
            <a:spLocks noGrp="1"/>
          </p:cNvSpPr>
          <p:nvPr>
            <p:ph type="ctrTitle"/>
          </p:nvPr>
        </p:nvSpPr>
        <p:spPr>
          <a:xfrm>
            <a:off x="416425" y="915409"/>
            <a:ext cx="7598042" cy="2569946"/>
          </a:xfrm>
          <a:prstGeom prst="rect">
            <a:avLst/>
          </a:prstGeom>
        </p:spPr>
        <p:txBody>
          <a:bodyPr anchor="b">
            <a:noAutofit/>
          </a:bodyPr>
          <a:lstStyle>
            <a:lvl1pPr marL="0" indent="0" algn="l">
              <a:lnSpc>
                <a:spcPct val="90000"/>
              </a:lnSpc>
              <a:buFont typeface="Arial" panose="020B0604020202020204" pitchFamily="34" charset="0"/>
              <a:buNone/>
              <a:defRPr sz="4600" b="0" i="0" spc="0" baseline="0">
                <a:solidFill>
                  <a:schemeClr val="tx2"/>
                </a:solidFill>
                <a:latin typeface="+mj-lt"/>
                <a:cs typeface="CiscoSans Thin"/>
              </a:defRPr>
            </a:lvl1pPr>
          </a:lstStyle>
          <a:p>
            <a:r>
              <a:rPr lang="en-US" smtClean="0"/>
              <a:t>Click to edit Master title style</a:t>
            </a:r>
            <a:endParaRPr lang="en-US" dirty="0"/>
          </a:p>
        </p:txBody>
      </p:sp>
    </p:spTree>
    <p:extLst>
      <p:ext uri="{BB962C8B-B14F-4D97-AF65-F5344CB8AC3E}">
        <p14:creationId xmlns:p14="http://schemas.microsoft.com/office/powerpoint/2010/main" val="1778357957"/>
      </p:ext>
    </p:extLst>
  </p:cSld>
  <p:clrMapOvr>
    <a:masterClrMapping/>
  </p:clrMapOvr>
  <p:transition spd="slow">
    <p:wipe/>
  </p:transition>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Multi_Slide">
    <p:spTree>
      <p:nvGrpSpPr>
        <p:cNvPr id="1" name=""/>
        <p:cNvGrpSpPr/>
        <p:nvPr/>
      </p:nvGrpSpPr>
      <p:grpSpPr>
        <a:xfrm>
          <a:off x="0" y="0"/>
          <a:ext cx="0" cy="0"/>
          <a:chOff x="0" y="0"/>
          <a:chExt cx="0" cy="0"/>
        </a:xfrm>
      </p:grpSpPr>
      <p:sp>
        <p:nvSpPr>
          <p:cNvPr id="5" name="Content Placeholder 2"/>
          <p:cNvSpPr>
            <a:spLocks noGrp="1"/>
          </p:cNvSpPr>
          <p:nvPr>
            <p:ph idx="1"/>
          </p:nvPr>
        </p:nvSpPr>
        <p:spPr>
          <a:xfrm>
            <a:off x="474662" y="1347788"/>
            <a:ext cx="8280057" cy="3073946"/>
          </a:xfrm>
          <a:prstGeom prst="rect">
            <a:avLst/>
          </a:prstGeom>
        </p:spPr>
        <p:txBody>
          <a:bodyPr lIns="91420" tIns="45710" rIns="91420" bIns="45710">
            <a:noAutofit/>
          </a:bodyPr>
          <a:lstStyle>
            <a:lvl1pPr marL="285690" marR="0" indent="-285690" algn="ctr" defTabSz="457105" rtl="0" eaLnBrk="1" fontAlgn="auto" latinLnBrk="0" hangingPunct="1">
              <a:lnSpc>
                <a:spcPct val="100000"/>
              </a:lnSpc>
              <a:spcBef>
                <a:spcPct val="20000"/>
              </a:spcBef>
              <a:spcAft>
                <a:spcPts val="0"/>
              </a:spcAft>
              <a:buClrTx/>
              <a:buSzTx/>
              <a:buFont typeface="Arial"/>
              <a:buNone/>
              <a:tabLst/>
              <a:defRPr sz="2000" b="0" i="0" baseline="0">
                <a:solidFill>
                  <a:schemeClr val="tx2"/>
                </a:solidFill>
                <a:latin typeface="+mn-lt"/>
                <a:cs typeface="CiscoSans ExtraLight"/>
              </a:defRPr>
            </a:lvl1pPr>
          </a:lstStyle>
          <a:p>
            <a:pPr lvl="0"/>
            <a:r>
              <a:rPr lang="en-US" smtClean="0"/>
              <a:t>Click to edit Master text styles</a:t>
            </a:r>
          </a:p>
        </p:txBody>
      </p:sp>
      <p:sp>
        <p:nvSpPr>
          <p:cNvPr id="4" name="Title Placeholder 5"/>
          <p:cNvSpPr>
            <a:spLocks noGrp="1"/>
          </p:cNvSpPr>
          <p:nvPr>
            <p:ph type="title"/>
          </p:nvPr>
        </p:nvSpPr>
        <p:spPr bwMode="auto">
          <a:xfrm>
            <a:off x="437766" y="341313"/>
            <a:ext cx="8345488" cy="731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2"/>
                </a:solidFill>
              </a:defRPr>
            </a:lvl1pPr>
          </a:lstStyle>
          <a:p>
            <a:pPr lvl="0"/>
            <a:r>
              <a:rPr lang="en-US" smtClean="0"/>
              <a:t>Click to edit Master title style</a:t>
            </a:r>
            <a:endParaRPr lang="en-GB" dirty="0"/>
          </a:p>
        </p:txBody>
      </p:sp>
    </p:spTree>
    <p:extLst>
      <p:ext uri="{BB962C8B-B14F-4D97-AF65-F5344CB8AC3E}">
        <p14:creationId xmlns:p14="http://schemas.microsoft.com/office/powerpoint/2010/main" val="5429679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Bullet Slide With Title">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437766" y="1347788"/>
            <a:ext cx="8345488" cy="3168210"/>
          </a:xfrm>
          <a:prstGeom prst="rect">
            <a:avLst/>
          </a:prstGeom>
        </p:spPr>
        <p:txBody>
          <a:bodyPr lIns="91420" tIns="45710" rIns="91420" bIns="45710">
            <a:noAutofit/>
          </a:bodyPr>
          <a:lstStyle>
            <a:lvl1pPr marL="280928" indent="-223792">
              <a:lnSpc>
                <a:spcPct val="95000"/>
              </a:lnSpc>
              <a:spcBef>
                <a:spcPts val="1110"/>
              </a:spcBef>
              <a:buClr>
                <a:schemeClr val="tx2"/>
              </a:buClr>
              <a:buSzPct val="80000"/>
              <a:buFont typeface="Arial"/>
              <a:buChar char="•"/>
              <a:defRPr sz="3700" b="0" i="0">
                <a:solidFill>
                  <a:schemeClr val="tx2"/>
                </a:solidFill>
                <a:latin typeface="+mn-lt"/>
                <a:cs typeface="CiscoSans ExtraLight"/>
              </a:defRPr>
            </a:lvl1pPr>
            <a:lvl2pPr marL="507895" indent="-215855">
              <a:lnSpc>
                <a:spcPct val="95000"/>
              </a:lnSpc>
              <a:spcBef>
                <a:spcPts val="450"/>
              </a:spcBef>
              <a:buClr>
                <a:schemeClr val="tx1"/>
              </a:buClr>
              <a:buSzPct val="80000"/>
              <a:buFont typeface="Arial"/>
              <a:buChar char="•"/>
              <a:defRPr sz="1800" b="0" i="0">
                <a:solidFill>
                  <a:srgbClr val="676767"/>
                </a:solidFill>
                <a:latin typeface="+mn-lt"/>
                <a:cs typeface="CiscoSans ExtraLight"/>
              </a:defRPr>
            </a:lvl2pPr>
            <a:lvl3pPr marL="747558" indent="-171415">
              <a:buClr>
                <a:schemeClr val="tx1"/>
              </a:buClr>
              <a:buSzPct val="80000"/>
              <a:buFont typeface="Arial"/>
              <a:buChar char="•"/>
              <a:defRPr sz="1600" b="0" i="0">
                <a:solidFill>
                  <a:srgbClr val="676767"/>
                </a:solidFill>
                <a:latin typeface="+mn-lt"/>
                <a:cs typeface="CiscoSans ExtraLight"/>
              </a:defRPr>
            </a:lvl3pPr>
            <a:lvl4pPr marL="911035" indent="-171415">
              <a:buClr>
                <a:schemeClr val="tx1"/>
              </a:buClr>
              <a:buSzPct val="80000"/>
              <a:buFont typeface="Arial"/>
              <a:buChar char="•"/>
              <a:defRPr sz="1400" b="0" i="0">
                <a:solidFill>
                  <a:srgbClr val="676767"/>
                </a:solidFill>
                <a:latin typeface="+mn-lt"/>
                <a:cs typeface="CiscoSans ExtraLight"/>
              </a:defRPr>
            </a:lvl4pPr>
            <a:lvl5pPr marL="1082450" indent="-168240">
              <a:buClr>
                <a:schemeClr val="tx1"/>
              </a:buClr>
              <a:buSzPct val="80000"/>
              <a:buFont typeface="Arial"/>
              <a:buChar char="•"/>
              <a:defRPr sz="1200" b="0" i="0">
                <a:solidFill>
                  <a:srgbClr val="676767"/>
                </a:solidFill>
                <a:latin typeface="+mn-lt"/>
                <a:cs typeface="CiscoSans ExtraLight"/>
              </a:defRPr>
            </a:lvl5pPr>
          </a:lstStyle>
          <a:p>
            <a:pPr lvl="0"/>
            <a:r>
              <a:rPr lang="en-US" smtClean="0"/>
              <a:t>Click to edit Master text styles</a:t>
            </a:r>
          </a:p>
        </p:txBody>
      </p:sp>
      <p:sp>
        <p:nvSpPr>
          <p:cNvPr id="6" name="Title Placeholder 5"/>
          <p:cNvSpPr>
            <a:spLocks noGrp="1"/>
          </p:cNvSpPr>
          <p:nvPr>
            <p:ph type="title"/>
          </p:nvPr>
        </p:nvSpPr>
        <p:spPr bwMode="auto">
          <a:xfrm>
            <a:off x="437766" y="341313"/>
            <a:ext cx="8345488" cy="731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2"/>
                </a:solidFill>
              </a:defRPr>
            </a:lvl1pPr>
          </a:lstStyle>
          <a:p>
            <a:pPr lvl="0"/>
            <a:r>
              <a:rPr lang="en-US" smtClean="0"/>
              <a:t>Click to edit Master title style</a:t>
            </a:r>
            <a:endParaRPr lang="en-GB" dirty="0"/>
          </a:p>
        </p:txBody>
      </p:sp>
    </p:spTree>
    <p:extLst>
      <p:ext uri="{BB962C8B-B14F-4D97-AF65-F5344CB8AC3E}">
        <p14:creationId xmlns:p14="http://schemas.microsoft.com/office/powerpoint/2010/main" val="4245675471"/>
      </p:ext>
    </p:extLst>
  </p:cSld>
  <p:clrMapOvr>
    <a:masterClrMapping/>
  </p:clrMapOvr>
  <p:transition spd="med">
    <p:fade/>
  </p:transition>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ntent Slide With Title">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437766" y="1347788"/>
            <a:ext cx="8345488" cy="3168210"/>
          </a:xfrm>
          <a:prstGeom prst="rect">
            <a:avLst/>
          </a:prstGeom>
        </p:spPr>
        <p:txBody>
          <a:bodyPr lIns="91420" tIns="45710" rIns="91420" bIns="45710">
            <a:noAutofit/>
          </a:bodyPr>
          <a:lstStyle>
            <a:lvl1pPr marL="57136" indent="0">
              <a:lnSpc>
                <a:spcPct val="95000"/>
              </a:lnSpc>
              <a:spcBef>
                <a:spcPts val="1110"/>
              </a:spcBef>
              <a:buClr>
                <a:schemeClr val="tx1"/>
              </a:buClr>
              <a:buSzPct val="80000"/>
              <a:buFont typeface="Arial"/>
              <a:buNone/>
              <a:defRPr sz="3700" b="0" i="0">
                <a:solidFill>
                  <a:schemeClr val="tx2"/>
                </a:solidFill>
                <a:latin typeface="+mn-lt"/>
                <a:cs typeface="CiscoSans ExtraLight"/>
              </a:defRPr>
            </a:lvl1pPr>
            <a:lvl2pPr marL="292040" indent="0">
              <a:lnSpc>
                <a:spcPct val="95000"/>
              </a:lnSpc>
              <a:spcBef>
                <a:spcPts val="450"/>
              </a:spcBef>
              <a:buClr>
                <a:schemeClr val="tx1"/>
              </a:buClr>
              <a:buSzPct val="80000"/>
              <a:buFont typeface="Arial"/>
              <a:buNone/>
              <a:defRPr sz="1800" b="0" i="0">
                <a:solidFill>
                  <a:srgbClr val="676767"/>
                </a:solidFill>
                <a:latin typeface="+mn-lt"/>
                <a:cs typeface="CiscoSans ExtraLight"/>
              </a:defRPr>
            </a:lvl2pPr>
            <a:lvl3pPr marL="576143" indent="0">
              <a:buClr>
                <a:schemeClr val="tx1"/>
              </a:buClr>
              <a:buSzPct val="80000"/>
              <a:buFont typeface="Arial"/>
              <a:buNone/>
              <a:defRPr sz="1600" b="0" i="0">
                <a:solidFill>
                  <a:srgbClr val="676767"/>
                </a:solidFill>
                <a:latin typeface="+mn-lt"/>
                <a:cs typeface="CiscoSans ExtraLight"/>
              </a:defRPr>
            </a:lvl3pPr>
            <a:lvl4pPr marL="739620" indent="0">
              <a:buClr>
                <a:schemeClr val="tx1"/>
              </a:buClr>
              <a:buSzPct val="80000"/>
              <a:buFont typeface="Arial"/>
              <a:buNone/>
              <a:defRPr sz="1400" b="0" i="0">
                <a:solidFill>
                  <a:srgbClr val="676767"/>
                </a:solidFill>
                <a:latin typeface="+mn-lt"/>
                <a:cs typeface="CiscoSans ExtraLight"/>
              </a:defRPr>
            </a:lvl4pPr>
            <a:lvl5pPr marL="914210" indent="0">
              <a:buClr>
                <a:schemeClr val="tx1"/>
              </a:buClr>
              <a:buSzPct val="80000"/>
              <a:buFont typeface="Arial"/>
              <a:buNone/>
              <a:defRPr sz="1200" b="0" i="0">
                <a:solidFill>
                  <a:srgbClr val="676767"/>
                </a:solidFill>
                <a:latin typeface="+mn-lt"/>
                <a:cs typeface="CiscoSans ExtraLight"/>
              </a:defRPr>
            </a:lvl5pPr>
          </a:lstStyle>
          <a:p>
            <a:pPr lvl="0"/>
            <a:r>
              <a:rPr lang="en-US" smtClean="0"/>
              <a:t>Click to edit Master text styles</a:t>
            </a:r>
          </a:p>
        </p:txBody>
      </p:sp>
      <p:sp>
        <p:nvSpPr>
          <p:cNvPr id="6" name="Title Placeholder 5"/>
          <p:cNvSpPr>
            <a:spLocks noGrp="1"/>
          </p:cNvSpPr>
          <p:nvPr>
            <p:ph type="title"/>
          </p:nvPr>
        </p:nvSpPr>
        <p:spPr bwMode="auto">
          <a:xfrm>
            <a:off x="437766" y="341313"/>
            <a:ext cx="8345488" cy="731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2"/>
                </a:solidFill>
              </a:defRPr>
            </a:lvl1pPr>
          </a:lstStyle>
          <a:p>
            <a:pPr lvl="0"/>
            <a:r>
              <a:rPr lang="en-US" smtClean="0"/>
              <a:t>Click to edit Master title style</a:t>
            </a:r>
            <a:endParaRPr lang="en-GB" dirty="0"/>
          </a:p>
        </p:txBody>
      </p:sp>
    </p:spTree>
    <p:extLst>
      <p:ext uri="{BB962C8B-B14F-4D97-AF65-F5344CB8AC3E}">
        <p14:creationId xmlns:p14="http://schemas.microsoft.com/office/powerpoint/2010/main" val="2528969905"/>
      </p:ext>
    </p:extLst>
  </p:cSld>
  <p:clrMapOvr>
    <a:masterClrMapping/>
  </p:clrMapOvr>
  <p:transition spd="med">
    <p:fade/>
  </p:transition>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ontent Slide Without Title">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389660" y="895601"/>
            <a:ext cx="8398739" cy="3168210"/>
          </a:xfrm>
          <a:prstGeom prst="rect">
            <a:avLst/>
          </a:prstGeom>
        </p:spPr>
        <p:txBody>
          <a:bodyPr lIns="91420" tIns="45710" rIns="91420" bIns="45710">
            <a:noAutofit/>
          </a:bodyPr>
          <a:lstStyle>
            <a:lvl1pPr marL="57136" indent="0">
              <a:lnSpc>
                <a:spcPct val="95000"/>
              </a:lnSpc>
              <a:spcBef>
                <a:spcPts val="1110"/>
              </a:spcBef>
              <a:buClr>
                <a:schemeClr val="tx1"/>
              </a:buClr>
              <a:buSzPct val="80000"/>
              <a:buFont typeface="Arial"/>
              <a:buNone/>
              <a:defRPr sz="3700" b="0" i="0">
                <a:solidFill>
                  <a:schemeClr val="tx2"/>
                </a:solidFill>
                <a:latin typeface="+mn-lt"/>
                <a:cs typeface="CiscoSans ExtraLight"/>
              </a:defRPr>
            </a:lvl1pPr>
            <a:lvl2pPr marL="292040" indent="0">
              <a:lnSpc>
                <a:spcPct val="95000"/>
              </a:lnSpc>
              <a:spcBef>
                <a:spcPts val="450"/>
              </a:spcBef>
              <a:buClr>
                <a:schemeClr val="tx1"/>
              </a:buClr>
              <a:buSzPct val="80000"/>
              <a:buFont typeface="Arial"/>
              <a:buNone/>
              <a:defRPr sz="1800" b="0" i="0">
                <a:solidFill>
                  <a:srgbClr val="676767"/>
                </a:solidFill>
                <a:latin typeface="+mn-lt"/>
                <a:cs typeface="CiscoSans ExtraLight"/>
              </a:defRPr>
            </a:lvl2pPr>
            <a:lvl3pPr marL="576143" indent="0">
              <a:buClr>
                <a:schemeClr val="tx1"/>
              </a:buClr>
              <a:buSzPct val="80000"/>
              <a:buFont typeface="Arial"/>
              <a:buNone/>
              <a:defRPr sz="1600" b="0" i="0">
                <a:solidFill>
                  <a:srgbClr val="676767"/>
                </a:solidFill>
                <a:latin typeface="+mn-lt"/>
                <a:cs typeface="CiscoSans ExtraLight"/>
              </a:defRPr>
            </a:lvl3pPr>
            <a:lvl4pPr marL="739620" indent="0">
              <a:buClr>
                <a:schemeClr val="tx1"/>
              </a:buClr>
              <a:buSzPct val="80000"/>
              <a:buFont typeface="Arial"/>
              <a:buNone/>
              <a:defRPr sz="1400" b="0" i="0">
                <a:solidFill>
                  <a:srgbClr val="676767"/>
                </a:solidFill>
                <a:latin typeface="+mn-lt"/>
                <a:cs typeface="CiscoSans ExtraLight"/>
              </a:defRPr>
            </a:lvl4pPr>
            <a:lvl5pPr marL="914210" indent="0">
              <a:buClr>
                <a:schemeClr val="tx1"/>
              </a:buClr>
              <a:buSzPct val="80000"/>
              <a:buFont typeface="Arial"/>
              <a:buNone/>
              <a:defRPr sz="1200" b="0" i="0">
                <a:solidFill>
                  <a:srgbClr val="676767"/>
                </a:solidFill>
                <a:latin typeface="+mn-lt"/>
                <a:cs typeface="CiscoSans ExtraLight"/>
              </a:defRPr>
            </a:lvl5pPr>
          </a:lstStyle>
          <a:p>
            <a:pPr lvl="0"/>
            <a:r>
              <a:rPr lang="en-US" smtClean="0"/>
              <a:t>Click to edit Master text styles</a:t>
            </a:r>
          </a:p>
        </p:txBody>
      </p:sp>
    </p:spTree>
    <p:extLst>
      <p:ext uri="{BB962C8B-B14F-4D97-AF65-F5344CB8AC3E}">
        <p14:creationId xmlns:p14="http://schemas.microsoft.com/office/powerpoint/2010/main" val="2280407899"/>
      </p:ext>
    </p:extLst>
  </p:cSld>
  <p:clrMapOvr>
    <a:masterClrMapping/>
  </p:clrMapOvr>
  <p:transition spd="med">
    <p:fade/>
  </p:transition>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47"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41" Type="http://schemas.openxmlformats.org/officeDocument/2006/relationships/slideLayout" Target="../slideLayouts/slideLayout4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Title Placeholder 5"/>
          <p:cNvSpPr>
            <a:spLocks noGrp="1"/>
          </p:cNvSpPr>
          <p:nvPr>
            <p:ph type="title"/>
          </p:nvPr>
        </p:nvSpPr>
        <p:spPr bwMode="auto">
          <a:xfrm>
            <a:off x="438150" y="341313"/>
            <a:ext cx="8345488" cy="731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24" tIns="45712" rIns="91424" bIns="45712" numCol="1" anchor="ctr" anchorCtr="0" compatLnSpc="1">
            <a:prstTxWarp prst="textNoShape">
              <a:avLst/>
            </a:prstTxWarp>
          </a:bodyPr>
          <a:lstStyle/>
          <a:p>
            <a:pPr lvl="0"/>
            <a:r>
              <a:rPr lang="en-GB" altLang="en-US" dirty="0" smtClean="0"/>
              <a:t>Title Goes Here</a:t>
            </a:r>
          </a:p>
        </p:txBody>
      </p:sp>
      <p:sp>
        <p:nvSpPr>
          <p:cNvPr id="12" name="Rectangle 7"/>
          <p:cNvSpPr>
            <a:spLocks noChangeArrowheads="1"/>
          </p:cNvSpPr>
          <p:nvPr/>
        </p:nvSpPr>
        <p:spPr bwMode="ltGray">
          <a:xfrm>
            <a:off x="8515707" y="4742907"/>
            <a:ext cx="218414" cy="154518"/>
          </a:xfrm>
          <a:prstGeom prst="rect">
            <a:avLst/>
          </a:prstGeom>
          <a:noFill/>
          <a:ln w="9525" algn="ctr">
            <a:noFill/>
            <a:miter lim="800000"/>
            <a:headEnd/>
            <a:tailEnd/>
          </a:ln>
          <a:effectLst/>
        </p:spPr>
        <p:txBody>
          <a:bodyPr wrap="none" lIns="61586" tIns="30792" rIns="61586" bIns="30792" anchor="b">
            <a:spAutoFit/>
          </a:bodyPr>
          <a:lstStyle/>
          <a:p>
            <a:pPr algn="r" defTabSz="610744" fontAlgn="auto">
              <a:spcBef>
                <a:spcPts val="0"/>
              </a:spcBef>
              <a:spcAft>
                <a:spcPts val="0"/>
              </a:spcAft>
              <a:defRPr/>
            </a:pPr>
            <a:fld id="{6A1E46DC-7EF6-4EA2-B285-14272867D133}" type="slidenum">
              <a:rPr lang="en-US" sz="600">
                <a:solidFill>
                  <a:srgbClr val="000000">
                    <a:alpha val="25000"/>
                  </a:srgbClr>
                </a:solidFill>
                <a:latin typeface="+mn-lt"/>
                <a:ea typeface="+mn-ea"/>
                <a:cs typeface="CiscoSans Thin"/>
              </a:rPr>
              <a:pPr algn="r" defTabSz="610744" fontAlgn="auto">
                <a:spcBef>
                  <a:spcPts val="0"/>
                </a:spcBef>
                <a:spcAft>
                  <a:spcPts val="0"/>
                </a:spcAft>
                <a:defRPr/>
              </a:pPr>
              <a:t>‹#›</a:t>
            </a:fld>
            <a:endParaRPr lang="en-US" sz="600" dirty="0">
              <a:solidFill>
                <a:srgbClr val="000000">
                  <a:alpha val="25000"/>
                </a:srgbClr>
              </a:solidFill>
              <a:latin typeface="+mn-lt"/>
              <a:ea typeface="+mn-ea"/>
              <a:cs typeface="CiscoSans Thin"/>
            </a:endParaRPr>
          </a:p>
        </p:txBody>
      </p:sp>
      <p:sp>
        <p:nvSpPr>
          <p:cNvPr id="13" name="Rectangle 4"/>
          <p:cNvSpPr>
            <a:spLocks noChangeArrowheads="1"/>
          </p:cNvSpPr>
          <p:nvPr/>
        </p:nvSpPr>
        <p:spPr bwMode="ltGray">
          <a:xfrm>
            <a:off x="5867508" y="4741653"/>
            <a:ext cx="2658018" cy="154518"/>
          </a:xfrm>
          <a:prstGeom prst="rect">
            <a:avLst/>
          </a:prstGeom>
          <a:noFill/>
          <a:ln w="9525">
            <a:noFill/>
            <a:miter lim="800000"/>
            <a:headEnd/>
            <a:tailEnd/>
          </a:ln>
          <a:effectLst/>
        </p:spPr>
        <p:txBody>
          <a:bodyPr lIns="61586" tIns="30792" rIns="61586" bIns="30792" anchor="b">
            <a:spAutoFit/>
          </a:bodyPr>
          <a:lstStyle/>
          <a:p>
            <a:pPr defTabSz="610744" fontAlgn="auto">
              <a:spcBef>
                <a:spcPts val="0"/>
              </a:spcBef>
              <a:spcAft>
                <a:spcPts val="0"/>
              </a:spcAft>
              <a:defRPr/>
            </a:pPr>
            <a:r>
              <a:rPr lang="en-US" sz="600" dirty="0">
                <a:solidFill>
                  <a:srgbClr val="000000">
                    <a:alpha val="25000"/>
                  </a:srgbClr>
                </a:solidFill>
                <a:latin typeface="+mn-lt"/>
                <a:ea typeface="+mn-ea"/>
                <a:cs typeface="CiscoSans Thin"/>
              </a:rPr>
              <a:t>© </a:t>
            </a:r>
            <a:r>
              <a:rPr lang="en-US" sz="600" dirty="0" smtClean="0">
                <a:solidFill>
                  <a:srgbClr val="000000">
                    <a:alpha val="25000"/>
                  </a:srgbClr>
                </a:solidFill>
                <a:latin typeface="+mn-lt"/>
                <a:ea typeface="+mn-ea"/>
                <a:cs typeface="CiscoSans Thin"/>
              </a:rPr>
              <a:t>2016  </a:t>
            </a:r>
            <a:r>
              <a:rPr lang="en-US" sz="600" dirty="0">
                <a:solidFill>
                  <a:srgbClr val="000000">
                    <a:alpha val="25000"/>
                  </a:srgbClr>
                </a:solidFill>
                <a:latin typeface="+mn-lt"/>
                <a:ea typeface="+mn-ea"/>
                <a:cs typeface="CiscoSans Thin"/>
              </a:rPr>
              <a:t>Cisco and/or its affiliates. All rights reserved.   Cisco Confidential</a:t>
            </a:r>
          </a:p>
        </p:txBody>
      </p:sp>
      <p:pic>
        <p:nvPicPr>
          <p:cNvPr id="1029" name="Picture 2"/>
          <p:cNvPicPr>
            <a:picLocks noChangeAspect="1" noChangeArrowheads="1"/>
          </p:cNvPicPr>
          <p:nvPr/>
        </p:nvPicPr>
        <p:blipFill>
          <a:blip r:embed="rId48">
            <a:extLst>
              <a:ext uri="{28A0092B-C50C-407E-A947-70E740481C1C}">
                <a14:useLocalDpi xmlns:a14="http://schemas.microsoft.com/office/drawing/2010/main" val="0"/>
              </a:ext>
            </a:extLst>
          </a:blip>
          <a:stretch>
            <a:fillRect/>
          </a:stretch>
        </p:blipFill>
        <p:spPr bwMode="auto">
          <a:xfrm>
            <a:off x="477679" y="4625975"/>
            <a:ext cx="424180" cy="265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962" r:id="rId1"/>
    <p:sldLayoutId id="2147483964" r:id="rId2"/>
    <p:sldLayoutId id="2147483965" r:id="rId3"/>
    <p:sldLayoutId id="2147484012" r:id="rId4"/>
    <p:sldLayoutId id="2147483966" r:id="rId5"/>
    <p:sldLayoutId id="2147483967" r:id="rId6"/>
    <p:sldLayoutId id="2147483968" r:id="rId7"/>
    <p:sldLayoutId id="2147483969" r:id="rId8"/>
    <p:sldLayoutId id="2147483970" r:id="rId9"/>
    <p:sldLayoutId id="2147483971" r:id="rId10"/>
    <p:sldLayoutId id="2147483972" r:id="rId11"/>
    <p:sldLayoutId id="2147483973" r:id="rId12"/>
    <p:sldLayoutId id="2147483974" r:id="rId13"/>
    <p:sldLayoutId id="2147483975" r:id="rId14"/>
    <p:sldLayoutId id="2147483976" r:id="rId15"/>
    <p:sldLayoutId id="2147483977" r:id="rId16"/>
    <p:sldLayoutId id="2147483978" r:id="rId17"/>
    <p:sldLayoutId id="2147483979" r:id="rId18"/>
    <p:sldLayoutId id="2147483980" r:id="rId19"/>
    <p:sldLayoutId id="2147483981" r:id="rId20"/>
    <p:sldLayoutId id="2147483982" r:id="rId21"/>
    <p:sldLayoutId id="2147483983" r:id="rId22"/>
    <p:sldLayoutId id="2147483984" r:id="rId23"/>
    <p:sldLayoutId id="2147483985" r:id="rId24"/>
    <p:sldLayoutId id="2147484006" r:id="rId25"/>
    <p:sldLayoutId id="2147484007" r:id="rId26"/>
    <p:sldLayoutId id="2147484008" r:id="rId27"/>
    <p:sldLayoutId id="2147484010" r:id="rId28"/>
    <p:sldLayoutId id="2147484009" r:id="rId29"/>
    <p:sldLayoutId id="2147484011" r:id="rId30"/>
    <p:sldLayoutId id="2147483986" r:id="rId31"/>
    <p:sldLayoutId id="2147483987" r:id="rId32"/>
    <p:sldLayoutId id="2147483989" r:id="rId33"/>
    <p:sldLayoutId id="2147484014" r:id="rId34"/>
    <p:sldLayoutId id="2147483990" r:id="rId35"/>
    <p:sldLayoutId id="2147483991" r:id="rId36"/>
    <p:sldLayoutId id="2147483992" r:id="rId37"/>
    <p:sldLayoutId id="2147483993" r:id="rId38"/>
    <p:sldLayoutId id="2147483994" r:id="rId39"/>
    <p:sldLayoutId id="2147483995" r:id="rId40"/>
    <p:sldLayoutId id="2147483996" r:id="rId41"/>
    <p:sldLayoutId id="2147483997" r:id="rId42"/>
    <p:sldLayoutId id="2147483998" r:id="rId43"/>
    <p:sldLayoutId id="2147484015" r:id="rId44"/>
    <p:sldLayoutId id="2147484016" r:id="rId45"/>
    <p:sldLayoutId id="2147484017" r:id="rId46"/>
  </p:sldLayoutIdLst>
  <p:transition spd="slow">
    <p:wipe/>
  </p:transition>
  <p:timing>
    <p:tnLst>
      <p:par>
        <p:cTn id="1" dur="indefinite" restart="never" nodeType="tmRoot"/>
      </p:par>
    </p:tnLst>
  </p:timing>
  <p:txStyles>
    <p:titleStyle>
      <a:lvl1pPr algn="l" defTabSz="684213" rtl="0" eaLnBrk="1" fontAlgn="base" hangingPunct="1">
        <a:lnSpc>
          <a:spcPct val="80000"/>
        </a:lnSpc>
        <a:spcBef>
          <a:spcPct val="0"/>
        </a:spcBef>
        <a:spcAft>
          <a:spcPct val="0"/>
        </a:spcAft>
        <a:defRPr lang="en-US" sz="3200" kern="1200" dirty="0">
          <a:solidFill>
            <a:schemeClr val="tx2"/>
          </a:solidFill>
          <a:latin typeface="+mj-lt"/>
          <a:ea typeface="ＭＳ Ｐゴシック" charset="0"/>
          <a:cs typeface="CiscoSans"/>
        </a:defRPr>
      </a:lvl1pPr>
      <a:lvl2pPr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cs typeface="CiscoSans" pitchFamily="34" charset="0"/>
        </a:defRPr>
      </a:lvl2pPr>
      <a:lvl3pPr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cs typeface="CiscoSans" pitchFamily="34" charset="0"/>
        </a:defRPr>
      </a:lvl3pPr>
      <a:lvl4pPr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cs typeface="CiscoSans" pitchFamily="34" charset="0"/>
        </a:defRPr>
      </a:lvl4pPr>
      <a:lvl5pPr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cs typeface="CiscoSans" pitchFamily="34" charset="0"/>
        </a:defRPr>
      </a:lvl5pPr>
      <a:lvl6pPr marL="457200"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defRPr>
      </a:lvl6pPr>
      <a:lvl7pPr marL="914400"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defRPr>
      </a:lvl7pPr>
      <a:lvl8pPr marL="1371600"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defRPr>
      </a:lvl8pPr>
      <a:lvl9pPr marL="1828800"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defRPr>
      </a:lvl9pPr>
    </p:titleStyle>
    <p:bodyStyle>
      <a:lvl1pPr marL="169863" indent="-169863" algn="l" defTabSz="684213" rtl="0" eaLnBrk="1" fontAlgn="base" hangingPunct="1">
        <a:lnSpc>
          <a:spcPct val="95000"/>
        </a:lnSpc>
        <a:spcBef>
          <a:spcPts val="1075"/>
        </a:spcBef>
        <a:spcAft>
          <a:spcPct val="0"/>
        </a:spcAft>
        <a:buClr>
          <a:schemeClr val="tx2"/>
        </a:buClr>
        <a:buSzPct val="90000"/>
        <a:buFont typeface="Arial" charset="0"/>
        <a:buChar char="•"/>
        <a:defRPr lang="en-US" sz="1500" kern="1200" dirty="0">
          <a:solidFill>
            <a:schemeClr val="tx1"/>
          </a:solidFill>
          <a:latin typeface="+mn-lt"/>
          <a:ea typeface="ＭＳ Ｐゴシック" charset="0"/>
          <a:cs typeface="CiscoSans"/>
        </a:defRPr>
      </a:lvl1pPr>
      <a:lvl2pPr marL="358775" indent="-215900" algn="l" defTabSz="684213" rtl="0" eaLnBrk="1" fontAlgn="base" hangingPunct="1">
        <a:lnSpc>
          <a:spcPct val="95000"/>
        </a:lnSpc>
        <a:spcBef>
          <a:spcPts val="600"/>
        </a:spcBef>
        <a:spcAft>
          <a:spcPct val="0"/>
        </a:spcAft>
        <a:buClr>
          <a:schemeClr val="tx2"/>
        </a:buClr>
        <a:buFont typeface="Arial" charset="0"/>
        <a:buChar char="•"/>
        <a:defRPr lang="en-US" sz="1400" kern="1200" dirty="0">
          <a:solidFill>
            <a:schemeClr val="tx1"/>
          </a:solidFill>
          <a:latin typeface="+mn-lt"/>
          <a:ea typeface="ＭＳ Ｐゴシック" charset="0"/>
          <a:cs typeface="CiscoSans"/>
        </a:defRPr>
      </a:lvl2pPr>
      <a:lvl3pPr marL="431800" indent="-169863" algn="l" defTabSz="684213" rtl="0" eaLnBrk="1" fontAlgn="base" hangingPunct="1">
        <a:lnSpc>
          <a:spcPct val="95000"/>
        </a:lnSpc>
        <a:spcBef>
          <a:spcPts val="625"/>
        </a:spcBef>
        <a:spcAft>
          <a:spcPct val="0"/>
        </a:spcAft>
        <a:buFont typeface="Arial" charset="0"/>
        <a:buChar char="•"/>
        <a:defRPr lang="en-US" sz="1200" kern="1200" dirty="0">
          <a:solidFill>
            <a:schemeClr val="tx1"/>
          </a:solidFill>
          <a:latin typeface="+mn-lt"/>
          <a:ea typeface="ＭＳ Ｐゴシック" charset="0"/>
          <a:cs typeface="CiscoSans"/>
        </a:defRPr>
      </a:lvl3pPr>
      <a:lvl4pPr marL="503238" indent="-169863" algn="l" defTabSz="684213" rtl="0" eaLnBrk="1" fontAlgn="base" hangingPunct="1">
        <a:lnSpc>
          <a:spcPct val="95000"/>
        </a:lnSpc>
        <a:spcBef>
          <a:spcPts val="625"/>
        </a:spcBef>
        <a:spcAft>
          <a:spcPct val="0"/>
        </a:spcAft>
        <a:buFont typeface="Arial" charset="0"/>
        <a:buChar char="•"/>
        <a:defRPr lang="en-US" sz="1100" kern="1200" dirty="0">
          <a:solidFill>
            <a:schemeClr val="tx1"/>
          </a:solidFill>
          <a:latin typeface="+mn-lt"/>
          <a:ea typeface="ＭＳ Ｐゴシック" charset="0"/>
          <a:cs typeface="CiscoSans"/>
        </a:defRPr>
      </a:lvl4pPr>
      <a:lvl5pPr marL="574675" indent="-169863" algn="l" defTabSz="684213" rtl="0" eaLnBrk="1" fontAlgn="base" hangingPunct="1">
        <a:lnSpc>
          <a:spcPct val="95000"/>
        </a:lnSpc>
        <a:spcBef>
          <a:spcPts val="625"/>
        </a:spcBef>
        <a:spcAft>
          <a:spcPct val="0"/>
        </a:spcAft>
        <a:buFont typeface="Arial" charset="0"/>
        <a:buChar char="•"/>
        <a:defRPr lang="en-US" sz="1100" kern="1200" dirty="0">
          <a:solidFill>
            <a:schemeClr val="tx1"/>
          </a:solidFill>
          <a:latin typeface="+mn-lt"/>
          <a:ea typeface="ＭＳ Ｐゴシック" charset="0"/>
          <a:cs typeface="CiscoSans"/>
        </a:defRPr>
      </a:lvl5pPr>
      <a:lvl6pPr marL="863856" indent="-171445" algn="l" defTabSz="685777" rtl="0" eaLnBrk="1" latinLnBrk="0" hangingPunct="1">
        <a:spcBef>
          <a:spcPts val="600"/>
        </a:spcBef>
        <a:buFont typeface="Arial" pitchFamily="34" charset="0"/>
        <a:buChar char="•"/>
        <a:defRPr sz="900" kern="1200" baseline="0">
          <a:solidFill>
            <a:schemeClr val="tx1"/>
          </a:solidFill>
          <a:latin typeface="+mn-lt"/>
          <a:ea typeface="+mn-ea"/>
          <a:cs typeface="+mn-cs"/>
        </a:defRPr>
      </a:lvl6pPr>
      <a:lvl7pPr marL="935844" indent="-171422" algn="l" defTabSz="685777" rtl="0" eaLnBrk="1" latinLnBrk="0" hangingPunct="1">
        <a:spcBef>
          <a:spcPts val="600"/>
        </a:spcBef>
        <a:buFont typeface="Arial" pitchFamily="34" charset="0"/>
        <a:buChar char="•"/>
        <a:defRPr sz="800" kern="1200" baseline="0">
          <a:solidFill>
            <a:schemeClr val="tx1"/>
          </a:solidFill>
          <a:latin typeface="+mn-lt"/>
          <a:ea typeface="+mn-ea"/>
          <a:cs typeface="+mn-cs"/>
        </a:defRPr>
      </a:lvl7pPr>
      <a:lvl8pPr marL="2400220" indent="0" algn="l" defTabSz="685777" rtl="0" eaLnBrk="1" latinLnBrk="0" hangingPunct="1">
        <a:spcBef>
          <a:spcPct val="20000"/>
        </a:spcBef>
        <a:buFont typeface="Arial" pitchFamily="34" charset="0"/>
        <a:buNone/>
        <a:defRPr sz="1500" kern="1200">
          <a:solidFill>
            <a:schemeClr val="tx1"/>
          </a:solidFill>
          <a:latin typeface="+mn-lt"/>
          <a:ea typeface="+mn-ea"/>
          <a:cs typeface="+mn-cs"/>
        </a:defRPr>
      </a:lvl8pPr>
      <a:lvl9pPr marL="2914553" indent="-171445" algn="l" defTabSz="685777" rtl="0" eaLnBrk="1" latinLnBrk="0" hangingPunct="1">
        <a:spcBef>
          <a:spcPct val="20000"/>
        </a:spcBef>
        <a:buFont typeface="Arial" pitchFamily="34" charset="0"/>
        <a:buChar char="•"/>
        <a:defRPr sz="1500" kern="1200">
          <a:solidFill>
            <a:schemeClr val="tx1"/>
          </a:solidFill>
          <a:latin typeface="+mn-lt"/>
          <a:ea typeface="+mn-ea"/>
          <a:cs typeface="+mn-cs"/>
        </a:defRPr>
      </a:lvl9pPr>
    </p:bodyStyle>
    <p:otherStyle>
      <a:defPPr>
        <a:defRPr lang="en-US"/>
      </a:defPPr>
      <a:lvl1pPr marL="0" algn="l" defTabSz="685777" rtl="0" eaLnBrk="1" latinLnBrk="0" hangingPunct="1">
        <a:defRPr sz="1400" kern="1200">
          <a:solidFill>
            <a:schemeClr val="tx1"/>
          </a:solidFill>
          <a:latin typeface="+mn-lt"/>
          <a:ea typeface="+mn-ea"/>
          <a:cs typeface="+mn-cs"/>
        </a:defRPr>
      </a:lvl1pPr>
      <a:lvl2pPr marL="342886" algn="l" defTabSz="685777" rtl="0" eaLnBrk="1" latinLnBrk="0" hangingPunct="1">
        <a:defRPr sz="1400" kern="1200">
          <a:solidFill>
            <a:schemeClr val="tx1"/>
          </a:solidFill>
          <a:latin typeface="+mn-lt"/>
          <a:ea typeface="+mn-ea"/>
          <a:cs typeface="+mn-cs"/>
        </a:defRPr>
      </a:lvl2pPr>
      <a:lvl3pPr marL="685777" algn="l" defTabSz="685777" rtl="0" eaLnBrk="1" latinLnBrk="0" hangingPunct="1">
        <a:defRPr sz="1400" kern="1200">
          <a:solidFill>
            <a:schemeClr val="tx1"/>
          </a:solidFill>
          <a:latin typeface="+mn-lt"/>
          <a:ea typeface="+mn-ea"/>
          <a:cs typeface="+mn-cs"/>
        </a:defRPr>
      </a:lvl3pPr>
      <a:lvl4pPr marL="1028665" algn="l" defTabSz="685777" rtl="0" eaLnBrk="1" latinLnBrk="0" hangingPunct="1">
        <a:defRPr sz="1400" kern="1200">
          <a:solidFill>
            <a:schemeClr val="tx1"/>
          </a:solidFill>
          <a:latin typeface="+mn-lt"/>
          <a:ea typeface="+mn-ea"/>
          <a:cs typeface="+mn-cs"/>
        </a:defRPr>
      </a:lvl4pPr>
      <a:lvl5pPr marL="1371555" algn="l" defTabSz="685777" rtl="0" eaLnBrk="1" latinLnBrk="0" hangingPunct="1">
        <a:defRPr sz="1400" kern="1200">
          <a:solidFill>
            <a:schemeClr val="tx1"/>
          </a:solidFill>
          <a:latin typeface="+mn-lt"/>
          <a:ea typeface="+mn-ea"/>
          <a:cs typeface="+mn-cs"/>
        </a:defRPr>
      </a:lvl5pPr>
      <a:lvl6pPr marL="1714441" algn="l" defTabSz="685777" rtl="0" eaLnBrk="1" latinLnBrk="0" hangingPunct="1">
        <a:defRPr sz="1400" kern="1200">
          <a:solidFill>
            <a:schemeClr val="tx1"/>
          </a:solidFill>
          <a:latin typeface="+mn-lt"/>
          <a:ea typeface="+mn-ea"/>
          <a:cs typeface="+mn-cs"/>
        </a:defRPr>
      </a:lvl6pPr>
      <a:lvl7pPr marL="2057332" algn="l" defTabSz="685777" rtl="0" eaLnBrk="1" latinLnBrk="0" hangingPunct="1">
        <a:defRPr sz="1400" kern="1200">
          <a:solidFill>
            <a:schemeClr val="tx1"/>
          </a:solidFill>
          <a:latin typeface="+mn-lt"/>
          <a:ea typeface="+mn-ea"/>
          <a:cs typeface="+mn-cs"/>
        </a:defRPr>
      </a:lvl7pPr>
      <a:lvl8pPr marL="2400220" algn="l" defTabSz="685777" rtl="0" eaLnBrk="1" latinLnBrk="0" hangingPunct="1">
        <a:defRPr sz="1400" kern="1200">
          <a:solidFill>
            <a:schemeClr val="tx1"/>
          </a:solidFill>
          <a:latin typeface="+mn-lt"/>
          <a:ea typeface="+mn-ea"/>
          <a:cs typeface="+mn-cs"/>
        </a:defRPr>
      </a:lvl8pPr>
      <a:lvl9pPr marL="2743110" algn="l" defTabSz="685777" rtl="0" eaLnBrk="1" latinLnBrk="0" hangingPunct="1">
        <a:defRPr sz="1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3.xml.rels><?xml version="1.0" encoding="UTF-8" standalone="yes"?>
<Relationships xmlns="http://schemas.openxmlformats.org/package/2006/relationships"><Relationship Id="rId2" Type="http://schemas.openxmlformats.org/officeDocument/2006/relationships/hyperlink" Target="http://172.30.0.22/boot.php?mac=c4:72:95:a7:ef:c0&amp;product=NCS5001&amp;serial=FOC1947R143" TargetMode="External"/><Relationship Id="rId1" Type="http://schemas.openxmlformats.org/officeDocument/2006/relationships/slideLayout" Target="../slideLayouts/slideLayout1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9.xml.rels><?xml version="1.0" encoding="UTF-8" standalone="yes"?>
<Relationships xmlns="http://schemas.openxmlformats.org/package/2006/relationships"><Relationship Id="rId3" Type="http://schemas.openxmlformats.org/officeDocument/2006/relationships/hyperlink" Target="http://ipxe.org/280a6090" TargetMode="External"/><Relationship Id="rId2" Type="http://schemas.openxmlformats.org/officeDocument/2006/relationships/hyperlink" Target="http://ipxe.org/2d0c618e" TargetMode="External"/><Relationship Id="rId1" Type="http://schemas.openxmlformats.org/officeDocument/2006/relationships/slideLayout" Target="../slideLayouts/slideLayout1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6.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5.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44.xml"/><Relationship Id="rId5" Type="http://schemas.openxmlformats.org/officeDocument/2006/relationships/image" Target="../media/image11.png"/><Relationship Id="rId4" Type="http://schemas.openxmlformats.org/officeDocument/2006/relationships/image" Target="../media/image10.png"/></Relationships>
</file>

<file path=ppt/slides/_rels/slide42.xml.rels><?xml version="1.0" encoding="UTF-8" standalone="yes"?>
<Relationships xmlns="http://schemas.openxmlformats.org/package/2006/relationships"><Relationship Id="rId3" Type="http://schemas.openxmlformats.org/officeDocument/2006/relationships/hyperlink" Target="https://xrdocs.github.io/software-management/tutorials/2016-07-27-ipxe-deep-dive/" TargetMode="External"/><Relationship Id="rId2" Type="http://schemas.openxmlformats.org/officeDocument/2006/relationships/hyperlink" Target="https://xrdocs.github.io/" TargetMode="External"/><Relationship Id="rId1" Type="http://schemas.openxmlformats.org/officeDocument/2006/relationships/slideLayout" Target="../slideLayouts/slideLayout11.xml"/><Relationship Id="rId5" Type="http://schemas.openxmlformats.org/officeDocument/2006/relationships/hyperlink" Target="https://xrdocs.github.io/software-management/" TargetMode="External"/><Relationship Id="rId4" Type="http://schemas.openxmlformats.org/officeDocument/2006/relationships/hyperlink" Target="https://xrdocs.github.io/software-management/tutorials/2016-08-26-working-with-ztp/" TargetMode="Externa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4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44.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ubtitle 1"/>
          <p:cNvSpPr>
            <a:spLocks noGrp="1"/>
          </p:cNvSpPr>
          <p:nvPr>
            <p:ph type="subTitle"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p>
            <a:r>
              <a:rPr altLang="en-US" dirty="0" smtClean="0">
                <a:ea typeface="ＭＳ Ｐゴシック" pitchFamily="34" charset="-128"/>
                <a:cs typeface="CiscoSans" pitchFamily="34" charset="0"/>
              </a:rPr>
              <a:t>Patrick Warichet TME </a:t>
            </a:r>
          </a:p>
        </p:txBody>
      </p:sp>
      <p:sp>
        <p:nvSpPr>
          <p:cNvPr id="40964" name="Text Placeholder 3"/>
          <p:cNvSpPr>
            <a:spLocks noGrp="1"/>
          </p:cNvSpPr>
          <p:nvPr>
            <p:ph type="body"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anchor="t" anchorCtr="0" compatLnSpc="1">
            <a:prstTxWarp prst="textNoShape">
              <a:avLst/>
            </a:prstTxWarp>
          </a:bodyPr>
          <a:lstStyle/>
          <a:p>
            <a:r>
              <a:rPr lang="en-US" altLang="en-US" dirty="0" smtClean="0">
                <a:ea typeface="ＭＳ Ｐゴシック" pitchFamily="34" charset="-128"/>
                <a:cs typeface="CiscoSans" pitchFamily="34" charset="0"/>
              </a:rPr>
              <a:t>February 2017</a:t>
            </a:r>
            <a:endParaRPr altLang="en-US" dirty="0">
              <a:ea typeface="ＭＳ Ｐゴシック" pitchFamily="34" charset="-128"/>
              <a:cs typeface="CiscoSans" pitchFamily="34" charset="0"/>
            </a:endParaRPr>
          </a:p>
        </p:txBody>
      </p:sp>
      <p:sp>
        <p:nvSpPr>
          <p:cNvPr id="2" name="Text Placeholder 1"/>
          <p:cNvSpPr>
            <a:spLocks noGrp="1"/>
          </p:cNvSpPr>
          <p:nvPr>
            <p:ph type="body" sz="quarter" idx="13"/>
          </p:nvPr>
        </p:nvSpPr>
        <p:spPr/>
        <p:txBody>
          <a:bodyPr/>
          <a:lstStyle/>
          <a:p>
            <a:endParaRPr lang="en-US" dirty="0"/>
          </a:p>
        </p:txBody>
      </p:sp>
      <p:sp>
        <p:nvSpPr>
          <p:cNvPr id="6" name="Title 5"/>
          <p:cNvSpPr>
            <a:spLocks noGrp="1"/>
          </p:cNvSpPr>
          <p:nvPr>
            <p:ph type="ctrTitle"/>
          </p:nvPr>
        </p:nvSpPr>
        <p:spPr/>
        <p:txBody>
          <a:bodyPr/>
          <a:lstStyle/>
          <a:p>
            <a:pPr>
              <a:defRPr/>
            </a:pPr>
            <a:r>
              <a:rPr lang="en-US" sz="4400" dirty="0" smtClean="0"/>
              <a:t>IOS-XR Zero Touch Provisioning</a:t>
            </a:r>
            <a:endParaRPr sz="4400" dirty="0"/>
          </a:p>
        </p:txBody>
      </p:sp>
      <p:sp>
        <p:nvSpPr>
          <p:cNvPr id="3" name="Text Placeholder 2"/>
          <p:cNvSpPr>
            <a:spLocks noGrp="1"/>
          </p:cNvSpPr>
          <p:nvPr>
            <p:ph type="body" sz="quarter" idx="12"/>
          </p:nvPr>
        </p:nvSpPr>
        <p:spPr/>
        <p:txBody>
          <a:bodyPr/>
          <a:lstStyle/>
          <a:p>
            <a:endParaRPr lang="en-US"/>
          </a:p>
        </p:txBody>
      </p:sp>
    </p:spTree>
    <p:extLst>
      <p:ext uri="{BB962C8B-B14F-4D97-AF65-F5344CB8AC3E}">
        <p14:creationId xmlns:p14="http://schemas.microsoft.com/office/powerpoint/2010/main" val="202602018"/>
      </p:ext>
    </p:extLst>
  </p:cSld>
  <p:clrMapOvr>
    <a:masterClrMapping/>
  </p:clrMapOvr>
  <p:transition spd="slow">
    <p:wip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526505" y="1733550"/>
            <a:ext cx="8277344" cy="1757362"/>
          </a:xfrm>
        </p:spPr>
        <p:txBody>
          <a:bodyPr/>
          <a:lstStyle/>
          <a:p>
            <a:pPr marL="57136" indent="0">
              <a:spcBef>
                <a:spcPts val="0"/>
              </a:spcBef>
              <a:buNone/>
            </a:pPr>
            <a:r>
              <a:rPr lang="en-US" sz="1200" dirty="0">
                <a:latin typeface="Consolas" panose="020B0609020204030204" pitchFamily="49" charset="0"/>
                <a:cs typeface="Consolas" panose="020B0609020204030204" pitchFamily="49" charset="0"/>
              </a:rPr>
              <a:t>######## Hosts </a:t>
            </a:r>
            <a:r>
              <a:rPr lang="en-US" sz="1200" dirty="0" smtClean="0">
                <a:latin typeface="Consolas" panose="020B0609020204030204" pitchFamily="49" charset="0"/>
                <a:cs typeface="Consolas" panose="020B0609020204030204" pitchFamily="49" charset="0"/>
              </a:rPr>
              <a:t>#########</a:t>
            </a:r>
          </a:p>
          <a:p>
            <a:pPr marL="57136" indent="0">
              <a:spcBef>
                <a:spcPts val="0"/>
              </a:spcBef>
              <a:buNone/>
            </a:pPr>
            <a:r>
              <a:rPr lang="en-US" sz="1200" dirty="0" smtClean="0">
                <a:latin typeface="Consolas" panose="020B0609020204030204" pitchFamily="49" charset="0"/>
                <a:cs typeface="Consolas" panose="020B0609020204030204" pitchFamily="49" charset="0"/>
              </a:rPr>
              <a:t> </a:t>
            </a:r>
            <a:r>
              <a:rPr lang="en-US" sz="1200" dirty="0">
                <a:latin typeface="Consolas" panose="020B0609020204030204" pitchFamily="49" charset="0"/>
                <a:cs typeface="Consolas" panose="020B0609020204030204" pitchFamily="49" charset="0"/>
              </a:rPr>
              <a:t>host ncs-5001-a </a:t>
            </a:r>
            <a:r>
              <a:rPr lang="en-US" sz="1200" dirty="0" smtClean="0">
                <a:latin typeface="Consolas" panose="020B0609020204030204" pitchFamily="49" charset="0"/>
                <a:cs typeface="Consolas" panose="020B0609020204030204" pitchFamily="49" charset="0"/>
              </a:rPr>
              <a:t>{</a:t>
            </a:r>
          </a:p>
          <a:p>
            <a:pPr marL="57136" indent="0">
              <a:spcBef>
                <a:spcPts val="0"/>
              </a:spcBef>
              <a:buNone/>
            </a:pPr>
            <a:r>
              <a:rPr lang="en-US" sz="1200" dirty="0" smtClean="0">
                <a:latin typeface="Consolas" panose="020B0609020204030204" pitchFamily="49" charset="0"/>
                <a:cs typeface="Consolas" panose="020B0609020204030204" pitchFamily="49" charset="0"/>
              </a:rPr>
              <a:t>   </a:t>
            </a:r>
            <a:r>
              <a:rPr lang="en-US" sz="1200" b="1" dirty="0" smtClean="0">
                <a:latin typeface="Consolas" panose="020B0609020204030204" pitchFamily="49" charset="0"/>
                <a:cs typeface="Consolas" panose="020B0609020204030204" pitchFamily="49" charset="0"/>
              </a:rPr>
              <a:t>hardware </a:t>
            </a:r>
            <a:r>
              <a:rPr lang="en-US" sz="1200" b="1" dirty="0" err="1">
                <a:latin typeface="Consolas" panose="020B0609020204030204" pitchFamily="49" charset="0"/>
                <a:cs typeface="Consolas" panose="020B0609020204030204" pitchFamily="49" charset="0"/>
              </a:rPr>
              <a:t>ethernet</a:t>
            </a:r>
            <a:r>
              <a:rPr lang="en-US" sz="1200" b="1" dirty="0">
                <a:latin typeface="Consolas" panose="020B0609020204030204" pitchFamily="49" charset="0"/>
                <a:cs typeface="Consolas" panose="020B0609020204030204" pitchFamily="49" charset="0"/>
              </a:rPr>
              <a:t> c4:72:95:a7:ef:c2</a:t>
            </a:r>
            <a:r>
              <a:rPr lang="en-US" sz="1200" b="1" dirty="0" smtClean="0">
                <a:latin typeface="Consolas" panose="020B0609020204030204" pitchFamily="49" charset="0"/>
                <a:cs typeface="Consolas" panose="020B0609020204030204" pitchFamily="49" charset="0"/>
              </a:rPr>
              <a:t>;</a:t>
            </a:r>
          </a:p>
          <a:p>
            <a:pPr marL="57136" indent="0">
              <a:spcBef>
                <a:spcPts val="0"/>
              </a:spcBef>
              <a:buNone/>
            </a:pPr>
            <a:r>
              <a:rPr lang="en-US" sz="1200" dirty="0" smtClean="0">
                <a:latin typeface="Consolas" panose="020B0609020204030204" pitchFamily="49" charset="0"/>
                <a:cs typeface="Consolas" panose="020B0609020204030204" pitchFamily="49" charset="0"/>
              </a:rPr>
              <a:t>   if </a:t>
            </a:r>
            <a:r>
              <a:rPr lang="en-US" sz="1200" dirty="0">
                <a:latin typeface="Consolas" panose="020B0609020204030204" pitchFamily="49" charset="0"/>
                <a:cs typeface="Consolas" panose="020B0609020204030204" pitchFamily="49" charset="0"/>
              </a:rPr>
              <a:t>exists user-class and option user-class = "</a:t>
            </a:r>
            <a:r>
              <a:rPr lang="en-US" sz="1200" dirty="0" err="1">
                <a:latin typeface="Consolas" panose="020B0609020204030204" pitchFamily="49" charset="0"/>
                <a:cs typeface="Consolas" panose="020B0609020204030204" pitchFamily="49" charset="0"/>
              </a:rPr>
              <a:t>iPXE</a:t>
            </a:r>
            <a:r>
              <a:rPr lang="en-US" sz="1200" dirty="0">
                <a:latin typeface="Consolas" panose="020B0609020204030204" pitchFamily="49" charset="0"/>
                <a:cs typeface="Consolas" panose="020B0609020204030204" pitchFamily="49" charset="0"/>
              </a:rPr>
              <a:t>" </a:t>
            </a:r>
            <a:r>
              <a:rPr lang="en-US" sz="1200" dirty="0" smtClean="0">
                <a:latin typeface="Consolas" panose="020B0609020204030204" pitchFamily="49" charset="0"/>
                <a:cs typeface="Consolas" panose="020B0609020204030204" pitchFamily="49" charset="0"/>
              </a:rPr>
              <a:t>{</a:t>
            </a:r>
          </a:p>
          <a:p>
            <a:pPr marL="57136" indent="0">
              <a:spcBef>
                <a:spcPts val="0"/>
              </a:spcBef>
              <a:buNone/>
            </a:pPr>
            <a:r>
              <a:rPr lang="en-US" sz="1200" dirty="0" smtClean="0">
                <a:latin typeface="Consolas" panose="020B0609020204030204" pitchFamily="49" charset="0"/>
                <a:cs typeface="Consolas" panose="020B0609020204030204" pitchFamily="49" charset="0"/>
              </a:rPr>
              <a:t>     filename </a:t>
            </a:r>
            <a:r>
              <a:rPr lang="en-US" sz="1200" dirty="0">
                <a:latin typeface="Consolas" panose="020B0609020204030204" pitchFamily="49" charset="0"/>
                <a:cs typeface="Consolas" panose="020B0609020204030204" pitchFamily="49" charset="0"/>
              </a:rPr>
              <a:t>= "http://172.30.0.22/ncs5k-mini-1</a:t>
            </a:r>
            <a:r>
              <a:rPr lang="en-US" sz="1200" dirty="0" smtClean="0">
                <a:latin typeface="Consolas" panose="020B0609020204030204" pitchFamily="49" charset="0"/>
                <a:cs typeface="Consolas" panose="020B0609020204030204" pitchFamily="49" charset="0"/>
              </a:rPr>
              <a:t>";</a:t>
            </a:r>
          </a:p>
          <a:p>
            <a:pPr marL="57136" indent="0">
              <a:spcBef>
                <a:spcPts val="0"/>
              </a:spcBef>
              <a:buNone/>
            </a:pPr>
            <a:r>
              <a:rPr lang="en-US" sz="1200" dirty="0" smtClean="0">
                <a:latin typeface="Consolas" panose="020B0609020204030204" pitchFamily="49" charset="0"/>
                <a:cs typeface="Consolas" panose="020B0609020204030204" pitchFamily="49" charset="0"/>
              </a:rPr>
              <a:t>   } </a:t>
            </a:r>
          </a:p>
          <a:p>
            <a:pPr marL="57136" indent="0">
              <a:spcBef>
                <a:spcPts val="0"/>
              </a:spcBef>
              <a:buNone/>
            </a:pPr>
            <a:r>
              <a:rPr lang="en-US" sz="1200" dirty="0" smtClean="0">
                <a:latin typeface="Consolas" panose="020B0609020204030204" pitchFamily="49" charset="0"/>
                <a:cs typeface="Consolas" panose="020B0609020204030204" pitchFamily="49" charset="0"/>
              </a:rPr>
              <a:t>   fixed-address </a:t>
            </a:r>
            <a:r>
              <a:rPr lang="en-US" sz="1200" dirty="0">
                <a:latin typeface="Consolas" panose="020B0609020204030204" pitchFamily="49" charset="0"/>
                <a:cs typeface="Consolas" panose="020B0609020204030204" pitchFamily="49" charset="0"/>
              </a:rPr>
              <a:t>172.30.12.50</a:t>
            </a:r>
            <a:r>
              <a:rPr lang="en-US" sz="1200" dirty="0" smtClean="0">
                <a:latin typeface="Consolas" panose="020B0609020204030204" pitchFamily="49" charset="0"/>
                <a:cs typeface="Consolas" panose="020B0609020204030204" pitchFamily="49" charset="0"/>
              </a:rPr>
              <a:t>;</a:t>
            </a:r>
          </a:p>
          <a:p>
            <a:pPr marL="57136" indent="0">
              <a:spcBef>
                <a:spcPts val="0"/>
              </a:spcBef>
              <a:buNone/>
            </a:pPr>
            <a:r>
              <a:rPr lang="en-US" sz="1200" dirty="0" smtClean="0">
                <a:latin typeface="Consolas" panose="020B0609020204030204" pitchFamily="49" charset="0"/>
                <a:cs typeface="Consolas" panose="020B0609020204030204" pitchFamily="49" charset="0"/>
              </a:rPr>
              <a:t> </a:t>
            </a:r>
            <a:r>
              <a:rPr lang="en-US" sz="1200" dirty="0">
                <a:latin typeface="Consolas" panose="020B0609020204030204" pitchFamily="49" charset="0"/>
                <a:cs typeface="Consolas" panose="020B0609020204030204" pitchFamily="49" charset="0"/>
              </a:rPr>
              <a:t>}</a:t>
            </a:r>
          </a:p>
        </p:txBody>
      </p:sp>
      <p:sp>
        <p:nvSpPr>
          <p:cNvPr id="3" name="Title 2"/>
          <p:cNvSpPr>
            <a:spLocks noGrp="1"/>
          </p:cNvSpPr>
          <p:nvPr>
            <p:ph type="title"/>
          </p:nvPr>
        </p:nvSpPr>
        <p:spPr/>
        <p:txBody>
          <a:bodyPr/>
          <a:lstStyle/>
          <a:p>
            <a:r>
              <a:rPr lang="en-US" dirty="0"/>
              <a:t>DHCP Server Configuration </a:t>
            </a:r>
            <a:r>
              <a:rPr lang="en-US" dirty="0" smtClean="0"/>
              <a:t>(Mac Address)</a:t>
            </a:r>
            <a:endParaRPr lang="en-US" dirty="0"/>
          </a:p>
        </p:txBody>
      </p:sp>
      <p:sp>
        <p:nvSpPr>
          <p:cNvPr id="4" name="Text Placeholder 1"/>
          <p:cNvSpPr txBox="1">
            <a:spLocks/>
          </p:cNvSpPr>
          <p:nvPr/>
        </p:nvSpPr>
        <p:spPr>
          <a:xfrm>
            <a:off x="533400" y="971550"/>
            <a:ext cx="8277344" cy="1757362"/>
          </a:xfrm>
          <a:prstGeom prst="rect">
            <a:avLst/>
          </a:prstGeom>
        </p:spPr>
        <p:txBody>
          <a:bodyPr lIns="91420" tIns="45710" rIns="91420" bIns="45710">
            <a:noAutofit/>
          </a:bodyPr>
          <a:lstStyle>
            <a:lvl1pPr marL="280928" indent="-223792" algn="l" defTabSz="684213" rtl="0" eaLnBrk="1" fontAlgn="base" hangingPunct="1">
              <a:lnSpc>
                <a:spcPct val="95000"/>
              </a:lnSpc>
              <a:spcBef>
                <a:spcPts val="1110"/>
              </a:spcBef>
              <a:spcAft>
                <a:spcPct val="0"/>
              </a:spcAft>
              <a:buClr>
                <a:schemeClr val="tx2"/>
              </a:buClr>
              <a:buSzPct val="80000"/>
              <a:buFont typeface="Arial"/>
              <a:buChar char="•"/>
              <a:defRPr lang="en-US" sz="2000" b="0" i="0" kern="1200">
                <a:solidFill>
                  <a:schemeClr val="tx2"/>
                </a:solidFill>
                <a:latin typeface="+mn-lt"/>
                <a:ea typeface="ＭＳ Ｐゴシック" charset="0"/>
                <a:cs typeface="CiscoSans ExtraLight"/>
              </a:defRPr>
            </a:lvl1pPr>
            <a:lvl2pPr marL="507895" indent="-215855" algn="l" defTabSz="684213" rtl="0" eaLnBrk="1" fontAlgn="base" hangingPunct="1">
              <a:lnSpc>
                <a:spcPct val="95000"/>
              </a:lnSpc>
              <a:spcBef>
                <a:spcPts val="450"/>
              </a:spcBef>
              <a:spcAft>
                <a:spcPct val="0"/>
              </a:spcAft>
              <a:buClr>
                <a:schemeClr val="tx2"/>
              </a:buClr>
              <a:buSzPct val="80000"/>
              <a:buFont typeface="Arial"/>
              <a:buChar char="•"/>
              <a:defRPr lang="en-US" sz="1800" b="0" i="0" kern="1200">
                <a:solidFill>
                  <a:schemeClr val="tx2"/>
                </a:solidFill>
                <a:latin typeface="+mn-lt"/>
                <a:ea typeface="ＭＳ Ｐゴシック" charset="0"/>
                <a:cs typeface="CiscoSans ExtraLight"/>
              </a:defRPr>
            </a:lvl2pPr>
            <a:lvl3pPr marL="747558" indent="-171415" algn="l" defTabSz="684213" rtl="0" eaLnBrk="1" fontAlgn="base" hangingPunct="1">
              <a:lnSpc>
                <a:spcPct val="95000"/>
              </a:lnSpc>
              <a:spcBef>
                <a:spcPts val="625"/>
              </a:spcBef>
              <a:spcAft>
                <a:spcPct val="0"/>
              </a:spcAft>
              <a:buClr>
                <a:schemeClr val="tx2"/>
              </a:buClr>
              <a:buSzPct val="80000"/>
              <a:buFont typeface="Arial"/>
              <a:buChar char="•"/>
              <a:defRPr lang="en-US" sz="1600" b="0" i="0" kern="1200">
                <a:solidFill>
                  <a:schemeClr val="tx2"/>
                </a:solidFill>
                <a:latin typeface="+mn-lt"/>
                <a:ea typeface="ＭＳ Ｐゴシック" charset="0"/>
                <a:cs typeface="CiscoSans ExtraLight"/>
              </a:defRPr>
            </a:lvl3pPr>
            <a:lvl4pPr marL="911035" indent="-171415" algn="l" defTabSz="684213" rtl="0" eaLnBrk="1" fontAlgn="base" hangingPunct="1">
              <a:lnSpc>
                <a:spcPct val="95000"/>
              </a:lnSpc>
              <a:spcBef>
                <a:spcPts val="625"/>
              </a:spcBef>
              <a:spcAft>
                <a:spcPct val="0"/>
              </a:spcAft>
              <a:buClr>
                <a:schemeClr val="tx2"/>
              </a:buClr>
              <a:buSzPct val="80000"/>
              <a:buFont typeface="Arial"/>
              <a:buChar char="•"/>
              <a:defRPr lang="en-US" sz="1400" b="0" i="0" kern="1200">
                <a:solidFill>
                  <a:schemeClr val="tx2"/>
                </a:solidFill>
                <a:latin typeface="+mn-lt"/>
                <a:ea typeface="ＭＳ Ｐゴシック" charset="0"/>
                <a:cs typeface="CiscoSans ExtraLight"/>
              </a:defRPr>
            </a:lvl4pPr>
            <a:lvl5pPr marL="1082450" indent="-168240" algn="l" defTabSz="684213" rtl="0" eaLnBrk="1" fontAlgn="base" hangingPunct="1">
              <a:lnSpc>
                <a:spcPct val="95000"/>
              </a:lnSpc>
              <a:spcBef>
                <a:spcPts val="625"/>
              </a:spcBef>
              <a:spcAft>
                <a:spcPct val="0"/>
              </a:spcAft>
              <a:buClr>
                <a:schemeClr val="tx2"/>
              </a:buClr>
              <a:buSzPct val="80000"/>
              <a:buFont typeface="Arial"/>
              <a:buChar char="•"/>
              <a:defRPr lang="en-US" sz="1200" b="0" i="0" kern="1200">
                <a:solidFill>
                  <a:schemeClr val="tx2"/>
                </a:solidFill>
                <a:latin typeface="+mn-lt"/>
                <a:ea typeface="ＭＳ Ｐゴシック" charset="0"/>
                <a:cs typeface="CiscoSans ExtraLight"/>
              </a:defRPr>
            </a:lvl5pPr>
            <a:lvl6pPr marL="863856" indent="-171445" algn="l" defTabSz="685777" rtl="0" eaLnBrk="1" latinLnBrk="0" hangingPunct="1">
              <a:spcBef>
                <a:spcPts val="600"/>
              </a:spcBef>
              <a:buFont typeface="Arial" pitchFamily="34" charset="0"/>
              <a:buChar char="•"/>
              <a:defRPr sz="900" kern="1200" baseline="0">
                <a:solidFill>
                  <a:schemeClr val="tx1"/>
                </a:solidFill>
                <a:latin typeface="+mn-lt"/>
                <a:ea typeface="+mn-ea"/>
                <a:cs typeface="+mn-cs"/>
              </a:defRPr>
            </a:lvl6pPr>
            <a:lvl7pPr marL="935844" indent="-171422" algn="l" defTabSz="685777" rtl="0" eaLnBrk="1" latinLnBrk="0" hangingPunct="1">
              <a:spcBef>
                <a:spcPts val="600"/>
              </a:spcBef>
              <a:buFont typeface="Arial" pitchFamily="34" charset="0"/>
              <a:buChar char="•"/>
              <a:defRPr sz="800" kern="1200" baseline="0">
                <a:solidFill>
                  <a:schemeClr val="tx1"/>
                </a:solidFill>
                <a:latin typeface="+mn-lt"/>
                <a:ea typeface="+mn-ea"/>
                <a:cs typeface="+mn-cs"/>
              </a:defRPr>
            </a:lvl7pPr>
            <a:lvl8pPr marL="2400220" indent="0" algn="l" defTabSz="685777" rtl="0" eaLnBrk="1" latinLnBrk="0" hangingPunct="1">
              <a:spcBef>
                <a:spcPct val="20000"/>
              </a:spcBef>
              <a:buFont typeface="Arial" pitchFamily="34" charset="0"/>
              <a:buNone/>
              <a:defRPr sz="1500" kern="1200">
                <a:solidFill>
                  <a:schemeClr val="tx1"/>
                </a:solidFill>
                <a:latin typeface="+mn-lt"/>
                <a:ea typeface="+mn-ea"/>
                <a:cs typeface="+mn-cs"/>
              </a:defRPr>
            </a:lvl8pPr>
            <a:lvl9pPr marL="2914553" indent="-171445" algn="l" defTabSz="685777" rtl="0" eaLnBrk="1" latinLnBrk="0" hangingPunct="1">
              <a:spcBef>
                <a:spcPct val="20000"/>
              </a:spcBef>
              <a:buFont typeface="Arial" pitchFamily="34" charset="0"/>
              <a:buChar char="•"/>
              <a:defRPr sz="1500" kern="1200">
                <a:solidFill>
                  <a:schemeClr val="tx1"/>
                </a:solidFill>
                <a:latin typeface="+mn-lt"/>
                <a:ea typeface="+mn-ea"/>
                <a:cs typeface="+mn-cs"/>
              </a:defRPr>
            </a:lvl9pPr>
          </a:lstStyle>
          <a:p>
            <a:pPr marL="57136" indent="0">
              <a:spcBef>
                <a:spcPts val="0"/>
              </a:spcBef>
              <a:buFont typeface="Arial"/>
              <a:buNone/>
            </a:pPr>
            <a:endParaRPr lang="en-US" sz="1200" dirty="0">
              <a:latin typeface="Consolas" panose="020B0609020204030204" pitchFamily="49" charset="0"/>
              <a:cs typeface="Consolas" panose="020B0609020204030204" pitchFamily="49" charset="0"/>
            </a:endParaRPr>
          </a:p>
        </p:txBody>
      </p:sp>
      <p:sp>
        <p:nvSpPr>
          <p:cNvPr id="5" name="Text Placeholder 1"/>
          <p:cNvSpPr txBox="1">
            <a:spLocks/>
          </p:cNvSpPr>
          <p:nvPr/>
        </p:nvSpPr>
        <p:spPr>
          <a:xfrm>
            <a:off x="505910" y="1012481"/>
            <a:ext cx="8277344" cy="878681"/>
          </a:xfrm>
          <a:prstGeom prst="rect">
            <a:avLst/>
          </a:prstGeom>
        </p:spPr>
        <p:txBody>
          <a:bodyPr lIns="91420" tIns="45710" rIns="91420" bIns="45710">
            <a:noAutofit/>
          </a:bodyPr>
          <a:lstStyle>
            <a:lvl1pPr marL="280928" indent="-223792" algn="l" defTabSz="684213" rtl="0" eaLnBrk="1" fontAlgn="base" hangingPunct="1">
              <a:lnSpc>
                <a:spcPct val="95000"/>
              </a:lnSpc>
              <a:spcBef>
                <a:spcPts val="1110"/>
              </a:spcBef>
              <a:spcAft>
                <a:spcPct val="0"/>
              </a:spcAft>
              <a:buClr>
                <a:schemeClr val="tx2"/>
              </a:buClr>
              <a:buSzPct val="80000"/>
              <a:buFont typeface="Arial"/>
              <a:buChar char="•"/>
              <a:defRPr lang="en-US" sz="2000" b="0" i="0" kern="1200">
                <a:solidFill>
                  <a:schemeClr val="tx2"/>
                </a:solidFill>
                <a:latin typeface="+mn-lt"/>
                <a:ea typeface="ＭＳ Ｐゴシック" charset="0"/>
                <a:cs typeface="CiscoSans ExtraLight"/>
              </a:defRPr>
            </a:lvl1pPr>
            <a:lvl2pPr marL="507895" indent="-215855" algn="l" defTabSz="684213" rtl="0" eaLnBrk="1" fontAlgn="base" hangingPunct="1">
              <a:lnSpc>
                <a:spcPct val="95000"/>
              </a:lnSpc>
              <a:spcBef>
                <a:spcPts val="450"/>
              </a:spcBef>
              <a:spcAft>
                <a:spcPct val="0"/>
              </a:spcAft>
              <a:buClr>
                <a:schemeClr val="tx2"/>
              </a:buClr>
              <a:buSzPct val="80000"/>
              <a:buFont typeface="Arial"/>
              <a:buChar char="•"/>
              <a:defRPr lang="en-US" sz="1800" b="0" i="0" kern="1200">
                <a:solidFill>
                  <a:schemeClr val="tx2"/>
                </a:solidFill>
                <a:latin typeface="+mn-lt"/>
                <a:ea typeface="ＭＳ Ｐゴシック" charset="0"/>
                <a:cs typeface="CiscoSans ExtraLight"/>
              </a:defRPr>
            </a:lvl2pPr>
            <a:lvl3pPr marL="747558" indent="-171415" algn="l" defTabSz="684213" rtl="0" eaLnBrk="1" fontAlgn="base" hangingPunct="1">
              <a:lnSpc>
                <a:spcPct val="95000"/>
              </a:lnSpc>
              <a:spcBef>
                <a:spcPts val="625"/>
              </a:spcBef>
              <a:spcAft>
                <a:spcPct val="0"/>
              </a:spcAft>
              <a:buClr>
                <a:schemeClr val="tx2"/>
              </a:buClr>
              <a:buSzPct val="80000"/>
              <a:buFont typeface="Arial"/>
              <a:buChar char="•"/>
              <a:defRPr lang="en-US" sz="1600" b="0" i="0" kern="1200">
                <a:solidFill>
                  <a:schemeClr val="tx2"/>
                </a:solidFill>
                <a:latin typeface="+mn-lt"/>
                <a:ea typeface="ＭＳ Ｐゴシック" charset="0"/>
                <a:cs typeface="CiscoSans ExtraLight"/>
              </a:defRPr>
            </a:lvl3pPr>
            <a:lvl4pPr marL="911035" indent="-171415" algn="l" defTabSz="684213" rtl="0" eaLnBrk="1" fontAlgn="base" hangingPunct="1">
              <a:lnSpc>
                <a:spcPct val="95000"/>
              </a:lnSpc>
              <a:spcBef>
                <a:spcPts val="625"/>
              </a:spcBef>
              <a:spcAft>
                <a:spcPct val="0"/>
              </a:spcAft>
              <a:buClr>
                <a:schemeClr val="tx2"/>
              </a:buClr>
              <a:buSzPct val="80000"/>
              <a:buFont typeface="Arial"/>
              <a:buChar char="•"/>
              <a:defRPr lang="en-US" sz="1400" b="0" i="0" kern="1200">
                <a:solidFill>
                  <a:schemeClr val="tx2"/>
                </a:solidFill>
                <a:latin typeface="+mn-lt"/>
                <a:ea typeface="ＭＳ Ｐゴシック" charset="0"/>
                <a:cs typeface="CiscoSans ExtraLight"/>
              </a:defRPr>
            </a:lvl4pPr>
            <a:lvl5pPr marL="1082450" indent="-168240" algn="l" defTabSz="684213" rtl="0" eaLnBrk="1" fontAlgn="base" hangingPunct="1">
              <a:lnSpc>
                <a:spcPct val="95000"/>
              </a:lnSpc>
              <a:spcBef>
                <a:spcPts val="625"/>
              </a:spcBef>
              <a:spcAft>
                <a:spcPct val="0"/>
              </a:spcAft>
              <a:buClr>
                <a:schemeClr val="tx2"/>
              </a:buClr>
              <a:buSzPct val="80000"/>
              <a:buFont typeface="Arial"/>
              <a:buChar char="•"/>
              <a:defRPr lang="en-US" sz="1200" b="0" i="0" kern="1200">
                <a:solidFill>
                  <a:schemeClr val="tx2"/>
                </a:solidFill>
                <a:latin typeface="+mn-lt"/>
                <a:ea typeface="ＭＳ Ｐゴシック" charset="0"/>
                <a:cs typeface="CiscoSans ExtraLight"/>
              </a:defRPr>
            </a:lvl5pPr>
            <a:lvl6pPr marL="863856" indent="-171445" algn="l" defTabSz="685777" rtl="0" eaLnBrk="1" latinLnBrk="0" hangingPunct="1">
              <a:spcBef>
                <a:spcPts val="600"/>
              </a:spcBef>
              <a:buFont typeface="Arial" pitchFamily="34" charset="0"/>
              <a:buChar char="•"/>
              <a:defRPr sz="900" kern="1200" baseline="0">
                <a:solidFill>
                  <a:schemeClr val="tx1"/>
                </a:solidFill>
                <a:latin typeface="+mn-lt"/>
                <a:ea typeface="+mn-ea"/>
                <a:cs typeface="+mn-cs"/>
              </a:defRPr>
            </a:lvl6pPr>
            <a:lvl7pPr marL="935844" indent="-171422" algn="l" defTabSz="685777" rtl="0" eaLnBrk="1" latinLnBrk="0" hangingPunct="1">
              <a:spcBef>
                <a:spcPts val="600"/>
              </a:spcBef>
              <a:buFont typeface="Arial" pitchFamily="34" charset="0"/>
              <a:buChar char="•"/>
              <a:defRPr sz="800" kern="1200" baseline="0">
                <a:solidFill>
                  <a:schemeClr val="tx1"/>
                </a:solidFill>
                <a:latin typeface="+mn-lt"/>
                <a:ea typeface="+mn-ea"/>
                <a:cs typeface="+mn-cs"/>
              </a:defRPr>
            </a:lvl7pPr>
            <a:lvl8pPr marL="2400220" indent="0" algn="l" defTabSz="685777" rtl="0" eaLnBrk="1" latinLnBrk="0" hangingPunct="1">
              <a:spcBef>
                <a:spcPct val="20000"/>
              </a:spcBef>
              <a:buFont typeface="Arial" pitchFamily="34" charset="0"/>
              <a:buNone/>
              <a:defRPr sz="1500" kern="1200">
                <a:solidFill>
                  <a:schemeClr val="tx1"/>
                </a:solidFill>
                <a:latin typeface="+mn-lt"/>
                <a:ea typeface="+mn-ea"/>
                <a:cs typeface="+mn-cs"/>
              </a:defRPr>
            </a:lvl8pPr>
            <a:lvl9pPr marL="2914553" indent="-171445" algn="l" defTabSz="685777" rtl="0" eaLnBrk="1" latinLnBrk="0" hangingPunct="1">
              <a:spcBef>
                <a:spcPct val="20000"/>
              </a:spcBef>
              <a:buFont typeface="Arial" pitchFamily="34" charset="0"/>
              <a:buChar char="•"/>
              <a:defRPr sz="1500" kern="1200">
                <a:solidFill>
                  <a:schemeClr val="tx1"/>
                </a:solidFill>
                <a:latin typeface="+mn-lt"/>
                <a:ea typeface="+mn-ea"/>
                <a:cs typeface="+mn-cs"/>
              </a:defRPr>
            </a:lvl9pPr>
          </a:lstStyle>
          <a:p>
            <a:pPr>
              <a:spcBef>
                <a:spcPts val="0"/>
              </a:spcBef>
            </a:pPr>
            <a:r>
              <a:rPr lang="en-US" sz="1800" dirty="0" smtClean="0">
                <a:cs typeface="Consolas" panose="020B0609020204030204" pitchFamily="49" charset="0"/>
              </a:rPr>
              <a:t>Simple Matching on the Mac Address inside the DHCP Pool definition</a:t>
            </a:r>
            <a:endParaRPr lang="en-US" sz="1800" dirty="0">
              <a:cs typeface="Consolas" panose="020B0609020204030204" pitchFamily="49" charset="0"/>
            </a:endParaRPr>
          </a:p>
        </p:txBody>
      </p:sp>
    </p:spTree>
    <p:extLst>
      <p:ext uri="{BB962C8B-B14F-4D97-AF65-F5344CB8AC3E}">
        <p14:creationId xmlns:p14="http://schemas.microsoft.com/office/powerpoint/2010/main" val="830599393"/>
      </p:ext>
    </p:extLst>
  </p:cSld>
  <p:clrMapOvr>
    <a:masterClrMapping/>
  </p:clrMapOvr>
  <p:transition spd="med">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228600" y="1073150"/>
            <a:ext cx="8763000" cy="2269905"/>
          </a:xfrm>
        </p:spPr>
        <p:txBody>
          <a:bodyPr/>
          <a:lstStyle/>
          <a:p>
            <a:r>
              <a:rPr lang="en-US" sz="1800" dirty="0" smtClean="0"/>
              <a:t>Option 60 “vendor-class-identifier</a:t>
            </a:r>
            <a:r>
              <a:rPr lang="en-US" sz="1800" dirty="0"/>
              <a:t>” Identify 4 elements separated by </a:t>
            </a:r>
            <a:r>
              <a:rPr lang="en-US" sz="1800" dirty="0" smtClean="0"/>
              <a:t>columns.</a:t>
            </a:r>
          </a:p>
          <a:p>
            <a:r>
              <a:rPr lang="en-US" sz="1800" dirty="0" smtClean="0"/>
              <a:t>Example: </a:t>
            </a:r>
            <a:r>
              <a:rPr lang="en-US" sz="1800" b="1" dirty="0" smtClean="0"/>
              <a:t>PXEClient:Arch:00009:UNDI:003010:PID:NCS-5001</a:t>
            </a:r>
          </a:p>
          <a:p>
            <a:pPr marL="634940" lvl="1" indent="-342900">
              <a:buFont typeface="+mj-lt"/>
              <a:buAutoNum type="arabicPeriod"/>
            </a:pPr>
            <a:r>
              <a:rPr lang="en-US" sz="1600" dirty="0"/>
              <a:t>T</a:t>
            </a:r>
            <a:r>
              <a:rPr lang="en-US" sz="1600" dirty="0" smtClean="0"/>
              <a:t>ype </a:t>
            </a:r>
            <a:r>
              <a:rPr lang="en-US" sz="1600" dirty="0"/>
              <a:t>of client: e.g.: </a:t>
            </a:r>
            <a:r>
              <a:rPr lang="en-US" sz="1600" dirty="0" err="1" smtClean="0"/>
              <a:t>PXEClient</a:t>
            </a:r>
            <a:endParaRPr lang="en-US" sz="1600" dirty="0" smtClean="0"/>
          </a:p>
          <a:p>
            <a:pPr marL="634940" lvl="1" indent="-342900">
              <a:buFont typeface="+mj-lt"/>
              <a:buAutoNum type="arabicPeriod"/>
            </a:pPr>
            <a:r>
              <a:rPr lang="en-US" sz="1600" dirty="0" smtClean="0"/>
              <a:t>System Architecture  </a:t>
            </a:r>
            <a:r>
              <a:rPr lang="en-US" sz="1600" dirty="0"/>
              <a:t>(Arch): e.g.: 00009 Identify an EFI system using a x86-64 </a:t>
            </a:r>
            <a:r>
              <a:rPr lang="en-US" sz="1600" dirty="0" smtClean="0"/>
              <a:t>CPU</a:t>
            </a:r>
          </a:p>
          <a:p>
            <a:pPr marL="634940" lvl="1" indent="-342900">
              <a:buFont typeface="+mj-lt"/>
              <a:buAutoNum type="arabicPeriod"/>
            </a:pPr>
            <a:r>
              <a:rPr lang="en-US" sz="1600" dirty="0" smtClean="0"/>
              <a:t>Universal </a:t>
            </a:r>
            <a:r>
              <a:rPr lang="en-US" sz="1600" dirty="0"/>
              <a:t>Network Driver Interface (UNDI): e.g.: 003010 (first 3 octets identify the major version and last 3 octets identify the minor </a:t>
            </a:r>
            <a:r>
              <a:rPr lang="en-US" sz="1600" dirty="0" smtClean="0"/>
              <a:t>version)</a:t>
            </a:r>
          </a:p>
          <a:p>
            <a:pPr marL="634940" lvl="1" indent="-342900">
              <a:buFont typeface="+mj-lt"/>
              <a:buAutoNum type="arabicPeriod"/>
            </a:pPr>
            <a:r>
              <a:rPr lang="en-US" sz="1600" dirty="0" smtClean="0"/>
              <a:t>Product </a:t>
            </a:r>
            <a:r>
              <a:rPr lang="en-US" sz="1600" dirty="0"/>
              <a:t>Identifier (PID): e.g.: </a:t>
            </a:r>
            <a:r>
              <a:rPr lang="en-US" sz="1600" dirty="0" smtClean="0"/>
              <a:t>NCS-5001</a:t>
            </a:r>
          </a:p>
          <a:p>
            <a:pPr marL="407973" indent="-342900"/>
            <a:r>
              <a:rPr lang="en-US" sz="1800" dirty="0" smtClean="0"/>
              <a:t> </a:t>
            </a:r>
            <a:r>
              <a:rPr lang="en-US" sz="1800" dirty="0"/>
              <a:t>Inside the DHCP Server we define a class that match partially option </a:t>
            </a:r>
            <a:r>
              <a:rPr lang="en-US" sz="1800" dirty="0" smtClean="0"/>
              <a:t>60</a:t>
            </a:r>
            <a:endParaRPr lang="en-US" dirty="0"/>
          </a:p>
        </p:txBody>
      </p:sp>
      <p:sp>
        <p:nvSpPr>
          <p:cNvPr id="3" name="Title 2"/>
          <p:cNvSpPr>
            <a:spLocks noGrp="1"/>
          </p:cNvSpPr>
          <p:nvPr>
            <p:ph type="title"/>
          </p:nvPr>
        </p:nvSpPr>
        <p:spPr/>
        <p:txBody>
          <a:bodyPr/>
          <a:lstStyle/>
          <a:p>
            <a:r>
              <a:rPr lang="en-US" dirty="0"/>
              <a:t>DHCP Server Configuration (option 60)</a:t>
            </a:r>
          </a:p>
        </p:txBody>
      </p:sp>
      <p:sp>
        <p:nvSpPr>
          <p:cNvPr id="4" name="Text Placeholder 1"/>
          <p:cNvSpPr txBox="1">
            <a:spLocks/>
          </p:cNvSpPr>
          <p:nvPr/>
        </p:nvSpPr>
        <p:spPr>
          <a:xfrm>
            <a:off x="943232" y="3714750"/>
            <a:ext cx="7391400" cy="1335045"/>
          </a:xfrm>
          <a:prstGeom prst="rect">
            <a:avLst/>
          </a:prstGeom>
        </p:spPr>
        <p:txBody>
          <a:bodyPr lIns="91420" tIns="45710" rIns="91420" bIns="45710">
            <a:noAutofit/>
          </a:bodyPr>
          <a:lstStyle>
            <a:lvl1pPr marL="280928" indent="-223792" algn="l" defTabSz="684213" rtl="0" eaLnBrk="1" fontAlgn="base" hangingPunct="1">
              <a:lnSpc>
                <a:spcPct val="95000"/>
              </a:lnSpc>
              <a:spcBef>
                <a:spcPts val="1110"/>
              </a:spcBef>
              <a:spcAft>
                <a:spcPct val="0"/>
              </a:spcAft>
              <a:buClr>
                <a:schemeClr val="tx2"/>
              </a:buClr>
              <a:buSzPct val="80000"/>
              <a:buFont typeface="Arial"/>
              <a:buChar char="•"/>
              <a:defRPr lang="en-US" sz="3700" b="0" i="0" kern="1200">
                <a:solidFill>
                  <a:schemeClr val="tx2"/>
                </a:solidFill>
                <a:latin typeface="+mn-lt"/>
                <a:ea typeface="ＭＳ Ｐゴシック" charset="0"/>
                <a:cs typeface="CiscoSans ExtraLight"/>
              </a:defRPr>
            </a:lvl1pPr>
            <a:lvl2pPr marL="507895" indent="-215855" algn="l" defTabSz="684213" rtl="0" eaLnBrk="1" fontAlgn="base" hangingPunct="1">
              <a:lnSpc>
                <a:spcPct val="95000"/>
              </a:lnSpc>
              <a:spcBef>
                <a:spcPts val="450"/>
              </a:spcBef>
              <a:spcAft>
                <a:spcPct val="0"/>
              </a:spcAft>
              <a:buClr>
                <a:schemeClr val="tx1"/>
              </a:buClr>
              <a:buSzPct val="80000"/>
              <a:buFont typeface="Arial"/>
              <a:buChar char="•"/>
              <a:defRPr lang="en-US" sz="1800" b="0" i="0" kern="1200">
                <a:solidFill>
                  <a:srgbClr val="676767"/>
                </a:solidFill>
                <a:latin typeface="+mn-lt"/>
                <a:ea typeface="ＭＳ Ｐゴシック" charset="0"/>
                <a:cs typeface="CiscoSans ExtraLight"/>
              </a:defRPr>
            </a:lvl2pPr>
            <a:lvl3pPr marL="747558" indent="-171415" algn="l" defTabSz="684213" rtl="0" eaLnBrk="1" fontAlgn="base" hangingPunct="1">
              <a:lnSpc>
                <a:spcPct val="95000"/>
              </a:lnSpc>
              <a:spcBef>
                <a:spcPts val="625"/>
              </a:spcBef>
              <a:spcAft>
                <a:spcPct val="0"/>
              </a:spcAft>
              <a:buClr>
                <a:schemeClr val="tx1"/>
              </a:buClr>
              <a:buSzPct val="80000"/>
              <a:buFont typeface="Arial"/>
              <a:buChar char="•"/>
              <a:defRPr lang="en-US" sz="1600" b="0" i="0" kern="1200">
                <a:solidFill>
                  <a:srgbClr val="676767"/>
                </a:solidFill>
                <a:latin typeface="+mn-lt"/>
                <a:ea typeface="ＭＳ Ｐゴシック" charset="0"/>
                <a:cs typeface="CiscoSans ExtraLight"/>
              </a:defRPr>
            </a:lvl3pPr>
            <a:lvl4pPr marL="911035" indent="-171415" algn="l" defTabSz="684213" rtl="0" eaLnBrk="1" fontAlgn="base" hangingPunct="1">
              <a:lnSpc>
                <a:spcPct val="95000"/>
              </a:lnSpc>
              <a:spcBef>
                <a:spcPts val="625"/>
              </a:spcBef>
              <a:spcAft>
                <a:spcPct val="0"/>
              </a:spcAft>
              <a:buClr>
                <a:schemeClr val="tx1"/>
              </a:buClr>
              <a:buSzPct val="80000"/>
              <a:buFont typeface="Arial"/>
              <a:buChar char="•"/>
              <a:defRPr lang="en-US" sz="1400" b="0" i="0" kern="1200">
                <a:solidFill>
                  <a:srgbClr val="676767"/>
                </a:solidFill>
                <a:latin typeface="+mn-lt"/>
                <a:ea typeface="ＭＳ Ｐゴシック" charset="0"/>
                <a:cs typeface="CiscoSans ExtraLight"/>
              </a:defRPr>
            </a:lvl4pPr>
            <a:lvl5pPr marL="1082450" indent="-168240" algn="l" defTabSz="684213" rtl="0" eaLnBrk="1" fontAlgn="base" hangingPunct="1">
              <a:lnSpc>
                <a:spcPct val="95000"/>
              </a:lnSpc>
              <a:spcBef>
                <a:spcPts val="625"/>
              </a:spcBef>
              <a:spcAft>
                <a:spcPct val="0"/>
              </a:spcAft>
              <a:buClr>
                <a:schemeClr val="tx1"/>
              </a:buClr>
              <a:buSzPct val="80000"/>
              <a:buFont typeface="Arial"/>
              <a:buChar char="•"/>
              <a:defRPr lang="en-US" sz="1200" b="0" i="0" kern="1200">
                <a:solidFill>
                  <a:srgbClr val="676767"/>
                </a:solidFill>
                <a:latin typeface="+mn-lt"/>
                <a:ea typeface="ＭＳ Ｐゴシック" charset="0"/>
                <a:cs typeface="CiscoSans ExtraLight"/>
              </a:defRPr>
            </a:lvl5pPr>
            <a:lvl6pPr marL="863856" indent="-171445" algn="l" defTabSz="685777" rtl="0" eaLnBrk="1" latinLnBrk="0" hangingPunct="1">
              <a:spcBef>
                <a:spcPts val="600"/>
              </a:spcBef>
              <a:buFont typeface="Arial" pitchFamily="34" charset="0"/>
              <a:buChar char="•"/>
              <a:defRPr sz="900" kern="1200" baseline="0">
                <a:solidFill>
                  <a:schemeClr val="tx1"/>
                </a:solidFill>
                <a:latin typeface="+mn-lt"/>
                <a:ea typeface="+mn-ea"/>
                <a:cs typeface="+mn-cs"/>
              </a:defRPr>
            </a:lvl6pPr>
            <a:lvl7pPr marL="935844" indent="-171422" algn="l" defTabSz="685777" rtl="0" eaLnBrk="1" latinLnBrk="0" hangingPunct="1">
              <a:spcBef>
                <a:spcPts val="600"/>
              </a:spcBef>
              <a:buFont typeface="Arial" pitchFamily="34" charset="0"/>
              <a:buChar char="•"/>
              <a:defRPr sz="800" kern="1200" baseline="0">
                <a:solidFill>
                  <a:schemeClr val="tx1"/>
                </a:solidFill>
                <a:latin typeface="+mn-lt"/>
                <a:ea typeface="+mn-ea"/>
                <a:cs typeface="+mn-cs"/>
              </a:defRPr>
            </a:lvl7pPr>
            <a:lvl8pPr marL="2400220" indent="0" algn="l" defTabSz="685777" rtl="0" eaLnBrk="1" latinLnBrk="0" hangingPunct="1">
              <a:spcBef>
                <a:spcPct val="20000"/>
              </a:spcBef>
              <a:buFont typeface="Arial" pitchFamily="34" charset="0"/>
              <a:buNone/>
              <a:defRPr sz="1500" kern="1200">
                <a:solidFill>
                  <a:schemeClr val="tx1"/>
                </a:solidFill>
                <a:latin typeface="+mn-lt"/>
                <a:ea typeface="+mn-ea"/>
                <a:cs typeface="+mn-cs"/>
              </a:defRPr>
            </a:lvl8pPr>
            <a:lvl9pPr marL="2914553" indent="-171445" algn="l" defTabSz="685777" rtl="0" eaLnBrk="1" latinLnBrk="0" hangingPunct="1">
              <a:spcBef>
                <a:spcPct val="20000"/>
              </a:spcBef>
              <a:buFont typeface="Arial" pitchFamily="34" charset="0"/>
              <a:buChar char="•"/>
              <a:defRPr sz="1500" kern="1200">
                <a:solidFill>
                  <a:schemeClr val="tx1"/>
                </a:solidFill>
                <a:latin typeface="+mn-lt"/>
                <a:ea typeface="+mn-ea"/>
                <a:cs typeface="+mn-cs"/>
              </a:defRPr>
            </a:lvl9pPr>
          </a:lstStyle>
          <a:p>
            <a:pPr marL="57136" indent="0">
              <a:spcBef>
                <a:spcPts val="0"/>
              </a:spcBef>
              <a:buNone/>
            </a:pPr>
            <a:r>
              <a:rPr lang="en-US" sz="1200" dirty="0">
                <a:latin typeface="Consolas" panose="020B0609020204030204" pitchFamily="49" charset="0"/>
                <a:cs typeface="Consolas" panose="020B0609020204030204" pitchFamily="49" charset="0"/>
              </a:rPr>
              <a:t>######### Class </a:t>
            </a:r>
            <a:r>
              <a:rPr lang="en-US" sz="1200" dirty="0" smtClean="0">
                <a:latin typeface="Consolas" panose="020B0609020204030204" pitchFamily="49" charset="0"/>
                <a:cs typeface="Consolas" panose="020B0609020204030204" pitchFamily="49" charset="0"/>
              </a:rPr>
              <a:t>#########</a:t>
            </a:r>
          </a:p>
          <a:p>
            <a:pPr marL="57136" indent="0">
              <a:spcBef>
                <a:spcPts val="0"/>
              </a:spcBef>
              <a:buNone/>
            </a:pPr>
            <a:r>
              <a:rPr lang="en-US" sz="1200" dirty="0" smtClean="0">
                <a:latin typeface="Consolas" panose="020B0609020204030204" pitchFamily="49" charset="0"/>
                <a:cs typeface="Consolas" panose="020B0609020204030204" pitchFamily="49" charset="0"/>
              </a:rPr>
              <a:t> </a:t>
            </a:r>
            <a:r>
              <a:rPr lang="en-US" sz="1200" dirty="0">
                <a:latin typeface="Consolas" panose="020B0609020204030204" pitchFamily="49" charset="0"/>
                <a:cs typeface="Consolas" panose="020B0609020204030204" pitchFamily="49" charset="0"/>
              </a:rPr>
              <a:t>class "ncs-5k" </a:t>
            </a:r>
            <a:r>
              <a:rPr lang="en-US" sz="1200" dirty="0" smtClean="0">
                <a:latin typeface="Consolas" panose="020B0609020204030204" pitchFamily="49" charset="0"/>
                <a:cs typeface="Consolas" panose="020B0609020204030204" pitchFamily="49" charset="0"/>
              </a:rPr>
              <a:t>{</a:t>
            </a:r>
          </a:p>
          <a:p>
            <a:pPr marL="57136" indent="0">
              <a:spcBef>
                <a:spcPts val="0"/>
              </a:spcBef>
              <a:buNone/>
            </a:pPr>
            <a:r>
              <a:rPr lang="en-US" sz="1200" dirty="0" smtClean="0">
                <a:latin typeface="Consolas" panose="020B0609020204030204" pitchFamily="49" charset="0"/>
                <a:cs typeface="Consolas" panose="020B0609020204030204" pitchFamily="49" charset="0"/>
              </a:rPr>
              <a:t>   match </a:t>
            </a:r>
            <a:r>
              <a:rPr lang="en-US" sz="1200" dirty="0">
                <a:latin typeface="Consolas" panose="020B0609020204030204" pitchFamily="49" charset="0"/>
                <a:cs typeface="Consolas" panose="020B0609020204030204" pitchFamily="49" charset="0"/>
              </a:rPr>
              <a:t>if substring (option vendor-class-identifier, 0, 9) = "</a:t>
            </a:r>
            <a:r>
              <a:rPr lang="en-US" sz="1200" dirty="0" err="1">
                <a:latin typeface="Consolas" panose="020B0609020204030204" pitchFamily="49" charset="0"/>
                <a:cs typeface="Consolas" panose="020B0609020204030204" pitchFamily="49" charset="0"/>
              </a:rPr>
              <a:t>PXEClient</a:t>
            </a:r>
            <a:r>
              <a:rPr lang="en-US" sz="1200" dirty="0" smtClean="0">
                <a:latin typeface="Consolas" panose="020B0609020204030204" pitchFamily="49" charset="0"/>
                <a:cs typeface="Consolas" panose="020B0609020204030204" pitchFamily="49" charset="0"/>
              </a:rPr>
              <a:t>";</a:t>
            </a:r>
          </a:p>
          <a:p>
            <a:pPr marL="57136" indent="0">
              <a:spcBef>
                <a:spcPts val="0"/>
              </a:spcBef>
              <a:buNone/>
            </a:pPr>
            <a:r>
              <a:rPr lang="en-US" sz="1200" dirty="0" smtClean="0">
                <a:latin typeface="Consolas" panose="020B0609020204030204" pitchFamily="49" charset="0"/>
                <a:cs typeface="Consolas" panose="020B0609020204030204" pitchFamily="49" charset="0"/>
              </a:rPr>
              <a:t>   if </a:t>
            </a:r>
            <a:r>
              <a:rPr lang="en-US" sz="1200" dirty="0">
                <a:latin typeface="Consolas" panose="020B0609020204030204" pitchFamily="49" charset="0"/>
                <a:cs typeface="Consolas" panose="020B0609020204030204" pitchFamily="49" charset="0"/>
              </a:rPr>
              <a:t>substring (option vendor-class-identifier, 37, 6) = "NCS-50" </a:t>
            </a:r>
            <a:r>
              <a:rPr lang="en-US" sz="1200" dirty="0" smtClean="0">
                <a:latin typeface="Consolas" panose="020B0609020204030204" pitchFamily="49" charset="0"/>
                <a:cs typeface="Consolas" panose="020B0609020204030204" pitchFamily="49" charset="0"/>
              </a:rPr>
              <a:t>{</a:t>
            </a:r>
          </a:p>
          <a:p>
            <a:pPr marL="57136" indent="0">
              <a:spcBef>
                <a:spcPts val="0"/>
              </a:spcBef>
              <a:buNone/>
            </a:pPr>
            <a:r>
              <a:rPr lang="en-US" sz="1200" dirty="0" smtClean="0">
                <a:latin typeface="Consolas" panose="020B0609020204030204" pitchFamily="49" charset="0"/>
                <a:cs typeface="Consolas" panose="020B0609020204030204" pitchFamily="49" charset="0"/>
              </a:rPr>
              <a:t>     filename </a:t>
            </a:r>
            <a:r>
              <a:rPr lang="en-US" sz="1200" dirty="0">
                <a:latin typeface="Consolas" panose="020B0609020204030204" pitchFamily="49" charset="0"/>
                <a:cs typeface="Consolas" panose="020B0609020204030204" pitchFamily="49" charset="0"/>
              </a:rPr>
              <a:t>= "http://172.30.0.22/ncs5k-mini-3</a:t>
            </a:r>
            <a:r>
              <a:rPr lang="en-US" sz="1200" dirty="0" smtClean="0">
                <a:latin typeface="Consolas" panose="020B0609020204030204" pitchFamily="49" charset="0"/>
                <a:cs typeface="Consolas" panose="020B0609020204030204" pitchFamily="49" charset="0"/>
              </a:rPr>
              <a:t>";</a:t>
            </a:r>
          </a:p>
          <a:p>
            <a:pPr marL="57136" indent="0">
              <a:spcBef>
                <a:spcPts val="0"/>
              </a:spcBef>
              <a:buNone/>
            </a:pPr>
            <a:r>
              <a:rPr lang="en-US" sz="1200" dirty="0" smtClean="0">
                <a:latin typeface="Consolas" panose="020B0609020204030204" pitchFamily="49" charset="0"/>
                <a:cs typeface="Consolas" panose="020B0609020204030204" pitchFamily="49" charset="0"/>
              </a:rPr>
              <a:t>   }</a:t>
            </a:r>
          </a:p>
          <a:p>
            <a:pPr marL="57136" indent="0">
              <a:spcBef>
                <a:spcPts val="0"/>
              </a:spcBef>
              <a:buNone/>
            </a:pPr>
            <a:r>
              <a:rPr lang="en-US" sz="1200" dirty="0" smtClean="0">
                <a:latin typeface="Consolas" panose="020B0609020204030204" pitchFamily="49" charset="0"/>
                <a:cs typeface="Consolas" panose="020B0609020204030204" pitchFamily="49" charset="0"/>
              </a:rPr>
              <a:t> </a:t>
            </a:r>
            <a:r>
              <a:rPr lang="en-US" sz="1200" dirty="0">
                <a:latin typeface="Consolas" panose="020B0609020204030204" pitchFamily="49" charset="0"/>
                <a:cs typeface="Consolas" panose="020B0609020204030204" pitchFamily="49" charset="0"/>
              </a:rPr>
              <a:t>}</a:t>
            </a:r>
          </a:p>
        </p:txBody>
      </p:sp>
      <p:sp>
        <p:nvSpPr>
          <p:cNvPr id="5" name="Oval 4"/>
          <p:cNvSpPr/>
          <p:nvPr/>
        </p:nvSpPr>
        <p:spPr>
          <a:xfrm>
            <a:off x="1981200" y="1352550"/>
            <a:ext cx="164592" cy="164592"/>
          </a:xfrm>
          <a:prstGeom prst="ellipse">
            <a:avLst/>
          </a:prstGeom>
          <a:solidFill>
            <a:srgbClr val="FFFF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defTabSz="685800"/>
            <a:r>
              <a:rPr lang="en-US" sz="1200" dirty="0" smtClean="0">
                <a:solidFill>
                  <a:srgbClr val="676767"/>
                </a:solidFill>
              </a:rPr>
              <a:t>1</a:t>
            </a:r>
            <a:endParaRPr lang="en-US" sz="1400" dirty="0">
              <a:solidFill>
                <a:srgbClr val="676767"/>
              </a:solidFill>
            </a:endParaRPr>
          </a:p>
        </p:txBody>
      </p:sp>
      <p:sp>
        <p:nvSpPr>
          <p:cNvPr id="6" name="Oval 5"/>
          <p:cNvSpPr/>
          <p:nvPr/>
        </p:nvSpPr>
        <p:spPr>
          <a:xfrm>
            <a:off x="3200400" y="1352550"/>
            <a:ext cx="164592" cy="164592"/>
          </a:xfrm>
          <a:prstGeom prst="ellipse">
            <a:avLst/>
          </a:prstGeom>
          <a:solidFill>
            <a:srgbClr val="FFFF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defTabSz="685800"/>
            <a:r>
              <a:rPr lang="en-US" sz="1200" dirty="0">
                <a:solidFill>
                  <a:srgbClr val="676767"/>
                </a:solidFill>
              </a:rPr>
              <a:t>2</a:t>
            </a:r>
            <a:endParaRPr lang="en-US" sz="1400" dirty="0">
              <a:solidFill>
                <a:srgbClr val="676767"/>
              </a:solidFill>
            </a:endParaRPr>
          </a:p>
        </p:txBody>
      </p:sp>
      <p:sp>
        <p:nvSpPr>
          <p:cNvPr id="7" name="Oval 6"/>
          <p:cNvSpPr/>
          <p:nvPr/>
        </p:nvSpPr>
        <p:spPr>
          <a:xfrm>
            <a:off x="4638932" y="1352550"/>
            <a:ext cx="164592" cy="164592"/>
          </a:xfrm>
          <a:prstGeom prst="ellipse">
            <a:avLst/>
          </a:prstGeom>
          <a:solidFill>
            <a:srgbClr val="FFFF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defTabSz="685800"/>
            <a:r>
              <a:rPr lang="en-US" sz="1200" dirty="0">
                <a:solidFill>
                  <a:srgbClr val="676767"/>
                </a:solidFill>
              </a:rPr>
              <a:t>3</a:t>
            </a:r>
            <a:endParaRPr lang="en-US" sz="1400" dirty="0">
              <a:solidFill>
                <a:srgbClr val="676767"/>
              </a:solidFill>
            </a:endParaRPr>
          </a:p>
        </p:txBody>
      </p:sp>
      <p:sp>
        <p:nvSpPr>
          <p:cNvPr id="8" name="Oval 7"/>
          <p:cNvSpPr/>
          <p:nvPr/>
        </p:nvSpPr>
        <p:spPr>
          <a:xfrm>
            <a:off x="6019800" y="1352550"/>
            <a:ext cx="164592" cy="164592"/>
          </a:xfrm>
          <a:prstGeom prst="ellipse">
            <a:avLst/>
          </a:prstGeom>
          <a:solidFill>
            <a:srgbClr val="FFFF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defTabSz="685800"/>
            <a:r>
              <a:rPr lang="en-US" sz="1200" dirty="0" smtClean="0">
                <a:solidFill>
                  <a:srgbClr val="676767"/>
                </a:solidFill>
              </a:rPr>
              <a:t>4</a:t>
            </a:r>
            <a:endParaRPr lang="en-US" sz="1400" dirty="0">
              <a:solidFill>
                <a:srgbClr val="676767"/>
              </a:solidFill>
            </a:endParaRPr>
          </a:p>
        </p:txBody>
      </p:sp>
    </p:spTree>
    <p:extLst>
      <p:ext uri="{BB962C8B-B14F-4D97-AF65-F5344CB8AC3E}">
        <p14:creationId xmlns:p14="http://schemas.microsoft.com/office/powerpoint/2010/main" val="2625109307"/>
      </p:ext>
    </p:extLst>
  </p:cSld>
  <p:clrMapOvr>
    <a:masterClrMapping/>
  </p:clrMapOvr>
  <p:transition spd="med">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US" dirty="0" smtClean="0"/>
              <a:t>Option 61 ”</a:t>
            </a:r>
            <a:r>
              <a:rPr lang="en-US" dirty="0" err="1" smtClean="0"/>
              <a:t>dhcp</a:t>
            </a:r>
            <a:r>
              <a:rPr lang="en-US" dirty="0" smtClean="0"/>
              <a:t>-client-identifier“ contains the Serial Number of the device.</a:t>
            </a:r>
          </a:p>
          <a:p>
            <a:r>
              <a:rPr lang="en-US" dirty="0" smtClean="0"/>
              <a:t>Serial Number is written on the package  </a:t>
            </a:r>
            <a:endParaRPr lang="en-US" dirty="0"/>
          </a:p>
        </p:txBody>
      </p:sp>
      <p:sp>
        <p:nvSpPr>
          <p:cNvPr id="3" name="Title 2"/>
          <p:cNvSpPr>
            <a:spLocks noGrp="1"/>
          </p:cNvSpPr>
          <p:nvPr>
            <p:ph type="title"/>
          </p:nvPr>
        </p:nvSpPr>
        <p:spPr/>
        <p:txBody>
          <a:bodyPr/>
          <a:lstStyle/>
          <a:p>
            <a:r>
              <a:rPr lang="en-US" dirty="0"/>
              <a:t>DHCP Server Configuration (option </a:t>
            </a:r>
            <a:r>
              <a:rPr lang="en-US" dirty="0" smtClean="0"/>
              <a:t>61)</a:t>
            </a:r>
            <a:endParaRPr lang="en-US" dirty="0"/>
          </a:p>
        </p:txBody>
      </p:sp>
      <p:sp>
        <p:nvSpPr>
          <p:cNvPr id="4" name="Text Placeholder 1"/>
          <p:cNvSpPr txBox="1">
            <a:spLocks/>
          </p:cNvSpPr>
          <p:nvPr/>
        </p:nvSpPr>
        <p:spPr>
          <a:xfrm>
            <a:off x="533400" y="2799770"/>
            <a:ext cx="8277344" cy="1757362"/>
          </a:xfrm>
          <a:prstGeom prst="rect">
            <a:avLst/>
          </a:prstGeom>
        </p:spPr>
        <p:txBody>
          <a:bodyPr lIns="91420" tIns="45710" rIns="91420" bIns="45710">
            <a:noAutofit/>
          </a:bodyPr>
          <a:lstStyle>
            <a:lvl1pPr marL="280928" indent="-223792" algn="l" defTabSz="684213" rtl="0" eaLnBrk="1" fontAlgn="base" hangingPunct="1">
              <a:lnSpc>
                <a:spcPct val="95000"/>
              </a:lnSpc>
              <a:spcBef>
                <a:spcPts val="1110"/>
              </a:spcBef>
              <a:spcAft>
                <a:spcPct val="0"/>
              </a:spcAft>
              <a:buClr>
                <a:schemeClr val="tx2"/>
              </a:buClr>
              <a:buSzPct val="80000"/>
              <a:buFont typeface="Arial"/>
              <a:buChar char="•"/>
              <a:defRPr lang="en-US" sz="2000" b="0" i="0" kern="1200">
                <a:solidFill>
                  <a:schemeClr val="tx2"/>
                </a:solidFill>
                <a:latin typeface="+mn-lt"/>
                <a:ea typeface="ＭＳ Ｐゴシック" charset="0"/>
                <a:cs typeface="CiscoSans ExtraLight"/>
              </a:defRPr>
            </a:lvl1pPr>
            <a:lvl2pPr marL="507895" indent="-215855" algn="l" defTabSz="684213" rtl="0" eaLnBrk="1" fontAlgn="base" hangingPunct="1">
              <a:lnSpc>
                <a:spcPct val="95000"/>
              </a:lnSpc>
              <a:spcBef>
                <a:spcPts val="450"/>
              </a:spcBef>
              <a:spcAft>
                <a:spcPct val="0"/>
              </a:spcAft>
              <a:buClr>
                <a:schemeClr val="tx2"/>
              </a:buClr>
              <a:buSzPct val="80000"/>
              <a:buFont typeface="Arial"/>
              <a:buChar char="•"/>
              <a:defRPr lang="en-US" sz="1800" b="0" i="0" kern="1200">
                <a:solidFill>
                  <a:schemeClr val="tx2"/>
                </a:solidFill>
                <a:latin typeface="+mn-lt"/>
                <a:ea typeface="ＭＳ Ｐゴシック" charset="0"/>
                <a:cs typeface="CiscoSans ExtraLight"/>
              </a:defRPr>
            </a:lvl2pPr>
            <a:lvl3pPr marL="747558" indent="-171415" algn="l" defTabSz="684213" rtl="0" eaLnBrk="1" fontAlgn="base" hangingPunct="1">
              <a:lnSpc>
                <a:spcPct val="95000"/>
              </a:lnSpc>
              <a:spcBef>
                <a:spcPts val="625"/>
              </a:spcBef>
              <a:spcAft>
                <a:spcPct val="0"/>
              </a:spcAft>
              <a:buClr>
                <a:schemeClr val="tx2"/>
              </a:buClr>
              <a:buSzPct val="80000"/>
              <a:buFont typeface="Arial"/>
              <a:buChar char="•"/>
              <a:defRPr lang="en-US" sz="1600" b="0" i="0" kern="1200">
                <a:solidFill>
                  <a:schemeClr val="tx2"/>
                </a:solidFill>
                <a:latin typeface="+mn-lt"/>
                <a:ea typeface="ＭＳ Ｐゴシック" charset="0"/>
                <a:cs typeface="CiscoSans ExtraLight"/>
              </a:defRPr>
            </a:lvl3pPr>
            <a:lvl4pPr marL="911035" indent="-171415" algn="l" defTabSz="684213" rtl="0" eaLnBrk="1" fontAlgn="base" hangingPunct="1">
              <a:lnSpc>
                <a:spcPct val="95000"/>
              </a:lnSpc>
              <a:spcBef>
                <a:spcPts val="625"/>
              </a:spcBef>
              <a:spcAft>
                <a:spcPct val="0"/>
              </a:spcAft>
              <a:buClr>
                <a:schemeClr val="tx2"/>
              </a:buClr>
              <a:buSzPct val="80000"/>
              <a:buFont typeface="Arial"/>
              <a:buChar char="•"/>
              <a:defRPr lang="en-US" sz="1400" b="0" i="0" kern="1200">
                <a:solidFill>
                  <a:schemeClr val="tx2"/>
                </a:solidFill>
                <a:latin typeface="+mn-lt"/>
                <a:ea typeface="ＭＳ Ｐゴシック" charset="0"/>
                <a:cs typeface="CiscoSans ExtraLight"/>
              </a:defRPr>
            </a:lvl4pPr>
            <a:lvl5pPr marL="1082450" indent="-168240" algn="l" defTabSz="684213" rtl="0" eaLnBrk="1" fontAlgn="base" hangingPunct="1">
              <a:lnSpc>
                <a:spcPct val="95000"/>
              </a:lnSpc>
              <a:spcBef>
                <a:spcPts val="625"/>
              </a:spcBef>
              <a:spcAft>
                <a:spcPct val="0"/>
              </a:spcAft>
              <a:buClr>
                <a:schemeClr val="tx2"/>
              </a:buClr>
              <a:buSzPct val="80000"/>
              <a:buFont typeface="Arial"/>
              <a:buChar char="•"/>
              <a:defRPr lang="en-US" sz="1200" b="0" i="0" kern="1200">
                <a:solidFill>
                  <a:schemeClr val="tx2"/>
                </a:solidFill>
                <a:latin typeface="+mn-lt"/>
                <a:ea typeface="ＭＳ Ｐゴシック" charset="0"/>
                <a:cs typeface="CiscoSans ExtraLight"/>
              </a:defRPr>
            </a:lvl5pPr>
            <a:lvl6pPr marL="863856" indent="-171445" algn="l" defTabSz="685777" rtl="0" eaLnBrk="1" latinLnBrk="0" hangingPunct="1">
              <a:spcBef>
                <a:spcPts val="600"/>
              </a:spcBef>
              <a:buFont typeface="Arial" pitchFamily="34" charset="0"/>
              <a:buChar char="•"/>
              <a:defRPr sz="900" kern="1200" baseline="0">
                <a:solidFill>
                  <a:schemeClr val="tx1"/>
                </a:solidFill>
                <a:latin typeface="+mn-lt"/>
                <a:ea typeface="+mn-ea"/>
                <a:cs typeface="+mn-cs"/>
              </a:defRPr>
            </a:lvl6pPr>
            <a:lvl7pPr marL="935844" indent="-171422" algn="l" defTabSz="685777" rtl="0" eaLnBrk="1" latinLnBrk="0" hangingPunct="1">
              <a:spcBef>
                <a:spcPts val="600"/>
              </a:spcBef>
              <a:buFont typeface="Arial" pitchFamily="34" charset="0"/>
              <a:buChar char="•"/>
              <a:defRPr sz="800" kern="1200" baseline="0">
                <a:solidFill>
                  <a:schemeClr val="tx1"/>
                </a:solidFill>
                <a:latin typeface="+mn-lt"/>
                <a:ea typeface="+mn-ea"/>
                <a:cs typeface="+mn-cs"/>
              </a:defRPr>
            </a:lvl7pPr>
            <a:lvl8pPr marL="2400220" indent="0" algn="l" defTabSz="685777" rtl="0" eaLnBrk="1" latinLnBrk="0" hangingPunct="1">
              <a:spcBef>
                <a:spcPct val="20000"/>
              </a:spcBef>
              <a:buFont typeface="Arial" pitchFamily="34" charset="0"/>
              <a:buNone/>
              <a:defRPr sz="1500" kern="1200">
                <a:solidFill>
                  <a:schemeClr val="tx1"/>
                </a:solidFill>
                <a:latin typeface="+mn-lt"/>
                <a:ea typeface="+mn-ea"/>
                <a:cs typeface="+mn-cs"/>
              </a:defRPr>
            </a:lvl8pPr>
            <a:lvl9pPr marL="2914553" indent="-171445" algn="l" defTabSz="685777" rtl="0" eaLnBrk="1" latinLnBrk="0" hangingPunct="1">
              <a:spcBef>
                <a:spcPct val="20000"/>
              </a:spcBef>
              <a:buFont typeface="Arial" pitchFamily="34" charset="0"/>
              <a:buChar char="•"/>
              <a:defRPr sz="1500" kern="1200">
                <a:solidFill>
                  <a:schemeClr val="tx1"/>
                </a:solidFill>
                <a:latin typeface="+mn-lt"/>
                <a:ea typeface="+mn-ea"/>
                <a:cs typeface="+mn-cs"/>
              </a:defRPr>
            </a:lvl9pPr>
          </a:lstStyle>
          <a:p>
            <a:pPr marL="57136" indent="0">
              <a:spcBef>
                <a:spcPts val="0"/>
              </a:spcBef>
              <a:buNone/>
            </a:pPr>
            <a:r>
              <a:rPr lang="en-US" sz="1200" dirty="0">
                <a:latin typeface="Consolas" panose="020B0609020204030204" pitchFamily="49" charset="0"/>
                <a:cs typeface="Consolas" panose="020B0609020204030204" pitchFamily="49" charset="0"/>
              </a:rPr>
              <a:t>######## Hosts </a:t>
            </a:r>
            <a:r>
              <a:rPr lang="en-US" sz="1200" dirty="0" smtClean="0">
                <a:latin typeface="Consolas" panose="020B0609020204030204" pitchFamily="49" charset="0"/>
                <a:cs typeface="Consolas" panose="020B0609020204030204" pitchFamily="49" charset="0"/>
              </a:rPr>
              <a:t>#########</a:t>
            </a:r>
          </a:p>
          <a:p>
            <a:pPr marL="57136" indent="0">
              <a:spcBef>
                <a:spcPts val="0"/>
              </a:spcBef>
              <a:buNone/>
            </a:pPr>
            <a:r>
              <a:rPr lang="en-US" sz="1200" dirty="0" smtClean="0">
                <a:latin typeface="Consolas" panose="020B0609020204030204" pitchFamily="49" charset="0"/>
                <a:cs typeface="Consolas" panose="020B0609020204030204" pitchFamily="49" charset="0"/>
              </a:rPr>
              <a:t> </a:t>
            </a:r>
            <a:r>
              <a:rPr lang="en-US" sz="1200" dirty="0">
                <a:latin typeface="Consolas" panose="020B0609020204030204" pitchFamily="49" charset="0"/>
                <a:cs typeface="Consolas" panose="020B0609020204030204" pitchFamily="49" charset="0"/>
              </a:rPr>
              <a:t>host ncs-5001-b </a:t>
            </a:r>
            <a:r>
              <a:rPr lang="en-US" sz="1200" dirty="0" smtClean="0">
                <a:latin typeface="Consolas" panose="020B0609020204030204" pitchFamily="49" charset="0"/>
                <a:cs typeface="Consolas" panose="020B0609020204030204" pitchFamily="49" charset="0"/>
              </a:rPr>
              <a:t>{</a:t>
            </a:r>
          </a:p>
          <a:p>
            <a:pPr marL="57136" indent="0">
              <a:spcBef>
                <a:spcPts val="0"/>
              </a:spcBef>
              <a:buNone/>
            </a:pPr>
            <a:r>
              <a:rPr lang="en-US" sz="1200" dirty="0" smtClean="0">
                <a:latin typeface="Consolas" panose="020B0609020204030204" pitchFamily="49" charset="0"/>
                <a:cs typeface="Consolas" panose="020B0609020204030204" pitchFamily="49" charset="0"/>
              </a:rPr>
              <a:t>   option </a:t>
            </a:r>
            <a:r>
              <a:rPr lang="en-US" sz="1200" dirty="0" err="1">
                <a:latin typeface="Consolas" panose="020B0609020204030204" pitchFamily="49" charset="0"/>
                <a:cs typeface="Consolas" panose="020B0609020204030204" pitchFamily="49" charset="0"/>
              </a:rPr>
              <a:t>dhcp</a:t>
            </a:r>
            <a:r>
              <a:rPr lang="en-US" sz="1200" dirty="0">
                <a:latin typeface="Consolas" panose="020B0609020204030204" pitchFamily="49" charset="0"/>
                <a:cs typeface="Consolas" panose="020B0609020204030204" pitchFamily="49" charset="0"/>
              </a:rPr>
              <a:t>-client-identifier "FOC1947R144</a:t>
            </a:r>
            <a:r>
              <a:rPr lang="en-US" sz="1200" dirty="0" smtClean="0">
                <a:latin typeface="Consolas" panose="020B0609020204030204" pitchFamily="49" charset="0"/>
                <a:cs typeface="Consolas" panose="020B0609020204030204" pitchFamily="49" charset="0"/>
              </a:rPr>
              <a:t>";</a:t>
            </a:r>
          </a:p>
          <a:p>
            <a:pPr marL="57136" indent="0">
              <a:spcBef>
                <a:spcPts val="0"/>
              </a:spcBef>
              <a:buNone/>
            </a:pPr>
            <a:r>
              <a:rPr lang="en-US" sz="1200" dirty="0" smtClean="0">
                <a:latin typeface="Consolas" panose="020B0609020204030204" pitchFamily="49" charset="0"/>
                <a:cs typeface="Consolas" panose="020B0609020204030204" pitchFamily="49" charset="0"/>
              </a:rPr>
              <a:t>   if </a:t>
            </a:r>
            <a:r>
              <a:rPr lang="en-US" sz="1200" dirty="0">
                <a:latin typeface="Consolas" panose="020B0609020204030204" pitchFamily="49" charset="0"/>
                <a:cs typeface="Consolas" panose="020B0609020204030204" pitchFamily="49" charset="0"/>
              </a:rPr>
              <a:t>exists user-class and option user-class = "</a:t>
            </a:r>
            <a:r>
              <a:rPr lang="en-US" sz="1200" dirty="0" err="1">
                <a:latin typeface="Consolas" panose="020B0609020204030204" pitchFamily="49" charset="0"/>
                <a:cs typeface="Consolas" panose="020B0609020204030204" pitchFamily="49" charset="0"/>
              </a:rPr>
              <a:t>iPXE</a:t>
            </a:r>
            <a:r>
              <a:rPr lang="en-US" sz="1200" dirty="0">
                <a:latin typeface="Consolas" panose="020B0609020204030204" pitchFamily="49" charset="0"/>
                <a:cs typeface="Consolas" panose="020B0609020204030204" pitchFamily="49" charset="0"/>
              </a:rPr>
              <a:t>" </a:t>
            </a:r>
            <a:r>
              <a:rPr lang="en-US" sz="1200" dirty="0" smtClean="0">
                <a:latin typeface="Consolas" panose="020B0609020204030204" pitchFamily="49" charset="0"/>
                <a:cs typeface="Consolas" panose="020B0609020204030204" pitchFamily="49" charset="0"/>
              </a:rPr>
              <a:t>{</a:t>
            </a:r>
          </a:p>
          <a:p>
            <a:pPr marL="57136" indent="0">
              <a:spcBef>
                <a:spcPts val="0"/>
              </a:spcBef>
              <a:buNone/>
            </a:pPr>
            <a:r>
              <a:rPr lang="en-US" sz="1200" dirty="0" smtClean="0">
                <a:latin typeface="Consolas" panose="020B0609020204030204" pitchFamily="49" charset="0"/>
                <a:cs typeface="Consolas" panose="020B0609020204030204" pitchFamily="49" charset="0"/>
              </a:rPr>
              <a:t>     </a:t>
            </a:r>
            <a:r>
              <a:rPr lang="en-US" sz="1200" dirty="0">
                <a:latin typeface="Consolas" panose="020B0609020204030204" pitchFamily="49" charset="0"/>
                <a:cs typeface="Consolas" panose="020B0609020204030204" pitchFamily="49" charset="0"/>
              </a:rPr>
              <a:t>filename = "http://172.30.0.22/ncs5k-mini-2</a:t>
            </a:r>
            <a:r>
              <a:rPr lang="en-US" sz="1200" dirty="0" smtClean="0">
                <a:latin typeface="Consolas" panose="020B0609020204030204" pitchFamily="49" charset="0"/>
                <a:cs typeface="Consolas" panose="020B0609020204030204" pitchFamily="49" charset="0"/>
              </a:rPr>
              <a:t>";</a:t>
            </a:r>
          </a:p>
          <a:p>
            <a:pPr marL="57136" indent="0">
              <a:spcBef>
                <a:spcPts val="0"/>
              </a:spcBef>
              <a:buNone/>
            </a:pPr>
            <a:r>
              <a:rPr lang="en-US" sz="1200" dirty="0" smtClean="0">
                <a:latin typeface="Consolas" panose="020B0609020204030204" pitchFamily="49" charset="0"/>
                <a:cs typeface="Consolas" panose="020B0609020204030204" pitchFamily="49" charset="0"/>
              </a:rPr>
              <a:t>   }</a:t>
            </a:r>
          </a:p>
          <a:p>
            <a:pPr marL="57136" indent="0">
              <a:spcBef>
                <a:spcPts val="0"/>
              </a:spcBef>
              <a:buNone/>
            </a:pPr>
            <a:r>
              <a:rPr lang="en-US" sz="1200" dirty="0" smtClean="0">
                <a:latin typeface="Consolas" panose="020B0609020204030204" pitchFamily="49" charset="0"/>
                <a:cs typeface="Consolas" panose="020B0609020204030204" pitchFamily="49" charset="0"/>
              </a:rPr>
              <a:t>   fixed-address </a:t>
            </a:r>
            <a:r>
              <a:rPr lang="en-US" sz="1200" dirty="0">
                <a:latin typeface="Consolas" panose="020B0609020204030204" pitchFamily="49" charset="0"/>
                <a:cs typeface="Consolas" panose="020B0609020204030204" pitchFamily="49" charset="0"/>
              </a:rPr>
              <a:t>172.30.12.52</a:t>
            </a:r>
            <a:r>
              <a:rPr lang="en-US" sz="1200" dirty="0" smtClean="0">
                <a:latin typeface="Consolas" panose="020B0609020204030204" pitchFamily="49" charset="0"/>
                <a:cs typeface="Consolas" panose="020B0609020204030204" pitchFamily="49" charset="0"/>
              </a:rPr>
              <a:t>;</a:t>
            </a:r>
          </a:p>
          <a:p>
            <a:pPr marL="57136" indent="0">
              <a:spcBef>
                <a:spcPts val="0"/>
              </a:spcBef>
              <a:buNone/>
            </a:pPr>
            <a:r>
              <a:rPr lang="en-US" sz="1200" dirty="0" smtClean="0">
                <a:latin typeface="Consolas" panose="020B0609020204030204" pitchFamily="49" charset="0"/>
                <a:cs typeface="Consolas" panose="020B0609020204030204" pitchFamily="49" charset="0"/>
              </a:rPr>
              <a:t> </a:t>
            </a:r>
            <a:r>
              <a:rPr lang="en-US" sz="1200" dirty="0">
                <a:latin typeface="Consolas" panose="020B0609020204030204" pitchFamily="49" charset="0"/>
                <a:cs typeface="Consolas" panose="020B0609020204030204" pitchFamily="49" charset="0"/>
              </a:rPr>
              <a:t>}</a:t>
            </a:r>
          </a:p>
        </p:txBody>
      </p:sp>
    </p:spTree>
    <p:extLst>
      <p:ext uri="{BB962C8B-B14F-4D97-AF65-F5344CB8AC3E}">
        <p14:creationId xmlns:p14="http://schemas.microsoft.com/office/powerpoint/2010/main" val="2570139083"/>
      </p:ext>
    </p:extLst>
  </p:cSld>
  <p:clrMapOvr>
    <a:masterClrMapping/>
  </p:clrMapOvr>
  <p:transition spd="med">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462301" y="1078170"/>
            <a:ext cx="8277344" cy="2671762"/>
          </a:xfrm>
        </p:spPr>
        <p:txBody>
          <a:bodyPr/>
          <a:lstStyle/>
          <a:p>
            <a:r>
              <a:rPr lang="en-US" sz="1800" dirty="0"/>
              <a:t>The URL provided by the DHCP server does not have to be a static. For example, you could direct </a:t>
            </a:r>
            <a:r>
              <a:rPr lang="en-US" sz="1800" dirty="0" err="1"/>
              <a:t>iPXE</a:t>
            </a:r>
            <a:r>
              <a:rPr lang="en-US" sz="1800" dirty="0"/>
              <a:t> to boot from the URL</a:t>
            </a:r>
          </a:p>
          <a:p>
            <a:r>
              <a:rPr lang="en-US" sz="1200" dirty="0">
                <a:latin typeface="Consolas" panose="020B0609020204030204" pitchFamily="49" charset="0"/>
                <a:cs typeface="Consolas" panose="020B0609020204030204" pitchFamily="49" charset="0"/>
              </a:rPr>
              <a:t>http://172.30.0.22/boot.php?mac=${net0/mac}&amp;product=${product:uristring}&amp;serial=${serial:uristring}</a:t>
            </a:r>
          </a:p>
          <a:p>
            <a:r>
              <a:rPr lang="en-US" sz="1800" dirty="0"/>
              <a:t>Which would expand to a URL such </a:t>
            </a:r>
            <a:r>
              <a:rPr lang="en-US" sz="1800" dirty="0" smtClean="0"/>
              <a:t>as:</a:t>
            </a:r>
            <a:endParaRPr lang="en-US" sz="1800" dirty="0"/>
          </a:p>
          <a:p>
            <a:r>
              <a:rPr lang="en-US" sz="1200" dirty="0">
                <a:latin typeface="Consolas" panose="020B0609020204030204" pitchFamily="49" charset="0"/>
                <a:cs typeface="Consolas" panose="020B0609020204030204" pitchFamily="49" charset="0"/>
                <a:hlinkClick r:id="rId2"/>
              </a:rPr>
              <a:t>http://</a:t>
            </a:r>
            <a:r>
              <a:rPr lang="en-US" sz="1200" dirty="0" smtClean="0">
                <a:latin typeface="Consolas" panose="020B0609020204030204" pitchFamily="49" charset="0"/>
                <a:cs typeface="Consolas" panose="020B0609020204030204" pitchFamily="49" charset="0"/>
                <a:hlinkClick r:id="rId2"/>
              </a:rPr>
              <a:t>172.30.0.22/boot.php?mac=c4:72:95:a7:ef:c0&amp;product=NCS5001&amp;serial=FOC1947R143</a:t>
            </a:r>
            <a:endParaRPr lang="en-US" sz="1200" dirty="0" smtClean="0">
              <a:latin typeface="Consolas" panose="020B0609020204030204" pitchFamily="49" charset="0"/>
              <a:cs typeface="Consolas" panose="020B0609020204030204" pitchFamily="49" charset="0"/>
            </a:endParaRPr>
          </a:p>
          <a:p>
            <a:r>
              <a:rPr lang="en-US" sz="1800" dirty="0">
                <a:cs typeface="Consolas" panose="020B0609020204030204" pitchFamily="49" charset="0"/>
              </a:rPr>
              <a:t>The </a:t>
            </a:r>
            <a:r>
              <a:rPr lang="en-US" sz="1800" dirty="0" err="1">
                <a:cs typeface="Consolas" panose="020B0609020204030204" pitchFamily="49" charset="0"/>
              </a:rPr>
              <a:t>boot.php</a:t>
            </a:r>
            <a:r>
              <a:rPr lang="en-US" sz="1800" dirty="0">
                <a:cs typeface="Consolas" panose="020B0609020204030204" pitchFamily="49" charset="0"/>
              </a:rPr>
              <a:t> program running on the web server could dynamically generate a script based on the information provided in the URL. </a:t>
            </a:r>
          </a:p>
        </p:txBody>
      </p:sp>
      <p:sp>
        <p:nvSpPr>
          <p:cNvPr id="3" name="Title 2"/>
          <p:cNvSpPr>
            <a:spLocks noGrp="1"/>
          </p:cNvSpPr>
          <p:nvPr>
            <p:ph type="title"/>
          </p:nvPr>
        </p:nvSpPr>
        <p:spPr/>
        <p:txBody>
          <a:bodyPr/>
          <a:lstStyle/>
          <a:p>
            <a:r>
              <a:rPr lang="en-US" dirty="0" smtClean="0"/>
              <a:t>Dynamic URL</a:t>
            </a:r>
            <a:endParaRPr lang="en-US" dirty="0"/>
          </a:p>
        </p:txBody>
      </p:sp>
      <p:sp>
        <p:nvSpPr>
          <p:cNvPr id="4" name="Rectangle 1"/>
          <p:cNvSpPr>
            <a:spLocks noChangeArrowheads="1"/>
          </p:cNvSpPr>
          <p:nvPr/>
        </p:nvSpPr>
        <p:spPr bwMode="auto">
          <a:xfrm>
            <a:off x="1295400" y="3637866"/>
            <a:ext cx="6131807" cy="1200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200" b="0" i="0" u="none" strike="noStrike" cap="none" normalizeH="0" baseline="0" dirty="0" smtClean="0">
                <a:ln>
                  <a:noFill/>
                </a:ln>
                <a:solidFill>
                  <a:schemeClr val="tx1"/>
                </a:solidFill>
                <a:effectLst/>
                <a:latin typeface="Consolas" panose="020B0609020204030204" pitchFamily="49" charset="0"/>
                <a:cs typeface="Consolas" panose="020B0609020204030204" pitchFamily="49" charset="0"/>
              </a:rPr>
              <a:t>&lt;?</a:t>
            </a:r>
            <a:r>
              <a:rPr kumimoji="0" lang="en-US" altLang="en-US" sz="1200" b="0" i="0" u="none" strike="noStrike" cap="none" normalizeH="0" baseline="0" dirty="0" err="1" smtClean="0">
                <a:ln>
                  <a:noFill/>
                </a:ln>
                <a:solidFill>
                  <a:schemeClr val="tx1"/>
                </a:solidFill>
                <a:effectLst/>
                <a:latin typeface="Consolas" panose="020B0609020204030204" pitchFamily="49" charset="0"/>
                <a:cs typeface="Consolas" panose="020B0609020204030204" pitchFamily="49" charset="0"/>
              </a:rPr>
              <a:t>php</a:t>
            </a:r>
            <a:r>
              <a:rPr kumimoji="0" lang="en-US" altLang="en-US" sz="1200" b="0" i="0" u="none" strike="noStrike" cap="none" normalizeH="0" baseline="0" dirty="0" smtClean="0">
                <a:ln>
                  <a:noFill/>
                </a:ln>
                <a:solidFill>
                  <a:schemeClr val="tx1"/>
                </a:solidFill>
                <a:effectLst/>
                <a:latin typeface="Consolas" panose="020B0609020204030204" pitchFamily="49" charset="0"/>
                <a:cs typeface="Consolas" panose="020B0609020204030204" pitchFamily="49" charset="0"/>
              </a:rPr>
              <a:t> </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smtClean="0">
                <a:ln>
                  <a:noFill/>
                </a:ln>
                <a:solidFill>
                  <a:schemeClr val="tx1"/>
                </a:solidFill>
                <a:effectLst/>
                <a:latin typeface="Consolas" panose="020B0609020204030204" pitchFamily="49" charset="0"/>
                <a:cs typeface="Consolas" panose="020B0609020204030204" pitchFamily="49" charset="0"/>
              </a:rPr>
              <a:t> header ( "Content-type: text/plain" );</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smtClean="0">
                <a:ln>
                  <a:noFill/>
                </a:ln>
                <a:solidFill>
                  <a:schemeClr val="tx1"/>
                </a:solidFill>
                <a:effectLst/>
                <a:latin typeface="Consolas" panose="020B0609020204030204" pitchFamily="49" charset="0"/>
                <a:cs typeface="Consolas" panose="020B0609020204030204" pitchFamily="49" charset="0"/>
              </a:rPr>
              <a:t> echo "#!</a:t>
            </a:r>
            <a:r>
              <a:rPr kumimoji="0" lang="en-US" altLang="en-US" sz="1200" b="0" i="0" u="none" strike="noStrike" cap="none" normalizeH="0" baseline="0" dirty="0" err="1" smtClean="0">
                <a:ln>
                  <a:noFill/>
                </a:ln>
                <a:solidFill>
                  <a:schemeClr val="tx1"/>
                </a:solidFill>
                <a:effectLst/>
                <a:latin typeface="Consolas" panose="020B0609020204030204" pitchFamily="49" charset="0"/>
                <a:cs typeface="Consolas" panose="020B0609020204030204" pitchFamily="49" charset="0"/>
              </a:rPr>
              <a:t>ipxe</a:t>
            </a:r>
            <a:r>
              <a:rPr kumimoji="0" lang="en-US" altLang="en-US" sz="1200" b="0" i="0" u="none" strike="noStrike" cap="none" normalizeH="0" baseline="0" dirty="0" smtClean="0">
                <a:ln>
                  <a:noFill/>
                </a:ln>
                <a:solidFill>
                  <a:schemeClr val="tx1"/>
                </a:solidFill>
                <a:effectLst/>
                <a:latin typeface="Consolas" panose="020B0609020204030204" pitchFamily="49" charset="0"/>
                <a:cs typeface="Consolas" panose="020B0609020204030204" pitchFamily="49" charset="0"/>
              </a:rPr>
              <a:t> \n";</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smtClean="0">
                <a:ln>
                  <a:noFill/>
                </a:ln>
                <a:solidFill>
                  <a:schemeClr val="tx1"/>
                </a:solidFill>
                <a:effectLst/>
                <a:latin typeface="Consolas" panose="020B0609020204030204" pitchFamily="49" charset="0"/>
                <a:cs typeface="Consolas" panose="020B0609020204030204" pitchFamily="49" charset="0"/>
              </a:rPr>
              <a:t> echo "set </a:t>
            </a:r>
            <a:r>
              <a:rPr kumimoji="0" lang="en-US" altLang="en-US" sz="1200" b="0" i="0" u="none" strike="noStrike" cap="none" normalizeH="0" baseline="0" dirty="0" err="1" smtClean="0">
                <a:ln>
                  <a:noFill/>
                </a:ln>
                <a:solidFill>
                  <a:schemeClr val="tx1"/>
                </a:solidFill>
                <a:effectLst/>
                <a:latin typeface="Consolas" panose="020B0609020204030204" pitchFamily="49" charset="0"/>
                <a:cs typeface="Consolas" panose="020B0609020204030204" pitchFamily="49" charset="0"/>
              </a:rPr>
              <a:t>myURL</a:t>
            </a:r>
            <a:r>
              <a:rPr kumimoji="0" lang="en-US" altLang="en-US" sz="1200" b="0" i="0" u="none" strike="noStrike" cap="none" normalizeH="0" baseline="0" dirty="0" smtClean="0">
                <a:ln>
                  <a:noFill/>
                </a:ln>
                <a:solidFill>
                  <a:schemeClr val="tx1"/>
                </a:solidFill>
                <a:effectLst/>
                <a:latin typeface="Consolas" panose="020B0609020204030204" pitchFamily="49" charset="0"/>
                <a:cs typeface="Consolas" panose="020B0609020204030204" pitchFamily="49" charset="0"/>
              </a:rPr>
              <a:t> http://172.30.0.22/Cisco/NCS/NCS5001/FOC1947R143 \n";</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smtClean="0">
                <a:ln>
                  <a:noFill/>
                </a:ln>
                <a:solidFill>
                  <a:schemeClr val="tx1"/>
                </a:solidFill>
                <a:effectLst/>
                <a:latin typeface="Consolas" panose="020B0609020204030204" pitchFamily="49" charset="0"/>
                <a:cs typeface="Consolas" panose="020B0609020204030204" pitchFamily="49" charset="0"/>
              </a:rPr>
              <a:t> echo "boot </a:t>
            </a:r>
            <a:r>
              <a:rPr kumimoji="0" lang="en-US" altLang="en-US" sz="1200" b="0" i="0" u="none" strike="noStrike" cap="none" normalizeH="0" baseline="0" dirty="0" err="1" smtClean="0">
                <a:ln>
                  <a:noFill/>
                </a:ln>
                <a:solidFill>
                  <a:schemeClr val="tx1"/>
                </a:solidFill>
                <a:effectLst/>
                <a:latin typeface="Consolas" panose="020B0609020204030204" pitchFamily="49" charset="0"/>
                <a:cs typeface="Consolas" panose="020B0609020204030204" pitchFamily="49" charset="0"/>
              </a:rPr>
              <a:t>myURL</a:t>
            </a:r>
            <a:r>
              <a:rPr kumimoji="0" lang="en-US" altLang="en-US" sz="1200" b="0" i="0" u="none" strike="noStrike" cap="none" normalizeH="0" baseline="0" dirty="0" smtClean="0">
                <a:ln>
                  <a:noFill/>
                </a:ln>
                <a:solidFill>
                  <a:schemeClr val="tx1"/>
                </a:solidFill>
                <a:effectLst/>
                <a:latin typeface="Consolas" panose="020B0609020204030204" pitchFamily="49" charset="0"/>
                <a:cs typeface="Consolas" panose="020B0609020204030204" pitchFamily="49" charset="0"/>
              </a:rPr>
              <a:t> \n"; </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smtClean="0">
                <a:ln>
                  <a:noFill/>
                </a:ln>
                <a:solidFill>
                  <a:schemeClr val="tx1"/>
                </a:solidFill>
                <a:effectLst/>
                <a:latin typeface="Consolas" panose="020B0609020204030204" pitchFamily="49" charset="0"/>
                <a:cs typeface="Consolas" panose="020B0609020204030204" pitchFamily="49" charset="0"/>
              </a:rPr>
              <a:t>?&gt; </a:t>
            </a:r>
          </a:p>
        </p:txBody>
      </p:sp>
    </p:spTree>
    <p:extLst>
      <p:ext uri="{BB962C8B-B14F-4D97-AF65-F5344CB8AC3E}">
        <p14:creationId xmlns:p14="http://schemas.microsoft.com/office/powerpoint/2010/main" val="2006427640"/>
      </p:ext>
    </p:extLst>
  </p:cSld>
  <p:clrMapOvr>
    <a:masterClrMapping/>
  </p:clrMapOvr>
  <p:transition spd="med">
    <p:fad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US" dirty="0" err="1"/>
              <a:t>Chainloading</a:t>
            </a:r>
            <a:r>
              <a:rPr lang="en-US" dirty="0"/>
              <a:t> is the capability to jump from one boot statement to </a:t>
            </a:r>
            <a:r>
              <a:rPr lang="en-US" dirty="0" smtClean="0"/>
              <a:t>another.</a:t>
            </a:r>
          </a:p>
          <a:p>
            <a:r>
              <a:rPr lang="en-US" dirty="0" smtClean="0"/>
              <a:t>Using </a:t>
            </a:r>
            <a:r>
              <a:rPr lang="en-US" dirty="0" err="1"/>
              <a:t>chainloading</a:t>
            </a:r>
            <a:r>
              <a:rPr lang="en-US" dirty="0"/>
              <a:t> and the embedded scripting capability of </a:t>
            </a:r>
            <a:r>
              <a:rPr lang="en-US" dirty="0" err="1"/>
              <a:t>iPXE</a:t>
            </a:r>
            <a:r>
              <a:rPr lang="en-US" dirty="0"/>
              <a:t> we can have a very detail and complex selection mechanism for the boot image</a:t>
            </a:r>
            <a:r>
              <a:rPr lang="en-US" dirty="0" smtClean="0"/>
              <a:t>.</a:t>
            </a:r>
          </a:p>
          <a:p>
            <a:r>
              <a:rPr lang="en-US" dirty="0" err="1" smtClean="0"/>
              <a:t>Chainloading</a:t>
            </a:r>
            <a:r>
              <a:rPr lang="en-US" dirty="0" smtClean="0"/>
              <a:t> remove the need to create DHCP </a:t>
            </a:r>
            <a:r>
              <a:rPr lang="en-US" dirty="0"/>
              <a:t>h</a:t>
            </a:r>
            <a:r>
              <a:rPr lang="en-US" dirty="0" smtClean="0"/>
              <a:t>ost definition</a:t>
            </a:r>
          </a:p>
          <a:p>
            <a:r>
              <a:rPr lang="en-US" dirty="0" smtClean="0"/>
              <a:t>Agnostic IPv4 or IPv6</a:t>
            </a:r>
          </a:p>
        </p:txBody>
      </p:sp>
      <p:sp>
        <p:nvSpPr>
          <p:cNvPr id="3" name="Title 2"/>
          <p:cNvSpPr>
            <a:spLocks noGrp="1"/>
          </p:cNvSpPr>
          <p:nvPr>
            <p:ph type="title"/>
          </p:nvPr>
        </p:nvSpPr>
        <p:spPr/>
        <p:txBody>
          <a:bodyPr/>
          <a:lstStyle/>
          <a:p>
            <a:r>
              <a:rPr lang="en-US" dirty="0" err="1" smtClean="0"/>
              <a:t>iPXE</a:t>
            </a:r>
            <a:r>
              <a:rPr lang="en-US" dirty="0" smtClean="0"/>
              <a:t> Scripting and </a:t>
            </a:r>
            <a:r>
              <a:rPr lang="en-US" dirty="0" err="1" smtClean="0"/>
              <a:t>Chainloading</a:t>
            </a:r>
            <a:endParaRPr lang="en-US" dirty="0"/>
          </a:p>
        </p:txBody>
      </p:sp>
    </p:spTree>
    <p:extLst>
      <p:ext uri="{BB962C8B-B14F-4D97-AF65-F5344CB8AC3E}">
        <p14:creationId xmlns:p14="http://schemas.microsoft.com/office/powerpoint/2010/main" val="1719820478"/>
      </p:ext>
    </p:extLst>
  </p:cSld>
  <p:clrMapOvr>
    <a:masterClrMapping/>
  </p:clrMapOvr>
  <p:transition spd="med">
    <p:fad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Chainloading</a:t>
            </a:r>
            <a:r>
              <a:rPr lang="en-US" dirty="0" smtClean="0"/>
              <a:t> Flow of Operations</a:t>
            </a:r>
            <a:endParaRPr lang="en-US" dirty="0"/>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7124" y="924182"/>
            <a:ext cx="8899498" cy="4229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36457150"/>
      </p:ext>
    </p:extLst>
  </p:cSld>
  <p:clrMapOvr>
    <a:masterClrMapping/>
  </p:clrMapOvr>
  <p:transition spd="med">
    <p:fad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Demo</a:t>
            </a:r>
            <a:endParaRPr lang="en-US" dirty="0"/>
          </a:p>
        </p:txBody>
      </p:sp>
    </p:spTree>
    <p:extLst>
      <p:ext uri="{BB962C8B-B14F-4D97-AF65-F5344CB8AC3E}">
        <p14:creationId xmlns:p14="http://schemas.microsoft.com/office/powerpoint/2010/main" val="29162344"/>
      </p:ext>
    </p:extLst>
  </p:cSld>
  <p:clrMapOvr>
    <a:masterClrMapping/>
  </p:clrMapOvr>
  <p:transition spd="slow">
    <p:wip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762000" y="895350"/>
            <a:ext cx="8277344" cy="4098705"/>
          </a:xfrm>
        </p:spPr>
        <p:txBody>
          <a:bodyPr/>
          <a:lstStyle/>
          <a:p>
            <a:pPr marL="57136" indent="0">
              <a:spcBef>
                <a:spcPts val="400"/>
              </a:spcBef>
              <a:buNone/>
            </a:pPr>
            <a:r>
              <a:rPr lang="en-US" sz="1200" dirty="0">
                <a:latin typeface="Consolas" panose="020B0609020204030204" pitchFamily="49" charset="0"/>
                <a:cs typeface="Consolas" panose="020B0609020204030204" pitchFamily="49" charset="0"/>
              </a:rPr>
              <a:t>!</a:t>
            </a:r>
            <a:r>
              <a:rPr lang="en-US" sz="1200" dirty="0" err="1">
                <a:latin typeface="Consolas" panose="020B0609020204030204" pitchFamily="49" charset="0"/>
                <a:cs typeface="Consolas" panose="020B0609020204030204" pitchFamily="49" charset="0"/>
              </a:rPr>
              <a:t>ipxe</a:t>
            </a:r>
            <a:r>
              <a:rPr lang="en-US" sz="1200" dirty="0">
                <a:latin typeface="Consolas" panose="020B0609020204030204" pitchFamily="49" charset="0"/>
                <a:cs typeface="Consolas" panose="020B0609020204030204" pitchFamily="49" charset="0"/>
              </a:rPr>
              <a:t> </a:t>
            </a:r>
            <a:endParaRPr lang="en-US" sz="1200" dirty="0" smtClean="0">
              <a:latin typeface="Consolas" panose="020B0609020204030204" pitchFamily="49" charset="0"/>
              <a:cs typeface="Consolas" panose="020B0609020204030204" pitchFamily="49" charset="0"/>
            </a:endParaRPr>
          </a:p>
          <a:p>
            <a:pPr marL="57136" indent="0">
              <a:spcBef>
                <a:spcPts val="400"/>
              </a:spcBef>
              <a:buNone/>
            </a:pPr>
            <a:r>
              <a:rPr lang="en-US" sz="1200" dirty="0" smtClean="0">
                <a:latin typeface="Consolas" panose="020B0609020204030204" pitchFamily="49" charset="0"/>
                <a:cs typeface="Consolas" panose="020B0609020204030204" pitchFamily="49" charset="0"/>
              </a:rPr>
              <a:t> # </a:t>
            </a:r>
            <a:r>
              <a:rPr lang="en-US" sz="1200" dirty="0">
                <a:latin typeface="Consolas" panose="020B0609020204030204" pitchFamily="49" charset="0"/>
                <a:cs typeface="Consolas" panose="020B0609020204030204" pitchFamily="49" charset="0"/>
              </a:rPr>
              <a:t>Global variables used by all other </a:t>
            </a:r>
            <a:r>
              <a:rPr lang="en-US" sz="1200" dirty="0" err="1">
                <a:latin typeface="Consolas" panose="020B0609020204030204" pitchFamily="49" charset="0"/>
                <a:cs typeface="Consolas" panose="020B0609020204030204" pitchFamily="49" charset="0"/>
              </a:rPr>
              <a:t>iPXE</a:t>
            </a:r>
            <a:r>
              <a:rPr lang="en-US" sz="1200" dirty="0">
                <a:latin typeface="Consolas" panose="020B0609020204030204" pitchFamily="49" charset="0"/>
                <a:cs typeface="Consolas" panose="020B0609020204030204" pitchFamily="49" charset="0"/>
              </a:rPr>
              <a:t> </a:t>
            </a:r>
            <a:r>
              <a:rPr lang="en-US" sz="1200" dirty="0" smtClean="0">
                <a:latin typeface="Consolas" panose="020B0609020204030204" pitchFamily="49" charset="0"/>
                <a:cs typeface="Consolas" panose="020B0609020204030204" pitchFamily="49" charset="0"/>
              </a:rPr>
              <a:t>scripts</a:t>
            </a:r>
          </a:p>
          <a:p>
            <a:pPr marL="57136" indent="0">
              <a:spcBef>
                <a:spcPts val="400"/>
              </a:spcBef>
              <a:buNone/>
            </a:pPr>
            <a:r>
              <a:rPr lang="en-US" sz="1200" dirty="0" smtClean="0">
                <a:latin typeface="Consolas" panose="020B0609020204030204" pitchFamily="49" charset="0"/>
                <a:cs typeface="Consolas" panose="020B0609020204030204" pitchFamily="49" charset="0"/>
              </a:rPr>
              <a:t> </a:t>
            </a:r>
            <a:r>
              <a:rPr lang="en-US" sz="1200" dirty="0">
                <a:latin typeface="Consolas" panose="020B0609020204030204" pitchFamily="49" charset="0"/>
                <a:cs typeface="Consolas" panose="020B0609020204030204" pitchFamily="49" charset="0"/>
              </a:rPr>
              <a:t>chain --</a:t>
            </a:r>
            <a:r>
              <a:rPr lang="en-US" sz="1200" dirty="0" err="1">
                <a:latin typeface="Consolas" panose="020B0609020204030204" pitchFamily="49" charset="0"/>
                <a:cs typeface="Consolas" panose="020B0609020204030204" pitchFamily="49" charset="0"/>
              </a:rPr>
              <a:t>autofree</a:t>
            </a:r>
            <a:r>
              <a:rPr lang="en-US" sz="1200" dirty="0">
                <a:latin typeface="Consolas" panose="020B0609020204030204" pitchFamily="49" charset="0"/>
                <a:cs typeface="Consolas" panose="020B0609020204030204" pitchFamily="49" charset="0"/>
              </a:rPr>
              <a:t> </a:t>
            </a:r>
            <a:r>
              <a:rPr lang="en-US" sz="1200" dirty="0" err="1">
                <a:latin typeface="Consolas" panose="020B0609020204030204" pitchFamily="49" charset="0"/>
                <a:cs typeface="Consolas" panose="020B0609020204030204" pitchFamily="49" charset="0"/>
              </a:rPr>
              <a:t>boot.ipxe.cfg</a:t>
            </a:r>
            <a:r>
              <a:rPr lang="en-US" sz="1200" dirty="0">
                <a:latin typeface="Consolas" panose="020B0609020204030204" pitchFamily="49" charset="0"/>
                <a:cs typeface="Consolas" panose="020B0609020204030204" pitchFamily="49" charset="0"/>
              </a:rPr>
              <a:t> </a:t>
            </a:r>
            <a:r>
              <a:rPr lang="en-US" sz="1200" dirty="0" smtClean="0">
                <a:latin typeface="Consolas" panose="020B0609020204030204" pitchFamily="49" charset="0"/>
                <a:cs typeface="Consolas" panose="020B0609020204030204" pitchFamily="49" charset="0"/>
              </a:rPr>
              <a:t>||</a:t>
            </a:r>
          </a:p>
          <a:p>
            <a:pPr marL="57136" indent="0">
              <a:spcBef>
                <a:spcPts val="400"/>
              </a:spcBef>
              <a:buNone/>
            </a:pPr>
            <a:r>
              <a:rPr lang="en-US" sz="1200" dirty="0" smtClean="0">
                <a:latin typeface="Consolas" panose="020B0609020204030204" pitchFamily="49" charset="0"/>
                <a:cs typeface="Consolas" panose="020B0609020204030204" pitchFamily="49" charset="0"/>
              </a:rPr>
              <a:t> </a:t>
            </a:r>
            <a:r>
              <a:rPr lang="en-US" sz="1200" dirty="0">
                <a:latin typeface="Consolas" panose="020B0609020204030204" pitchFamily="49" charset="0"/>
                <a:cs typeface="Consolas" panose="020B0609020204030204" pitchFamily="49" charset="0"/>
              </a:rPr>
              <a:t># Boot &lt;boot-</a:t>
            </a:r>
            <a:r>
              <a:rPr lang="en-US" sz="1200" dirty="0" err="1">
                <a:latin typeface="Consolas" panose="020B0609020204030204" pitchFamily="49" charset="0"/>
                <a:cs typeface="Consolas" panose="020B0609020204030204" pitchFamily="49" charset="0"/>
              </a:rPr>
              <a:t>url</a:t>
            </a:r>
            <a:r>
              <a:rPr lang="en-US" sz="1200" dirty="0">
                <a:latin typeface="Consolas" panose="020B0609020204030204" pitchFamily="49" charset="0"/>
                <a:cs typeface="Consolas" panose="020B0609020204030204" pitchFamily="49" charset="0"/>
              </a:rPr>
              <a:t>&gt;/&lt;boot-</a:t>
            </a:r>
            <a:r>
              <a:rPr lang="en-US" sz="1200" dirty="0" err="1">
                <a:latin typeface="Consolas" panose="020B0609020204030204" pitchFamily="49" charset="0"/>
                <a:cs typeface="Consolas" panose="020B0609020204030204" pitchFamily="49" charset="0"/>
              </a:rPr>
              <a:t>dir</a:t>
            </a:r>
            <a:r>
              <a:rPr lang="en-US" sz="1200" dirty="0">
                <a:latin typeface="Consolas" panose="020B0609020204030204" pitchFamily="49" charset="0"/>
                <a:cs typeface="Consolas" panose="020B0609020204030204" pitchFamily="49" charset="0"/>
              </a:rPr>
              <a:t>&gt;/hostname-&lt;hostname&gt;.</a:t>
            </a:r>
            <a:r>
              <a:rPr lang="en-US" sz="1200" dirty="0" err="1" smtClean="0">
                <a:latin typeface="Consolas" panose="020B0609020204030204" pitchFamily="49" charset="0"/>
                <a:cs typeface="Consolas" panose="020B0609020204030204" pitchFamily="49" charset="0"/>
              </a:rPr>
              <a:t>ipxe</a:t>
            </a:r>
            <a:endParaRPr lang="en-US" sz="1200" dirty="0" smtClean="0">
              <a:latin typeface="Consolas" panose="020B0609020204030204" pitchFamily="49" charset="0"/>
              <a:cs typeface="Consolas" panose="020B0609020204030204" pitchFamily="49" charset="0"/>
            </a:endParaRPr>
          </a:p>
          <a:p>
            <a:pPr marL="57136" indent="0">
              <a:spcBef>
                <a:spcPts val="400"/>
              </a:spcBef>
              <a:buNone/>
            </a:pPr>
            <a:r>
              <a:rPr lang="en-US" sz="1200" dirty="0" smtClean="0">
                <a:latin typeface="Consolas" panose="020B0609020204030204" pitchFamily="49" charset="0"/>
                <a:cs typeface="Consolas" panose="020B0609020204030204" pitchFamily="49" charset="0"/>
              </a:rPr>
              <a:t> </a:t>
            </a:r>
            <a:r>
              <a:rPr lang="en-US" sz="1200" dirty="0">
                <a:latin typeface="Consolas" panose="020B0609020204030204" pitchFamily="49" charset="0"/>
                <a:cs typeface="Consolas" panose="020B0609020204030204" pitchFamily="49" charset="0"/>
              </a:rPr>
              <a:t># if hostname DHCP variable is set and script is </a:t>
            </a:r>
            <a:r>
              <a:rPr lang="en-US" sz="1200" dirty="0" smtClean="0">
                <a:latin typeface="Consolas" panose="020B0609020204030204" pitchFamily="49" charset="0"/>
                <a:cs typeface="Consolas" panose="020B0609020204030204" pitchFamily="49" charset="0"/>
              </a:rPr>
              <a:t>present</a:t>
            </a:r>
          </a:p>
          <a:p>
            <a:pPr marL="57136" indent="0">
              <a:spcBef>
                <a:spcPts val="400"/>
              </a:spcBef>
              <a:buNone/>
            </a:pPr>
            <a:r>
              <a:rPr lang="en-US" sz="1200" dirty="0" smtClean="0">
                <a:latin typeface="Consolas" panose="020B0609020204030204" pitchFamily="49" charset="0"/>
                <a:cs typeface="Consolas" panose="020B0609020204030204" pitchFamily="49" charset="0"/>
              </a:rPr>
              <a:t> </a:t>
            </a:r>
            <a:r>
              <a:rPr lang="en-US" sz="1200" b="1" dirty="0" err="1">
                <a:latin typeface="Consolas" panose="020B0609020204030204" pitchFamily="49" charset="0"/>
                <a:cs typeface="Consolas" panose="020B0609020204030204" pitchFamily="49" charset="0"/>
              </a:rPr>
              <a:t>isset</a:t>
            </a:r>
            <a:r>
              <a:rPr lang="en-US" sz="1200" b="1" dirty="0">
                <a:latin typeface="Consolas" panose="020B0609020204030204" pitchFamily="49" charset="0"/>
                <a:cs typeface="Consolas" panose="020B0609020204030204" pitchFamily="49" charset="0"/>
              </a:rPr>
              <a:t> ${hostname} &amp;&amp; chain --replace --</a:t>
            </a:r>
            <a:r>
              <a:rPr lang="en-US" sz="1200" b="1" dirty="0" err="1">
                <a:latin typeface="Consolas" panose="020B0609020204030204" pitchFamily="49" charset="0"/>
                <a:cs typeface="Consolas" panose="020B0609020204030204" pitchFamily="49" charset="0"/>
              </a:rPr>
              <a:t>autofree</a:t>
            </a:r>
            <a:r>
              <a:rPr lang="en-US" sz="1200" b="1" dirty="0">
                <a:latin typeface="Consolas" panose="020B0609020204030204" pitchFamily="49" charset="0"/>
                <a:cs typeface="Consolas" panose="020B0609020204030204" pitchFamily="49" charset="0"/>
              </a:rPr>
              <a:t> ${boot-</a:t>
            </a:r>
            <a:r>
              <a:rPr lang="en-US" sz="1200" b="1" dirty="0" err="1">
                <a:latin typeface="Consolas" panose="020B0609020204030204" pitchFamily="49" charset="0"/>
                <a:cs typeface="Consolas" panose="020B0609020204030204" pitchFamily="49" charset="0"/>
              </a:rPr>
              <a:t>dir</a:t>
            </a:r>
            <a:r>
              <a:rPr lang="en-US" sz="1200" b="1" dirty="0">
                <a:latin typeface="Consolas" panose="020B0609020204030204" pitchFamily="49" charset="0"/>
                <a:cs typeface="Consolas" panose="020B0609020204030204" pitchFamily="49" charset="0"/>
              </a:rPr>
              <a:t>}hostname-${hostname}.</a:t>
            </a:r>
            <a:r>
              <a:rPr lang="en-US" sz="1200" b="1" dirty="0" err="1">
                <a:latin typeface="Consolas" panose="020B0609020204030204" pitchFamily="49" charset="0"/>
                <a:cs typeface="Consolas" panose="020B0609020204030204" pitchFamily="49" charset="0"/>
              </a:rPr>
              <a:t>ipxe</a:t>
            </a:r>
            <a:r>
              <a:rPr lang="en-US" sz="1200" b="1" dirty="0">
                <a:latin typeface="Consolas" panose="020B0609020204030204" pitchFamily="49" charset="0"/>
                <a:cs typeface="Consolas" panose="020B0609020204030204" pitchFamily="49" charset="0"/>
              </a:rPr>
              <a:t> </a:t>
            </a:r>
            <a:r>
              <a:rPr lang="en-US" sz="1200" b="1" dirty="0" smtClean="0">
                <a:latin typeface="Consolas" panose="020B0609020204030204" pitchFamily="49" charset="0"/>
                <a:cs typeface="Consolas" panose="020B0609020204030204" pitchFamily="49" charset="0"/>
              </a:rPr>
              <a:t>||</a:t>
            </a:r>
          </a:p>
          <a:p>
            <a:pPr marL="57136" indent="0">
              <a:spcBef>
                <a:spcPts val="400"/>
              </a:spcBef>
              <a:buNone/>
            </a:pPr>
            <a:r>
              <a:rPr lang="en-US" sz="1200" dirty="0" smtClean="0">
                <a:latin typeface="Consolas" panose="020B0609020204030204" pitchFamily="49" charset="0"/>
                <a:cs typeface="Consolas" panose="020B0609020204030204" pitchFamily="49" charset="0"/>
              </a:rPr>
              <a:t> </a:t>
            </a:r>
            <a:r>
              <a:rPr lang="en-US" sz="1200" dirty="0">
                <a:latin typeface="Consolas" panose="020B0609020204030204" pitchFamily="49" charset="0"/>
                <a:cs typeface="Consolas" panose="020B0609020204030204" pitchFamily="49" charset="0"/>
              </a:rPr>
              <a:t># Boot &lt;boot-</a:t>
            </a:r>
            <a:r>
              <a:rPr lang="en-US" sz="1200" dirty="0" err="1">
                <a:latin typeface="Consolas" panose="020B0609020204030204" pitchFamily="49" charset="0"/>
                <a:cs typeface="Consolas" panose="020B0609020204030204" pitchFamily="49" charset="0"/>
              </a:rPr>
              <a:t>url</a:t>
            </a:r>
            <a:r>
              <a:rPr lang="en-US" sz="1200" dirty="0">
                <a:latin typeface="Consolas" panose="020B0609020204030204" pitchFamily="49" charset="0"/>
                <a:cs typeface="Consolas" panose="020B0609020204030204" pitchFamily="49" charset="0"/>
              </a:rPr>
              <a:t>&gt;/&lt;boot-</a:t>
            </a:r>
            <a:r>
              <a:rPr lang="en-US" sz="1200" dirty="0" err="1">
                <a:latin typeface="Consolas" panose="020B0609020204030204" pitchFamily="49" charset="0"/>
                <a:cs typeface="Consolas" panose="020B0609020204030204" pitchFamily="49" charset="0"/>
              </a:rPr>
              <a:t>dir</a:t>
            </a:r>
            <a:r>
              <a:rPr lang="en-US" sz="1200" dirty="0">
                <a:latin typeface="Consolas" panose="020B0609020204030204" pitchFamily="49" charset="0"/>
                <a:cs typeface="Consolas" panose="020B0609020204030204" pitchFamily="49" charset="0"/>
              </a:rPr>
              <a:t>&gt;/</a:t>
            </a:r>
            <a:r>
              <a:rPr lang="en-US" sz="1200" dirty="0" err="1">
                <a:latin typeface="Consolas" panose="020B0609020204030204" pitchFamily="49" charset="0"/>
                <a:cs typeface="Consolas" panose="020B0609020204030204" pitchFamily="49" charset="0"/>
              </a:rPr>
              <a:t>uuid</a:t>
            </a:r>
            <a:r>
              <a:rPr lang="en-US" sz="1200" dirty="0">
                <a:latin typeface="Consolas" panose="020B0609020204030204" pitchFamily="49" charset="0"/>
                <a:cs typeface="Consolas" panose="020B0609020204030204" pitchFamily="49" charset="0"/>
              </a:rPr>
              <a:t>-&lt;UUID&gt;.</a:t>
            </a:r>
            <a:r>
              <a:rPr lang="en-US" sz="1200" dirty="0" err="1" smtClean="0">
                <a:latin typeface="Consolas" panose="020B0609020204030204" pitchFamily="49" charset="0"/>
                <a:cs typeface="Consolas" panose="020B0609020204030204" pitchFamily="49" charset="0"/>
              </a:rPr>
              <a:t>ipxe</a:t>
            </a:r>
            <a:endParaRPr lang="en-US" sz="1200" dirty="0" smtClean="0">
              <a:latin typeface="Consolas" panose="020B0609020204030204" pitchFamily="49" charset="0"/>
              <a:cs typeface="Consolas" panose="020B0609020204030204" pitchFamily="49" charset="0"/>
            </a:endParaRPr>
          </a:p>
          <a:p>
            <a:pPr marL="57136" indent="0">
              <a:spcBef>
                <a:spcPts val="400"/>
              </a:spcBef>
              <a:buNone/>
            </a:pPr>
            <a:r>
              <a:rPr lang="en-US" sz="1200" dirty="0" smtClean="0">
                <a:latin typeface="Consolas" panose="020B0609020204030204" pitchFamily="49" charset="0"/>
                <a:cs typeface="Consolas" panose="020B0609020204030204" pitchFamily="49" charset="0"/>
              </a:rPr>
              <a:t> </a:t>
            </a:r>
            <a:r>
              <a:rPr lang="en-US" sz="1200" dirty="0">
                <a:latin typeface="Consolas" panose="020B0609020204030204" pitchFamily="49" charset="0"/>
                <a:cs typeface="Consolas" panose="020B0609020204030204" pitchFamily="49" charset="0"/>
              </a:rPr>
              <a:t># if SMBIOS UUID variable is set and script is present (not usable see CSCuz28164</a:t>
            </a:r>
            <a:r>
              <a:rPr lang="en-US" sz="1200" dirty="0" smtClean="0">
                <a:latin typeface="Consolas" panose="020B0609020204030204" pitchFamily="49" charset="0"/>
                <a:cs typeface="Consolas" panose="020B0609020204030204" pitchFamily="49" charset="0"/>
              </a:rPr>
              <a:t>)</a:t>
            </a:r>
          </a:p>
          <a:p>
            <a:pPr marL="57136" indent="0">
              <a:spcBef>
                <a:spcPts val="400"/>
              </a:spcBef>
              <a:buNone/>
            </a:pPr>
            <a:r>
              <a:rPr lang="en-US" sz="1200" dirty="0" smtClean="0">
                <a:latin typeface="Consolas" panose="020B0609020204030204" pitchFamily="49" charset="0"/>
                <a:cs typeface="Consolas" panose="020B0609020204030204" pitchFamily="49" charset="0"/>
              </a:rPr>
              <a:t> </a:t>
            </a:r>
            <a:r>
              <a:rPr lang="en-US" sz="1200" b="1" dirty="0" err="1">
                <a:latin typeface="Consolas" panose="020B0609020204030204" pitchFamily="49" charset="0"/>
                <a:cs typeface="Consolas" panose="020B0609020204030204" pitchFamily="49" charset="0"/>
              </a:rPr>
              <a:t>isset</a:t>
            </a:r>
            <a:r>
              <a:rPr lang="en-US" sz="1200" b="1" dirty="0">
                <a:latin typeface="Consolas" panose="020B0609020204030204" pitchFamily="49" charset="0"/>
                <a:cs typeface="Consolas" panose="020B0609020204030204" pitchFamily="49" charset="0"/>
              </a:rPr>
              <a:t> ${</a:t>
            </a:r>
            <a:r>
              <a:rPr lang="en-US" sz="1200" b="1" dirty="0" err="1">
                <a:latin typeface="Consolas" panose="020B0609020204030204" pitchFamily="49" charset="0"/>
                <a:cs typeface="Consolas" panose="020B0609020204030204" pitchFamily="49" charset="0"/>
              </a:rPr>
              <a:t>uuid</a:t>
            </a:r>
            <a:r>
              <a:rPr lang="en-US" sz="1200" b="1" dirty="0">
                <a:latin typeface="Consolas" panose="020B0609020204030204" pitchFamily="49" charset="0"/>
                <a:cs typeface="Consolas" panose="020B0609020204030204" pitchFamily="49" charset="0"/>
              </a:rPr>
              <a:t>} &amp;&amp; chain --replace --</a:t>
            </a:r>
            <a:r>
              <a:rPr lang="en-US" sz="1200" b="1" dirty="0" err="1">
                <a:latin typeface="Consolas" panose="020B0609020204030204" pitchFamily="49" charset="0"/>
                <a:cs typeface="Consolas" panose="020B0609020204030204" pitchFamily="49" charset="0"/>
              </a:rPr>
              <a:t>autofree</a:t>
            </a:r>
            <a:r>
              <a:rPr lang="en-US" sz="1200" b="1" dirty="0">
                <a:latin typeface="Consolas" panose="020B0609020204030204" pitchFamily="49" charset="0"/>
                <a:cs typeface="Consolas" panose="020B0609020204030204" pitchFamily="49" charset="0"/>
              </a:rPr>
              <a:t> ${boot-</a:t>
            </a:r>
            <a:r>
              <a:rPr lang="en-US" sz="1200" b="1" dirty="0" err="1">
                <a:latin typeface="Consolas" panose="020B0609020204030204" pitchFamily="49" charset="0"/>
                <a:cs typeface="Consolas" panose="020B0609020204030204" pitchFamily="49" charset="0"/>
              </a:rPr>
              <a:t>dir</a:t>
            </a:r>
            <a:r>
              <a:rPr lang="en-US" sz="1200" b="1" dirty="0">
                <a:latin typeface="Consolas" panose="020B0609020204030204" pitchFamily="49" charset="0"/>
                <a:cs typeface="Consolas" panose="020B0609020204030204" pitchFamily="49" charset="0"/>
              </a:rPr>
              <a:t>}</a:t>
            </a:r>
            <a:r>
              <a:rPr lang="en-US" sz="1200" b="1" dirty="0" err="1">
                <a:latin typeface="Consolas" panose="020B0609020204030204" pitchFamily="49" charset="0"/>
                <a:cs typeface="Consolas" panose="020B0609020204030204" pitchFamily="49" charset="0"/>
              </a:rPr>
              <a:t>uuid</a:t>
            </a:r>
            <a:r>
              <a:rPr lang="en-US" sz="1200" b="1" dirty="0">
                <a:latin typeface="Consolas" panose="020B0609020204030204" pitchFamily="49" charset="0"/>
                <a:cs typeface="Consolas" panose="020B0609020204030204" pitchFamily="49" charset="0"/>
              </a:rPr>
              <a:t>-${</a:t>
            </a:r>
            <a:r>
              <a:rPr lang="en-US" sz="1200" b="1" dirty="0" err="1">
                <a:latin typeface="Consolas" panose="020B0609020204030204" pitchFamily="49" charset="0"/>
                <a:cs typeface="Consolas" panose="020B0609020204030204" pitchFamily="49" charset="0"/>
              </a:rPr>
              <a:t>uuid</a:t>
            </a:r>
            <a:r>
              <a:rPr lang="en-US" sz="1200" b="1" dirty="0">
                <a:latin typeface="Consolas" panose="020B0609020204030204" pitchFamily="49" charset="0"/>
                <a:cs typeface="Consolas" panose="020B0609020204030204" pitchFamily="49" charset="0"/>
              </a:rPr>
              <a:t>}.</a:t>
            </a:r>
            <a:r>
              <a:rPr lang="en-US" sz="1200" b="1" dirty="0" err="1">
                <a:latin typeface="Consolas" panose="020B0609020204030204" pitchFamily="49" charset="0"/>
                <a:cs typeface="Consolas" panose="020B0609020204030204" pitchFamily="49" charset="0"/>
              </a:rPr>
              <a:t>ipxe</a:t>
            </a:r>
            <a:r>
              <a:rPr lang="en-US" sz="1200" b="1" dirty="0">
                <a:latin typeface="Consolas" panose="020B0609020204030204" pitchFamily="49" charset="0"/>
                <a:cs typeface="Consolas" panose="020B0609020204030204" pitchFamily="49" charset="0"/>
              </a:rPr>
              <a:t> </a:t>
            </a:r>
            <a:r>
              <a:rPr lang="en-US" sz="1200" b="1" dirty="0" smtClean="0">
                <a:latin typeface="Consolas" panose="020B0609020204030204" pitchFamily="49" charset="0"/>
                <a:cs typeface="Consolas" panose="020B0609020204030204" pitchFamily="49" charset="0"/>
              </a:rPr>
              <a:t>||</a:t>
            </a:r>
          </a:p>
          <a:p>
            <a:pPr marL="57136" indent="0">
              <a:spcBef>
                <a:spcPts val="400"/>
              </a:spcBef>
              <a:buNone/>
            </a:pPr>
            <a:r>
              <a:rPr lang="en-US" sz="1200" dirty="0" smtClean="0">
                <a:latin typeface="Consolas" panose="020B0609020204030204" pitchFamily="49" charset="0"/>
                <a:cs typeface="Consolas" panose="020B0609020204030204" pitchFamily="49" charset="0"/>
              </a:rPr>
              <a:t> </a:t>
            </a:r>
            <a:r>
              <a:rPr lang="en-US" sz="1200" dirty="0">
                <a:latin typeface="Consolas" panose="020B0609020204030204" pitchFamily="49" charset="0"/>
                <a:cs typeface="Consolas" panose="020B0609020204030204" pitchFamily="49" charset="0"/>
              </a:rPr>
              <a:t># Boot &lt;boot-</a:t>
            </a:r>
            <a:r>
              <a:rPr lang="en-US" sz="1200" dirty="0" err="1">
                <a:latin typeface="Consolas" panose="020B0609020204030204" pitchFamily="49" charset="0"/>
                <a:cs typeface="Consolas" panose="020B0609020204030204" pitchFamily="49" charset="0"/>
              </a:rPr>
              <a:t>url</a:t>
            </a:r>
            <a:r>
              <a:rPr lang="en-US" sz="1200" dirty="0">
                <a:latin typeface="Consolas" panose="020B0609020204030204" pitchFamily="49" charset="0"/>
                <a:cs typeface="Consolas" panose="020B0609020204030204" pitchFamily="49" charset="0"/>
              </a:rPr>
              <a:t>&gt;/&lt;boot-</a:t>
            </a:r>
            <a:r>
              <a:rPr lang="en-US" sz="1200" dirty="0" err="1">
                <a:latin typeface="Consolas" panose="020B0609020204030204" pitchFamily="49" charset="0"/>
                <a:cs typeface="Consolas" panose="020B0609020204030204" pitchFamily="49" charset="0"/>
              </a:rPr>
              <a:t>dir</a:t>
            </a:r>
            <a:r>
              <a:rPr lang="en-US" sz="1200" dirty="0">
                <a:latin typeface="Consolas" panose="020B0609020204030204" pitchFamily="49" charset="0"/>
                <a:cs typeface="Consolas" panose="020B0609020204030204" pitchFamily="49" charset="0"/>
              </a:rPr>
              <a:t>&gt;/mac-010203040506.ipxe if script is </a:t>
            </a:r>
            <a:r>
              <a:rPr lang="en-US" sz="1200" dirty="0" smtClean="0">
                <a:latin typeface="Consolas" panose="020B0609020204030204" pitchFamily="49" charset="0"/>
                <a:cs typeface="Consolas" panose="020B0609020204030204" pitchFamily="49" charset="0"/>
              </a:rPr>
              <a:t>present</a:t>
            </a:r>
          </a:p>
          <a:p>
            <a:pPr marL="57136" indent="0">
              <a:spcBef>
                <a:spcPts val="400"/>
              </a:spcBef>
              <a:buNone/>
            </a:pPr>
            <a:r>
              <a:rPr lang="en-US" sz="1200" dirty="0" smtClean="0">
                <a:latin typeface="Consolas" panose="020B0609020204030204" pitchFamily="49" charset="0"/>
                <a:cs typeface="Consolas" panose="020B0609020204030204" pitchFamily="49" charset="0"/>
              </a:rPr>
              <a:t> </a:t>
            </a:r>
            <a:r>
              <a:rPr lang="en-US" sz="1200" b="1" dirty="0">
                <a:latin typeface="Consolas" panose="020B0609020204030204" pitchFamily="49" charset="0"/>
                <a:cs typeface="Consolas" panose="020B0609020204030204" pitchFamily="49" charset="0"/>
              </a:rPr>
              <a:t>chain --replace --</a:t>
            </a:r>
            <a:r>
              <a:rPr lang="en-US" sz="1200" b="1" dirty="0" err="1">
                <a:latin typeface="Consolas" panose="020B0609020204030204" pitchFamily="49" charset="0"/>
                <a:cs typeface="Consolas" panose="020B0609020204030204" pitchFamily="49" charset="0"/>
              </a:rPr>
              <a:t>autofree</a:t>
            </a:r>
            <a:r>
              <a:rPr lang="en-US" sz="1200" b="1" dirty="0">
                <a:latin typeface="Consolas" panose="020B0609020204030204" pitchFamily="49" charset="0"/>
                <a:cs typeface="Consolas" panose="020B0609020204030204" pitchFamily="49" charset="0"/>
              </a:rPr>
              <a:t> ${boot-</a:t>
            </a:r>
            <a:r>
              <a:rPr lang="en-US" sz="1200" b="1" dirty="0" err="1">
                <a:latin typeface="Consolas" panose="020B0609020204030204" pitchFamily="49" charset="0"/>
                <a:cs typeface="Consolas" panose="020B0609020204030204" pitchFamily="49" charset="0"/>
              </a:rPr>
              <a:t>dir</a:t>
            </a:r>
            <a:r>
              <a:rPr lang="en-US" sz="1200" b="1" dirty="0">
                <a:latin typeface="Consolas" panose="020B0609020204030204" pitchFamily="49" charset="0"/>
                <a:cs typeface="Consolas" panose="020B0609020204030204" pitchFamily="49" charset="0"/>
              </a:rPr>
              <a:t>}mac-${</a:t>
            </a:r>
            <a:r>
              <a:rPr lang="en-US" sz="1200" b="1" dirty="0" err="1">
                <a:latin typeface="Consolas" panose="020B0609020204030204" pitchFamily="49" charset="0"/>
                <a:cs typeface="Consolas" panose="020B0609020204030204" pitchFamily="49" charset="0"/>
              </a:rPr>
              <a:t>mac:hexraw</a:t>
            </a:r>
            <a:r>
              <a:rPr lang="en-US" sz="1200" b="1" dirty="0">
                <a:latin typeface="Consolas" panose="020B0609020204030204" pitchFamily="49" charset="0"/>
                <a:cs typeface="Consolas" panose="020B0609020204030204" pitchFamily="49" charset="0"/>
              </a:rPr>
              <a:t>}.</a:t>
            </a:r>
            <a:r>
              <a:rPr lang="en-US" sz="1200" b="1" dirty="0" err="1">
                <a:latin typeface="Consolas" panose="020B0609020204030204" pitchFamily="49" charset="0"/>
                <a:cs typeface="Consolas" panose="020B0609020204030204" pitchFamily="49" charset="0"/>
              </a:rPr>
              <a:t>ipxe</a:t>
            </a:r>
            <a:r>
              <a:rPr lang="en-US" sz="1200" b="1" dirty="0">
                <a:latin typeface="Consolas" panose="020B0609020204030204" pitchFamily="49" charset="0"/>
                <a:cs typeface="Consolas" panose="020B0609020204030204" pitchFamily="49" charset="0"/>
              </a:rPr>
              <a:t> </a:t>
            </a:r>
            <a:r>
              <a:rPr lang="en-US" sz="1200" b="1" dirty="0" smtClean="0">
                <a:latin typeface="Consolas" panose="020B0609020204030204" pitchFamily="49" charset="0"/>
                <a:cs typeface="Consolas" panose="020B0609020204030204" pitchFamily="49" charset="0"/>
              </a:rPr>
              <a:t>||</a:t>
            </a:r>
          </a:p>
          <a:p>
            <a:pPr marL="57136" indent="0">
              <a:spcBef>
                <a:spcPts val="400"/>
              </a:spcBef>
              <a:buNone/>
            </a:pPr>
            <a:r>
              <a:rPr lang="en-US" sz="1200" dirty="0" smtClean="0">
                <a:latin typeface="Consolas" panose="020B0609020204030204" pitchFamily="49" charset="0"/>
                <a:cs typeface="Consolas" panose="020B0609020204030204" pitchFamily="49" charset="0"/>
              </a:rPr>
              <a:t> </a:t>
            </a:r>
            <a:r>
              <a:rPr lang="en-US" sz="1200" dirty="0">
                <a:latin typeface="Consolas" panose="020B0609020204030204" pitchFamily="49" charset="0"/>
                <a:cs typeface="Consolas" panose="020B0609020204030204" pitchFamily="49" charset="0"/>
              </a:rPr>
              <a:t># Boot &lt;boot-</a:t>
            </a:r>
            <a:r>
              <a:rPr lang="en-US" sz="1200" dirty="0" err="1">
                <a:latin typeface="Consolas" panose="020B0609020204030204" pitchFamily="49" charset="0"/>
                <a:cs typeface="Consolas" panose="020B0609020204030204" pitchFamily="49" charset="0"/>
              </a:rPr>
              <a:t>url</a:t>
            </a:r>
            <a:r>
              <a:rPr lang="en-US" sz="1200" dirty="0">
                <a:latin typeface="Consolas" panose="020B0609020204030204" pitchFamily="49" charset="0"/>
                <a:cs typeface="Consolas" panose="020B0609020204030204" pitchFamily="49" charset="0"/>
              </a:rPr>
              <a:t>&gt;/&lt;boot-</a:t>
            </a:r>
            <a:r>
              <a:rPr lang="en-US" sz="1200" dirty="0" err="1">
                <a:latin typeface="Consolas" panose="020B0609020204030204" pitchFamily="49" charset="0"/>
                <a:cs typeface="Consolas" panose="020B0609020204030204" pitchFamily="49" charset="0"/>
              </a:rPr>
              <a:t>dir</a:t>
            </a:r>
            <a:r>
              <a:rPr lang="en-US" sz="1200" dirty="0">
                <a:latin typeface="Consolas" panose="020B0609020204030204" pitchFamily="49" charset="0"/>
                <a:cs typeface="Consolas" panose="020B0609020204030204" pitchFamily="49" charset="0"/>
              </a:rPr>
              <a:t>&gt;/serial-FOC1947R143.ipxe if script is </a:t>
            </a:r>
            <a:r>
              <a:rPr lang="en-US" sz="1200" dirty="0" smtClean="0">
                <a:latin typeface="Consolas" panose="020B0609020204030204" pitchFamily="49" charset="0"/>
                <a:cs typeface="Consolas" panose="020B0609020204030204" pitchFamily="49" charset="0"/>
              </a:rPr>
              <a:t>present</a:t>
            </a:r>
          </a:p>
          <a:p>
            <a:pPr marL="57136" indent="0">
              <a:spcBef>
                <a:spcPts val="400"/>
              </a:spcBef>
              <a:buNone/>
            </a:pPr>
            <a:r>
              <a:rPr lang="en-US" sz="1200" dirty="0" smtClean="0">
                <a:latin typeface="Consolas" panose="020B0609020204030204" pitchFamily="49" charset="0"/>
                <a:cs typeface="Consolas" panose="020B0609020204030204" pitchFamily="49" charset="0"/>
              </a:rPr>
              <a:t> </a:t>
            </a:r>
            <a:r>
              <a:rPr lang="en-US" sz="1200" b="1" dirty="0" err="1">
                <a:latin typeface="Consolas" panose="020B0609020204030204" pitchFamily="49" charset="0"/>
                <a:cs typeface="Consolas" panose="020B0609020204030204" pitchFamily="49" charset="0"/>
              </a:rPr>
              <a:t>isset</a:t>
            </a:r>
            <a:r>
              <a:rPr lang="en-US" sz="1200" b="1" dirty="0">
                <a:latin typeface="Consolas" panose="020B0609020204030204" pitchFamily="49" charset="0"/>
                <a:cs typeface="Consolas" panose="020B0609020204030204" pitchFamily="49" charset="0"/>
              </a:rPr>
              <a:t> ${serial} &amp;&amp; chain --replace --</a:t>
            </a:r>
            <a:r>
              <a:rPr lang="en-US" sz="1200" b="1" dirty="0" err="1">
                <a:latin typeface="Consolas" panose="020B0609020204030204" pitchFamily="49" charset="0"/>
                <a:cs typeface="Consolas" panose="020B0609020204030204" pitchFamily="49" charset="0"/>
              </a:rPr>
              <a:t>autofree</a:t>
            </a:r>
            <a:r>
              <a:rPr lang="en-US" sz="1200" b="1" dirty="0">
                <a:latin typeface="Consolas" panose="020B0609020204030204" pitchFamily="49" charset="0"/>
                <a:cs typeface="Consolas" panose="020B0609020204030204" pitchFamily="49" charset="0"/>
              </a:rPr>
              <a:t> ${boot-</a:t>
            </a:r>
            <a:r>
              <a:rPr lang="en-US" sz="1200" b="1" dirty="0" err="1">
                <a:latin typeface="Consolas" panose="020B0609020204030204" pitchFamily="49" charset="0"/>
                <a:cs typeface="Consolas" panose="020B0609020204030204" pitchFamily="49" charset="0"/>
              </a:rPr>
              <a:t>dir</a:t>
            </a:r>
            <a:r>
              <a:rPr lang="en-US" sz="1200" b="1" dirty="0">
                <a:latin typeface="Consolas" panose="020B0609020204030204" pitchFamily="49" charset="0"/>
                <a:cs typeface="Consolas" panose="020B0609020204030204" pitchFamily="49" charset="0"/>
              </a:rPr>
              <a:t>}serial-${serial}.</a:t>
            </a:r>
            <a:r>
              <a:rPr lang="en-US" sz="1200" b="1" dirty="0" err="1">
                <a:latin typeface="Consolas" panose="020B0609020204030204" pitchFamily="49" charset="0"/>
                <a:cs typeface="Consolas" panose="020B0609020204030204" pitchFamily="49" charset="0"/>
              </a:rPr>
              <a:t>ipxe</a:t>
            </a:r>
            <a:r>
              <a:rPr lang="en-US" sz="1200" b="1" dirty="0">
                <a:latin typeface="Consolas" panose="020B0609020204030204" pitchFamily="49" charset="0"/>
                <a:cs typeface="Consolas" panose="020B0609020204030204" pitchFamily="49" charset="0"/>
              </a:rPr>
              <a:t> </a:t>
            </a:r>
            <a:r>
              <a:rPr lang="en-US" sz="1200" b="1" dirty="0" smtClean="0">
                <a:latin typeface="Consolas" panose="020B0609020204030204" pitchFamily="49" charset="0"/>
                <a:cs typeface="Consolas" panose="020B0609020204030204" pitchFamily="49" charset="0"/>
              </a:rPr>
              <a:t>||</a:t>
            </a:r>
          </a:p>
          <a:p>
            <a:pPr marL="57136" indent="0">
              <a:spcBef>
                <a:spcPts val="400"/>
              </a:spcBef>
              <a:buNone/>
            </a:pPr>
            <a:r>
              <a:rPr lang="en-US" sz="1200" dirty="0" smtClean="0">
                <a:latin typeface="Consolas" panose="020B0609020204030204" pitchFamily="49" charset="0"/>
                <a:cs typeface="Consolas" panose="020B0609020204030204" pitchFamily="49" charset="0"/>
              </a:rPr>
              <a:t> </a:t>
            </a:r>
            <a:r>
              <a:rPr lang="en-US" sz="1200" dirty="0">
                <a:latin typeface="Consolas" panose="020B0609020204030204" pitchFamily="49" charset="0"/>
                <a:cs typeface="Consolas" panose="020B0609020204030204" pitchFamily="49" charset="0"/>
              </a:rPr>
              <a:t># Boot &lt;boot-</a:t>
            </a:r>
            <a:r>
              <a:rPr lang="en-US" sz="1200" dirty="0" err="1">
                <a:latin typeface="Consolas" panose="020B0609020204030204" pitchFamily="49" charset="0"/>
                <a:cs typeface="Consolas" panose="020B0609020204030204" pitchFamily="49" charset="0"/>
              </a:rPr>
              <a:t>url</a:t>
            </a:r>
            <a:r>
              <a:rPr lang="en-US" sz="1200" dirty="0">
                <a:latin typeface="Consolas" panose="020B0609020204030204" pitchFamily="49" charset="0"/>
                <a:cs typeface="Consolas" panose="020B0609020204030204" pitchFamily="49" charset="0"/>
              </a:rPr>
              <a:t>&gt;/&lt;boot-</a:t>
            </a:r>
            <a:r>
              <a:rPr lang="en-US" sz="1200" dirty="0" err="1">
                <a:latin typeface="Consolas" panose="020B0609020204030204" pitchFamily="49" charset="0"/>
                <a:cs typeface="Consolas" panose="020B0609020204030204" pitchFamily="49" charset="0"/>
              </a:rPr>
              <a:t>dir</a:t>
            </a:r>
            <a:r>
              <a:rPr lang="en-US" sz="1200" dirty="0">
                <a:latin typeface="Consolas" panose="020B0609020204030204" pitchFamily="49" charset="0"/>
                <a:cs typeface="Consolas" panose="020B0609020204030204" pitchFamily="49" charset="0"/>
              </a:rPr>
              <a:t>&gt;/</a:t>
            </a:r>
            <a:r>
              <a:rPr lang="en-US" sz="1200" dirty="0" err="1">
                <a:latin typeface="Consolas" panose="020B0609020204030204" pitchFamily="49" charset="0"/>
                <a:cs typeface="Consolas" panose="020B0609020204030204" pitchFamily="49" charset="0"/>
              </a:rPr>
              <a:t>pid</a:t>
            </a:r>
            <a:r>
              <a:rPr lang="en-US" sz="1200" dirty="0">
                <a:latin typeface="Consolas" panose="020B0609020204030204" pitchFamily="49" charset="0"/>
                <a:cs typeface="Consolas" panose="020B0609020204030204" pitchFamily="49" charset="0"/>
              </a:rPr>
              <a:t>-&lt;product&gt;.</a:t>
            </a:r>
            <a:r>
              <a:rPr lang="en-US" sz="1200" dirty="0" err="1">
                <a:latin typeface="Consolas" panose="020B0609020204030204" pitchFamily="49" charset="0"/>
                <a:cs typeface="Consolas" panose="020B0609020204030204" pitchFamily="49" charset="0"/>
              </a:rPr>
              <a:t>ipxe</a:t>
            </a:r>
            <a:r>
              <a:rPr lang="en-US" sz="1200" dirty="0">
                <a:latin typeface="Consolas" panose="020B0609020204030204" pitchFamily="49" charset="0"/>
                <a:cs typeface="Consolas" panose="020B0609020204030204" pitchFamily="49" charset="0"/>
              </a:rPr>
              <a:t> if script is </a:t>
            </a:r>
            <a:r>
              <a:rPr lang="en-US" sz="1200" dirty="0" smtClean="0">
                <a:latin typeface="Consolas" panose="020B0609020204030204" pitchFamily="49" charset="0"/>
                <a:cs typeface="Consolas" panose="020B0609020204030204" pitchFamily="49" charset="0"/>
              </a:rPr>
              <a:t>present</a:t>
            </a:r>
          </a:p>
          <a:p>
            <a:pPr marL="57136" indent="0">
              <a:spcBef>
                <a:spcPts val="400"/>
              </a:spcBef>
              <a:buNone/>
            </a:pPr>
            <a:r>
              <a:rPr lang="en-US" sz="1200" dirty="0" smtClean="0">
                <a:latin typeface="Consolas" panose="020B0609020204030204" pitchFamily="49" charset="0"/>
                <a:cs typeface="Consolas" panose="020B0609020204030204" pitchFamily="49" charset="0"/>
              </a:rPr>
              <a:t> </a:t>
            </a:r>
            <a:r>
              <a:rPr lang="en-US" sz="1200" b="1" dirty="0" err="1">
                <a:latin typeface="Consolas" panose="020B0609020204030204" pitchFamily="49" charset="0"/>
                <a:cs typeface="Consolas" panose="020B0609020204030204" pitchFamily="49" charset="0"/>
              </a:rPr>
              <a:t>isset</a:t>
            </a:r>
            <a:r>
              <a:rPr lang="en-US" sz="1200" b="1" dirty="0">
                <a:latin typeface="Consolas" panose="020B0609020204030204" pitchFamily="49" charset="0"/>
                <a:cs typeface="Consolas" panose="020B0609020204030204" pitchFamily="49" charset="0"/>
              </a:rPr>
              <a:t> ${product} &amp;&amp; chain --replace --</a:t>
            </a:r>
            <a:r>
              <a:rPr lang="en-US" sz="1200" b="1" dirty="0" err="1">
                <a:latin typeface="Consolas" panose="020B0609020204030204" pitchFamily="49" charset="0"/>
                <a:cs typeface="Consolas" panose="020B0609020204030204" pitchFamily="49" charset="0"/>
              </a:rPr>
              <a:t>autofree</a:t>
            </a:r>
            <a:r>
              <a:rPr lang="en-US" sz="1200" b="1" dirty="0">
                <a:latin typeface="Consolas" panose="020B0609020204030204" pitchFamily="49" charset="0"/>
                <a:cs typeface="Consolas" panose="020B0609020204030204" pitchFamily="49" charset="0"/>
              </a:rPr>
              <a:t> ${boot-</a:t>
            </a:r>
            <a:r>
              <a:rPr lang="en-US" sz="1200" b="1" dirty="0" err="1">
                <a:latin typeface="Consolas" panose="020B0609020204030204" pitchFamily="49" charset="0"/>
                <a:cs typeface="Consolas" panose="020B0609020204030204" pitchFamily="49" charset="0"/>
              </a:rPr>
              <a:t>dir</a:t>
            </a:r>
            <a:r>
              <a:rPr lang="en-US" sz="1200" b="1" dirty="0">
                <a:latin typeface="Consolas" panose="020B0609020204030204" pitchFamily="49" charset="0"/>
                <a:cs typeface="Consolas" panose="020B0609020204030204" pitchFamily="49" charset="0"/>
              </a:rPr>
              <a:t>}</a:t>
            </a:r>
            <a:r>
              <a:rPr lang="en-US" sz="1200" b="1" dirty="0" err="1">
                <a:latin typeface="Consolas" panose="020B0609020204030204" pitchFamily="49" charset="0"/>
                <a:cs typeface="Consolas" panose="020B0609020204030204" pitchFamily="49" charset="0"/>
              </a:rPr>
              <a:t>pid</a:t>
            </a:r>
            <a:r>
              <a:rPr lang="en-US" sz="1200" b="1" dirty="0">
                <a:latin typeface="Consolas" panose="020B0609020204030204" pitchFamily="49" charset="0"/>
                <a:cs typeface="Consolas" panose="020B0609020204030204" pitchFamily="49" charset="0"/>
              </a:rPr>
              <a:t>-${product}.</a:t>
            </a:r>
            <a:r>
              <a:rPr lang="en-US" sz="1200" b="1" dirty="0" err="1">
                <a:latin typeface="Consolas" panose="020B0609020204030204" pitchFamily="49" charset="0"/>
                <a:cs typeface="Consolas" panose="020B0609020204030204" pitchFamily="49" charset="0"/>
              </a:rPr>
              <a:t>ipxe</a:t>
            </a:r>
            <a:r>
              <a:rPr lang="en-US" sz="1200" b="1" dirty="0">
                <a:latin typeface="Consolas" panose="020B0609020204030204" pitchFamily="49" charset="0"/>
                <a:cs typeface="Consolas" panose="020B0609020204030204" pitchFamily="49" charset="0"/>
              </a:rPr>
              <a:t> </a:t>
            </a:r>
            <a:r>
              <a:rPr lang="en-US" sz="1200" b="1" dirty="0" smtClean="0">
                <a:latin typeface="Consolas" panose="020B0609020204030204" pitchFamily="49" charset="0"/>
                <a:cs typeface="Consolas" panose="020B0609020204030204" pitchFamily="49" charset="0"/>
              </a:rPr>
              <a:t>||</a:t>
            </a:r>
          </a:p>
          <a:p>
            <a:pPr marL="57136" indent="0">
              <a:spcBef>
                <a:spcPts val="400"/>
              </a:spcBef>
              <a:buNone/>
            </a:pPr>
            <a:r>
              <a:rPr lang="en-US" sz="1200" dirty="0" smtClean="0">
                <a:latin typeface="Consolas" panose="020B0609020204030204" pitchFamily="49" charset="0"/>
                <a:cs typeface="Consolas" panose="020B0609020204030204" pitchFamily="49" charset="0"/>
              </a:rPr>
              <a:t> </a:t>
            </a:r>
            <a:r>
              <a:rPr lang="en-US" sz="1200" dirty="0">
                <a:latin typeface="Consolas" panose="020B0609020204030204" pitchFamily="49" charset="0"/>
                <a:cs typeface="Consolas" panose="020B0609020204030204" pitchFamily="49" charset="0"/>
              </a:rPr>
              <a:t># Boot &lt;boot-</a:t>
            </a:r>
            <a:r>
              <a:rPr lang="en-US" sz="1200" dirty="0" err="1">
                <a:latin typeface="Consolas" panose="020B0609020204030204" pitchFamily="49" charset="0"/>
                <a:cs typeface="Consolas" panose="020B0609020204030204" pitchFamily="49" charset="0"/>
              </a:rPr>
              <a:t>url</a:t>
            </a:r>
            <a:r>
              <a:rPr lang="en-US" sz="1200" dirty="0">
                <a:latin typeface="Consolas" panose="020B0609020204030204" pitchFamily="49" charset="0"/>
                <a:cs typeface="Consolas" panose="020B0609020204030204" pitchFamily="49" charset="0"/>
              </a:rPr>
              <a:t>&gt;/</a:t>
            </a:r>
            <a:r>
              <a:rPr lang="en-US" sz="1200" dirty="0" err="1">
                <a:latin typeface="Consolas" panose="020B0609020204030204" pitchFamily="49" charset="0"/>
                <a:cs typeface="Consolas" panose="020B0609020204030204" pitchFamily="49" charset="0"/>
              </a:rPr>
              <a:t>menu.ipxe</a:t>
            </a:r>
            <a:r>
              <a:rPr lang="en-US" sz="1200" dirty="0">
                <a:latin typeface="Consolas" panose="020B0609020204030204" pitchFamily="49" charset="0"/>
                <a:cs typeface="Consolas" panose="020B0609020204030204" pitchFamily="49" charset="0"/>
              </a:rPr>
              <a:t> script if all other options have been </a:t>
            </a:r>
            <a:r>
              <a:rPr lang="en-US" sz="1200" dirty="0" smtClean="0">
                <a:latin typeface="Consolas" panose="020B0609020204030204" pitchFamily="49" charset="0"/>
                <a:cs typeface="Consolas" panose="020B0609020204030204" pitchFamily="49" charset="0"/>
              </a:rPr>
              <a:t>exhausted</a:t>
            </a:r>
          </a:p>
          <a:p>
            <a:pPr marL="57136" indent="0">
              <a:spcBef>
                <a:spcPts val="400"/>
              </a:spcBef>
              <a:buNone/>
            </a:pPr>
            <a:r>
              <a:rPr lang="en-US" sz="1200" dirty="0" smtClean="0">
                <a:latin typeface="Consolas" panose="020B0609020204030204" pitchFamily="49" charset="0"/>
                <a:cs typeface="Consolas" panose="020B0609020204030204" pitchFamily="49" charset="0"/>
              </a:rPr>
              <a:t> </a:t>
            </a:r>
            <a:r>
              <a:rPr lang="en-US" sz="1200" b="1" dirty="0">
                <a:latin typeface="Consolas" panose="020B0609020204030204" pitchFamily="49" charset="0"/>
                <a:cs typeface="Consolas" panose="020B0609020204030204" pitchFamily="49" charset="0"/>
              </a:rPr>
              <a:t>chain --replace --</a:t>
            </a:r>
            <a:r>
              <a:rPr lang="en-US" sz="1200" b="1" dirty="0" err="1">
                <a:latin typeface="Consolas" panose="020B0609020204030204" pitchFamily="49" charset="0"/>
                <a:cs typeface="Consolas" panose="020B0609020204030204" pitchFamily="49" charset="0"/>
              </a:rPr>
              <a:t>autofree</a:t>
            </a:r>
            <a:r>
              <a:rPr lang="en-US" sz="1200" b="1" dirty="0">
                <a:latin typeface="Consolas" panose="020B0609020204030204" pitchFamily="49" charset="0"/>
                <a:cs typeface="Consolas" panose="020B0609020204030204" pitchFamily="49" charset="0"/>
              </a:rPr>
              <a:t> ${menu-</a:t>
            </a:r>
            <a:r>
              <a:rPr lang="en-US" sz="1200" b="1" dirty="0" err="1">
                <a:latin typeface="Consolas" panose="020B0609020204030204" pitchFamily="49" charset="0"/>
                <a:cs typeface="Consolas" panose="020B0609020204030204" pitchFamily="49" charset="0"/>
              </a:rPr>
              <a:t>url</a:t>
            </a:r>
            <a:r>
              <a:rPr lang="en-US" sz="1200" b="1" dirty="0">
                <a:latin typeface="Consolas" panose="020B0609020204030204" pitchFamily="49" charset="0"/>
                <a:cs typeface="Consolas" panose="020B0609020204030204" pitchFamily="49" charset="0"/>
              </a:rPr>
              <a:t>} </a:t>
            </a:r>
            <a:r>
              <a:rPr lang="en-US" sz="1200" b="1" dirty="0" smtClean="0">
                <a:latin typeface="Consolas" panose="020B0609020204030204" pitchFamily="49" charset="0"/>
                <a:cs typeface="Consolas" panose="020B0609020204030204" pitchFamily="49" charset="0"/>
              </a:rPr>
              <a:t>||</a:t>
            </a:r>
          </a:p>
          <a:p>
            <a:pPr marL="57136" indent="0">
              <a:spcBef>
                <a:spcPts val="400"/>
              </a:spcBef>
              <a:buNone/>
            </a:pPr>
            <a:r>
              <a:rPr lang="en-US" sz="1200" b="1" dirty="0" smtClean="0">
                <a:latin typeface="Consolas" panose="020B0609020204030204" pitchFamily="49" charset="0"/>
                <a:cs typeface="Consolas" panose="020B0609020204030204" pitchFamily="49" charset="0"/>
              </a:rPr>
              <a:t> </a:t>
            </a:r>
            <a:r>
              <a:rPr lang="en-US" sz="1200" b="1" dirty="0">
                <a:latin typeface="Consolas" panose="020B0609020204030204" pitchFamily="49" charset="0"/>
                <a:cs typeface="Consolas" panose="020B0609020204030204" pitchFamily="49" charset="0"/>
              </a:rPr>
              <a:t>chain --replace --</a:t>
            </a:r>
            <a:r>
              <a:rPr lang="en-US" sz="1200" b="1" dirty="0" err="1">
                <a:latin typeface="Consolas" panose="020B0609020204030204" pitchFamily="49" charset="0"/>
                <a:cs typeface="Consolas" panose="020B0609020204030204" pitchFamily="49" charset="0"/>
              </a:rPr>
              <a:t>autofree</a:t>
            </a:r>
            <a:r>
              <a:rPr lang="en-US" sz="1200" b="1" dirty="0">
                <a:latin typeface="Consolas" panose="020B0609020204030204" pitchFamily="49" charset="0"/>
                <a:cs typeface="Consolas" panose="020B0609020204030204" pitchFamily="49" charset="0"/>
              </a:rPr>
              <a:t> ${menu-url6} ||</a:t>
            </a:r>
          </a:p>
        </p:txBody>
      </p:sp>
      <p:sp>
        <p:nvSpPr>
          <p:cNvPr id="3" name="Title 2"/>
          <p:cNvSpPr>
            <a:spLocks noGrp="1"/>
          </p:cNvSpPr>
          <p:nvPr>
            <p:ph type="title"/>
          </p:nvPr>
        </p:nvSpPr>
        <p:spPr/>
        <p:txBody>
          <a:bodyPr/>
          <a:lstStyle/>
          <a:p>
            <a:r>
              <a:rPr lang="en-US" dirty="0" err="1" smtClean="0"/>
              <a:t>Chainloading</a:t>
            </a:r>
            <a:r>
              <a:rPr lang="en-US" dirty="0" smtClean="0"/>
              <a:t> Example</a:t>
            </a:r>
            <a:endParaRPr lang="en-US" dirty="0"/>
          </a:p>
        </p:txBody>
      </p:sp>
    </p:spTree>
    <p:extLst>
      <p:ext uri="{BB962C8B-B14F-4D97-AF65-F5344CB8AC3E}">
        <p14:creationId xmlns:p14="http://schemas.microsoft.com/office/powerpoint/2010/main" val="2776861293"/>
      </p:ext>
    </p:extLst>
  </p:cSld>
  <p:clrMapOvr>
    <a:masterClrMapping/>
  </p:clrMapOvr>
  <p:transition spd="med">
    <p:fad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462301" y="1962150"/>
            <a:ext cx="8277344" cy="1676400"/>
          </a:xfrm>
        </p:spPr>
        <p:txBody>
          <a:bodyPr/>
          <a:lstStyle/>
          <a:p>
            <a:pPr marL="57136" indent="0">
              <a:buNone/>
            </a:pPr>
            <a:r>
              <a:rPr lang="en-US" sz="1200" dirty="0" smtClean="0">
                <a:latin typeface="Consolas" panose="020B0609020204030204" pitchFamily="49" charset="0"/>
                <a:cs typeface="Consolas" panose="020B0609020204030204" pitchFamily="49" charset="0"/>
              </a:rPr>
              <a:t>#!</a:t>
            </a:r>
            <a:r>
              <a:rPr lang="en-US" sz="1200" dirty="0" err="1" smtClean="0">
                <a:latin typeface="Consolas" panose="020B0609020204030204" pitchFamily="49" charset="0"/>
                <a:cs typeface="Consolas" panose="020B0609020204030204" pitchFamily="49" charset="0"/>
              </a:rPr>
              <a:t>ipxe</a:t>
            </a:r>
            <a:endParaRPr lang="en-US" sz="1200" dirty="0" smtClean="0">
              <a:latin typeface="Consolas" panose="020B0609020204030204" pitchFamily="49" charset="0"/>
              <a:cs typeface="Consolas" panose="020B0609020204030204" pitchFamily="49" charset="0"/>
            </a:endParaRPr>
          </a:p>
          <a:p>
            <a:pPr marL="57136" indent="0">
              <a:buNone/>
            </a:pPr>
            <a:r>
              <a:rPr lang="en-US" sz="1200" dirty="0" smtClean="0">
                <a:latin typeface="Consolas" panose="020B0609020204030204" pitchFamily="49" charset="0"/>
                <a:cs typeface="Consolas" panose="020B0609020204030204" pitchFamily="49" charset="0"/>
              </a:rPr>
              <a:t> echo</a:t>
            </a:r>
          </a:p>
          <a:p>
            <a:pPr marL="57136" indent="0">
              <a:buNone/>
            </a:pPr>
            <a:r>
              <a:rPr lang="en-US" sz="1200" dirty="0" smtClean="0">
                <a:latin typeface="Consolas" panose="020B0609020204030204" pitchFamily="49" charset="0"/>
                <a:cs typeface="Consolas" panose="020B0609020204030204" pitchFamily="49" charset="0"/>
              </a:rPr>
              <a:t> echo </a:t>
            </a:r>
            <a:r>
              <a:rPr lang="en-US" sz="1200" dirty="0">
                <a:latin typeface="Consolas" panose="020B0609020204030204" pitchFamily="49" charset="0"/>
                <a:cs typeface="Consolas" panose="020B0609020204030204" pitchFamily="49" charset="0"/>
              </a:rPr>
              <a:t>Booting NCS5K Mini ISO 6.0.0 from ISO for ${initiator</a:t>
            </a:r>
            <a:r>
              <a:rPr lang="en-US" sz="1200" dirty="0" smtClean="0">
                <a:latin typeface="Consolas" panose="020B0609020204030204" pitchFamily="49" charset="0"/>
                <a:cs typeface="Consolas" panose="020B0609020204030204" pitchFamily="49" charset="0"/>
              </a:rPr>
              <a:t>}</a:t>
            </a:r>
          </a:p>
          <a:p>
            <a:pPr marL="57136" indent="0">
              <a:buNone/>
            </a:pPr>
            <a:r>
              <a:rPr lang="en-US" sz="1200" dirty="0" smtClean="0">
                <a:latin typeface="Consolas" panose="020B0609020204030204" pitchFamily="49" charset="0"/>
                <a:cs typeface="Consolas" panose="020B0609020204030204" pitchFamily="49" charset="0"/>
              </a:rPr>
              <a:t> </a:t>
            </a:r>
            <a:r>
              <a:rPr lang="en-US" sz="1200" dirty="0">
                <a:latin typeface="Consolas" panose="020B0609020204030204" pitchFamily="49" charset="0"/>
                <a:cs typeface="Consolas" panose="020B0609020204030204" pitchFamily="49" charset="0"/>
              </a:rPr>
              <a:t>chain --replace --</a:t>
            </a:r>
            <a:r>
              <a:rPr lang="en-US" sz="1200" dirty="0" err="1">
                <a:latin typeface="Consolas" panose="020B0609020204030204" pitchFamily="49" charset="0"/>
                <a:cs typeface="Consolas" panose="020B0609020204030204" pitchFamily="49" charset="0"/>
              </a:rPr>
              <a:t>autofree</a:t>
            </a:r>
            <a:r>
              <a:rPr lang="en-US" sz="1200" dirty="0">
                <a:latin typeface="Consolas" panose="020B0609020204030204" pitchFamily="49" charset="0"/>
                <a:cs typeface="Consolas" panose="020B0609020204030204" pitchFamily="49" charset="0"/>
              </a:rPr>
              <a:t> ${boot-</a:t>
            </a:r>
            <a:r>
              <a:rPr lang="en-US" sz="1200" dirty="0" err="1">
                <a:latin typeface="Consolas" panose="020B0609020204030204" pitchFamily="49" charset="0"/>
                <a:cs typeface="Consolas" panose="020B0609020204030204" pitchFamily="49" charset="0"/>
              </a:rPr>
              <a:t>url</a:t>
            </a:r>
            <a:r>
              <a:rPr lang="en-US" sz="1200" dirty="0">
                <a:latin typeface="Consolas" panose="020B0609020204030204" pitchFamily="49" charset="0"/>
                <a:cs typeface="Consolas" panose="020B0609020204030204" pitchFamily="49" charset="0"/>
              </a:rPr>
              <a:t>}ncs5k-mini-x.iso-6.0.0 </a:t>
            </a:r>
            <a:r>
              <a:rPr lang="en-US" sz="1200" dirty="0" smtClean="0">
                <a:latin typeface="Consolas" panose="020B0609020204030204" pitchFamily="49" charset="0"/>
                <a:cs typeface="Consolas" panose="020B0609020204030204" pitchFamily="49" charset="0"/>
              </a:rPr>
              <a:t>||</a:t>
            </a:r>
          </a:p>
          <a:p>
            <a:pPr marL="57136" indent="0">
              <a:buNone/>
            </a:pPr>
            <a:r>
              <a:rPr lang="en-US" sz="1200" dirty="0" smtClean="0">
                <a:latin typeface="Consolas" panose="020B0609020204030204" pitchFamily="49" charset="0"/>
                <a:cs typeface="Consolas" panose="020B0609020204030204" pitchFamily="49" charset="0"/>
              </a:rPr>
              <a:t> </a:t>
            </a:r>
            <a:r>
              <a:rPr lang="en-US" sz="1200" dirty="0">
                <a:latin typeface="Consolas" panose="020B0609020204030204" pitchFamily="49" charset="0"/>
                <a:cs typeface="Consolas" panose="020B0609020204030204" pitchFamily="49" charset="0"/>
              </a:rPr>
              <a:t>chain --replace --</a:t>
            </a:r>
            <a:r>
              <a:rPr lang="en-US" sz="1200" dirty="0" err="1">
                <a:latin typeface="Consolas" panose="020B0609020204030204" pitchFamily="49" charset="0"/>
                <a:cs typeface="Consolas" panose="020B0609020204030204" pitchFamily="49" charset="0"/>
              </a:rPr>
              <a:t>autofree</a:t>
            </a:r>
            <a:r>
              <a:rPr lang="en-US" sz="1200" dirty="0">
                <a:latin typeface="Consolas" panose="020B0609020204030204" pitchFamily="49" charset="0"/>
                <a:cs typeface="Consolas" panose="020B0609020204030204" pitchFamily="49" charset="0"/>
              </a:rPr>
              <a:t> ${boot-url6}ncs5k-mini-x.iso-6.0.0</a:t>
            </a:r>
          </a:p>
        </p:txBody>
      </p:sp>
      <p:sp>
        <p:nvSpPr>
          <p:cNvPr id="3" name="Title 2"/>
          <p:cNvSpPr>
            <a:spLocks noGrp="1"/>
          </p:cNvSpPr>
          <p:nvPr>
            <p:ph type="title"/>
          </p:nvPr>
        </p:nvSpPr>
        <p:spPr/>
        <p:txBody>
          <a:bodyPr/>
          <a:lstStyle/>
          <a:p>
            <a:r>
              <a:rPr lang="en-US" dirty="0" err="1" smtClean="0"/>
              <a:t>Chainloading</a:t>
            </a:r>
            <a:r>
              <a:rPr lang="en-US" dirty="0" smtClean="0"/>
              <a:t> Example</a:t>
            </a:r>
            <a:endParaRPr lang="en-US" dirty="0"/>
          </a:p>
        </p:txBody>
      </p:sp>
      <p:sp>
        <p:nvSpPr>
          <p:cNvPr id="4" name="Text Placeholder 1"/>
          <p:cNvSpPr txBox="1">
            <a:spLocks/>
          </p:cNvSpPr>
          <p:nvPr/>
        </p:nvSpPr>
        <p:spPr>
          <a:xfrm>
            <a:off x="528639" y="1200149"/>
            <a:ext cx="8259762" cy="2844419"/>
          </a:xfrm>
          <a:prstGeom prst="rect">
            <a:avLst/>
          </a:prstGeom>
        </p:spPr>
        <p:txBody>
          <a:bodyPr lIns="91420" tIns="45710" rIns="91420" bIns="45710">
            <a:noAutofit/>
          </a:bodyPr>
          <a:lstStyle>
            <a:lvl1pPr marL="280928" indent="-223792" algn="l" defTabSz="684213" rtl="0" eaLnBrk="1" fontAlgn="base" hangingPunct="1">
              <a:lnSpc>
                <a:spcPct val="95000"/>
              </a:lnSpc>
              <a:spcBef>
                <a:spcPts val="1110"/>
              </a:spcBef>
              <a:spcAft>
                <a:spcPct val="0"/>
              </a:spcAft>
              <a:buClr>
                <a:schemeClr val="tx2"/>
              </a:buClr>
              <a:buSzPct val="80000"/>
              <a:buFont typeface="Arial"/>
              <a:buChar char="•"/>
              <a:defRPr lang="en-US" sz="2000" b="0" i="0" kern="1200">
                <a:solidFill>
                  <a:schemeClr val="tx2"/>
                </a:solidFill>
                <a:latin typeface="+mn-lt"/>
                <a:ea typeface="ＭＳ Ｐゴシック" charset="0"/>
                <a:cs typeface="CiscoSans ExtraLight"/>
              </a:defRPr>
            </a:lvl1pPr>
            <a:lvl2pPr marL="507895" indent="-215855" algn="l" defTabSz="684213" rtl="0" eaLnBrk="1" fontAlgn="base" hangingPunct="1">
              <a:lnSpc>
                <a:spcPct val="95000"/>
              </a:lnSpc>
              <a:spcBef>
                <a:spcPts val="450"/>
              </a:spcBef>
              <a:spcAft>
                <a:spcPct val="0"/>
              </a:spcAft>
              <a:buClr>
                <a:schemeClr val="tx2"/>
              </a:buClr>
              <a:buSzPct val="80000"/>
              <a:buFont typeface="Arial"/>
              <a:buChar char="•"/>
              <a:defRPr lang="en-US" sz="1800" b="0" i="0" kern="1200">
                <a:solidFill>
                  <a:schemeClr val="tx2"/>
                </a:solidFill>
                <a:latin typeface="+mn-lt"/>
                <a:ea typeface="ＭＳ Ｐゴシック" charset="0"/>
                <a:cs typeface="CiscoSans ExtraLight"/>
              </a:defRPr>
            </a:lvl2pPr>
            <a:lvl3pPr marL="747558" indent="-171415" algn="l" defTabSz="684213" rtl="0" eaLnBrk="1" fontAlgn="base" hangingPunct="1">
              <a:lnSpc>
                <a:spcPct val="95000"/>
              </a:lnSpc>
              <a:spcBef>
                <a:spcPts val="625"/>
              </a:spcBef>
              <a:spcAft>
                <a:spcPct val="0"/>
              </a:spcAft>
              <a:buClr>
                <a:schemeClr val="tx2"/>
              </a:buClr>
              <a:buSzPct val="80000"/>
              <a:buFont typeface="Arial"/>
              <a:buChar char="•"/>
              <a:defRPr lang="en-US" sz="1600" b="0" i="0" kern="1200">
                <a:solidFill>
                  <a:schemeClr val="tx2"/>
                </a:solidFill>
                <a:latin typeface="+mn-lt"/>
                <a:ea typeface="ＭＳ Ｐゴシック" charset="0"/>
                <a:cs typeface="CiscoSans ExtraLight"/>
              </a:defRPr>
            </a:lvl3pPr>
            <a:lvl4pPr marL="911035" indent="-171415" algn="l" defTabSz="684213" rtl="0" eaLnBrk="1" fontAlgn="base" hangingPunct="1">
              <a:lnSpc>
                <a:spcPct val="95000"/>
              </a:lnSpc>
              <a:spcBef>
                <a:spcPts val="625"/>
              </a:spcBef>
              <a:spcAft>
                <a:spcPct val="0"/>
              </a:spcAft>
              <a:buClr>
                <a:schemeClr val="tx2"/>
              </a:buClr>
              <a:buSzPct val="80000"/>
              <a:buFont typeface="Arial"/>
              <a:buChar char="•"/>
              <a:defRPr lang="en-US" sz="1400" b="0" i="0" kern="1200">
                <a:solidFill>
                  <a:schemeClr val="tx2"/>
                </a:solidFill>
                <a:latin typeface="+mn-lt"/>
                <a:ea typeface="ＭＳ Ｐゴシック" charset="0"/>
                <a:cs typeface="CiscoSans ExtraLight"/>
              </a:defRPr>
            </a:lvl4pPr>
            <a:lvl5pPr marL="1082450" indent="-168240" algn="l" defTabSz="684213" rtl="0" eaLnBrk="1" fontAlgn="base" hangingPunct="1">
              <a:lnSpc>
                <a:spcPct val="95000"/>
              </a:lnSpc>
              <a:spcBef>
                <a:spcPts val="625"/>
              </a:spcBef>
              <a:spcAft>
                <a:spcPct val="0"/>
              </a:spcAft>
              <a:buClr>
                <a:schemeClr val="tx2"/>
              </a:buClr>
              <a:buSzPct val="80000"/>
              <a:buFont typeface="Arial"/>
              <a:buChar char="•"/>
              <a:defRPr lang="en-US" sz="1200" b="0" i="0" kern="1200">
                <a:solidFill>
                  <a:schemeClr val="tx2"/>
                </a:solidFill>
                <a:latin typeface="+mn-lt"/>
                <a:ea typeface="ＭＳ Ｐゴシック" charset="0"/>
                <a:cs typeface="CiscoSans ExtraLight"/>
              </a:defRPr>
            </a:lvl5pPr>
            <a:lvl6pPr marL="863856" indent="-171445" algn="l" defTabSz="685777" rtl="0" eaLnBrk="1" latinLnBrk="0" hangingPunct="1">
              <a:spcBef>
                <a:spcPts val="600"/>
              </a:spcBef>
              <a:buFont typeface="Arial" pitchFamily="34" charset="0"/>
              <a:buChar char="•"/>
              <a:defRPr sz="900" kern="1200" baseline="0">
                <a:solidFill>
                  <a:schemeClr val="tx1"/>
                </a:solidFill>
                <a:latin typeface="+mn-lt"/>
                <a:ea typeface="+mn-ea"/>
                <a:cs typeface="+mn-cs"/>
              </a:defRPr>
            </a:lvl6pPr>
            <a:lvl7pPr marL="935844" indent="-171422" algn="l" defTabSz="685777" rtl="0" eaLnBrk="1" latinLnBrk="0" hangingPunct="1">
              <a:spcBef>
                <a:spcPts val="600"/>
              </a:spcBef>
              <a:buFont typeface="Arial" pitchFamily="34" charset="0"/>
              <a:buChar char="•"/>
              <a:defRPr sz="800" kern="1200" baseline="0">
                <a:solidFill>
                  <a:schemeClr val="tx1"/>
                </a:solidFill>
                <a:latin typeface="+mn-lt"/>
                <a:ea typeface="+mn-ea"/>
                <a:cs typeface="+mn-cs"/>
              </a:defRPr>
            </a:lvl7pPr>
            <a:lvl8pPr marL="2400220" indent="0" algn="l" defTabSz="685777" rtl="0" eaLnBrk="1" latinLnBrk="0" hangingPunct="1">
              <a:spcBef>
                <a:spcPct val="20000"/>
              </a:spcBef>
              <a:buFont typeface="Arial" pitchFamily="34" charset="0"/>
              <a:buNone/>
              <a:defRPr sz="1500" kern="1200">
                <a:solidFill>
                  <a:schemeClr val="tx1"/>
                </a:solidFill>
                <a:latin typeface="+mn-lt"/>
                <a:ea typeface="+mn-ea"/>
                <a:cs typeface="+mn-cs"/>
              </a:defRPr>
            </a:lvl8pPr>
            <a:lvl9pPr marL="2914553" indent="-171445" algn="l" defTabSz="685777" rtl="0" eaLnBrk="1" latinLnBrk="0" hangingPunct="1">
              <a:spcBef>
                <a:spcPct val="20000"/>
              </a:spcBef>
              <a:buFont typeface="Arial" pitchFamily="34" charset="0"/>
              <a:buChar char="•"/>
              <a:defRPr sz="1500" kern="1200">
                <a:solidFill>
                  <a:schemeClr val="tx1"/>
                </a:solidFill>
                <a:latin typeface="+mn-lt"/>
                <a:ea typeface="+mn-ea"/>
                <a:cs typeface="+mn-cs"/>
              </a:defRPr>
            </a:lvl9pPr>
          </a:lstStyle>
          <a:p>
            <a:r>
              <a:rPr lang="en-US" sz="1800" dirty="0" smtClean="0">
                <a:latin typeface="Consolas" panose="020B0609020204030204" pitchFamily="49" charset="0"/>
                <a:cs typeface="Consolas" panose="020B0609020204030204" pitchFamily="49" charset="0"/>
              </a:rPr>
              <a:t>Example: serial-FOC1947R143.ipxe</a:t>
            </a:r>
          </a:p>
          <a:p>
            <a:pPr marL="0" indent="0">
              <a:buFont typeface="Arial"/>
              <a:buNone/>
            </a:pPr>
            <a:endParaRPr lang="en-US" dirty="0"/>
          </a:p>
        </p:txBody>
      </p:sp>
    </p:spTree>
    <p:extLst>
      <p:ext uri="{BB962C8B-B14F-4D97-AF65-F5344CB8AC3E}">
        <p14:creationId xmlns:p14="http://schemas.microsoft.com/office/powerpoint/2010/main" val="1959807722"/>
      </p:ext>
    </p:extLst>
  </p:cSld>
  <p:clrMapOvr>
    <a:masterClrMapping/>
  </p:clrMapOvr>
  <p:transition spd="med">
    <p:fad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0" y="1200150"/>
            <a:ext cx="9144000" cy="3581400"/>
          </a:xfrm>
        </p:spPr>
        <p:txBody>
          <a:bodyPr/>
          <a:lstStyle/>
          <a:p>
            <a:pPr marL="57136" indent="0">
              <a:spcBef>
                <a:spcPts val="400"/>
              </a:spcBef>
              <a:buNone/>
            </a:pPr>
            <a:r>
              <a:rPr lang="en-US" sz="1200" dirty="0" err="1">
                <a:latin typeface="Consolas" panose="020B0609020204030204" pitchFamily="49" charset="0"/>
                <a:cs typeface="Consolas" panose="020B0609020204030204" pitchFamily="49" charset="0"/>
              </a:rPr>
              <a:t>iPXE</a:t>
            </a:r>
            <a:r>
              <a:rPr lang="en-US" sz="1200" dirty="0">
                <a:latin typeface="Consolas" panose="020B0609020204030204" pitchFamily="49" charset="0"/>
                <a:cs typeface="Consolas" panose="020B0609020204030204" pitchFamily="49" charset="0"/>
              </a:rPr>
              <a:t>&gt; </a:t>
            </a:r>
            <a:r>
              <a:rPr lang="en-US" sz="1200" dirty="0" err="1">
                <a:latin typeface="Consolas" panose="020B0609020204030204" pitchFamily="49" charset="0"/>
                <a:cs typeface="Consolas" panose="020B0609020204030204" pitchFamily="49" charset="0"/>
              </a:rPr>
              <a:t>autoboot</a:t>
            </a:r>
            <a:r>
              <a:rPr lang="en-US" sz="1200" dirty="0">
                <a:latin typeface="Consolas" panose="020B0609020204030204" pitchFamily="49" charset="0"/>
                <a:cs typeface="Consolas" panose="020B0609020204030204" pitchFamily="49" charset="0"/>
              </a:rPr>
              <a:t> net0 </a:t>
            </a:r>
            <a:r>
              <a:rPr lang="en-US" sz="1200" b="1" dirty="0">
                <a:latin typeface="Consolas" panose="020B0609020204030204" pitchFamily="49" charset="0"/>
                <a:cs typeface="Consolas" panose="020B0609020204030204" pitchFamily="49" charset="0"/>
              </a:rPr>
              <a:t>&lt;- </a:t>
            </a:r>
            <a:r>
              <a:rPr lang="en-US" sz="1200" b="1" dirty="0" err="1">
                <a:latin typeface="Consolas" panose="020B0609020204030204" pitchFamily="49" charset="0"/>
                <a:cs typeface="Consolas" panose="020B0609020204030204" pitchFamily="49" charset="0"/>
              </a:rPr>
              <a:t>autoboot</a:t>
            </a:r>
            <a:r>
              <a:rPr lang="en-US" sz="1200" b="1" dirty="0">
                <a:latin typeface="Consolas" panose="020B0609020204030204" pitchFamily="49" charset="0"/>
                <a:cs typeface="Consolas" panose="020B0609020204030204" pitchFamily="49" charset="0"/>
              </a:rPr>
              <a:t> from the </a:t>
            </a:r>
            <a:r>
              <a:rPr lang="en-US" sz="1200" b="1" dirty="0" err="1">
                <a:latin typeface="Consolas" panose="020B0609020204030204" pitchFamily="49" charset="0"/>
                <a:cs typeface="Consolas" panose="020B0609020204030204" pitchFamily="49" charset="0"/>
              </a:rPr>
              <a:t>mgmt</a:t>
            </a:r>
            <a:r>
              <a:rPr lang="en-US" sz="1200" b="1" dirty="0">
                <a:latin typeface="Consolas" panose="020B0609020204030204" pitchFamily="49" charset="0"/>
                <a:cs typeface="Consolas" panose="020B0609020204030204" pitchFamily="49" charset="0"/>
              </a:rPr>
              <a:t> </a:t>
            </a:r>
            <a:r>
              <a:rPr lang="en-US" sz="1200" b="1" dirty="0" smtClean="0">
                <a:latin typeface="Consolas" panose="020B0609020204030204" pitchFamily="49" charset="0"/>
                <a:cs typeface="Consolas" panose="020B0609020204030204" pitchFamily="49" charset="0"/>
              </a:rPr>
              <a:t>interface</a:t>
            </a:r>
          </a:p>
          <a:p>
            <a:pPr marL="57136" indent="0">
              <a:spcBef>
                <a:spcPts val="400"/>
              </a:spcBef>
              <a:buNone/>
            </a:pPr>
            <a:r>
              <a:rPr lang="en-US" sz="1200" dirty="0" smtClean="0">
                <a:latin typeface="Consolas" panose="020B0609020204030204" pitchFamily="49" charset="0"/>
                <a:cs typeface="Consolas" panose="020B0609020204030204" pitchFamily="49" charset="0"/>
              </a:rPr>
              <a:t>net0</a:t>
            </a:r>
            <a:r>
              <a:rPr lang="en-US" sz="1200" dirty="0">
                <a:latin typeface="Consolas" panose="020B0609020204030204" pitchFamily="49" charset="0"/>
                <a:cs typeface="Consolas" panose="020B0609020204030204" pitchFamily="49" charset="0"/>
              </a:rPr>
              <a:t>: c4:72:95:a7:ef:c0 using dh8900cc on PCI01:00.1 (open</a:t>
            </a:r>
            <a:r>
              <a:rPr lang="en-US" sz="1200" dirty="0" smtClean="0">
                <a:latin typeface="Consolas" panose="020B0609020204030204" pitchFamily="49" charset="0"/>
                <a:cs typeface="Consolas" panose="020B0609020204030204" pitchFamily="49" charset="0"/>
              </a:rPr>
              <a:t>)</a:t>
            </a:r>
          </a:p>
          <a:p>
            <a:pPr marL="57136" indent="0">
              <a:spcBef>
                <a:spcPts val="400"/>
              </a:spcBef>
              <a:buNone/>
            </a:pPr>
            <a:r>
              <a:rPr lang="en-US" sz="1200" dirty="0" smtClean="0">
                <a:latin typeface="Consolas" panose="020B0609020204030204" pitchFamily="49" charset="0"/>
                <a:cs typeface="Consolas" panose="020B0609020204030204" pitchFamily="49" charset="0"/>
              </a:rPr>
              <a:t>[</a:t>
            </a:r>
            <a:r>
              <a:rPr lang="en-US" sz="1200" dirty="0" err="1">
                <a:latin typeface="Consolas" panose="020B0609020204030204" pitchFamily="49" charset="0"/>
                <a:cs typeface="Consolas" panose="020B0609020204030204" pitchFamily="49" charset="0"/>
              </a:rPr>
              <a:t>Link:up</a:t>
            </a:r>
            <a:r>
              <a:rPr lang="en-US" sz="1200" dirty="0">
                <a:latin typeface="Consolas" panose="020B0609020204030204" pitchFamily="49" charset="0"/>
                <a:cs typeface="Consolas" panose="020B0609020204030204" pitchFamily="49" charset="0"/>
              </a:rPr>
              <a:t>, TX:108 TXE:0 RX:5188624 RXE:5186887</a:t>
            </a:r>
            <a:r>
              <a:rPr lang="en-US" sz="1200" dirty="0" smtClean="0">
                <a:latin typeface="Consolas" panose="020B0609020204030204" pitchFamily="49" charset="0"/>
                <a:cs typeface="Consolas" panose="020B0609020204030204" pitchFamily="49" charset="0"/>
              </a:rPr>
              <a:t>]</a:t>
            </a:r>
          </a:p>
          <a:p>
            <a:pPr marL="57136" indent="0">
              <a:spcBef>
                <a:spcPts val="400"/>
              </a:spcBef>
              <a:buNone/>
            </a:pPr>
            <a:r>
              <a:rPr lang="en-US" sz="1200" dirty="0" smtClean="0">
                <a:latin typeface="Consolas" panose="020B0609020204030204" pitchFamily="49" charset="0"/>
                <a:cs typeface="Consolas" panose="020B0609020204030204" pitchFamily="49" charset="0"/>
              </a:rPr>
              <a:t>Configuring </a:t>
            </a:r>
            <a:r>
              <a:rPr lang="en-US" sz="1200" dirty="0">
                <a:latin typeface="Consolas" panose="020B0609020204030204" pitchFamily="49" charset="0"/>
                <a:cs typeface="Consolas" panose="020B0609020204030204" pitchFamily="49" charset="0"/>
              </a:rPr>
              <a:t>(net0 c4:72:95:a7:ef:c0).......... </a:t>
            </a:r>
            <a:r>
              <a:rPr lang="en-US" sz="1200" dirty="0" smtClean="0">
                <a:latin typeface="Consolas" panose="020B0609020204030204" pitchFamily="49" charset="0"/>
                <a:cs typeface="Consolas" panose="020B0609020204030204" pitchFamily="49" charset="0"/>
              </a:rPr>
              <a:t>Ok</a:t>
            </a:r>
          </a:p>
          <a:p>
            <a:pPr marL="57136" indent="0">
              <a:spcBef>
                <a:spcPts val="400"/>
              </a:spcBef>
              <a:buNone/>
            </a:pPr>
            <a:r>
              <a:rPr lang="en-US" sz="1200" dirty="0" smtClean="0">
                <a:latin typeface="Consolas" panose="020B0609020204030204" pitchFamily="49" charset="0"/>
                <a:cs typeface="Consolas" panose="020B0609020204030204" pitchFamily="49" charset="0"/>
              </a:rPr>
              <a:t>net0</a:t>
            </a:r>
            <a:r>
              <a:rPr lang="en-US" sz="1200" dirty="0">
                <a:latin typeface="Consolas" panose="020B0609020204030204" pitchFamily="49" charset="0"/>
                <a:cs typeface="Consolas" panose="020B0609020204030204" pitchFamily="49" charset="0"/>
              </a:rPr>
              <a:t>: fe80::</a:t>
            </a:r>
            <a:r>
              <a:rPr lang="en-US" sz="1200" dirty="0" smtClean="0">
                <a:latin typeface="Consolas" panose="020B0609020204030204" pitchFamily="49" charset="0"/>
                <a:cs typeface="Consolas" panose="020B0609020204030204" pitchFamily="49" charset="0"/>
              </a:rPr>
              <a:t>c672:95ff:fea7:efc0/64</a:t>
            </a:r>
          </a:p>
          <a:p>
            <a:pPr marL="57136" indent="0">
              <a:spcBef>
                <a:spcPts val="400"/>
              </a:spcBef>
              <a:buNone/>
            </a:pPr>
            <a:r>
              <a:rPr lang="en-US" sz="1200" dirty="0" smtClean="0">
                <a:latin typeface="Consolas" panose="020B0609020204030204" pitchFamily="49" charset="0"/>
                <a:cs typeface="Consolas" panose="020B0609020204030204" pitchFamily="49" charset="0"/>
              </a:rPr>
              <a:t>net0</a:t>
            </a:r>
            <a:r>
              <a:rPr lang="en-US" sz="1200" dirty="0">
                <a:latin typeface="Consolas" panose="020B0609020204030204" pitchFamily="49" charset="0"/>
                <a:cs typeface="Consolas" panose="020B0609020204030204" pitchFamily="49" charset="0"/>
              </a:rPr>
              <a:t>: fd:30:12::1124/64 </a:t>
            </a:r>
            <a:r>
              <a:rPr lang="en-US" sz="1200" dirty="0" err="1">
                <a:latin typeface="Consolas" panose="020B0609020204030204" pitchFamily="49" charset="0"/>
                <a:cs typeface="Consolas" panose="020B0609020204030204" pitchFamily="49" charset="0"/>
              </a:rPr>
              <a:t>gw</a:t>
            </a:r>
            <a:r>
              <a:rPr lang="en-US" sz="1200" dirty="0">
                <a:latin typeface="Consolas" panose="020B0609020204030204" pitchFamily="49" charset="0"/>
                <a:cs typeface="Consolas" panose="020B0609020204030204" pitchFamily="49" charset="0"/>
              </a:rPr>
              <a:t> fe80::fa72:eaff:fe8b:ce80 </a:t>
            </a:r>
            <a:r>
              <a:rPr lang="en-US" sz="1200" b="1" dirty="0">
                <a:latin typeface="Consolas" panose="020B0609020204030204" pitchFamily="49" charset="0"/>
                <a:cs typeface="Consolas" panose="020B0609020204030204" pitchFamily="49" charset="0"/>
              </a:rPr>
              <a:t>&lt;- ipv6 </a:t>
            </a:r>
            <a:r>
              <a:rPr lang="en-US" sz="1200" b="1" dirty="0" err="1">
                <a:latin typeface="Consolas" panose="020B0609020204030204" pitchFamily="49" charset="0"/>
                <a:cs typeface="Consolas" panose="020B0609020204030204" pitchFamily="49" charset="0"/>
              </a:rPr>
              <a:t>statefull</a:t>
            </a:r>
            <a:r>
              <a:rPr lang="en-US" sz="1200" b="1" dirty="0">
                <a:latin typeface="Consolas" panose="020B0609020204030204" pitchFamily="49" charset="0"/>
                <a:cs typeface="Consolas" panose="020B0609020204030204" pitchFamily="49" charset="0"/>
              </a:rPr>
              <a:t> address </a:t>
            </a:r>
            <a:r>
              <a:rPr lang="en-US" sz="1200" b="1" dirty="0" smtClean="0">
                <a:latin typeface="Consolas" panose="020B0609020204030204" pitchFamily="49" charset="0"/>
                <a:cs typeface="Consolas" panose="020B0609020204030204" pitchFamily="49" charset="0"/>
              </a:rPr>
              <a:t>assignment</a:t>
            </a:r>
          </a:p>
          <a:p>
            <a:pPr marL="57136" indent="0">
              <a:spcBef>
                <a:spcPts val="400"/>
              </a:spcBef>
              <a:buNone/>
            </a:pPr>
            <a:r>
              <a:rPr lang="en-US" sz="1200" dirty="0" smtClean="0">
                <a:latin typeface="Consolas" panose="020B0609020204030204" pitchFamily="49" charset="0"/>
                <a:cs typeface="Consolas" panose="020B0609020204030204" pitchFamily="49" charset="0"/>
              </a:rPr>
              <a:t>Filename</a:t>
            </a:r>
            <a:r>
              <a:rPr lang="en-US" sz="1200" dirty="0">
                <a:latin typeface="Consolas" panose="020B0609020204030204" pitchFamily="49" charset="0"/>
                <a:cs typeface="Consolas" panose="020B0609020204030204" pitchFamily="49" charset="0"/>
              </a:rPr>
              <a:t>: http://[fd:30::172:30:0:22]/boot.ipxe </a:t>
            </a:r>
            <a:r>
              <a:rPr lang="en-US" sz="1200" b="1" dirty="0">
                <a:latin typeface="Consolas" panose="020B0609020204030204" pitchFamily="49" charset="0"/>
                <a:cs typeface="Consolas" panose="020B0609020204030204" pitchFamily="49" charset="0"/>
              </a:rPr>
              <a:t>&lt;- ipv6 boot URI from DHCPv6 </a:t>
            </a:r>
            <a:r>
              <a:rPr lang="en-US" sz="1200" dirty="0">
                <a:latin typeface="Consolas" panose="020B0609020204030204" pitchFamily="49" charset="0"/>
                <a:cs typeface="Consolas" panose="020B0609020204030204" pitchFamily="49" charset="0"/>
              </a:rPr>
              <a:t>http://[fd:30::172:30:0:22]/</a:t>
            </a:r>
            <a:r>
              <a:rPr lang="en-US" sz="1200" dirty="0" err="1">
                <a:latin typeface="Consolas" panose="020B0609020204030204" pitchFamily="49" charset="0"/>
                <a:cs typeface="Consolas" panose="020B0609020204030204" pitchFamily="49" charset="0"/>
              </a:rPr>
              <a:t>boot.ipxe</a:t>
            </a:r>
            <a:r>
              <a:rPr lang="en-US" sz="1200" dirty="0">
                <a:latin typeface="Consolas" panose="020B0609020204030204" pitchFamily="49" charset="0"/>
                <a:cs typeface="Consolas" panose="020B0609020204030204" pitchFamily="49" charset="0"/>
              </a:rPr>
              <a:t>... ok </a:t>
            </a:r>
            <a:r>
              <a:rPr lang="en-US" sz="1200" b="1" dirty="0">
                <a:latin typeface="Consolas" panose="020B0609020204030204" pitchFamily="49" charset="0"/>
                <a:cs typeface="Consolas" panose="020B0609020204030204" pitchFamily="49" charset="0"/>
              </a:rPr>
              <a:t>&lt;- boot script is </a:t>
            </a:r>
            <a:r>
              <a:rPr lang="en-US" sz="1200" b="1" dirty="0" smtClean="0">
                <a:latin typeface="Consolas" panose="020B0609020204030204" pitchFamily="49" charset="0"/>
                <a:cs typeface="Consolas" panose="020B0609020204030204" pitchFamily="49" charset="0"/>
              </a:rPr>
              <a:t>downloaded</a:t>
            </a:r>
          </a:p>
          <a:p>
            <a:pPr marL="57136" indent="0">
              <a:spcBef>
                <a:spcPts val="400"/>
              </a:spcBef>
              <a:buNone/>
            </a:pPr>
            <a:r>
              <a:rPr lang="en-US" sz="1200" dirty="0" smtClean="0">
                <a:latin typeface="Consolas" panose="020B0609020204030204" pitchFamily="49" charset="0"/>
                <a:cs typeface="Consolas" panose="020B0609020204030204" pitchFamily="49" charset="0"/>
              </a:rPr>
              <a:t>/</a:t>
            </a:r>
            <a:r>
              <a:rPr lang="en-US" sz="1200" dirty="0" err="1">
                <a:latin typeface="Consolas" panose="020B0609020204030204" pitchFamily="49" charset="0"/>
                <a:cs typeface="Consolas" panose="020B0609020204030204" pitchFamily="49" charset="0"/>
              </a:rPr>
              <a:t>boot.ipxe.cfg</a:t>
            </a:r>
            <a:r>
              <a:rPr lang="en-US" sz="1200" dirty="0">
                <a:latin typeface="Consolas" panose="020B0609020204030204" pitchFamily="49" charset="0"/>
                <a:cs typeface="Consolas" panose="020B0609020204030204" pitchFamily="49" charset="0"/>
              </a:rPr>
              <a:t>... ok </a:t>
            </a:r>
            <a:r>
              <a:rPr lang="en-US" sz="1200" b="1" dirty="0">
                <a:latin typeface="Consolas" panose="020B0609020204030204" pitchFamily="49" charset="0"/>
                <a:cs typeface="Consolas" panose="020B0609020204030204" pitchFamily="49" charset="0"/>
              </a:rPr>
              <a:t>&lt;- boot variable are </a:t>
            </a:r>
            <a:r>
              <a:rPr lang="en-US" sz="1200" b="1" dirty="0" smtClean="0">
                <a:latin typeface="Consolas" panose="020B0609020204030204" pitchFamily="49" charset="0"/>
                <a:cs typeface="Consolas" panose="020B0609020204030204" pitchFamily="49" charset="0"/>
              </a:rPr>
              <a:t>chained</a:t>
            </a:r>
          </a:p>
          <a:p>
            <a:pPr marL="57136" indent="0">
              <a:spcBef>
                <a:spcPts val="400"/>
              </a:spcBef>
              <a:buNone/>
            </a:pPr>
            <a:r>
              <a:rPr lang="en-US" sz="1200" dirty="0" smtClean="0">
                <a:latin typeface="Consolas" panose="020B0609020204030204" pitchFamily="49" charset="0"/>
                <a:cs typeface="Consolas" panose="020B0609020204030204" pitchFamily="49" charset="0"/>
              </a:rPr>
              <a:t>/</a:t>
            </a:r>
            <a:r>
              <a:rPr lang="en-US" sz="1200" dirty="0" err="1" smtClean="0">
                <a:latin typeface="Consolas" panose="020B0609020204030204" pitchFamily="49" charset="0"/>
                <a:cs typeface="Consolas" panose="020B0609020204030204" pitchFamily="49" charset="0"/>
              </a:rPr>
              <a:t>ipxe</a:t>
            </a:r>
            <a:r>
              <a:rPr lang="en-US" sz="1200" dirty="0" smtClean="0">
                <a:latin typeface="Consolas" panose="020B0609020204030204" pitchFamily="49" charset="0"/>
                <a:cs typeface="Consolas" panose="020B0609020204030204" pitchFamily="49" charset="0"/>
              </a:rPr>
              <a:t>/uuid-03000200-0400-0500-0006-000700080009.ipxe </a:t>
            </a:r>
            <a:r>
              <a:rPr lang="en-US" sz="1200" dirty="0">
                <a:latin typeface="Consolas" panose="020B0609020204030204" pitchFamily="49" charset="0"/>
                <a:cs typeface="Consolas" panose="020B0609020204030204" pitchFamily="49" charset="0"/>
              </a:rPr>
              <a:t>No such file or </a:t>
            </a:r>
            <a:r>
              <a:rPr lang="en-US" sz="1200" dirty="0" smtClean="0">
                <a:latin typeface="Consolas" panose="020B0609020204030204" pitchFamily="49" charset="0"/>
                <a:cs typeface="Consolas" panose="020B0609020204030204" pitchFamily="49" charset="0"/>
              </a:rPr>
              <a:t>directory (</a:t>
            </a:r>
            <a:r>
              <a:rPr lang="en-US" sz="1200" dirty="0" smtClean="0">
                <a:latin typeface="Consolas" panose="020B0609020204030204" pitchFamily="49" charset="0"/>
                <a:cs typeface="Consolas" panose="020B0609020204030204" pitchFamily="49" charset="0"/>
                <a:hlinkClick r:id="rId2"/>
              </a:rPr>
              <a:t>http</a:t>
            </a:r>
            <a:r>
              <a:rPr lang="en-US" sz="1200" dirty="0">
                <a:latin typeface="Consolas" panose="020B0609020204030204" pitchFamily="49" charset="0"/>
                <a:cs typeface="Consolas" panose="020B0609020204030204" pitchFamily="49" charset="0"/>
                <a:hlinkClick r:id="rId2"/>
              </a:rPr>
              <a:t>://ipxe.org/2d0c618e</a:t>
            </a:r>
            <a:r>
              <a:rPr lang="en-US" sz="1200" dirty="0" smtClean="0">
                <a:latin typeface="Consolas" panose="020B0609020204030204" pitchFamily="49" charset="0"/>
                <a:cs typeface="Consolas" panose="020B0609020204030204" pitchFamily="49" charset="0"/>
              </a:rPr>
              <a:t>)</a:t>
            </a:r>
          </a:p>
          <a:p>
            <a:pPr marL="57136" indent="0">
              <a:spcBef>
                <a:spcPts val="400"/>
              </a:spcBef>
              <a:buNone/>
            </a:pPr>
            <a:r>
              <a:rPr lang="en-US" sz="1200" dirty="0" smtClean="0">
                <a:latin typeface="Consolas" panose="020B0609020204030204" pitchFamily="49" charset="0"/>
                <a:cs typeface="Consolas" panose="020B0609020204030204" pitchFamily="49" charset="0"/>
              </a:rPr>
              <a:t>/</a:t>
            </a:r>
            <a:r>
              <a:rPr lang="en-US" sz="1200" dirty="0" err="1">
                <a:latin typeface="Consolas" panose="020B0609020204030204" pitchFamily="49" charset="0"/>
                <a:cs typeface="Consolas" panose="020B0609020204030204" pitchFamily="49" charset="0"/>
              </a:rPr>
              <a:t>ipxe</a:t>
            </a:r>
            <a:r>
              <a:rPr lang="en-US" sz="1200" dirty="0">
                <a:latin typeface="Consolas" panose="020B0609020204030204" pitchFamily="49" charset="0"/>
                <a:cs typeface="Consolas" panose="020B0609020204030204" pitchFamily="49" charset="0"/>
              </a:rPr>
              <a:t>/mac-c47295a7efc0.ipxe... No such file or directory (</a:t>
            </a:r>
            <a:r>
              <a:rPr lang="en-US" sz="1200" dirty="0">
                <a:latin typeface="Consolas" panose="020B0609020204030204" pitchFamily="49" charset="0"/>
                <a:cs typeface="Consolas" panose="020B0609020204030204" pitchFamily="49" charset="0"/>
                <a:hlinkClick r:id="rId2"/>
              </a:rPr>
              <a:t>http://ipxe.org/2d0c618e</a:t>
            </a:r>
            <a:r>
              <a:rPr lang="en-US" sz="1200" dirty="0" smtClean="0">
                <a:latin typeface="Consolas" panose="020B0609020204030204" pitchFamily="49" charset="0"/>
                <a:cs typeface="Consolas" panose="020B0609020204030204" pitchFamily="49" charset="0"/>
              </a:rPr>
              <a:t>)</a:t>
            </a:r>
          </a:p>
          <a:p>
            <a:pPr marL="57136" indent="0">
              <a:spcBef>
                <a:spcPts val="400"/>
              </a:spcBef>
              <a:buNone/>
            </a:pPr>
            <a:r>
              <a:rPr lang="en-US" sz="1200" dirty="0" smtClean="0">
                <a:latin typeface="Consolas" panose="020B0609020204030204" pitchFamily="49" charset="0"/>
                <a:cs typeface="Consolas" panose="020B0609020204030204" pitchFamily="49" charset="0"/>
              </a:rPr>
              <a:t>/</a:t>
            </a:r>
            <a:r>
              <a:rPr lang="en-US" sz="1200" dirty="0" err="1">
                <a:latin typeface="Consolas" panose="020B0609020204030204" pitchFamily="49" charset="0"/>
                <a:cs typeface="Consolas" panose="020B0609020204030204" pitchFamily="49" charset="0"/>
              </a:rPr>
              <a:t>ipxe</a:t>
            </a:r>
            <a:r>
              <a:rPr lang="en-US" sz="1200" dirty="0">
                <a:latin typeface="Consolas" panose="020B0609020204030204" pitchFamily="49" charset="0"/>
                <a:cs typeface="Consolas" panose="020B0609020204030204" pitchFamily="49" charset="0"/>
              </a:rPr>
              <a:t>/serial-FOC1947R143.ipxe... No such file or directory (</a:t>
            </a:r>
            <a:r>
              <a:rPr lang="en-US" sz="1200" dirty="0">
                <a:latin typeface="Consolas" panose="020B0609020204030204" pitchFamily="49" charset="0"/>
                <a:cs typeface="Consolas" panose="020B0609020204030204" pitchFamily="49" charset="0"/>
                <a:hlinkClick r:id="rId2"/>
              </a:rPr>
              <a:t>http://ipxe.org/2d0c618e</a:t>
            </a:r>
            <a:r>
              <a:rPr lang="en-US" sz="1200" dirty="0" smtClean="0">
                <a:latin typeface="Consolas" panose="020B0609020204030204" pitchFamily="49" charset="0"/>
                <a:cs typeface="Consolas" panose="020B0609020204030204" pitchFamily="49" charset="0"/>
              </a:rPr>
              <a:t>)</a:t>
            </a:r>
          </a:p>
          <a:p>
            <a:pPr marL="57136" indent="0">
              <a:spcBef>
                <a:spcPts val="400"/>
              </a:spcBef>
              <a:buNone/>
            </a:pPr>
            <a:r>
              <a:rPr lang="en-US" sz="1200" dirty="0" smtClean="0">
                <a:latin typeface="Consolas" panose="020B0609020204030204" pitchFamily="49" charset="0"/>
                <a:cs typeface="Consolas" panose="020B0609020204030204" pitchFamily="49" charset="0"/>
              </a:rPr>
              <a:t>/</a:t>
            </a:r>
            <a:r>
              <a:rPr lang="en-US" sz="1200" dirty="0" err="1">
                <a:latin typeface="Consolas" panose="020B0609020204030204" pitchFamily="49" charset="0"/>
                <a:cs typeface="Consolas" panose="020B0609020204030204" pitchFamily="49" charset="0"/>
              </a:rPr>
              <a:t>ipxe</a:t>
            </a:r>
            <a:r>
              <a:rPr lang="en-US" sz="1200" dirty="0">
                <a:latin typeface="Consolas" panose="020B0609020204030204" pitchFamily="49" charset="0"/>
                <a:cs typeface="Consolas" panose="020B0609020204030204" pitchFamily="49" charset="0"/>
              </a:rPr>
              <a:t>/pid-NCS-5001.ipxe... No such file or directory (</a:t>
            </a:r>
            <a:r>
              <a:rPr lang="en-US" sz="1200" dirty="0">
                <a:latin typeface="Consolas" panose="020B0609020204030204" pitchFamily="49" charset="0"/>
                <a:cs typeface="Consolas" panose="020B0609020204030204" pitchFamily="49" charset="0"/>
                <a:hlinkClick r:id="rId2"/>
              </a:rPr>
              <a:t>http://ipxe.org/2d0c618e</a:t>
            </a:r>
            <a:r>
              <a:rPr lang="en-US" sz="1200" dirty="0" smtClean="0">
                <a:latin typeface="Consolas" panose="020B0609020204030204" pitchFamily="49" charset="0"/>
                <a:cs typeface="Consolas" panose="020B0609020204030204" pitchFamily="49" charset="0"/>
              </a:rPr>
              <a:t>)</a:t>
            </a:r>
          </a:p>
          <a:p>
            <a:pPr marL="57136" indent="0">
              <a:spcBef>
                <a:spcPts val="400"/>
              </a:spcBef>
              <a:buNone/>
            </a:pPr>
            <a:r>
              <a:rPr lang="en-US" sz="1200" dirty="0" smtClean="0">
                <a:latin typeface="Consolas" panose="020B0609020204030204" pitchFamily="49" charset="0"/>
                <a:cs typeface="Consolas" panose="020B0609020204030204" pitchFamily="49" charset="0"/>
              </a:rPr>
              <a:t>http</a:t>
            </a:r>
            <a:r>
              <a:rPr lang="en-US" sz="1200" dirty="0">
                <a:latin typeface="Consolas" panose="020B0609020204030204" pitchFamily="49" charset="0"/>
                <a:cs typeface="Consolas" panose="020B0609020204030204" pitchFamily="49" charset="0"/>
              </a:rPr>
              <a:t>://172.30.0.22/</a:t>
            </a:r>
            <a:r>
              <a:rPr lang="en-US" sz="1200" dirty="0" err="1">
                <a:latin typeface="Consolas" panose="020B0609020204030204" pitchFamily="49" charset="0"/>
                <a:cs typeface="Consolas" panose="020B0609020204030204" pitchFamily="49" charset="0"/>
              </a:rPr>
              <a:t>menu.ipxe</a:t>
            </a:r>
            <a:r>
              <a:rPr lang="en-US" sz="1200" dirty="0">
                <a:latin typeface="Consolas" panose="020B0609020204030204" pitchFamily="49" charset="0"/>
                <a:cs typeface="Consolas" panose="020B0609020204030204" pitchFamily="49" charset="0"/>
              </a:rPr>
              <a:t>... Network unreachable (</a:t>
            </a:r>
            <a:r>
              <a:rPr lang="en-US" sz="1200" dirty="0">
                <a:latin typeface="Consolas" panose="020B0609020204030204" pitchFamily="49" charset="0"/>
                <a:cs typeface="Consolas" panose="020B0609020204030204" pitchFamily="49" charset="0"/>
                <a:hlinkClick r:id="rId3"/>
              </a:rPr>
              <a:t>http://ipxe.org/280a6090</a:t>
            </a:r>
            <a:r>
              <a:rPr lang="en-US" sz="1200" dirty="0" smtClean="0">
                <a:latin typeface="Consolas" panose="020B0609020204030204" pitchFamily="49" charset="0"/>
                <a:cs typeface="Consolas" panose="020B0609020204030204" pitchFamily="49" charset="0"/>
              </a:rPr>
              <a:t>)</a:t>
            </a:r>
          </a:p>
          <a:p>
            <a:pPr marL="57136" indent="0">
              <a:spcBef>
                <a:spcPts val="400"/>
              </a:spcBef>
              <a:buNone/>
            </a:pPr>
            <a:r>
              <a:rPr lang="en-US" sz="1200" dirty="0" smtClean="0">
                <a:latin typeface="Consolas" panose="020B0609020204030204" pitchFamily="49" charset="0"/>
                <a:cs typeface="Consolas" panose="020B0609020204030204" pitchFamily="49" charset="0"/>
              </a:rPr>
              <a:t>http</a:t>
            </a:r>
            <a:r>
              <a:rPr lang="en-US" sz="1200" dirty="0">
                <a:latin typeface="Consolas" panose="020B0609020204030204" pitchFamily="49" charset="0"/>
                <a:cs typeface="Consolas" panose="020B0609020204030204" pitchFamily="49" charset="0"/>
              </a:rPr>
              <a:t>://[fd:30::172:30:0:22]/</a:t>
            </a:r>
            <a:r>
              <a:rPr lang="en-US" sz="1200" dirty="0" err="1">
                <a:latin typeface="Consolas" panose="020B0609020204030204" pitchFamily="49" charset="0"/>
                <a:cs typeface="Consolas" panose="020B0609020204030204" pitchFamily="49" charset="0"/>
              </a:rPr>
              <a:t>menu.ipxe</a:t>
            </a:r>
            <a:r>
              <a:rPr lang="en-US" sz="1200" dirty="0">
                <a:latin typeface="Consolas" panose="020B0609020204030204" pitchFamily="49" charset="0"/>
                <a:cs typeface="Consolas" panose="020B0609020204030204" pitchFamily="49" charset="0"/>
              </a:rPr>
              <a:t>... ok </a:t>
            </a:r>
            <a:r>
              <a:rPr lang="en-US" sz="1200" b="1" dirty="0">
                <a:latin typeface="Consolas" panose="020B0609020204030204" pitchFamily="49" charset="0"/>
                <a:cs typeface="Consolas" panose="020B0609020204030204" pitchFamily="49" charset="0"/>
              </a:rPr>
              <a:t>&lt;- boot menu is executed</a:t>
            </a:r>
          </a:p>
        </p:txBody>
      </p:sp>
      <p:sp>
        <p:nvSpPr>
          <p:cNvPr id="3" name="Title 2"/>
          <p:cNvSpPr>
            <a:spLocks noGrp="1"/>
          </p:cNvSpPr>
          <p:nvPr>
            <p:ph type="title"/>
          </p:nvPr>
        </p:nvSpPr>
        <p:spPr/>
        <p:txBody>
          <a:bodyPr/>
          <a:lstStyle/>
          <a:p>
            <a:r>
              <a:rPr lang="en-US" dirty="0" err="1" smtClean="0"/>
              <a:t>Chainloading</a:t>
            </a:r>
            <a:r>
              <a:rPr lang="en-US" dirty="0" smtClean="0"/>
              <a:t> Example</a:t>
            </a:r>
            <a:endParaRPr lang="en-US" dirty="0"/>
          </a:p>
        </p:txBody>
      </p:sp>
    </p:spTree>
    <p:extLst>
      <p:ext uri="{BB962C8B-B14F-4D97-AF65-F5344CB8AC3E}">
        <p14:creationId xmlns:p14="http://schemas.microsoft.com/office/powerpoint/2010/main" val="1414052232"/>
      </p:ext>
    </p:extLst>
  </p:cSld>
  <p:clrMapOvr>
    <a:masterClrMapping/>
  </p:clrMapOvr>
  <p:transition spd="med">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1"/>
          <p:cNvSpPr txBox="1">
            <a:spLocks/>
          </p:cNvSpPr>
          <p:nvPr/>
        </p:nvSpPr>
        <p:spPr>
          <a:xfrm>
            <a:off x="437766" y="1347788"/>
            <a:ext cx="8345488" cy="3168210"/>
          </a:xfrm>
          <a:prstGeom prst="rect">
            <a:avLst/>
          </a:prstGeom>
        </p:spPr>
        <p:txBody>
          <a:bodyPr/>
          <a:lstStyle>
            <a:lvl1pPr marL="169863" indent="-169863" algn="l" defTabSz="684213" rtl="0" eaLnBrk="1" fontAlgn="base" hangingPunct="1">
              <a:lnSpc>
                <a:spcPct val="95000"/>
              </a:lnSpc>
              <a:spcBef>
                <a:spcPts val="1075"/>
              </a:spcBef>
              <a:spcAft>
                <a:spcPct val="0"/>
              </a:spcAft>
              <a:buClr>
                <a:schemeClr val="tx2"/>
              </a:buClr>
              <a:buSzPct val="90000"/>
              <a:buFont typeface="Arial" charset="0"/>
              <a:buChar char="•"/>
              <a:defRPr lang="en-US" sz="1500" kern="1200" dirty="0">
                <a:solidFill>
                  <a:schemeClr val="tx1"/>
                </a:solidFill>
                <a:latin typeface="+mn-lt"/>
                <a:ea typeface="ＭＳ Ｐゴシック" charset="0"/>
                <a:cs typeface="CiscoSans"/>
              </a:defRPr>
            </a:lvl1pPr>
            <a:lvl2pPr marL="358775" indent="-215900" algn="l" defTabSz="684213" rtl="0" eaLnBrk="1" fontAlgn="base" hangingPunct="1">
              <a:lnSpc>
                <a:spcPct val="95000"/>
              </a:lnSpc>
              <a:spcBef>
                <a:spcPts val="600"/>
              </a:spcBef>
              <a:spcAft>
                <a:spcPct val="0"/>
              </a:spcAft>
              <a:buClr>
                <a:schemeClr val="tx2"/>
              </a:buClr>
              <a:buFont typeface="Arial" charset="0"/>
              <a:buChar char="•"/>
              <a:defRPr lang="en-US" sz="1400" kern="1200" dirty="0">
                <a:solidFill>
                  <a:schemeClr val="tx1"/>
                </a:solidFill>
                <a:latin typeface="+mn-lt"/>
                <a:ea typeface="ＭＳ Ｐゴシック" charset="0"/>
                <a:cs typeface="CiscoSans"/>
              </a:defRPr>
            </a:lvl2pPr>
            <a:lvl3pPr marL="431800" indent="-169863" algn="l" defTabSz="684213" rtl="0" eaLnBrk="1" fontAlgn="base" hangingPunct="1">
              <a:lnSpc>
                <a:spcPct val="95000"/>
              </a:lnSpc>
              <a:spcBef>
                <a:spcPts val="625"/>
              </a:spcBef>
              <a:spcAft>
                <a:spcPct val="0"/>
              </a:spcAft>
              <a:buFont typeface="Arial" charset="0"/>
              <a:buChar char="•"/>
              <a:defRPr lang="en-US" sz="1200" kern="1200" dirty="0">
                <a:solidFill>
                  <a:schemeClr val="tx1"/>
                </a:solidFill>
                <a:latin typeface="+mn-lt"/>
                <a:ea typeface="ＭＳ Ｐゴシック" charset="0"/>
                <a:cs typeface="CiscoSans"/>
              </a:defRPr>
            </a:lvl3pPr>
            <a:lvl4pPr marL="503238" indent="-169863" algn="l" defTabSz="684213" rtl="0" eaLnBrk="1" fontAlgn="base" hangingPunct="1">
              <a:lnSpc>
                <a:spcPct val="95000"/>
              </a:lnSpc>
              <a:spcBef>
                <a:spcPts val="625"/>
              </a:spcBef>
              <a:spcAft>
                <a:spcPct val="0"/>
              </a:spcAft>
              <a:buFont typeface="Arial" charset="0"/>
              <a:buChar char="•"/>
              <a:defRPr lang="en-US" sz="1100" kern="1200" dirty="0">
                <a:solidFill>
                  <a:schemeClr val="tx1"/>
                </a:solidFill>
                <a:latin typeface="+mn-lt"/>
                <a:ea typeface="ＭＳ Ｐゴシック" charset="0"/>
                <a:cs typeface="CiscoSans"/>
              </a:defRPr>
            </a:lvl4pPr>
            <a:lvl5pPr marL="574675" indent="-169863" algn="l" defTabSz="684213" rtl="0" eaLnBrk="1" fontAlgn="base" hangingPunct="1">
              <a:lnSpc>
                <a:spcPct val="95000"/>
              </a:lnSpc>
              <a:spcBef>
                <a:spcPts val="625"/>
              </a:spcBef>
              <a:spcAft>
                <a:spcPct val="0"/>
              </a:spcAft>
              <a:buFont typeface="Arial" charset="0"/>
              <a:buChar char="•"/>
              <a:defRPr lang="en-US" sz="1100" kern="1200" dirty="0">
                <a:solidFill>
                  <a:schemeClr val="tx1"/>
                </a:solidFill>
                <a:latin typeface="+mn-lt"/>
                <a:ea typeface="ＭＳ Ｐゴシック" charset="0"/>
                <a:cs typeface="CiscoSans"/>
              </a:defRPr>
            </a:lvl5pPr>
            <a:lvl6pPr marL="863856" indent="-171445" algn="l" defTabSz="685777" rtl="0" eaLnBrk="1" latinLnBrk="0" hangingPunct="1">
              <a:spcBef>
                <a:spcPts val="600"/>
              </a:spcBef>
              <a:buFont typeface="Arial" pitchFamily="34" charset="0"/>
              <a:buChar char="•"/>
              <a:defRPr sz="900" kern="1200" baseline="0">
                <a:solidFill>
                  <a:schemeClr val="tx1"/>
                </a:solidFill>
                <a:latin typeface="+mn-lt"/>
                <a:ea typeface="+mn-ea"/>
                <a:cs typeface="+mn-cs"/>
              </a:defRPr>
            </a:lvl6pPr>
            <a:lvl7pPr marL="935844" indent="-171422" algn="l" defTabSz="685777" rtl="0" eaLnBrk="1" latinLnBrk="0" hangingPunct="1">
              <a:spcBef>
                <a:spcPts val="600"/>
              </a:spcBef>
              <a:buFont typeface="Arial" pitchFamily="34" charset="0"/>
              <a:buChar char="•"/>
              <a:defRPr sz="800" kern="1200" baseline="0">
                <a:solidFill>
                  <a:schemeClr val="tx1"/>
                </a:solidFill>
                <a:latin typeface="+mn-lt"/>
                <a:ea typeface="+mn-ea"/>
                <a:cs typeface="+mn-cs"/>
              </a:defRPr>
            </a:lvl7pPr>
            <a:lvl8pPr marL="2400220" indent="0" algn="l" defTabSz="685777" rtl="0" eaLnBrk="1" latinLnBrk="0" hangingPunct="1">
              <a:spcBef>
                <a:spcPct val="20000"/>
              </a:spcBef>
              <a:buFont typeface="Arial" pitchFamily="34" charset="0"/>
              <a:buNone/>
              <a:defRPr sz="1500" kern="1200">
                <a:solidFill>
                  <a:schemeClr val="tx1"/>
                </a:solidFill>
                <a:latin typeface="+mn-lt"/>
                <a:ea typeface="+mn-ea"/>
                <a:cs typeface="+mn-cs"/>
              </a:defRPr>
            </a:lvl8pPr>
            <a:lvl9pPr marL="2914553" indent="-171445" algn="l" defTabSz="685777" rtl="0" eaLnBrk="1" latinLnBrk="0" hangingPunct="1">
              <a:spcBef>
                <a:spcPct val="20000"/>
              </a:spcBef>
              <a:buFont typeface="Arial" pitchFamily="34" charset="0"/>
              <a:buChar char="•"/>
              <a:defRPr sz="1500" kern="1200">
                <a:solidFill>
                  <a:schemeClr val="tx1"/>
                </a:solidFill>
                <a:latin typeface="+mn-lt"/>
                <a:ea typeface="+mn-ea"/>
                <a:cs typeface="+mn-cs"/>
              </a:defRPr>
            </a:lvl9pPr>
          </a:lstStyle>
          <a:p>
            <a:r>
              <a:rPr lang="en-US" sz="3200" dirty="0" smtClean="0">
                <a:solidFill>
                  <a:schemeClr val="bg1"/>
                </a:solidFill>
              </a:rPr>
              <a:t>Introduction</a:t>
            </a:r>
          </a:p>
          <a:p>
            <a:r>
              <a:rPr lang="en-US" sz="3200" dirty="0" err="1" smtClean="0">
                <a:solidFill>
                  <a:schemeClr val="bg1"/>
                </a:solidFill>
              </a:rPr>
              <a:t>iPXE</a:t>
            </a:r>
            <a:endParaRPr lang="en-US" sz="3200" dirty="0" smtClean="0">
              <a:solidFill>
                <a:schemeClr val="bg1"/>
              </a:solidFill>
            </a:endParaRPr>
          </a:p>
          <a:p>
            <a:pPr lvl="1"/>
            <a:r>
              <a:rPr lang="en-US" sz="2800" dirty="0" err="1" smtClean="0">
                <a:solidFill>
                  <a:schemeClr val="bg1"/>
                </a:solidFill>
              </a:rPr>
              <a:t>iPXE</a:t>
            </a:r>
            <a:r>
              <a:rPr lang="en-US" sz="2800" dirty="0" smtClean="0">
                <a:solidFill>
                  <a:schemeClr val="bg1"/>
                </a:solidFill>
              </a:rPr>
              <a:t> Demo</a:t>
            </a:r>
          </a:p>
          <a:p>
            <a:r>
              <a:rPr lang="en-US" sz="3200" dirty="0" smtClean="0">
                <a:solidFill>
                  <a:schemeClr val="bg1"/>
                </a:solidFill>
              </a:rPr>
              <a:t>Zero Touch Provisioning (ZTP)</a:t>
            </a:r>
          </a:p>
          <a:p>
            <a:pPr lvl="1"/>
            <a:r>
              <a:rPr lang="en-US" sz="2800" dirty="0" smtClean="0">
                <a:solidFill>
                  <a:schemeClr val="bg1"/>
                </a:solidFill>
              </a:rPr>
              <a:t>ZTP Demo</a:t>
            </a:r>
            <a:endParaRPr lang="en-US" sz="2800" dirty="0">
              <a:solidFill>
                <a:schemeClr val="bg1"/>
              </a:solidFill>
            </a:endParaRPr>
          </a:p>
        </p:txBody>
      </p:sp>
      <p:sp>
        <p:nvSpPr>
          <p:cNvPr id="5" name="Title 2"/>
          <p:cNvSpPr txBox="1">
            <a:spLocks/>
          </p:cNvSpPr>
          <p:nvPr/>
        </p:nvSpPr>
        <p:spPr bwMode="auto">
          <a:xfrm>
            <a:off x="437766" y="341313"/>
            <a:ext cx="8345488" cy="731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24" tIns="45712" rIns="91424" bIns="45712" numCol="1" anchor="b" anchorCtr="0" compatLnSpc="1">
            <a:prstTxWarp prst="textNoShape">
              <a:avLst/>
            </a:prstTxWarp>
            <a:noAutofit/>
          </a:bodyPr>
          <a:lstStyle>
            <a:lvl1pPr marL="0" indent="0" algn="l" defTabSz="684213" rtl="0" eaLnBrk="1" fontAlgn="base" hangingPunct="1">
              <a:lnSpc>
                <a:spcPct val="90000"/>
              </a:lnSpc>
              <a:spcBef>
                <a:spcPct val="0"/>
              </a:spcBef>
              <a:spcAft>
                <a:spcPct val="0"/>
              </a:spcAft>
              <a:buFont typeface="Arial" panose="020B0604020202020204" pitchFamily="34" charset="0"/>
              <a:buNone/>
              <a:defRPr lang="en-US" sz="4600" b="0" i="0" kern="1200" spc="0" baseline="0">
                <a:solidFill>
                  <a:schemeClr val="bg1"/>
                </a:solidFill>
                <a:latin typeface="+mj-lt"/>
                <a:ea typeface="ＭＳ Ｐゴシック" charset="0"/>
                <a:cs typeface="CiscoSans Thin"/>
              </a:defRPr>
            </a:lvl1pPr>
            <a:lvl2pPr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cs typeface="CiscoSans" pitchFamily="34" charset="0"/>
              </a:defRPr>
            </a:lvl2pPr>
            <a:lvl3pPr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cs typeface="CiscoSans" pitchFamily="34" charset="0"/>
              </a:defRPr>
            </a:lvl3pPr>
            <a:lvl4pPr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cs typeface="CiscoSans" pitchFamily="34" charset="0"/>
              </a:defRPr>
            </a:lvl4pPr>
            <a:lvl5pPr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cs typeface="CiscoSans" pitchFamily="34" charset="0"/>
              </a:defRPr>
            </a:lvl5pPr>
            <a:lvl6pPr marL="457200"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defRPr>
            </a:lvl6pPr>
            <a:lvl7pPr marL="914400"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defRPr>
            </a:lvl7pPr>
            <a:lvl8pPr marL="1371600"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defRPr>
            </a:lvl8pPr>
            <a:lvl9pPr marL="1828800"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defRPr>
            </a:lvl9pPr>
          </a:lstStyle>
          <a:p>
            <a:r>
              <a:rPr lang="en-US" smtClean="0"/>
              <a:t>Agenda</a:t>
            </a:r>
            <a:endParaRPr lang="en-US" dirty="0"/>
          </a:p>
        </p:txBody>
      </p:sp>
    </p:spTree>
    <p:extLst>
      <p:ext uri="{BB962C8B-B14F-4D97-AF65-F5344CB8AC3E}">
        <p14:creationId xmlns:p14="http://schemas.microsoft.com/office/powerpoint/2010/main" val="1662715057"/>
      </p:ext>
    </p:extLst>
  </p:cSld>
  <p:clrMapOvr>
    <a:masterClrMapping/>
  </p:clrMapOvr>
  <p:transition spd="slow">
    <p:wip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ZTP</a:t>
            </a:r>
            <a:endParaRPr lang="en-US" dirty="0"/>
          </a:p>
        </p:txBody>
      </p:sp>
    </p:spTree>
    <p:extLst>
      <p:ext uri="{BB962C8B-B14F-4D97-AF65-F5344CB8AC3E}">
        <p14:creationId xmlns:p14="http://schemas.microsoft.com/office/powerpoint/2010/main" val="1334257587"/>
      </p:ext>
    </p:extLst>
  </p:cSld>
  <p:clrMapOvr>
    <a:masterClrMapping/>
  </p:clrMapOvr>
  <p:transition spd="slow">
    <p:wip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9704" y="145568"/>
            <a:ext cx="8580923" cy="628650"/>
          </a:xfrm>
        </p:spPr>
        <p:txBody>
          <a:bodyPr/>
          <a:lstStyle/>
          <a:p>
            <a:r>
              <a:rPr lang="en-US" dirty="0"/>
              <a:t>What is ZTP?</a:t>
            </a:r>
          </a:p>
        </p:txBody>
      </p:sp>
      <p:sp>
        <p:nvSpPr>
          <p:cNvPr id="3" name="Text Placeholder 2"/>
          <p:cNvSpPr>
            <a:spLocks noGrp="1"/>
          </p:cNvSpPr>
          <p:nvPr>
            <p:ph type="body" sz="quarter" idx="10"/>
          </p:nvPr>
        </p:nvSpPr>
        <p:spPr>
          <a:xfrm>
            <a:off x="233232" y="933450"/>
            <a:ext cx="8570912" cy="3733799"/>
          </a:xfrm>
        </p:spPr>
        <p:txBody>
          <a:bodyPr/>
          <a:lstStyle/>
          <a:p>
            <a:r>
              <a:rPr lang="en-US" dirty="0"/>
              <a:t>“ZERO” touch provisioning.</a:t>
            </a:r>
          </a:p>
          <a:p>
            <a:r>
              <a:rPr lang="en-US" dirty="0" smtClean="0"/>
              <a:t>A collection of IOS-XR scripts scheduled from </a:t>
            </a:r>
            <a:r>
              <a:rPr lang="en-US" dirty="0" err="1" smtClean="0"/>
              <a:t>processmgr</a:t>
            </a:r>
            <a:r>
              <a:rPr lang="en-US" dirty="0" smtClean="0"/>
              <a:t>.</a:t>
            </a:r>
          </a:p>
          <a:p>
            <a:r>
              <a:rPr lang="en-US" dirty="0" smtClean="0"/>
              <a:t>Invoked at the end of the boot process</a:t>
            </a:r>
          </a:p>
          <a:p>
            <a:r>
              <a:rPr lang="en-US" dirty="0" smtClean="0"/>
              <a:t>Executed if the system does not have a valid username.</a:t>
            </a:r>
          </a:p>
          <a:p>
            <a:r>
              <a:rPr lang="en-US" dirty="0" smtClean="0"/>
              <a:t>Uses DHCP to request a script or a configuration file.</a:t>
            </a:r>
          </a:p>
          <a:p>
            <a:r>
              <a:rPr lang="en-US" dirty="0" smtClean="0"/>
              <a:t>Scripts are shell scripts (Python support is being added)</a:t>
            </a:r>
          </a:p>
          <a:p>
            <a:r>
              <a:rPr lang="en-US" dirty="0" smtClean="0"/>
              <a:t>Can use shell commands and Linux tools.</a:t>
            </a:r>
          </a:p>
          <a:p>
            <a:r>
              <a:rPr lang="en-US" dirty="0" smtClean="0"/>
              <a:t>Helper functions (ztp_helper.sh) to facilitate access to IOS-XR.</a:t>
            </a:r>
            <a:endParaRPr lang="en-US" dirty="0"/>
          </a:p>
        </p:txBody>
      </p:sp>
    </p:spTree>
    <p:extLst>
      <p:ext uri="{BB962C8B-B14F-4D97-AF65-F5344CB8AC3E}">
        <p14:creationId xmlns:p14="http://schemas.microsoft.com/office/powerpoint/2010/main" val="2871484637"/>
      </p:ext>
    </p:extLst>
  </p:cSld>
  <p:clrMapOvr>
    <a:masterClrMapping/>
  </p:clrMapOvr>
  <p:transition spd="med">
    <p:fad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437766" y="971550"/>
            <a:ext cx="8345488" cy="3657600"/>
          </a:xfrm>
        </p:spPr>
        <p:txBody>
          <a:bodyPr/>
          <a:lstStyle/>
          <a:p>
            <a:r>
              <a:rPr lang="en-US" sz="1800" dirty="0"/>
              <a:t>If </a:t>
            </a:r>
            <a:r>
              <a:rPr lang="en-US" sz="1800" dirty="0" smtClean="0"/>
              <a:t>no username </a:t>
            </a:r>
            <a:r>
              <a:rPr lang="en-US" sz="1800" dirty="0"/>
              <a:t>is </a:t>
            </a:r>
            <a:r>
              <a:rPr lang="en-US" sz="1800" dirty="0" smtClean="0"/>
              <a:t>configured</a:t>
            </a:r>
            <a:r>
              <a:rPr lang="en-US" sz="1800" dirty="0"/>
              <a:t>, ztp.sh </a:t>
            </a:r>
            <a:r>
              <a:rPr lang="en-US" sz="1800" dirty="0" smtClean="0"/>
              <a:t>forks a DHCP client (</a:t>
            </a:r>
            <a:r>
              <a:rPr lang="en-US" sz="1800" dirty="0" err="1" smtClean="0"/>
              <a:t>dhclient</a:t>
            </a:r>
            <a:r>
              <a:rPr lang="en-US" sz="1800" dirty="0" smtClean="0"/>
              <a:t>) on </a:t>
            </a:r>
            <a:r>
              <a:rPr lang="en-US" sz="1800" dirty="0" err="1" smtClean="0"/>
              <a:t>mgmt</a:t>
            </a:r>
            <a:r>
              <a:rPr lang="en-US" sz="1800" dirty="0" smtClean="0"/>
              <a:t> interface</a:t>
            </a:r>
            <a:endParaRPr lang="en-US" sz="1800" dirty="0"/>
          </a:p>
          <a:p>
            <a:r>
              <a:rPr lang="en-US" sz="1800" dirty="0" err="1" smtClean="0"/>
              <a:t>dhclient</a:t>
            </a:r>
            <a:r>
              <a:rPr lang="en-US" sz="1800" dirty="0" smtClean="0"/>
              <a:t> starts a timer waiting for a response from the DHCP server.</a:t>
            </a:r>
            <a:endParaRPr lang="en-US" sz="1800" dirty="0"/>
          </a:p>
          <a:p>
            <a:r>
              <a:rPr lang="en-US" sz="1800" dirty="0"/>
              <a:t>If DHCP response </a:t>
            </a:r>
            <a:r>
              <a:rPr lang="en-US" sz="1800" dirty="0" smtClean="0"/>
              <a:t>has 'filename</a:t>
            </a:r>
            <a:r>
              <a:rPr lang="en-US" sz="1800" dirty="0"/>
              <a:t>' </a:t>
            </a:r>
            <a:r>
              <a:rPr lang="en-US" sz="1800" dirty="0" smtClean="0"/>
              <a:t>(option </a:t>
            </a:r>
            <a:r>
              <a:rPr lang="en-US" sz="1800" dirty="0"/>
              <a:t>67), ZTP framework downloads it</a:t>
            </a:r>
          </a:p>
          <a:p>
            <a:r>
              <a:rPr lang="en-US" sz="1800" dirty="0"/>
              <a:t>If </a:t>
            </a:r>
            <a:r>
              <a:rPr lang="en-US" sz="1800" dirty="0" smtClean="0"/>
              <a:t>downloaded file </a:t>
            </a:r>
            <a:r>
              <a:rPr lang="en-US" sz="1800" dirty="0"/>
              <a:t>is not ASCII text, ZTP will remove </a:t>
            </a:r>
            <a:r>
              <a:rPr lang="en-US" sz="1800" dirty="0" smtClean="0"/>
              <a:t>the file </a:t>
            </a:r>
            <a:r>
              <a:rPr lang="en-US" sz="1800" dirty="0"/>
              <a:t>and exit</a:t>
            </a:r>
          </a:p>
          <a:p>
            <a:r>
              <a:rPr lang="en-US" sz="1800" dirty="0"/>
              <a:t>First line of the text file should contain following </a:t>
            </a:r>
            <a:r>
              <a:rPr lang="en-US" sz="1800" dirty="0" smtClean="0"/>
              <a:t>string:</a:t>
            </a:r>
          </a:p>
          <a:p>
            <a:r>
              <a:rPr lang="en-US" sz="1800" u="sng" dirty="0" smtClean="0"/>
              <a:t>Configuration file:</a:t>
            </a:r>
            <a:r>
              <a:rPr lang="en-US" sz="1800" u="sng" dirty="0"/>
              <a:t/>
            </a:r>
            <a:br>
              <a:rPr lang="en-US" sz="1800" u="sng" dirty="0"/>
            </a:br>
            <a:r>
              <a:rPr lang="en-US" sz="1800" dirty="0">
                <a:latin typeface="Consolas" panose="020B0609020204030204" pitchFamily="49" charset="0"/>
                <a:cs typeface="Consolas" panose="020B0609020204030204" pitchFamily="49" charset="0"/>
              </a:rPr>
              <a:t>!! IOS XR</a:t>
            </a:r>
          </a:p>
          <a:p>
            <a:r>
              <a:rPr lang="en-US" sz="1800" u="sng" dirty="0"/>
              <a:t>Script </a:t>
            </a:r>
            <a:r>
              <a:rPr lang="en-US" sz="1800" u="sng" dirty="0" smtClean="0"/>
              <a:t>file:</a:t>
            </a:r>
            <a:r>
              <a:rPr lang="en-US" sz="1800" u="sng" dirty="0"/>
              <a:t/>
            </a:r>
            <a:br>
              <a:rPr lang="en-US" sz="1800" u="sng" dirty="0"/>
            </a:br>
            <a:r>
              <a:rPr lang="en-US" sz="1800" dirty="0" smtClean="0">
                <a:latin typeface="Consolas" panose="020B0609020204030204" pitchFamily="49" charset="0"/>
                <a:cs typeface="Consolas" panose="020B0609020204030204" pitchFamily="49" charset="0"/>
              </a:rPr>
              <a:t>#!/</a:t>
            </a:r>
            <a:r>
              <a:rPr lang="en-US" sz="1800" dirty="0">
                <a:latin typeface="Consolas" panose="020B0609020204030204" pitchFamily="49" charset="0"/>
                <a:cs typeface="Consolas" panose="020B0609020204030204" pitchFamily="49" charset="0"/>
              </a:rPr>
              <a:t>bin/bash or </a:t>
            </a:r>
            <a:r>
              <a:rPr lang="en-US" sz="1800" dirty="0" smtClean="0">
                <a:latin typeface="Consolas" panose="020B0609020204030204" pitchFamily="49" charset="0"/>
                <a:cs typeface="Consolas" panose="020B0609020204030204" pitchFamily="49" charset="0"/>
              </a:rPr>
              <a:t>#!/</a:t>
            </a:r>
            <a:r>
              <a:rPr lang="en-US" sz="1800" dirty="0">
                <a:latin typeface="Consolas" panose="020B0609020204030204" pitchFamily="49" charset="0"/>
                <a:cs typeface="Consolas" panose="020B0609020204030204" pitchFamily="49" charset="0"/>
              </a:rPr>
              <a:t>bin/</a:t>
            </a:r>
            <a:r>
              <a:rPr lang="en-US" sz="1800" dirty="0" err="1">
                <a:latin typeface="Consolas" panose="020B0609020204030204" pitchFamily="49" charset="0"/>
                <a:cs typeface="Consolas" panose="020B0609020204030204" pitchFamily="49" charset="0"/>
              </a:rPr>
              <a:t>sh</a:t>
            </a:r>
            <a:endParaRPr lang="en-US" sz="1800" dirty="0">
              <a:latin typeface="Consolas" panose="020B0609020204030204" pitchFamily="49" charset="0"/>
              <a:cs typeface="Consolas" panose="020B0609020204030204" pitchFamily="49" charset="0"/>
            </a:endParaRPr>
          </a:p>
          <a:p>
            <a:r>
              <a:rPr lang="en-US" sz="1800" dirty="0"/>
              <a:t>ZTP </a:t>
            </a:r>
            <a:r>
              <a:rPr lang="en-US" sz="1800" dirty="0" smtClean="0"/>
              <a:t>either applies the configuration</a:t>
            </a:r>
            <a:r>
              <a:rPr lang="en-US" sz="1800" dirty="0"/>
              <a:t>, or execute </a:t>
            </a:r>
            <a:r>
              <a:rPr lang="en-US" sz="1800" dirty="0" smtClean="0"/>
              <a:t>the script </a:t>
            </a:r>
            <a:r>
              <a:rPr lang="en-US" sz="1800" dirty="0"/>
              <a:t>and quit</a:t>
            </a:r>
          </a:p>
          <a:p>
            <a:endParaRPr lang="en-US" sz="1800" dirty="0"/>
          </a:p>
          <a:p>
            <a:endParaRPr lang="en-US" sz="1800" dirty="0"/>
          </a:p>
        </p:txBody>
      </p:sp>
      <p:sp>
        <p:nvSpPr>
          <p:cNvPr id="3" name="Title 2"/>
          <p:cNvSpPr>
            <a:spLocks noGrp="1"/>
          </p:cNvSpPr>
          <p:nvPr>
            <p:ph type="title"/>
          </p:nvPr>
        </p:nvSpPr>
        <p:spPr/>
        <p:txBody>
          <a:bodyPr/>
          <a:lstStyle/>
          <a:p>
            <a:r>
              <a:rPr lang="en-US" dirty="0"/>
              <a:t>How </a:t>
            </a:r>
            <a:r>
              <a:rPr lang="en-US" dirty="0" smtClean="0"/>
              <a:t>does it </a:t>
            </a:r>
            <a:r>
              <a:rPr lang="en-US" dirty="0"/>
              <a:t>works ?</a:t>
            </a:r>
          </a:p>
        </p:txBody>
      </p:sp>
    </p:spTree>
    <p:extLst>
      <p:ext uri="{BB962C8B-B14F-4D97-AF65-F5344CB8AC3E}">
        <p14:creationId xmlns:p14="http://schemas.microsoft.com/office/powerpoint/2010/main" val="3835170256"/>
      </p:ext>
    </p:extLst>
  </p:cSld>
  <p:clrMapOvr>
    <a:masterClrMapping/>
  </p:clrMapOvr>
  <p:transition spd="med">
    <p:fade/>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ZTP Flow of Operations</a:t>
            </a:r>
            <a:endParaRPr lang="en-US" dirty="0"/>
          </a:p>
        </p:txBody>
      </p:sp>
      <p:sp>
        <p:nvSpPr>
          <p:cNvPr id="3" name="Rectangle 2"/>
          <p:cNvSpPr/>
          <p:nvPr/>
        </p:nvSpPr>
        <p:spPr>
          <a:xfrm>
            <a:off x="5853951" y="3390858"/>
            <a:ext cx="3147869" cy="1681595"/>
          </a:xfrm>
          <a:prstGeom prst="rect">
            <a:avLst/>
          </a:prstGeom>
          <a:solidFill>
            <a:schemeClr val="bg1">
              <a:lumMod val="65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a:solidFill>
                <a:srgbClr val="FFFFFF"/>
              </a:solidFill>
            </a:endParaRPr>
          </a:p>
        </p:txBody>
      </p:sp>
      <p:sp>
        <p:nvSpPr>
          <p:cNvPr id="4" name="Rectangle 3"/>
          <p:cNvSpPr/>
          <p:nvPr/>
        </p:nvSpPr>
        <p:spPr>
          <a:xfrm>
            <a:off x="5853407" y="1557855"/>
            <a:ext cx="3147869" cy="1435655"/>
          </a:xfrm>
          <a:prstGeom prst="rect">
            <a:avLst/>
          </a:prstGeom>
          <a:solidFill>
            <a:schemeClr val="bg1">
              <a:lumMod val="65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a:solidFill>
                <a:srgbClr val="FFFFFF"/>
              </a:solidFill>
            </a:endParaRPr>
          </a:p>
        </p:txBody>
      </p:sp>
      <p:sp>
        <p:nvSpPr>
          <p:cNvPr id="5" name="TextBox 4"/>
          <p:cNvSpPr txBox="1"/>
          <p:nvPr/>
        </p:nvSpPr>
        <p:spPr>
          <a:xfrm>
            <a:off x="5861727" y="3046058"/>
            <a:ext cx="2263214" cy="307777"/>
          </a:xfrm>
          <a:prstGeom prst="rect">
            <a:avLst/>
          </a:prstGeom>
          <a:noFill/>
        </p:spPr>
        <p:txBody>
          <a:bodyPr wrap="square" rtlCol="0">
            <a:spAutoFit/>
          </a:bodyPr>
          <a:lstStyle/>
          <a:p>
            <a:pPr defTabSz="685800"/>
            <a:r>
              <a:rPr lang="en-US" sz="1400" dirty="0">
                <a:solidFill>
                  <a:srgbClr val="676767"/>
                </a:solidFill>
              </a:rPr>
              <a:t>HTTP SERVER</a:t>
            </a:r>
          </a:p>
        </p:txBody>
      </p:sp>
      <p:sp>
        <p:nvSpPr>
          <p:cNvPr id="6" name="TextBox 5"/>
          <p:cNvSpPr txBox="1"/>
          <p:nvPr/>
        </p:nvSpPr>
        <p:spPr>
          <a:xfrm>
            <a:off x="5853407" y="1264363"/>
            <a:ext cx="1642040" cy="307777"/>
          </a:xfrm>
          <a:prstGeom prst="rect">
            <a:avLst/>
          </a:prstGeom>
          <a:noFill/>
        </p:spPr>
        <p:txBody>
          <a:bodyPr wrap="square" rtlCol="0">
            <a:spAutoFit/>
          </a:bodyPr>
          <a:lstStyle/>
          <a:p>
            <a:pPr defTabSz="685800"/>
            <a:r>
              <a:rPr lang="en-US" sz="1400" dirty="0">
                <a:solidFill>
                  <a:srgbClr val="676767"/>
                </a:solidFill>
              </a:rPr>
              <a:t>DHCP SERVER</a:t>
            </a:r>
          </a:p>
        </p:txBody>
      </p:sp>
      <p:grpSp>
        <p:nvGrpSpPr>
          <p:cNvPr id="7" name="Group 6"/>
          <p:cNvGrpSpPr/>
          <p:nvPr/>
        </p:nvGrpSpPr>
        <p:grpSpPr>
          <a:xfrm>
            <a:off x="3114774" y="2306193"/>
            <a:ext cx="2530678" cy="291741"/>
            <a:chOff x="4914473" y="2406820"/>
            <a:chExt cx="1227673" cy="229088"/>
          </a:xfrm>
        </p:grpSpPr>
        <p:cxnSp>
          <p:nvCxnSpPr>
            <p:cNvPr id="8" name="Straight Arrow Connector 7"/>
            <p:cNvCxnSpPr/>
            <p:nvPr/>
          </p:nvCxnSpPr>
          <p:spPr>
            <a:xfrm flipH="1">
              <a:off x="4914473" y="2406820"/>
              <a:ext cx="1227673" cy="0"/>
            </a:xfrm>
            <a:prstGeom prst="straightConnector1">
              <a:avLst/>
            </a:prstGeom>
            <a:ln w="12700">
              <a:tailEnd type="arrow" w="med" len="med"/>
            </a:ln>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5166562" y="2418395"/>
              <a:ext cx="650185" cy="217513"/>
            </a:xfrm>
            <a:prstGeom prst="rect">
              <a:avLst/>
            </a:prstGeom>
            <a:noFill/>
          </p:spPr>
          <p:txBody>
            <a:bodyPr wrap="square" rtlCol="0">
              <a:spAutoFit/>
            </a:bodyPr>
            <a:lstStyle/>
            <a:p>
              <a:pPr defTabSz="685800"/>
              <a:r>
                <a:rPr lang="en-US" sz="1200" dirty="0">
                  <a:solidFill>
                    <a:srgbClr val="676767"/>
                  </a:solidFill>
                </a:rPr>
                <a:t>DHCP Response</a:t>
              </a:r>
            </a:p>
          </p:txBody>
        </p:sp>
      </p:grpSp>
      <p:sp>
        <p:nvSpPr>
          <p:cNvPr id="10" name="Flowchart: Alternate Process 9"/>
          <p:cNvSpPr/>
          <p:nvPr/>
        </p:nvSpPr>
        <p:spPr>
          <a:xfrm>
            <a:off x="5956595" y="1707736"/>
            <a:ext cx="2969024" cy="1177871"/>
          </a:xfrm>
          <a:prstGeom prst="flowChartAlternateProcess">
            <a:avLst/>
          </a:prstGeom>
          <a:solidFill>
            <a:srgbClr val="00B050"/>
          </a:solidFill>
          <a:ln>
            <a:solidFill>
              <a:schemeClr val="accent3">
                <a:lumMod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defTabSz="685800"/>
            <a:r>
              <a:rPr lang="en-US" sz="1400" dirty="0">
                <a:solidFill>
                  <a:srgbClr val="595959"/>
                </a:solidFill>
              </a:rPr>
              <a:t>IP address</a:t>
            </a:r>
          </a:p>
          <a:p>
            <a:pPr algn="ctr" defTabSz="685800"/>
            <a:r>
              <a:rPr lang="en-US" sz="1400" dirty="0">
                <a:solidFill>
                  <a:srgbClr val="595959"/>
                </a:solidFill>
              </a:rPr>
              <a:t>Next-server</a:t>
            </a:r>
          </a:p>
          <a:p>
            <a:pPr algn="ctr" defTabSz="685800"/>
            <a:r>
              <a:rPr lang="en-US" sz="1400" dirty="0">
                <a:solidFill>
                  <a:srgbClr val="595959"/>
                </a:solidFill>
              </a:rPr>
              <a:t>Filename=http://&lt;http-srv&gt;/</a:t>
            </a:r>
            <a:r>
              <a:rPr lang="en-US" sz="1400" dirty="0" smtClean="0">
                <a:solidFill>
                  <a:srgbClr val="595959"/>
                </a:solidFill>
              </a:rPr>
              <a:t>script.sh</a:t>
            </a:r>
            <a:endParaRPr lang="en-US" sz="1400" dirty="0">
              <a:solidFill>
                <a:srgbClr val="595959"/>
              </a:solidFill>
            </a:endParaRPr>
          </a:p>
          <a:p>
            <a:pPr algn="ctr" defTabSz="685800"/>
            <a:r>
              <a:rPr lang="en-US" sz="1400" dirty="0">
                <a:solidFill>
                  <a:srgbClr val="595959"/>
                </a:solidFill>
              </a:rPr>
              <a:t>or</a:t>
            </a:r>
          </a:p>
          <a:p>
            <a:pPr algn="ctr" defTabSz="685800"/>
            <a:r>
              <a:rPr lang="en-US" sz="1400" dirty="0">
                <a:solidFill>
                  <a:srgbClr val="595959"/>
                </a:solidFill>
              </a:rPr>
              <a:t>Filename=http://&lt;http-srv&gt;/</a:t>
            </a:r>
            <a:r>
              <a:rPr lang="en-US" sz="1400" dirty="0" smtClean="0">
                <a:solidFill>
                  <a:srgbClr val="595959"/>
                </a:solidFill>
              </a:rPr>
              <a:t>config.txt</a:t>
            </a:r>
            <a:endParaRPr lang="en-US" sz="1400" dirty="0">
              <a:solidFill>
                <a:srgbClr val="595959"/>
              </a:solidFill>
            </a:endParaRPr>
          </a:p>
        </p:txBody>
      </p:sp>
      <p:sp>
        <p:nvSpPr>
          <p:cNvPr id="11" name="Flowchart: Alternate Process 10"/>
          <p:cNvSpPr/>
          <p:nvPr/>
        </p:nvSpPr>
        <p:spPr>
          <a:xfrm>
            <a:off x="5956596" y="3522030"/>
            <a:ext cx="2969023" cy="654529"/>
          </a:xfrm>
          <a:prstGeom prst="flowChartAlternateProcess">
            <a:avLst/>
          </a:prstGeom>
          <a:solidFill>
            <a:srgbClr val="00B050"/>
          </a:solidFill>
          <a:ln>
            <a:solidFill>
              <a:schemeClr val="accent3">
                <a:lumMod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r>
              <a:rPr lang="en-US" sz="1400" dirty="0" smtClean="0">
                <a:solidFill>
                  <a:srgbClr val="595959"/>
                </a:solidFill>
              </a:rPr>
              <a:t>script.sh</a:t>
            </a:r>
            <a:endParaRPr lang="en-US" sz="1400" dirty="0">
              <a:solidFill>
                <a:srgbClr val="595959"/>
              </a:solidFill>
            </a:endParaRPr>
          </a:p>
          <a:p>
            <a:pPr algn="ctr" defTabSz="685800"/>
            <a:endParaRPr lang="en-US" sz="600" dirty="0">
              <a:solidFill>
                <a:srgbClr val="595959"/>
              </a:solidFill>
            </a:endParaRPr>
          </a:p>
          <a:p>
            <a:pPr algn="ctr" defTabSz="685800"/>
            <a:r>
              <a:rPr lang="en-US" sz="1400" dirty="0" smtClean="0">
                <a:solidFill>
                  <a:srgbClr val="595959"/>
                </a:solidFill>
              </a:rPr>
              <a:t>config.txt</a:t>
            </a:r>
            <a:endParaRPr lang="en-US" sz="1400" dirty="0">
              <a:solidFill>
                <a:srgbClr val="595959"/>
              </a:solidFill>
            </a:endParaRPr>
          </a:p>
        </p:txBody>
      </p:sp>
      <p:cxnSp>
        <p:nvCxnSpPr>
          <p:cNvPr id="12" name="Straight Arrow Connector 11"/>
          <p:cNvCxnSpPr/>
          <p:nvPr/>
        </p:nvCxnSpPr>
        <p:spPr>
          <a:xfrm flipH="1" flipV="1">
            <a:off x="3074125" y="3199946"/>
            <a:ext cx="2460858" cy="898504"/>
          </a:xfrm>
          <a:prstGeom prst="straightConnector1">
            <a:avLst/>
          </a:prstGeom>
          <a:ln w="12700">
            <a:tailEnd type="arrow" w="med" len="med"/>
          </a:ln>
        </p:spPr>
        <p:style>
          <a:lnRef idx="1">
            <a:schemeClr val="accent1"/>
          </a:lnRef>
          <a:fillRef idx="0">
            <a:schemeClr val="accent1"/>
          </a:fillRef>
          <a:effectRef idx="0">
            <a:schemeClr val="accent1"/>
          </a:effectRef>
          <a:fontRef idx="minor">
            <a:schemeClr val="tx1"/>
          </a:fontRef>
        </p:style>
      </p:cxnSp>
      <p:sp>
        <p:nvSpPr>
          <p:cNvPr id="13" name="Flowchart: Alternate Process 12"/>
          <p:cNvSpPr/>
          <p:nvPr/>
        </p:nvSpPr>
        <p:spPr>
          <a:xfrm>
            <a:off x="3345860" y="4245968"/>
            <a:ext cx="1110329" cy="310710"/>
          </a:xfrm>
          <a:prstGeom prst="flowChartAlternateProcess">
            <a:avLst/>
          </a:prstGeom>
          <a:solidFill>
            <a:schemeClr val="accent1"/>
          </a:solidFill>
          <a:ln>
            <a:solidFill>
              <a:schemeClr val="accent1">
                <a:lumMod val="7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defTabSz="685800"/>
            <a:r>
              <a:rPr lang="en-US" sz="1200" dirty="0">
                <a:solidFill>
                  <a:srgbClr val="FFFFFF"/>
                </a:solidFill>
              </a:rPr>
              <a:t>Apply </a:t>
            </a:r>
            <a:r>
              <a:rPr lang="en-US" sz="1200" dirty="0" err="1" smtClean="0">
                <a:solidFill>
                  <a:srgbClr val="FFFFFF"/>
                </a:solidFill>
              </a:rPr>
              <a:t>config</a:t>
            </a:r>
            <a:endParaRPr lang="en-US" sz="1200" dirty="0">
              <a:solidFill>
                <a:srgbClr val="FFFFFF"/>
              </a:solidFill>
            </a:endParaRPr>
          </a:p>
        </p:txBody>
      </p:sp>
      <p:sp>
        <p:nvSpPr>
          <p:cNvPr id="14" name="Flowchart: Alternate Process 13"/>
          <p:cNvSpPr/>
          <p:nvPr/>
        </p:nvSpPr>
        <p:spPr>
          <a:xfrm>
            <a:off x="1547287" y="4843830"/>
            <a:ext cx="1216561" cy="297711"/>
          </a:xfrm>
          <a:prstGeom prst="flowChartAlternateProcess">
            <a:avLst/>
          </a:prstGeom>
          <a:solidFill>
            <a:schemeClr val="accent1"/>
          </a:solidFill>
          <a:ln>
            <a:solidFill>
              <a:schemeClr val="accent1">
                <a:lumMod val="7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defTabSz="685800"/>
            <a:r>
              <a:rPr lang="en-US" sz="1200" dirty="0">
                <a:solidFill>
                  <a:srgbClr val="FFFFFF"/>
                </a:solidFill>
              </a:rPr>
              <a:t>Execute script</a:t>
            </a:r>
          </a:p>
        </p:txBody>
      </p:sp>
      <p:sp>
        <p:nvSpPr>
          <p:cNvPr id="16" name="Flowchart: Alternate Process 15"/>
          <p:cNvSpPr/>
          <p:nvPr/>
        </p:nvSpPr>
        <p:spPr>
          <a:xfrm>
            <a:off x="5956597" y="4258399"/>
            <a:ext cx="2969023" cy="737186"/>
          </a:xfrm>
          <a:prstGeom prst="flowChartAlternateProcess">
            <a:avLst/>
          </a:prstGeom>
          <a:solidFill>
            <a:srgbClr val="00B050"/>
          </a:solidFill>
          <a:ln>
            <a:solidFill>
              <a:schemeClr val="accent3">
                <a:lumMod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r>
              <a:rPr lang="en-US" sz="1400" dirty="0">
                <a:solidFill>
                  <a:srgbClr val="595959"/>
                </a:solidFill>
              </a:rPr>
              <a:t>Additional</a:t>
            </a:r>
          </a:p>
          <a:p>
            <a:pPr algn="ctr" defTabSz="685800"/>
            <a:r>
              <a:rPr lang="en-US" sz="1400" dirty="0">
                <a:solidFill>
                  <a:srgbClr val="595959"/>
                </a:solidFill>
              </a:rPr>
              <a:t>Scripts</a:t>
            </a:r>
          </a:p>
          <a:p>
            <a:pPr algn="ctr" defTabSz="685800"/>
            <a:r>
              <a:rPr lang="en-US" sz="1400" dirty="0">
                <a:solidFill>
                  <a:srgbClr val="595959"/>
                </a:solidFill>
              </a:rPr>
              <a:t>Packages, etc…</a:t>
            </a:r>
          </a:p>
        </p:txBody>
      </p:sp>
      <p:sp>
        <p:nvSpPr>
          <p:cNvPr id="18" name="Diamond 17"/>
          <p:cNvSpPr/>
          <p:nvPr/>
        </p:nvSpPr>
        <p:spPr>
          <a:xfrm>
            <a:off x="1382122" y="1310091"/>
            <a:ext cx="1555400" cy="542494"/>
          </a:xfrm>
          <a:prstGeom prst="diamond">
            <a:avLst/>
          </a:prstGeom>
          <a:solidFill>
            <a:schemeClr val="accent1"/>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defTabSz="685800"/>
            <a:r>
              <a:rPr lang="en-US" sz="1200" dirty="0" smtClean="0">
                <a:solidFill>
                  <a:srgbClr val="FFFFFF"/>
                </a:solidFill>
              </a:rPr>
              <a:t>Username</a:t>
            </a:r>
          </a:p>
          <a:p>
            <a:pPr algn="ctr" defTabSz="685800"/>
            <a:r>
              <a:rPr lang="en-US" sz="1200" dirty="0" smtClean="0">
                <a:solidFill>
                  <a:srgbClr val="FFFFFF"/>
                </a:solidFill>
              </a:rPr>
              <a:t>configured</a:t>
            </a:r>
            <a:endParaRPr lang="en-US" sz="1200" dirty="0">
              <a:solidFill>
                <a:srgbClr val="FFFFFF"/>
              </a:solidFill>
            </a:endParaRPr>
          </a:p>
        </p:txBody>
      </p:sp>
      <p:grpSp>
        <p:nvGrpSpPr>
          <p:cNvPr id="20" name="Group 19"/>
          <p:cNvGrpSpPr/>
          <p:nvPr/>
        </p:nvGrpSpPr>
        <p:grpSpPr>
          <a:xfrm>
            <a:off x="3107132" y="1873607"/>
            <a:ext cx="2538322" cy="276999"/>
            <a:chOff x="3196492" y="770454"/>
            <a:chExt cx="2538322" cy="276999"/>
          </a:xfrm>
        </p:grpSpPr>
        <p:sp>
          <p:nvSpPr>
            <p:cNvPr id="21" name="TextBox 20"/>
            <p:cNvSpPr txBox="1"/>
            <p:nvPr/>
          </p:nvSpPr>
          <p:spPr>
            <a:xfrm>
              <a:off x="3806421" y="770454"/>
              <a:ext cx="1234307" cy="276999"/>
            </a:xfrm>
            <a:prstGeom prst="rect">
              <a:avLst/>
            </a:prstGeom>
            <a:noFill/>
          </p:spPr>
          <p:txBody>
            <a:bodyPr wrap="square" rtlCol="0">
              <a:spAutoFit/>
            </a:bodyPr>
            <a:lstStyle/>
            <a:p>
              <a:pPr defTabSz="685800"/>
              <a:r>
                <a:rPr lang="en-US" sz="1200" dirty="0">
                  <a:solidFill>
                    <a:srgbClr val="676767"/>
                  </a:solidFill>
                </a:rPr>
                <a:t>DHCP Request</a:t>
              </a:r>
            </a:p>
          </p:txBody>
        </p:sp>
        <p:cxnSp>
          <p:nvCxnSpPr>
            <p:cNvPr id="22" name="Straight Arrow Connector 21"/>
            <p:cNvCxnSpPr/>
            <p:nvPr/>
          </p:nvCxnSpPr>
          <p:spPr>
            <a:xfrm>
              <a:off x="3196492" y="1047453"/>
              <a:ext cx="2538322" cy="0"/>
            </a:xfrm>
            <a:prstGeom prst="straightConnector1">
              <a:avLst/>
            </a:prstGeom>
            <a:ln w="12700">
              <a:tailEnd type="arrow" w="med" len="med"/>
            </a:ln>
          </p:spPr>
          <p:style>
            <a:lnRef idx="1">
              <a:schemeClr val="accent1"/>
            </a:lnRef>
            <a:fillRef idx="0">
              <a:schemeClr val="accent1"/>
            </a:fillRef>
            <a:effectRef idx="0">
              <a:schemeClr val="accent1"/>
            </a:effectRef>
            <a:fontRef idx="minor">
              <a:schemeClr val="tx1"/>
            </a:fontRef>
          </p:style>
        </p:cxnSp>
        <p:sp>
          <p:nvSpPr>
            <p:cNvPr id="23" name="Oval 22"/>
            <p:cNvSpPr/>
            <p:nvPr/>
          </p:nvSpPr>
          <p:spPr>
            <a:xfrm>
              <a:off x="3641829" y="824380"/>
              <a:ext cx="164592" cy="164592"/>
            </a:xfrm>
            <a:prstGeom prst="ellipse">
              <a:avLst/>
            </a:prstGeom>
            <a:solidFill>
              <a:srgbClr val="FFFF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defTabSz="685800"/>
              <a:r>
                <a:rPr lang="en-US" sz="1200" dirty="0" smtClean="0">
                  <a:solidFill>
                    <a:srgbClr val="676767"/>
                  </a:solidFill>
                </a:rPr>
                <a:t>1</a:t>
              </a:r>
              <a:endParaRPr lang="en-US" sz="1400" dirty="0">
                <a:solidFill>
                  <a:srgbClr val="676767"/>
                </a:solidFill>
              </a:endParaRPr>
            </a:p>
          </p:txBody>
        </p:sp>
      </p:grpSp>
      <p:grpSp>
        <p:nvGrpSpPr>
          <p:cNvPr id="24" name="Group 23"/>
          <p:cNvGrpSpPr/>
          <p:nvPr/>
        </p:nvGrpSpPr>
        <p:grpSpPr>
          <a:xfrm>
            <a:off x="2869481" y="2891785"/>
            <a:ext cx="3082321" cy="1082895"/>
            <a:chOff x="2270432" y="3498156"/>
            <a:chExt cx="3082321" cy="1082895"/>
          </a:xfrm>
        </p:grpSpPr>
        <p:cxnSp>
          <p:nvCxnSpPr>
            <p:cNvPr id="25" name="Straight Arrow Connector 24"/>
            <p:cNvCxnSpPr/>
            <p:nvPr/>
          </p:nvCxnSpPr>
          <p:spPr>
            <a:xfrm>
              <a:off x="2530607" y="3706567"/>
              <a:ext cx="2460858" cy="874484"/>
            </a:xfrm>
            <a:prstGeom prst="straightConnector1">
              <a:avLst/>
            </a:prstGeom>
            <a:ln w="12700">
              <a:tailEnd type="arrow" w="med" len="med"/>
            </a:ln>
          </p:spPr>
          <p:style>
            <a:lnRef idx="1">
              <a:schemeClr val="accent1"/>
            </a:lnRef>
            <a:fillRef idx="0">
              <a:schemeClr val="accent1"/>
            </a:fillRef>
            <a:effectRef idx="0">
              <a:schemeClr val="accent1"/>
            </a:effectRef>
            <a:fontRef idx="minor">
              <a:schemeClr val="tx1"/>
            </a:fontRef>
          </p:style>
        </p:cxnSp>
        <p:sp>
          <p:nvSpPr>
            <p:cNvPr id="26" name="TextBox 25"/>
            <p:cNvSpPr txBox="1"/>
            <p:nvPr/>
          </p:nvSpPr>
          <p:spPr>
            <a:xfrm rot="1201017">
              <a:off x="2270432" y="3879579"/>
              <a:ext cx="3082321" cy="276999"/>
            </a:xfrm>
            <a:prstGeom prst="rect">
              <a:avLst/>
            </a:prstGeom>
            <a:noFill/>
          </p:spPr>
          <p:txBody>
            <a:bodyPr wrap="square" rtlCol="0">
              <a:spAutoFit/>
            </a:bodyPr>
            <a:lstStyle/>
            <a:p>
              <a:pPr algn="ctr" defTabSz="685800"/>
              <a:r>
                <a:rPr lang="en-US" sz="1200" dirty="0">
                  <a:solidFill>
                    <a:srgbClr val="676767"/>
                  </a:solidFill>
                </a:rPr>
                <a:t>GET script-SN.sh or config-SN.txt</a:t>
              </a:r>
            </a:p>
          </p:txBody>
        </p:sp>
        <p:sp>
          <p:nvSpPr>
            <p:cNvPr id="27" name="Oval 26"/>
            <p:cNvSpPr/>
            <p:nvPr/>
          </p:nvSpPr>
          <p:spPr>
            <a:xfrm>
              <a:off x="2582219" y="3498156"/>
              <a:ext cx="164592" cy="164592"/>
            </a:xfrm>
            <a:prstGeom prst="ellipse">
              <a:avLst/>
            </a:prstGeom>
            <a:solidFill>
              <a:srgbClr val="FFFF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defTabSz="685800"/>
              <a:r>
                <a:rPr lang="en-US" sz="1200" dirty="0" smtClean="0">
                  <a:solidFill>
                    <a:srgbClr val="676767"/>
                  </a:solidFill>
                </a:rPr>
                <a:t>2</a:t>
              </a:r>
              <a:endParaRPr lang="en-US" sz="1400" dirty="0">
                <a:solidFill>
                  <a:srgbClr val="676767"/>
                </a:solidFill>
              </a:endParaRPr>
            </a:p>
          </p:txBody>
        </p:sp>
      </p:grpSp>
      <p:cxnSp>
        <p:nvCxnSpPr>
          <p:cNvPr id="28" name="Straight Arrow Connector 27"/>
          <p:cNvCxnSpPr/>
          <p:nvPr/>
        </p:nvCxnSpPr>
        <p:spPr>
          <a:xfrm flipH="1">
            <a:off x="4500579" y="4654845"/>
            <a:ext cx="1221913" cy="377971"/>
          </a:xfrm>
          <a:prstGeom prst="straightConnector1">
            <a:avLst/>
          </a:prstGeom>
          <a:ln w="12700">
            <a:prstDash val="dash"/>
            <a:tailEnd type="arrow" w="med" len="med"/>
          </a:ln>
        </p:spPr>
        <p:style>
          <a:lnRef idx="1">
            <a:schemeClr val="accent1"/>
          </a:lnRef>
          <a:fillRef idx="0">
            <a:schemeClr val="accent1"/>
          </a:fillRef>
          <a:effectRef idx="0">
            <a:schemeClr val="accent1"/>
          </a:effectRef>
          <a:fontRef idx="minor">
            <a:schemeClr val="tx1"/>
          </a:fontRef>
        </p:style>
      </p:cxnSp>
      <p:grpSp>
        <p:nvGrpSpPr>
          <p:cNvPr id="29" name="Group 28"/>
          <p:cNvGrpSpPr/>
          <p:nvPr/>
        </p:nvGrpSpPr>
        <p:grpSpPr>
          <a:xfrm>
            <a:off x="4300307" y="4390899"/>
            <a:ext cx="1643848" cy="483226"/>
            <a:chOff x="4308618" y="4610832"/>
            <a:chExt cx="1643848" cy="483226"/>
          </a:xfrm>
        </p:grpSpPr>
        <p:grpSp>
          <p:nvGrpSpPr>
            <p:cNvPr id="30" name="Group 29"/>
            <p:cNvGrpSpPr/>
            <p:nvPr/>
          </p:nvGrpSpPr>
          <p:grpSpPr>
            <a:xfrm>
              <a:off x="4308618" y="4636925"/>
              <a:ext cx="1643848" cy="457133"/>
              <a:chOff x="4254985" y="4162737"/>
              <a:chExt cx="2267908" cy="457133"/>
            </a:xfrm>
          </p:grpSpPr>
          <p:cxnSp>
            <p:nvCxnSpPr>
              <p:cNvPr id="32" name="Straight Arrow Connector 31"/>
              <p:cNvCxnSpPr/>
              <p:nvPr/>
            </p:nvCxnSpPr>
            <p:spPr>
              <a:xfrm flipV="1">
                <a:off x="4546041" y="4249819"/>
                <a:ext cx="1685793" cy="370051"/>
              </a:xfrm>
              <a:prstGeom prst="straightConnector1">
                <a:avLst/>
              </a:prstGeom>
              <a:ln w="12700">
                <a:prstDash val="dash"/>
                <a:tailEnd type="arrow" w="med" len="med"/>
              </a:ln>
            </p:spPr>
            <p:style>
              <a:lnRef idx="1">
                <a:schemeClr val="accent1"/>
              </a:lnRef>
              <a:fillRef idx="0">
                <a:schemeClr val="accent1"/>
              </a:fillRef>
              <a:effectRef idx="0">
                <a:schemeClr val="accent1"/>
              </a:effectRef>
              <a:fontRef idx="minor">
                <a:schemeClr val="tx1"/>
              </a:fontRef>
            </p:style>
          </p:cxnSp>
          <p:sp>
            <p:nvSpPr>
              <p:cNvPr id="33" name="TextBox 32"/>
              <p:cNvSpPr txBox="1"/>
              <p:nvPr/>
            </p:nvSpPr>
            <p:spPr>
              <a:xfrm rot="20543867">
                <a:off x="4254985" y="4162737"/>
                <a:ext cx="2267908" cy="276999"/>
              </a:xfrm>
              <a:prstGeom prst="rect">
                <a:avLst/>
              </a:prstGeom>
              <a:noFill/>
            </p:spPr>
            <p:txBody>
              <a:bodyPr wrap="none" rtlCol="0">
                <a:spAutoFit/>
              </a:bodyPr>
              <a:lstStyle/>
              <a:p>
                <a:pPr algn="ctr" defTabSz="685800"/>
                <a:r>
                  <a:rPr lang="en-US" sz="1200" dirty="0" smtClean="0">
                    <a:solidFill>
                      <a:srgbClr val="676767"/>
                    </a:solidFill>
                  </a:rPr>
                  <a:t>GET scripts/</a:t>
                </a:r>
                <a:r>
                  <a:rPr lang="en-US" sz="1200" dirty="0" err="1" smtClean="0">
                    <a:solidFill>
                      <a:srgbClr val="676767"/>
                    </a:solidFill>
                  </a:rPr>
                  <a:t>pkg</a:t>
                </a:r>
                <a:r>
                  <a:rPr lang="en-US" sz="1200" dirty="0" smtClean="0">
                    <a:solidFill>
                      <a:srgbClr val="676767"/>
                    </a:solidFill>
                  </a:rPr>
                  <a:t>/</a:t>
                </a:r>
                <a:r>
                  <a:rPr lang="en-US" sz="1200" dirty="0" err="1" smtClean="0">
                    <a:solidFill>
                      <a:srgbClr val="676767"/>
                    </a:solidFill>
                  </a:rPr>
                  <a:t>conf</a:t>
                </a:r>
                <a:endParaRPr lang="en-US" sz="1200" dirty="0">
                  <a:solidFill>
                    <a:srgbClr val="676767"/>
                  </a:solidFill>
                </a:endParaRPr>
              </a:p>
            </p:txBody>
          </p:sp>
        </p:grpSp>
        <p:sp>
          <p:nvSpPr>
            <p:cNvPr id="31" name="Oval 30"/>
            <p:cNvSpPr/>
            <p:nvPr/>
          </p:nvSpPr>
          <p:spPr>
            <a:xfrm>
              <a:off x="4651870" y="4610832"/>
              <a:ext cx="164592" cy="164592"/>
            </a:xfrm>
            <a:prstGeom prst="ellipse">
              <a:avLst/>
            </a:prstGeom>
            <a:solidFill>
              <a:srgbClr val="FFFF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defTabSz="685800"/>
              <a:r>
                <a:rPr lang="en-US" sz="1200" dirty="0" smtClean="0">
                  <a:solidFill>
                    <a:srgbClr val="676767"/>
                  </a:solidFill>
                </a:rPr>
                <a:t>3</a:t>
              </a:r>
              <a:endParaRPr lang="en-US" sz="1400" dirty="0">
                <a:solidFill>
                  <a:srgbClr val="676767"/>
                </a:solidFill>
              </a:endParaRPr>
            </a:p>
          </p:txBody>
        </p:sp>
      </p:grpSp>
      <p:grpSp>
        <p:nvGrpSpPr>
          <p:cNvPr id="59" name="Group 58"/>
          <p:cNvGrpSpPr/>
          <p:nvPr/>
        </p:nvGrpSpPr>
        <p:grpSpPr>
          <a:xfrm>
            <a:off x="1382122" y="903621"/>
            <a:ext cx="1570553" cy="406470"/>
            <a:chOff x="1382122" y="903621"/>
            <a:chExt cx="1570553" cy="406470"/>
          </a:xfrm>
        </p:grpSpPr>
        <p:sp>
          <p:nvSpPr>
            <p:cNvPr id="17" name="Flowchart: Alternate Process 16"/>
            <p:cNvSpPr/>
            <p:nvPr/>
          </p:nvSpPr>
          <p:spPr>
            <a:xfrm>
              <a:off x="1382122" y="903621"/>
              <a:ext cx="1570553" cy="207352"/>
            </a:xfrm>
            <a:prstGeom prst="flowChartAlternateProcess">
              <a:avLst/>
            </a:prstGeom>
            <a:solidFill>
              <a:schemeClr val="accent1"/>
            </a:solidFill>
            <a:ln>
              <a:solidFill>
                <a:schemeClr val="accent1">
                  <a:lumMod val="7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r>
                <a:rPr lang="en-US" sz="1200" dirty="0" smtClean="0">
                  <a:solidFill>
                    <a:srgbClr val="FFFFFF"/>
                  </a:solidFill>
                </a:rPr>
                <a:t>ZTP start</a:t>
              </a:r>
              <a:endParaRPr lang="en-US" sz="1200" dirty="0">
                <a:solidFill>
                  <a:srgbClr val="FFFFFF"/>
                </a:solidFill>
              </a:endParaRPr>
            </a:p>
          </p:txBody>
        </p:sp>
        <p:cxnSp>
          <p:nvCxnSpPr>
            <p:cNvPr id="34" name="Straight Arrow Connector 33"/>
            <p:cNvCxnSpPr>
              <a:stCxn id="17" idx="2"/>
              <a:endCxn id="18" idx="0"/>
            </p:cNvCxnSpPr>
            <p:nvPr/>
          </p:nvCxnSpPr>
          <p:spPr>
            <a:xfrm flipH="1">
              <a:off x="2159822" y="1110973"/>
              <a:ext cx="7577" cy="199118"/>
            </a:xfrm>
            <a:prstGeom prst="straightConnector1">
              <a:avLst/>
            </a:prstGeom>
            <a:ln w="25400">
              <a:tailEnd type="arrow" w="med" len="med"/>
            </a:ln>
          </p:spPr>
          <p:style>
            <a:lnRef idx="1">
              <a:schemeClr val="accent1"/>
            </a:lnRef>
            <a:fillRef idx="0">
              <a:schemeClr val="accent1"/>
            </a:fillRef>
            <a:effectRef idx="0">
              <a:schemeClr val="accent1"/>
            </a:effectRef>
            <a:fontRef idx="minor">
              <a:schemeClr val="tx1"/>
            </a:fontRef>
          </p:style>
        </p:cxnSp>
      </p:grpSp>
      <p:sp>
        <p:nvSpPr>
          <p:cNvPr id="35" name="Flowchart: Alternate Process 34"/>
          <p:cNvSpPr/>
          <p:nvPr/>
        </p:nvSpPr>
        <p:spPr>
          <a:xfrm>
            <a:off x="1382122" y="1993244"/>
            <a:ext cx="1570553" cy="217187"/>
          </a:xfrm>
          <a:prstGeom prst="flowChartAlternateProcess">
            <a:avLst/>
          </a:prstGeom>
          <a:solidFill>
            <a:schemeClr val="accent1"/>
          </a:solidFill>
          <a:ln>
            <a:solidFill>
              <a:schemeClr val="accent1">
                <a:lumMod val="7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r>
              <a:rPr lang="en-US" sz="1200" dirty="0" smtClean="0">
                <a:solidFill>
                  <a:srgbClr val="FFFFFF"/>
                </a:solidFill>
              </a:rPr>
              <a:t>Start DHCP Client</a:t>
            </a:r>
            <a:endParaRPr lang="en-US" sz="1200" dirty="0">
              <a:solidFill>
                <a:srgbClr val="FFFFFF"/>
              </a:solidFill>
            </a:endParaRPr>
          </a:p>
        </p:txBody>
      </p:sp>
      <p:cxnSp>
        <p:nvCxnSpPr>
          <p:cNvPr id="36" name="Straight Arrow Connector 35"/>
          <p:cNvCxnSpPr>
            <a:stCxn id="18" idx="2"/>
            <a:endCxn id="35" idx="0"/>
          </p:cNvCxnSpPr>
          <p:nvPr/>
        </p:nvCxnSpPr>
        <p:spPr>
          <a:xfrm>
            <a:off x="2159822" y="1852585"/>
            <a:ext cx="7577" cy="140659"/>
          </a:xfrm>
          <a:prstGeom prst="straightConnector1">
            <a:avLst/>
          </a:prstGeom>
          <a:ln w="25400">
            <a:tailEnd type="arrow" w="med" len="med"/>
          </a:ln>
        </p:spPr>
        <p:style>
          <a:lnRef idx="1">
            <a:schemeClr val="accent1"/>
          </a:lnRef>
          <a:fillRef idx="0">
            <a:schemeClr val="accent1"/>
          </a:fillRef>
          <a:effectRef idx="0">
            <a:schemeClr val="accent1"/>
          </a:effectRef>
          <a:fontRef idx="minor">
            <a:schemeClr val="tx1"/>
          </a:fontRef>
        </p:style>
      </p:cxnSp>
      <p:sp>
        <p:nvSpPr>
          <p:cNvPr id="37" name="Flowchart: Alternate Process 36"/>
          <p:cNvSpPr/>
          <p:nvPr/>
        </p:nvSpPr>
        <p:spPr>
          <a:xfrm>
            <a:off x="117699" y="1310091"/>
            <a:ext cx="852803" cy="542493"/>
          </a:xfrm>
          <a:prstGeom prst="flowChartAlternateProcess">
            <a:avLst/>
          </a:prstGeom>
          <a:solidFill>
            <a:schemeClr val="accent1"/>
          </a:solidFill>
          <a:ln>
            <a:solidFill>
              <a:schemeClr val="accent1">
                <a:lumMod val="7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r>
              <a:rPr lang="en-US" sz="1200" dirty="0" smtClean="0">
                <a:solidFill>
                  <a:srgbClr val="FFFFFF"/>
                </a:solidFill>
              </a:rPr>
              <a:t>ZTP</a:t>
            </a:r>
          </a:p>
          <a:p>
            <a:pPr algn="ctr" defTabSz="685800"/>
            <a:r>
              <a:rPr lang="en-US" sz="1200" dirty="0" smtClean="0">
                <a:solidFill>
                  <a:srgbClr val="FFFFFF"/>
                </a:solidFill>
              </a:rPr>
              <a:t>end</a:t>
            </a:r>
            <a:endParaRPr lang="en-US" sz="1200" dirty="0">
              <a:solidFill>
                <a:srgbClr val="FFFFFF"/>
              </a:solidFill>
            </a:endParaRPr>
          </a:p>
        </p:txBody>
      </p:sp>
      <p:grpSp>
        <p:nvGrpSpPr>
          <p:cNvPr id="60" name="Group 59"/>
          <p:cNvGrpSpPr/>
          <p:nvPr/>
        </p:nvGrpSpPr>
        <p:grpSpPr>
          <a:xfrm>
            <a:off x="970502" y="1310091"/>
            <a:ext cx="411620" cy="276999"/>
            <a:chOff x="970502" y="1310091"/>
            <a:chExt cx="411620" cy="276999"/>
          </a:xfrm>
        </p:grpSpPr>
        <p:sp>
          <p:nvSpPr>
            <p:cNvPr id="19" name="TextBox 18"/>
            <p:cNvSpPr txBox="1"/>
            <p:nvPr/>
          </p:nvSpPr>
          <p:spPr>
            <a:xfrm>
              <a:off x="1041130" y="1310091"/>
              <a:ext cx="287258" cy="276999"/>
            </a:xfrm>
            <a:prstGeom prst="rect">
              <a:avLst/>
            </a:prstGeom>
            <a:noFill/>
          </p:spPr>
          <p:txBody>
            <a:bodyPr wrap="none" rtlCol="0">
              <a:spAutoFit/>
            </a:bodyPr>
            <a:lstStyle/>
            <a:p>
              <a:pPr defTabSz="685800"/>
              <a:r>
                <a:rPr lang="en-US" sz="1200" dirty="0">
                  <a:solidFill>
                    <a:srgbClr val="676767"/>
                  </a:solidFill>
                </a:rPr>
                <a:t>Y</a:t>
              </a:r>
              <a:endParaRPr lang="en-US" sz="2000" dirty="0">
                <a:solidFill>
                  <a:srgbClr val="676767"/>
                </a:solidFill>
              </a:endParaRPr>
            </a:p>
          </p:txBody>
        </p:sp>
        <p:cxnSp>
          <p:nvCxnSpPr>
            <p:cNvPr id="38" name="Straight Arrow Connector 37"/>
            <p:cNvCxnSpPr>
              <a:stCxn id="18" idx="1"/>
              <a:endCxn id="37" idx="3"/>
            </p:cNvCxnSpPr>
            <p:nvPr/>
          </p:nvCxnSpPr>
          <p:spPr>
            <a:xfrm flipH="1">
              <a:off x="970502" y="1581338"/>
              <a:ext cx="411620" cy="0"/>
            </a:xfrm>
            <a:prstGeom prst="straightConnector1">
              <a:avLst/>
            </a:prstGeom>
            <a:ln w="25400">
              <a:tailEnd type="arrow" w="med" len="med"/>
            </a:ln>
          </p:spPr>
          <p:style>
            <a:lnRef idx="1">
              <a:schemeClr val="accent1"/>
            </a:lnRef>
            <a:fillRef idx="0">
              <a:schemeClr val="accent1"/>
            </a:fillRef>
            <a:effectRef idx="0">
              <a:schemeClr val="accent1"/>
            </a:effectRef>
            <a:fontRef idx="minor">
              <a:schemeClr val="tx1"/>
            </a:fontRef>
          </p:style>
        </p:cxnSp>
      </p:grpSp>
      <p:sp>
        <p:nvSpPr>
          <p:cNvPr id="39" name="Diamond 38"/>
          <p:cNvSpPr/>
          <p:nvPr/>
        </p:nvSpPr>
        <p:spPr>
          <a:xfrm>
            <a:off x="1381656" y="2380604"/>
            <a:ext cx="1555400" cy="573871"/>
          </a:xfrm>
          <a:prstGeom prst="diamond">
            <a:avLst/>
          </a:prstGeom>
          <a:solidFill>
            <a:schemeClr val="accent1"/>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54864" rIns="0" rtlCol="0" anchor="ctr"/>
          <a:lstStyle/>
          <a:p>
            <a:pPr algn="ctr" defTabSz="685800"/>
            <a:r>
              <a:rPr lang="en-US" sz="1200" dirty="0" smtClean="0">
                <a:solidFill>
                  <a:srgbClr val="FFFFFF"/>
                </a:solidFill>
              </a:rPr>
              <a:t>Option 67 or 59</a:t>
            </a:r>
            <a:endParaRPr lang="en-US" sz="1200" dirty="0">
              <a:solidFill>
                <a:srgbClr val="FFFFFF"/>
              </a:solidFill>
            </a:endParaRPr>
          </a:p>
        </p:txBody>
      </p:sp>
      <p:cxnSp>
        <p:nvCxnSpPr>
          <p:cNvPr id="40" name="Straight Arrow Connector 39"/>
          <p:cNvCxnSpPr>
            <a:stCxn id="35" idx="2"/>
            <a:endCxn id="39" idx="0"/>
          </p:cNvCxnSpPr>
          <p:nvPr/>
        </p:nvCxnSpPr>
        <p:spPr>
          <a:xfrm flipH="1">
            <a:off x="2159356" y="2210431"/>
            <a:ext cx="8043" cy="170173"/>
          </a:xfrm>
          <a:prstGeom prst="straightConnector1">
            <a:avLst/>
          </a:prstGeom>
          <a:ln w="25400">
            <a:tailEnd type="arrow" w="med" len="med"/>
          </a:ln>
        </p:spPr>
        <p:style>
          <a:lnRef idx="1">
            <a:schemeClr val="accent1"/>
          </a:lnRef>
          <a:fillRef idx="0">
            <a:schemeClr val="accent1"/>
          </a:fillRef>
          <a:effectRef idx="0">
            <a:schemeClr val="accent1"/>
          </a:effectRef>
          <a:fontRef idx="minor">
            <a:schemeClr val="tx1"/>
          </a:fontRef>
        </p:style>
      </p:cxnSp>
      <p:sp>
        <p:nvSpPr>
          <p:cNvPr id="42" name="Flowchart: Alternate Process 41"/>
          <p:cNvSpPr/>
          <p:nvPr/>
        </p:nvSpPr>
        <p:spPr>
          <a:xfrm>
            <a:off x="117699" y="2462900"/>
            <a:ext cx="852803" cy="411275"/>
          </a:xfrm>
          <a:prstGeom prst="flowChartAlternateProcess">
            <a:avLst/>
          </a:prstGeom>
          <a:solidFill>
            <a:schemeClr val="accent1"/>
          </a:solidFill>
          <a:ln>
            <a:solidFill>
              <a:schemeClr val="accent1">
                <a:lumMod val="7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r>
              <a:rPr lang="en-US" sz="1200" dirty="0" smtClean="0">
                <a:solidFill>
                  <a:srgbClr val="FFFFFF"/>
                </a:solidFill>
              </a:rPr>
              <a:t>ZTP</a:t>
            </a:r>
          </a:p>
          <a:p>
            <a:pPr algn="ctr" defTabSz="685800"/>
            <a:r>
              <a:rPr lang="en-US" sz="1200" dirty="0" smtClean="0">
                <a:solidFill>
                  <a:srgbClr val="FFFFFF"/>
                </a:solidFill>
              </a:rPr>
              <a:t>end</a:t>
            </a:r>
            <a:endParaRPr lang="en-US" sz="1200" dirty="0">
              <a:solidFill>
                <a:srgbClr val="FFFFFF"/>
              </a:solidFill>
            </a:endParaRPr>
          </a:p>
        </p:txBody>
      </p:sp>
      <p:grpSp>
        <p:nvGrpSpPr>
          <p:cNvPr id="61" name="Group 60"/>
          <p:cNvGrpSpPr/>
          <p:nvPr/>
        </p:nvGrpSpPr>
        <p:grpSpPr>
          <a:xfrm>
            <a:off x="970502" y="2433250"/>
            <a:ext cx="411154" cy="276999"/>
            <a:chOff x="970502" y="2433250"/>
            <a:chExt cx="411154" cy="276999"/>
          </a:xfrm>
        </p:grpSpPr>
        <p:sp>
          <p:nvSpPr>
            <p:cNvPr id="41" name="TextBox 40"/>
            <p:cNvSpPr txBox="1"/>
            <p:nvPr/>
          </p:nvSpPr>
          <p:spPr>
            <a:xfrm>
              <a:off x="1041130" y="2433250"/>
              <a:ext cx="284052" cy="276999"/>
            </a:xfrm>
            <a:prstGeom prst="rect">
              <a:avLst/>
            </a:prstGeom>
            <a:noFill/>
          </p:spPr>
          <p:txBody>
            <a:bodyPr wrap="none" rtlCol="0">
              <a:spAutoFit/>
            </a:bodyPr>
            <a:lstStyle/>
            <a:p>
              <a:pPr defTabSz="685800"/>
              <a:r>
                <a:rPr lang="en-US" sz="1200" dirty="0">
                  <a:solidFill>
                    <a:srgbClr val="676767"/>
                  </a:solidFill>
                </a:rPr>
                <a:t>N</a:t>
              </a:r>
              <a:endParaRPr lang="en-US" sz="2000" dirty="0">
                <a:solidFill>
                  <a:srgbClr val="676767"/>
                </a:solidFill>
              </a:endParaRPr>
            </a:p>
          </p:txBody>
        </p:sp>
        <p:cxnSp>
          <p:nvCxnSpPr>
            <p:cNvPr id="43" name="Straight Arrow Connector 42"/>
            <p:cNvCxnSpPr>
              <a:stCxn id="39" idx="1"/>
              <a:endCxn id="42" idx="3"/>
            </p:cNvCxnSpPr>
            <p:nvPr/>
          </p:nvCxnSpPr>
          <p:spPr>
            <a:xfrm flipH="1">
              <a:off x="970502" y="2667540"/>
              <a:ext cx="411154" cy="998"/>
            </a:xfrm>
            <a:prstGeom prst="straightConnector1">
              <a:avLst/>
            </a:prstGeom>
            <a:ln w="25400">
              <a:tailEnd type="arrow" w="med" len="med"/>
            </a:ln>
          </p:spPr>
          <p:style>
            <a:lnRef idx="1">
              <a:schemeClr val="accent1"/>
            </a:lnRef>
            <a:fillRef idx="0">
              <a:schemeClr val="accent1"/>
            </a:fillRef>
            <a:effectRef idx="0">
              <a:schemeClr val="accent1"/>
            </a:effectRef>
            <a:fontRef idx="minor">
              <a:schemeClr val="tx1"/>
            </a:fontRef>
          </p:style>
        </p:cxnSp>
      </p:grpSp>
      <p:sp>
        <p:nvSpPr>
          <p:cNvPr id="44" name="Flowchart: Alternate Process 43"/>
          <p:cNvSpPr/>
          <p:nvPr/>
        </p:nvSpPr>
        <p:spPr>
          <a:xfrm>
            <a:off x="1366503" y="3105821"/>
            <a:ext cx="1570553" cy="218887"/>
          </a:xfrm>
          <a:prstGeom prst="flowChartAlternateProcess">
            <a:avLst/>
          </a:prstGeom>
          <a:solidFill>
            <a:schemeClr val="accent1"/>
          </a:solidFill>
          <a:ln>
            <a:solidFill>
              <a:schemeClr val="accent1">
                <a:lumMod val="7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r>
              <a:rPr lang="en-US" sz="1200" dirty="0" smtClean="0">
                <a:solidFill>
                  <a:srgbClr val="FFFFFF"/>
                </a:solidFill>
              </a:rPr>
              <a:t>Download</a:t>
            </a:r>
            <a:endParaRPr lang="en-US" sz="1200" dirty="0">
              <a:solidFill>
                <a:srgbClr val="FFFFFF"/>
              </a:solidFill>
            </a:endParaRPr>
          </a:p>
        </p:txBody>
      </p:sp>
      <p:cxnSp>
        <p:nvCxnSpPr>
          <p:cNvPr id="45" name="Straight Arrow Connector 44"/>
          <p:cNvCxnSpPr>
            <a:stCxn id="39" idx="2"/>
            <a:endCxn id="44" idx="0"/>
          </p:cNvCxnSpPr>
          <p:nvPr/>
        </p:nvCxnSpPr>
        <p:spPr>
          <a:xfrm flipH="1">
            <a:off x="2151780" y="2954475"/>
            <a:ext cx="7576" cy="151346"/>
          </a:xfrm>
          <a:prstGeom prst="straightConnector1">
            <a:avLst/>
          </a:prstGeom>
          <a:ln w="25400">
            <a:tailEnd type="arrow" w="med" len="med"/>
          </a:ln>
        </p:spPr>
        <p:style>
          <a:lnRef idx="1">
            <a:schemeClr val="accent1"/>
          </a:lnRef>
          <a:fillRef idx="0">
            <a:schemeClr val="accent1"/>
          </a:fillRef>
          <a:effectRef idx="0">
            <a:schemeClr val="accent1"/>
          </a:effectRef>
          <a:fontRef idx="minor">
            <a:schemeClr val="tx1"/>
          </a:fontRef>
        </p:style>
      </p:cxnSp>
      <p:sp>
        <p:nvSpPr>
          <p:cNvPr id="46" name="Diamond 45"/>
          <p:cNvSpPr/>
          <p:nvPr/>
        </p:nvSpPr>
        <p:spPr>
          <a:xfrm>
            <a:off x="1375227" y="3498709"/>
            <a:ext cx="1555400" cy="475971"/>
          </a:xfrm>
          <a:prstGeom prst="diamond">
            <a:avLst/>
          </a:prstGeom>
          <a:solidFill>
            <a:schemeClr val="accent1"/>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defTabSz="685800"/>
            <a:r>
              <a:rPr lang="en-US" sz="1200" dirty="0" smtClean="0">
                <a:solidFill>
                  <a:srgbClr val="FFFFFF"/>
                </a:solidFill>
              </a:rPr>
              <a:t>Text file</a:t>
            </a:r>
          </a:p>
          <a:p>
            <a:pPr algn="ctr" defTabSz="685800"/>
            <a:r>
              <a:rPr lang="en-US" sz="1200" dirty="0" smtClean="0">
                <a:solidFill>
                  <a:srgbClr val="FFFFFF"/>
                </a:solidFill>
              </a:rPr>
              <a:t>&lt; 100 MB</a:t>
            </a:r>
            <a:endParaRPr lang="en-US" sz="1200" dirty="0">
              <a:solidFill>
                <a:srgbClr val="FFFFFF"/>
              </a:solidFill>
            </a:endParaRPr>
          </a:p>
        </p:txBody>
      </p:sp>
      <p:cxnSp>
        <p:nvCxnSpPr>
          <p:cNvPr id="47" name="Straight Arrow Connector 46"/>
          <p:cNvCxnSpPr>
            <a:stCxn id="44" idx="2"/>
            <a:endCxn id="46" idx="0"/>
          </p:cNvCxnSpPr>
          <p:nvPr/>
        </p:nvCxnSpPr>
        <p:spPr>
          <a:xfrm>
            <a:off x="2151780" y="3324708"/>
            <a:ext cx="1147" cy="174001"/>
          </a:xfrm>
          <a:prstGeom prst="straightConnector1">
            <a:avLst/>
          </a:prstGeom>
          <a:ln w="25400">
            <a:tailEnd type="arrow" w="med" len="med"/>
          </a:ln>
        </p:spPr>
        <p:style>
          <a:lnRef idx="1">
            <a:schemeClr val="accent1"/>
          </a:lnRef>
          <a:fillRef idx="0">
            <a:schemeClr val="accent1"/>
          </a:fillRef>
          <a:effectRef idx="0">
            <a:schemeClr val="accent1"/>
          </a:effectRef>
          <a:fontRef idx="minor">
            <a:schemeClr val="tx1"/>
          </a:fontRef>
        </p:style>
      </p:cxnSp>
      <p:sp>
        <p:nvSpPr>
          <p:cNvPr id="49" name="Flowchart: Alternate Process 48"/>
          <p:cNvSpPr/>
          <p:nvPr/>
        </p:nvSpPr>
        <p:spPr>
          <a:xfrm>
            <a:off x="106998" y="3403911"/>
            <a:ext cx="852804" cy="637251"/>
          </a:xfrm>
          <a:prstGeom prst="flowChartAlternateProcess">
            <a:avLst/>
          </a:prstGeom>
          <a:solidFill>
            <a:schemeClr val="accent1"/>
          </a:solidFill>
          <a:ln>
            <a:solidFill>
              <a:schemeClr val="accent1">
                <a:lumMod val="7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r>
              <a:rPr lang="en-US" sz="1200" dirty="0" smtClean="0">
                <a:solidFill>
                  <a:srgbClr val="FFFFFF"/>
                </a:solidFill>
              </a:rPr>
              <a:t>Delete file</a:t>
            </a:r>
          </a:p>
          <a:p>
            <a:pPr algn="ctr" defTabSz="685800"/>
            <a:r>
              <a:rPr lang="en-US" sz="1200" dirty="0" smtClean="0">
                <a:solidFill>
                  <a:srgbClr val="FFFFFF"/>
                </a:solidFill>
              </a:rPr>
              <a:t>End ZTP</a:t>
            </a:r>
            <a:endParaRPr lang="en-US" sz="1200" dirty="0">
              <a:solidFill>
                <a:srgbClr val="FFFFFF"/>
              </a:solidFill>
            </a:endParaRPr>
          </a:p>
        </p:txBody>
      </p:sp>
      <p:grpSp>
        <p:nvGrpSpPr>
          <p:cNvPr id="62" name="Group 61"/>
          <p:cNvGrpSpPr/>
          <p:nvPr/>
        </p:nvGrpSpPr>
        <p:grpSpPr>
          <a:xfrm>
            <a:off x="959802" y="3502679"/>
            <a:ext cx="415425" cy="276999"/>
            <a:chOff x="959802" y="3502679"/>
            <a:chExt cx="415425" cy="276999"/>
          </a:xfrm>
        </p:grpSpPr>
        <p:sp>
          <p:nvSpPr>
            <p:cNvPr id="48" name="TextBox 47"/>
            <p:cNvSpPr txBox="1"/>
            <p:nvPr/>
          </p:nvSpPr>
          <p:spPr>
            <a:xfrm>
              <a:off x="1041130" y="3502679"/>
              <a:ext cx="251794" cy="276999"/>
            </a:xfrm>
            <a:prstGeom prst="rect">
              <a:avLst/>
            </a:prstGeom>
            <a:noFill/>
          </p:spPr>
          <p:txBody>
            <a:bodyPr wrap="square" rtlCol="0">
              <a:spAutoFit/>
            </a:bodyPr>
            <a:lstStyle/>
            <a:p>
              <a:pPr defTabSz="685800"/>
              <a:r>
                <a:rPr lang="en-US" sz="1200" dirty="0">
                  <a:solidFill>
                    <a:srgbClr val="676767"/>
                  </a:solidFill>
                </a:rPr>
                <a:t>N</a:t>
              </a:r>
              <a:endParaRPr lang="en-US" sz="2000" dirty="0">
                <a:solidFill>
                  <a:srgbClr val="676767"/>
                </a:solidFill>
              </a:endParaRPr>
            </a:p>
          </p:txBody>
        </p:sp>
        <p:cxnSp>
          <p:nvCxnSpPr>
            <p:cNvPr id="50" name="Straight Arrow Connector 49"/>
            <p:cNvCxnSpPr>
              <a:stCxn id="46" idx="1"/>
              <a:endCxn id="49" idx="3"/>
            </p:cNvCxnSpPr>
            <p:nvPr/>
          </p:nvCxnSpPr>
          <p:spPr>
            <a:xfrm flipH="1" flipV="1">
              <a:off x="959802" y="3722537"/>
              <a:ext cx="415425" cy="14158"/>
            </a:xfrm>
            <a:prstGeom prst="straightConnector1">
              <a:avLst/>
            </a:prstGeom>
            <a:ln w="25400">
              <a:tailEnd type="arrow" w="med" len="med"/>
            </a:ln>
          </p:spPr>
          <p:style>
            <a:lnRef idx="1">
              <a:schemeClr val="accent1"/>
            </a:lnRef>
            <a:fillRef idx="0">
              <a:schemeClr val="accent1"/>
            </a:fillRef>
            <a:effectRef idx="0">
              <a:schemeClr val="accent1"/>
            </a:effectRef>
            <a:fontRef idx="minor">
              <a:schemeClr val="tx1"/>
            </a:fontRef>
          </p:style>
        </p:cxnSp>
      </p:grpSp>
      <p:sp>
        <p:nvSpPr>
          <p:cNvPr id="51" name="Diamond 50"/>
          <p:cNvSpPr/>
          <p:nvPr/>
        </p:nvSpPr>
        <p:spPr>
          <a:xfrm>
            <a:off x="1374080" y="4107645"/>
            <a:ext cx="1555400" cy="603404"/>
          </a:xfrm>
          <a:prstGeom prst="diamond">
            <a:avLst/>
          </a:prstGeom>
          <a:solidFill>
            <a:schemeClr val="accent1"/>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wrap="none" lIns="0" rIns="0" rtlCol="0" anchor="ctr"/>
          <a:lstStyle/>
          <a:p>
            <a:pPr algn="ctr" defTabSz="685800">
              <a:lnSpc>
                <a:spcPct val="90000"/>
              </a:lnSpc>
            </a:pPr>
            <a:r>
              <a:rPr lang="en-US" sz="1200" dirty="0" err="1"/>
              <a:t>c</a:t>
            </a:r>
            <a:r>
              <a:rPr lang="en-US" sz="1200" dirty="0" err="1" smtClean="0"/>
              <a:t>onfig</a:t>
            </a:r>
            <a:endParaRPr lang="en-US" sz="1200" dirty="0"/>
          </a:p>
          <a:p>
            <a:pPr algn="ctr" defTabSz="685800">
              <a:lnSpc>
                <a:spcPct val="90000"/>
              </a:lnSpc>
            </a:pPr>
            <a:r>
              <a:rPr lang="en-US" sz="1200" dirty="0" smtClean="0"/>
              <a:t>or</a:t>
            </a:r>
          </a:p>
          <a:p>
            <a:pPr algn="ctr" defTabSz="685800">
              <a:lnSpc>
                <a:spcPct val="90000"/>
              </a:lnSpc>
            </a:pPr>
            <a:r>
              <a:rPr lang="en-US" sz="1200" dirty="0" smtClean="0"/>
              <a:t>script</a:t>
            </a:r>
          </a:p>
        </p:txBody>
      </p:sp>
      <p:cxnSp>
        <p:nvCxnSpPr>
          <p:cNvPr id="52" name="Straight Arrow Connector 51"/>
          <p:cNvCxnSpPr>
            <a:stCxn id="46" idx="2"/>
            <a:endCxn id="51" idx="0"/>
          </p:cNvCxnSpPr>
          <p:nvPr/>
        </p:nvCxnSpPr>
        <p:spPr>
          <a:xfrm flipH="1">
            <a:off x="2151780" y="3974680"/>
            <a:ext cx="1147" cy="132965"/>
          </a:xfrm>
          <a:prstGeom prst="straightConnector1">
            <a:avLst/>
          </a:prstGeom>
          <a:ln w="25400">
            <a:tailEnd type="arrow" w="med" len="med"/>
          </a:ln>
        </p:spPr>
        <p:style>
          <a:lnRef idx="1">
            <a:schemeClr val="accent1"/>
          </a:lnRef>
          <a:fillRef idx="0">
            <a:schemeClr val="accent1"/>
          </a:fillRef>
          <a:effectRef idx="0">
            <a:schemeClr val="accent1"/>
          </a:effectRef>
          <a:fontRef idx="minor">
            <a:schemeClr val="tx1"/>
          </a:fontRef>
        </p:style>
      </p:cxnSp>
      <p:sp>
        <p:nvSpPr>
          <p:cNvPr id="54" name="Flowchart: Alternate Process 53"/>
          <p:cNvSpPr/>
          <p:nvPr/>
        </p:nvSpPr>
        <p:spPr>
          <a:xfrm>
            <a:off x="117699" y="4155342"/>
            <a:ext cx="852804" cy="595965"/>
          </a:xfrm>
          <a:prstGeom prst="flowChartAlternateProcess">
            <a:avLst/>
          </a:prstGeom>
          <a:solidFill>
            <a:schemeClr val="accent1"/>
          </a:solidFill>
          <a:ln>
            <a:solidFill>
              <a:schemeClr val="accent1">
                <a:lumMod val="7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r>
              <a:rPr lang="en-US" sz="1200" dirty="0" smtClean="0">
                <a:solidFill>
                  <a:srgbClr val="FFFFFF"/>
                </a:solidFill>
              </a:rPr>
              <a:t>Delete file</a:t>
            </a:r>
          </a:p>
          <a:p>
            <a:pPr algn="ctr" defTabSz="685800"/>
            <a:r>
              <a:rPr lang="en-US" sz="1200" dirty="0" smtClean="0">
                <a:solidFill>
                  <a:srgbClr val="FFFFFF"/>
                </a:solidFill>
              </a:rPr>
              <a:t>End ZTP</a:t>
            </a:r>
          </a:p>
        </p:txBody>
      </p:sp>
      <p:grpSp>
        <p:nvGrpSpPr>
          <p:cNvPr id="63" name="Group 62"/>
          <p:cNvGrpSpPr/>
          <p:nvPr/>
        </p:nvGrpSpPr>
        <p:grpSpPr>
          <a:xfrm>
            <a:off x="970503" y="4147129"/>
            <a:ext cx="403577" cy="306196"/>
            <a:chOff x="970503" y="4147129"/>
            <a:chExt cx="403577" cy="306196"/>
          </a:xfrm>
        </p:grpSpPr>
        <p:sp>
          <p:nvSpPr>
            <p:cNvPr id="53" name="TextBox 52"/>
            <p:cNvSpPr txBox="1"/>
            <p:nvPr/>
          </p:nvSpPr>
          <p:spPr>
            <a:xfrm>
              <a:off x="1041130" y="4147129"/>
              <a:ext cx="284052" cy="276999"/>
            </a:xfrm>
            <a:prstGeom prst="rect">
              <a:avLst/>
            </a:prstGeom>
            <a:noFill/>
          </p:spPr>
          <p:txBody>
            <a:bodyPr wrap="none" rtlCol="0">
              <a:spAutoFit/>
            </a:bodyPr>
            <a:lstStyle/>
            <a:p>
              <a:pPr defTabSz="685800"/>
              <a:r>
                <a:rPr lang="en-US" sz="1200" dirty="0">
                  <a:solidFill>
                    <a:srgbClr val="676767"/>
                  </a:solidFill>
                </a:rPr>
                <a:t>N</a:t>
              </a:r>
              <a:endParaRPr lang="en-US" sz="2000" dirty="0">
                <a:solidFill>
                  <a:srgbClr val="676767"/>
                </a:solidFill>
              </a:endParaRPr>
            </a:p>
          </p:txBody>
        </p:sp>
        <p:cxnSp>
          <p:nvCxnSpPr>
            <p:cNvPr id="55" name="Straight Arrow Connector 54"/>
            <p:cNvCxnSpPr>
              <a:stCxn id="51" idx="1"/>
              <a:endCxn id="54" idx="3"/>
            </p:cNvCxnSpPr>
            <p:nvPr/>
          </p:nvCxnSpPr>
          <p:spPr>
            <a:xfrm flipH="1">
              <a:off x="970503" y="4409347"/>
              <a:ext cx="403577" cy="43978"/>
            </a:xfrm>
            <a:prstGeom prst="straightConnector1">
              <a:avLst/>
            </a:prstGeom>
            <a:ln w="25400">
              <a:tailEnd type="arrow" w="med" len="med"/>
            </a:ln>
          </p:spPr>
          <p:style>
            <a:lnRef idx="1">
              <a:schemeClr val="accent1"/>
            </a:lnRef>
            <a:fillRef idx="0">
              <a:schemeClr val="accent1"/>
            </a:fillRef>
            <a:effectRef idx="0">
              <a:schemeClr val="accent1"/>
            </a:effectRef>
            <a:fontRef idx="minor">
              <a:schemeClr val="tx1"/>
            </a:fontRef>
          </p:style>
        </p:cxnSp>
      </p:grpSp>
      <p:sp>
        <p:nvSpPr>
          <p:cNvPr id="57" name="Flowchart: Alternate Process 56"/>
          <p:cNvSpPr/>
          <p:nvPr/>
        </p:nvSpPr>
        <p:spPr>
          <a:xfrm>
            <a:off x="3170876" y="4843830"/>
            <a:ext cx="1285313" cy="271412"/>
          </a:xfrm>
          <a:prstGeom prst="flowChartAlternateProcess">
            <a:avLst/>
          </a:prstGeom>
          <a:solidFill>
            <a:schemeClr val="accent1"/>
          </a:solidFill>
          <a:ln>
            <a:solidFill>
              <a:schemeClr val="accent1">
                <a:lumMod val="7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defTabSz="685800"/>
            <a:r>
              <a:rPr lang="en-US" sz="1200" dirty="0" smtClean="0">
                <a:solidFill>
                  <a:srgbClr val="FFFFFF"/>
                </a:solidFill>
              </a:rPr>
              <a:t>Download</a:t>
            </a:r>
          </a:p>
        </p:txBody>
      </p:sp>
      <p:cxnSp>
        <p:nvCxnSpPr>
          <p:cNvPr id="58" name="Straight Arrow Connector 57"/>
          <p:cNvCxnSpPr/>
          <p:nvPr/>
        </p:nvCxnSpPr>
        <p:spPr>
          <a:xfrm>
            <a:off x="2749161" y="5061282"/>
            <a:ext cx="407028" cy="0"/>
          </a:xfrm>
          <a:prstGeom prst="straightConnector1">
            <a:avLst/>
          </a:prstGeom>
          <a:ln w="25400">
            <a:tailEnd type="arrow" w="med" len="med"/>
          </a:ln>
        </p:spPr>
        <p:style>
          <a:lnRef idx="1">
            <a:schemeClr val="accent1"/>
          </a:lnRef>
          <a:fillRef idx="0">
            <a:schemeClr val="accent1"/>
          </a:fillRef>
          <a:effectRef idx="0">
            <a:schemeClr val="accent1"/>
          </a:effectRef>
          <a:fontRef idx="minor">
            <a:schemeClr val="tx1"/>
          </a:fontRef>
        </p:style>
      </p:cxnSp>
      <p:grpSp>
        <p:nvGrpSpPr>
          <p:cNvPr id="88" name="Group 87"/>
          <p:cNvGrpSpPr/>
          <p:nvPr/>
        </p:nvGrpSpPr>
        <p:grpSpPr>
          <a:xfrm>
            <a:off x="2777409" y="4098450"/>
            <a:ext cx="593432" cy="310897"/>
            <a:chOff x="2777409" y="4098450"/>
            <a:chExt cx="593432" cy="310897"/>
          </a:xfrm>
        </p:grpSpPr>
        <p:cxnSp>
          <p:nvCxnSpPr>
            <p:cNvPr id="15" name="Straight Arrow Connector 14"/>
            <p:cNvCxnSpPr>
              <a:stCxn id="51" idx="3"/>
              <a:endCxn id="13" idx="1"/>
            </p:cNvCxnSpPr>
            <p:nvPr/>
          </p:nvCxnSpPr>
          <p:spPr>
            <a:xfrm flipV="1">
              <a:off x="2929480" y="4401323"/>
              <a:ext cx="416380" cy="8024"/>
            </a:xfrm>
            <a:prstGeom prst="straightConnector1">
              <a:avLst/>
            </a:prstGeom>
            <a:ln w="25400">
              <a:tailEnd type="arrow" w="med" len="med"/>
            </a:ln>
          </p:spPr>
          <p:style>
            <a:lnRef idx="1">
              <a:schemeClr val="accent1"/>
            </a:lnRef>
            <a:fillRef idx="0">
              <a:schemeClr val="accent1"/>
            </a:fillRef>
            <a:effectRef idx="0">
              <a:schemeClr val="accent1"/>
            </a:effectRef>
            <a:fontRef idx="minor">
              <a:schemeClr val="tx1"/>
            </a:fontRef>
          </p:style>
        </p:cxnSp>
        <p:sp>
          <p:nvSpPr>
            <p:cNvPr id="86" name="TextBox 85"/>
            <p:cNvSpPr txBox="1"/>
            <p:nvPr/>
          </p:nvSpPr>
          <p:spPr>
            <a:xfrm>
              <a:off x="2777409" y="4098450"/>
              <a:ext cx="593432" cy="276999"/>
            </a:xfrm>
            <a:prstGeom prst="rect">
              <a:avLst/>
            </a:prstGeom>
            <a:noFill/>
          </p:spPr>
          <p:txBody>
            <a:bodyPr wrap="none" rtlCol="0">
              <a:spAutoFit/>
            </a:bodyPr>
            <a:lstStyle/>
            <a:p>
              <a:r>
                <a:rPr lang="en-US" sz="1200" dirty="0" err="1" smtClean="0"/>
                <a:t>config</a:t>
              </a:r>
              <a:endParaRPr lang="en-US" sz="1200" dirty="0"/>
            </a:p>
          </p:txBody>
        </p:sp>
      </p:grpSp>
      <p:grpSp>
        <p:nvGrpSpPr>
          <p:cNvPr id="90" name="Group 89"/>
          <p:cNvGrpSpPr/>
          <p:nvPr/>
        </p:nvGrpSpPr>
        <p:grpSpPr>
          <a:xfrm>
            <a:off x="2151780" y="4597126"/>
            <a:ext cx="625629" cy="276999"/>
            <a:chOff x="2151780" y="4597126"/>
            <a:chExt cx="625629" cy="276999"/>
          </a:xfrm>
        </p:grpSpPr>
        <p:cxnSp>
          <p:nvCxnSpPr>
            <p:cNvPr id="56" name="Straight Arrow Connector 55"/>
            <p:cNvCxnSpPr>
              <a:stCxn id="51" idx="2"/>
              <a:endCxn id="14" idx="0"/>
            </p:cNvCxnSpPr>
            <p:nvPr/>
          </p:nvCxnSpPr>
          <p:spPr>
            <a:xfrm>
              <a:off x="2151780" y="4711049"/>
              <a:ext cx="3788" cy="132781"/>
            </a:xfrm>
            <a:prstGeom prst="straightConnector1">
              <a:avLst/>
            </a:prstGeom>
            <a:ln w="25400">
              <a:tailEnd type="arrow" w="med" len="med"/>
            </a:ln>
          </p:spPr>
          <p:style>
            <a:lnRef idx="1">
              <a:schemeClr val="accent1"/>
            </a:lnRef>
            <a:fillRef idx="0">
              <a:schemeClr val="accent1"/>
            </a:fillRef>
            <a:effectRef idx="0">
              <a:schemeClr val="accent1"/>
            </a:effectRef>
            <a:fontRef idx="minor">
              <a:schemeClr val="tx1"/>
            </a:fontRef>
          </p:style>
        </p:cxnSp>
        <p:sp>
          <p:nvSpPr>
            <p:cNvPr id="89" name="TextBox 88"/>
            <p:cNvSpPr txBox="1"/>
            <p:nvPr/>
          </p:nvSpPr>
          <p:spPr>
            <a:xfrm>
              <a:off x="2225655" y="4597126"/>
              <a:ext cx="551754" cy="276999"/>
            </a:xfrm>
            <a:prstGeom prst="rect">
              <a:avLst/>
            </a:prstGeom>
            <a:noFill/>
          </p:spPr>
          <p:txBody>
            <a:bodyPr wrap="none" rtlCol="0">
              <a:spAutoFit/>
            </a:bodyPr>
            <a:lstStyle/>
            <a:p>
              <a:r>
                <a:rPr lang="en-US" sz="1200" dirty="0" smtClean="0"/>
                <a:t>script</a:t>
              </a:r>
              <a:endParaRPr lang="en-US" sz="1200" dirty="0"/>
            </a:p>
          </p:txBody>
        </p:sp>
      </p:grpSp>
      <p:cxnSp>
        <p:nvCxnSpPr>
          <p:cNvPr id="91" name="Straight Arrow Connector 90"/>
          <p:cNvCxnSpPr/>
          <p:nvPr/>
        </p:nvCxnSpPr>
        <p:spPr>
          <a:xfrm flipH="1">
            <a:off x="2763848" y="4936062"/>
            <a:ext cx="363986" cy="0"/>
          </a:xfrm>
          <a:prstGeom prst="straightConnector1">
            <a:avLst/>
          </a:prstGeom>
          <a:ln w="25400">
            <a:tailEnd type="arrow"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65961896"/>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nodeType="clickEffect">
                                  <p:stCondLst>
                                    <p:cond delay="0"/>
                                  </p:stCondLst>
                                  <p:childTnLst>
                                    <p:set>
                                      <p:cBhvr>
                                        <p:cTn id="14" dur="1" fill="hold">
                                          <p:stCondLst>
                                            <p:cond delay="0"/>
                                          </p:stCondLst>
                                        </p:cTn>
                                        <p:tgtEl>
                                          <p:spTgt spid="60"/>
                                        </p:tgtEl>
                                        <p:attrNameLst>
                                          <p:attrName>style.visibility</p:attrName>
                                        </p:attrNameLst>
                                      </p:cBhvr>
                                      <p:to>
                                        <p:strVal val="visible"/>
                                      </p:to>
                                    </p:set>
                                    <p:animEffect transition="in" filter="wipe(down)">
                                      <p:cBhvr>
                                        <p:cTn id="15" dur="500"/>
                                        <p:tgtEl>
                                          <p:spTgt spid="60"/>
                                        </p:tgtEl>
                                      </p:cBhvr>
                                    </p:animEffec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grpId="0" nodeType="clickEffect">
                                  <p:stCondLst>
                                    <p:cond delay="0"/>
                                  </p:stCondLst>
                                  <p:childTnLst>
                                    <p:set>
                                      <p:cBhvr>
                                        <p:cTn id="19" dur="1" fill="hold">
                                          <p:stCondLst>
                                            <p:cond delay="0"/>
                                          </p:stCondLst>
                                        </p:cTn>
                                        <p:tgtEl>
                                          <p:spTgt spid="37"/>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22" presetClass="entr" presetSubtype="4" fill="hold" nodeType="clickEffect">
                                  <p:stCondLst>
                                    <p:cond delay="0"/>
                                  </p:stCondLst>
                                  <p:childTnLst>
                                    <p:set>
                                      <p:cBhvr>
                                        <p:cTn id="23" dur="1" fill="hold">
                                          <p:stCondLst>
                                            <p:cond delay="0"/>
                                          </p:stCondLst>
                                        </p:cTn>
                                        <p:tgtEl>
                                          <p:spTgt spid="36"/>
                                        </p:tgtEl>
                                        <p:attrNameLst>
                                          <p:attrName>style.visibility</p:attrName>
                                        </p:attrNameLst>
                                      </p:cBhvr>
                                      <p:to>
                                        <p:strVal val="visible"/>
                                      </p:to>
                                    </p:set>
                                    <p:animEffect transition="in" filter="wipe(down)">
                                      <p:cBhvr>
                                        <p:cTn id="24" dur="500"/>
                                        <p:tgtEl>
                                          <p:spTgt spid="36"/>
                                        </p:tgtEl>
                                      </p:cBhvr>
                                    </p:animEffec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35"/>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10"/>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nodeType="clickEffect">
                                  <p:stCondLst>
                                    <p:cond delay="0"/>
                                  </p:stCondLst>
                                  <p:childTnLst>
                                    <p:set>
                                      <p:cBhvr>
                                        <p:cTn id="36" dur="1" fill="hold">
                                          <p:stCondLst>
                                            <p:cond delay="0"/>
                                          </p:stCondLst>
                                        </p:cTn>
                                        <p:tgtEl>
                                          <p:spTgt spid="20"/>
                                        </p:tgtEl>
                                        <p:attrNameLst>
                                          <p:attrName>style.visibility</p:attrName>
                                        </p:attrNameLst>
                                      </p:cBhvr>
                                      <p:to>
                                        <p:strVal val="visible"/>
                                      </p:to>
                                    </p:set>
                                    <p:animEffect transition="in" filter="wipe(left)">
                                      <p:cBhvr>
                                        <p:cTn id="37" dur="1000"/>
                                        <p:tgtEl>
                                          <p:spTgt spid="20"/>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2" fill="hold" nodeType="clickEffect">
                                  <p:stCondLst>
                                    <p:cond delay="0"/>
                                  </p:stCondLst>
                                  <p:childTnLst>
                                    <p:set>
                                      <p:cBhvr>
                                        <p:cTn id="41" dur="1" fill="hold">
                                          <p:stCondLst>
                                            <p:cond delay="0"/>
                                          </p:stCondLst>
                                        </p:cTn>
                                        <p:tgtEl>
                                          <p:spTgt spid="7"/>
                                        </p:tgtEl>
                                        <p:attrNameLst>
                                          <p:attrName>style.visibility</p:attrName>
                                        </p:attrNameLst>
                                      </p:cBhvr>
                                      <p:to>
                                        <p:strVal val="visible"/>
                                      </p:to>
                                    </p:set>
                                    <p:animEffect transition="in" filter="wipe(right)">
                                      <p:cBhvr>
                                        <p:cTn id="42" dur="1000"/>
                                        <p:tgtEl>
                                          <p:spTgt spid="7"/>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4" fill="hold" nodeType="clickEffect">
                                  <p:stCondLst>
                                    <p:cond delay="0"/>
                                  </p:stCondLst>
                                  <p:childTnLst>
                                    <p:set>
                                      <p:cBhvr>
                                        <p:cTn id="46" dur="1" fill="hold">
                                          <p:stCondLst>
                                            <p:cond delay="0"/>
                                          </p:stCondLst>
                                        </p:cTn>
                                        <p:tgtEl>
                                          <p:spTgt spid="40"/>
                                        </p:tgtEl>
                                        <p:attrNameLst>
                                          <p:attrName>style.visibility</p:attrName>
                                        </p:attrNameLst>
                                      </p:cBhvr>
                                      <p:to>
                                        <p:strVal val="visible"/>
                                      </p:to>
                                    </p:set>
                                    <p:animEffect transition="in" filter="wipe(down)">
                                      <p:cBhvr>
                                        <p:cTn id="47" dur="500"/>
                                        <p:tgtEl>
                                          <p:spTgt spid="40"/>
                                        </p:tgtEl>
                                      </p:cBhvr>
                                    </p:animEffect>
                                  </p:childTnLst>
                                </p:cTn>
                              </p:par>
                            </p:childTnLst>
                          </p:cTn>
                        </p:par>
                      </p:childTnLst>
                    </p:cTn>
                  </p:par>
                  <p:par>
                    <p:cTn id="48" fill="hold">
                      <p:stCondLst>
                        <p:cond delay="indefinite"/>
                      </p:stCondLst>
                      <p:childTnLst>
                        <p:par>
                          <p:cTn id="49" fill="hold">
                            <p:stCondLst>
                              <p:cond delay="0"/>
                            </p:stCondLst>
                            <p:childTnLst>
                              <p:par>
                                <p:cTn id="50" presetID="1" presetClass="entr" presetSubtype="0" fill="hold" grpId="0" nodeType="clickEffect">
                                  <p:stCondLst>
                                    <p:cond delay="0"/>
                                  </p:stCondLst>
                                  <p:childTnLst>
                                    <p:set>
                                      <p:cBhvr>
                                        <p:cTn id="51" dur="1" fill="hold">
                                          <p:stCondLst>
                                            <p:cond delay="0"/>
                                          </p:stCondLst>
                                        </p:cTn>
                                        <p:tgtEl>
                                          <p:spTgt spid="39"/>
                                        </p:tgtEl>
                                        <p:attrNameLst>
                                          <p:attrName>style.visibility</p:attrName>
                                        </p:attrNameLst>
                                      </p:cBhvr>
                                      <p:to>
                                        <p:strVal val="visible"/>
                                      </p:to>
                                    </p:set>
                                  </p:childTnLst>
                                </p:cTn>
                              </p:par>
                            </p:childTnLst>
                          </p:cTn>
                        </p:par>
                      </p:childTnLst>
                    </p:cTn>
                  </p:par>
                  <p:par>
                    <p:cTn id="52" fill="hold">
                      <p:stCondLst>
                        <p:cond delay="indefinite"/>
                      </p:stCondLst>
                      <p:childTnLst>
                        <p:par>
                          <p:cTn id="53" fill="hold">
                            <p:stCondLst>
                              <p:cond delay="0"/>
                            </p:stCondLst>
                            <p:childTnLst>
                              <p:par>
                                <p:cTn id="54" presetID="22" presetClass="entr" presetSubtype="4" fill="hold" nodeType="clickEffect">
                                  <p:stCondLst>
                                    <p:cond delay="0"/>
                                  </p:stCondLst>
                                  <p:childTnLst>
                                    <p:set>
                                      <p:cBhvr>
                                        <p:cTn id="55" dur="1" fill="hold">
                                          <p:stCondLst>
                                            <p:cond delay="0"/>
                                          </p:stCondLst>
                                        </p:cTn>
                                        <p:tgtEl>
                                          <p:spTgt spid="61"/>
                                        </p:tgtEl>
                                        <p:attrNameLst>
                                          <p:attrName>style.visibility</p:attrName>
                                        </p:attrNameLst>
                                      </p:cBhvr>
                                      <p:to>
                                        <p:strVal val="visible"/>
                                      </p:to>
                                    </p:set>
                                    <p:animEffect transition="in" filter="wipe(down)">
                                      <p:cBhvr>
                                        <p:cTn id="56" dur="500"/>
                                        <p:tgtEl>
                                          <p:spTgt spid="61"/>
                                        </p:tgtEl>
                                      </p:cBhvr>
                                    </p:animEffect>
                                  </p:childTnLst>
                                </p:cTn>
                              </p:par>
                            </p:childTnLst>
                          </p:cTn>
                        </p:par>
                      </p:childTnLst>
                    </p:cTn>
                  </p:par>
                  <p:par>
                    <p:cTn id="57" fill="hold">
                      <p:stCondLst>
                        <p:cond delay="indefinite"/>
                      </p:stCondLst>
                      <p:childTnLst>
                        <p:par>
                          <p:cTn id="58" fill="hold">
                            <p:stCondLst>
                              <p:cond delay="0"/>
                            </p:stCondLst>
                            <p:childTnLst>
                              <p:par>
                                <p:cTn id="59" presetID="1" presetClass="entr" presetSubtype="0" fill="hold" grpId="0" nodeType="clickEffect">
                                  <p:stCondLst>
                                    <p:cond delay="0"/>
                                  </p:stCondLst>
                                  <p:childTnLst>
                                    <p:set>
                                      <p:cBhvr>
                                        <p:cTn id="60" dur="1" fill="hold">
                                          <p:stCondLst>
                                            <p:cond delay="0"/>
                                          </p:stCondLst>
                                        </p:cTn>
                                        <p:tgtEl>
                                          <p:spTgt spid="42"/>
                                        </p:tgtEl>
                                        <p:attrNameLst>
                                          <p:attrName>style.visibility</p:attrName>
                                        </p:attrNameLst>
                                      </p:cBhvr>
                                      <p:to>
                                        <p:strVal val="visible"/>
                                      </p:to>
                                    </p:set>
                                  </p:childTnLst>
                                </p:cTn>
                              </p:par>
                            </p:childTnLst>
                          </p:cTn>
                        </p:par>
                      </p:childTnLst>
                    </p:cTn>
                  </p:par>
                  <p:par>
                    <p:cTn id="61" fill="hold">
                      <p:stCondLst>
                        <p:cond delay="indefinite"/>
                      </p:stCondLst>
                      <p:childTnLst>
                        <p:par>
                          <p:cTn id="62" fill="hold">
                            <p:stCondLst>
                              <p:cond delay="0"/>
                            </p:stCondLst>
                            <p:childTnLst>
                              <p:par>
                                <p:cTn id="63" presetID="22" presetClass="entr" presetSubtype="4" fill="hold" nodeType="clickEffect">
                                  <p:stCondLst>
                                    <p:cond delay="0"/>
                                  </p:stCondLst>
                                  <p:childTnLst>
                                    <p:set>
                                      <p:cBhvr>
                                        <p:cTn id="64" dur="1" fill="hold">
                                          <p:stCondLst>
                                            <p:cond delay="0"/>
                                          </p:stCondLst>
                                        </p:cTn>
                                        <p:tgtEl>
                                          <p:spTgt spid="45"/>
                                        </p:tgtEl>
                                        <p:attrNameLst>
                                          <p:attrName>style.visibility</p:attrName>
                                        </p:attrNameLst>
                                      </p:cBhvr>
                                      <p:to>
                                        <p:strVal val="visible"/>
                                      </p:to>
                                    </p:set>
                                    <p:animEffect transition="in" filter="wipe(down)">
                                      <p:cBhvr>
                                        <p:cTn id="65" dur="500"/>
                                        <p:tgtEl>
                                          <p:spTgt spid="45"/>
                                        </p:tgtEl>
                                      </p:cBhvr>
                                    </p:animEffect>
                                  </p:childTnLst>
                                </p:cTn>
                              </p:par>
                            </p:childTnLst>
                          </p:cTn>
                        </p:par>
                      </p:childTnLst>
                    </p:cTn>
                  </p:par>
                  <p:par>
                    <p:cTn id="66" fill="hold">
                      <p:stCondLst>
                        <p:cond delay="indefinite"/>
                      </p:stCondLst>
                      <p:childTnLst>
                        <p:par>
                          <p:cTn id="67" fill="hold">
                            <p:stCondLst>
                              <p:cond delay="0"/>
                            </p:stCondLst>
                            <p:childTnLst>
                              <p:par>
                                <p:cTn id="68" presetID="1" presetClass="entr" presetSubtype="0" fill="hold" grpId="0" nodeType="clickEffect">
                                  <p:stCondLst>
                                    <p:cond delay="0"/>
                                  </p:stCondLst>
                                  <p:childTnLst>
                                    <p:set>
                                      <p:cBhvr>
                                        <p:cTn id="69" dur="1" fill="hold">
                                          <p:stCondLst>
                                            <p:cond delay="0"/>
                                          </p:stCondLst>
                                        </p:cTn>
                                        <p:tgtEl>
                                          <p:spTgt spid="44"/>
                                        </p:tgtEl>
                                        <p:attrNameLst>
                                          <p:attrName>style.visibility</p:attrName>
                                        </p:attrNameLst>
                                      </p:cBhvr>
                                      <p:to>
                                        <p:strVal val="visible"/>
                                      </p:to>
                                    </p:set>
                                  </p:childTnLst>
                                </p:cTn>
                              </p:par>
                            </p:childTnLst>
                          </p:cTn>
                        </p:par>
                      </p:childTnLst>
                    </p:cTn>
                  </p:par>
                  <p:par>
                    <p:cTn id="70" fill="hold">
                      <p:stCondLst>
                        <p:cond delay="indefinite"/>
                      </p:stCondLst>
                      <p:childTnLst>
                        <p:par>
                          <p:cTn id="71" fill="hold">
                            <p:stCondLst>
                              <p:cond delay="0"/>
                            </p:stCondLst>
                            <p:childTnLst>
                              <p:par>
                                <p:cTn id="72" presetID="1" presetClass="entr" presetSubtype="0" fill="hold" grpId="0" nodeType="clickEffect">
                                  <p:stCondLst>
                                    <p:cond delay="0"/>
                                  </p:stCondLst>
                                  <p:childTnLst>
                                    <p:set>
                                      <p:cBhvr>
                                        <p:cTn id="73" dur="1" fill="hold">
                                          <p:stCondLst>
                                            <p:cond delay="0"/>
                                          </p:stCondLst>
                                        </p:cTn>
                                        <p:tgtEl>
                                          <p:spTgt spid="11"/>
                                        </p:tgtEl>
                                        <p:attrNameLst>
                                          <p:attrName>style.visibility</p:attrName>
                                        </p:attrNameLst>
                                      </p:cBhvr>
                                      <p:to>
                                        <p:strVal val="visible"/>
                                      </p:to>
                                    </p:set>
                                  </p:childTnLst>
                                </p:cTn>
                              </p:par>
                            </p:childTnLst>
                          </p:cTn>
                        </p:par>
                      </p:childTnLst>
                    </p:cTn>
                  </p:par>
                  <p:par>
                    <p:cTn id="74" fill="hold">
                      <p:stCondLst>
                        <p:cond delay="indefinite"/>
                      </p:stCondLst>
                      <p:childTnLst>
                        <p:par>
                          <p:cTn id="75" fill="hold">
                            <p:stCondLst>
                              <p:cond delay="0"/>
                            </p:stCondLst>
                            <p:childTnLst>
                              <p:par>
                                <p:cTn id="76" presetID="22" presetClass="entr" presetSubtype="8" fill="hold" nodeType="clickEffect">
                                  <p:stCondLst>
                                    <p:cond delay="0"/>
                                  </p:stCondLst>
                                  <p:childTnLst>
                                    <p:set>
                                      <p:cBhvr>
                                        <p:cTn id="77" dur="1" fill="hold">
                                          <p:stCondLst>
                                            <p:cond delay="0"/>
                                          </p:stCondLst>
                                        </p:cTn>
                                        <p:tgtEl>
                                          <p:spTgt spid="24"/>
                                        </p:tgtEl>
                                        <p:attrNameLst>
                                          <p:attrName>style.visibility</p:attrName>
                                        </p:attrNameLst>
                                      </p:cBhvr>
                                      <p:to>
                                        <p:strVal val="visible"/>
                                      </p:to>
                                    </p:set>
                                    <p:animEffect transition="in" filter="wipe(left)">
                                      <p:cBhvr>
                                        <p:cTn id="78" dur="1000"/>
                                        <p:tgtEl>
                                          <p:spTgt spid="24"/>
                                        </p:tgtEl>
                                      </p:cBhvr>
                                    </p:animEffect>
                                  </p:childTnLst>
                                </p:cTn>
                              </p:par>
                            </p:childTnLst>
                          </p:cTn>
                        </p:par>
                      </p:childTnLst>
                    </p:cTn>
                  </p:par>
                  <p:par>
                    <p:cTn id="79" fill="hold">
                      <p:stCondLst>
                        <p:cond delay="indefinite"/>
                      </p:stCondLst>
                      <p:childTnLst>
                        <p:par>
                          <p:cTn id="80" fill="hold">
                            <p:stCondLst>
                              <p:cond delay="0"/>
                            </p:stCondLst>
                            <p:childTnLst>
                              <p:par>
                                <p:cTn id="81" presetID="22" presetClass="entr" presetSubtype="2" fill="hold" nodeType="clickEffect">
                                  <p:stCondLst>
                                    <p:cond delay="0"/>
                                  </p:stCondLst>
                                  <p:childTnLst>
                                    <p:set>
                                      <p:cBhvr>
                                        <p:cTn id="82" dur="1" fill="hold">
                                          <p:stCondLst>
                                            <p:cond delay="0"/>
                                          </p:stCondLst>
                                        </p:cTn>
                                        <p:tgtEl>
                                          <p:spTgt spid="12"/>
                                        </p:tgtEl>
                                        <p:attrNameLst>
                                          <p:attrName>style.visibility</p:attrName>
                                        </p:attrNameLst>
                                      </p:cBhvr>
                                      <p:to>
                                        <p:strVal val="visible"/>
                                      </p:to>
                                    </p:set>
                                    <p:animEffect transition="in" filter="wipe(right)">
                                      <p:cBhvr>
                                        <p:cTn id="83" dur="1000"/>
                                        <p:tgtEl>
                                          <p:spTgt spid="12"/>
                                        </p:tgtEl>
                                      </p:cBhvr>
                                    </p:animEffect>
                                  </p:childTnLst>
                                </p:cTn>
                              </p:par>
                            </p:childTnLst>
                          </p:cTn>
                        </p:par>
                      </p:childTnLst>
                    </p:cTn>
                  </p:par>
                  <p:par>
                    <p:cTn id="84" fill="hold">
                      <p:stCondLst>
                        <p:cond delay="indefinite"/>
                      </p:stCondLst>
                      <p:childTnLst>
                        <p:par>
                          <p:cTn id="85" fill="hold">
                            <p:stCondLst>
                              <p:cond delay="0"/>
                            </p:stCondLst>
                            <p:childTnLst>
                              <p:par>
                                <p:cTn id="86" presetID="22" presetClass="entr" presetSubtype="4" fill="hold" nodeType="clickEffect">
                                  <p:stCondLst>
                                    <p:cond delay="0"/>
                                  </p:stCondLst>
                                  <p:childTnLst>
                                    <p:set>
                                      <p:cBhvr>
                                        <p:cTn id="87" dur="1" fill="hold">
                                          <p:stCondLst>
                                            <p:cond delay="0"/>
                                          </p:stCondLst>
                                        </p:cTn>
                                        <p:tgtEl>
                                          <p:spTgt spid="47"/>
                                        </p:tgtEl>
                                        <p:attrNameLst>
                                          <p:attrName>style.visibility</p:attrName>
                                        </p:attrNameLst>
                                      </p:cBhvr>
                                      <p:to>
                                        <p:strVal val="visible"/>
                                      </p:to>
                                    </p:set>
                                    <p:animEffect transition="in" filter="wipe(down)">
                                      <p:cBhvr>
                                        <p:cTn id="88" dur="500"/>
                                        <p:tgtEl>
                                          <p:spTgt spid="47"/>
                                        </p:tgtEl>
                                      </p:cBhvr>
                                    </p:animEffect>
                                  </p:childTnLst>
                                </p:cTn>
                              </p:par>
                            </p:childTnLst>
                          </p:cTn>
                        </p:par>
                      </p:childTnLst>
                    </p:cTn>
                  </p:par>
                  <p:par>
                    <p:cTn id="89" fill="hold">
                      <p:stCondLst>
                        <p:cond delay="indefinite"/>
                      </p:stCondLst>
                      <p:childTnLst>
                        <p:par>
                          <p:cTn id="90" fill="hold">
                            <p:stCondLst>
                              <p:cond delay="0"/>
                            </p:stCondLst>
                            <p:childTnLst>
                              <p:par>
                                <p:cTn id="91" presetID="1" presetClass="entr" presetSubtype="0" fill="hold" grpId="0" nodeType="clickEffect">
                                  <p:stCondLst>
                                    <p:cond delay="0"/>
                                  </p:stCondLst>
                                  <p:childTnLst>
                                    <p:set>
                                      <p:cBhvr>
                                        <p:cTn id="92" dur="1" fill="hold">
                                          <p:stCondLst>
                                            <p:cond delay="0"/>
                                          </p:stCondLst>
                                        </p:cTn>
                                        <p:tgtEl>
                                          <p:spTgt spid="46"/>
                                        </p:tgtEl>
                                        <p:attrNameLst>
                                          <p:attrName>style.visibility</p:attrName>
                                        </p:attrNameLst>
                                      </p:cBhvr>
                                      <p:to>
                                        <p:strVal val="visible"/>
                                      </p:to>
                                    </p:set>
                                  </p:childTnLst>
                                </p:cTn>
                              </p:par>
                            </p:childTnLst>
                          </p:cTn>
                        </p:par>
                      </p:childTnLst>
                    </p:cTn>
                  </p:par>
                  <p:par>
                    <p:cTn id="93" fill="hold">
                      <p:stCondLst>
                        <p:cond delay="indefinite"/>
                      </p:stCondLst>
                      <p:childTnLst>
                        <p:par>
                          <p:cTn id="94" fill="hold">
                            <p:stCondLst>
                              <p:cond delay="0"/>
                            </p:stCondLst>
                            <p:childTnLst>
                              <p:par>
                                <p:cTn id="95" presetID="22" presetClass="entr" presetSubtype="4" fill="hold" nodeType="clickEffect">
                                  <p:stCondLst>
                                    <p:cond delay="0"/>
                                  </p:stCondLst>
                                  <p:childTnLst>
                                    <p:set>
                                      <p:cBhvr>
                                        <p:cTn id="96" dur="1" fill="hold">
                                          <p:stCondLst>
                                            <p:cond delay="0"/>
                                          </p:stCondLst>
                                        </p:cTn>
                                        <p:tgtEl>
                                          <p:spTgt spid="62"/>
                                        </p:tgtEl>
                                        <p:attrNameLst>
                                          <p:attrName>style.visibility</p:attrName>
                                        </p:attrNameLst>
                                      </p:cBhvr>
                                      <p:to>
                                        <p:strVal val="visible"/>
                                      </p:to>
                                    </p:set>
                                    <p:animEffect transition="in" filter="wipe(down)">
                                      <p:cBhvr>
                                        <p:cTn id="97" dur="500"/>
                                        <p:tgtEl>
                                          <p:spTgt spid="62"/>
                                        </p:tgtEl>
                                      </p:cBhvr>
                                    </p:animEffect>
                                  </p:childTnLst>
                                </p:cTn>
                              </p:par>
                            </p:childTnLst>
                          </p:cTn>
                        </p:par>
                      </p:childTnLst>
                    </p:cTn>
                  </p:par>
                  <p:par>
                    <p:cTn id="98" fill="hold">
                      <p:stCondLst>
                        <p:cond delay="indefinite"/>
                      </p:stCondLst>
                      <p:childTnLst>
                        <p:par>
                          <p:cTn id="99" fill="hold">
                            <p:stCondLst>
                              <p:cond delay="0"/>
                            </p:stCondLst>
                            <p:childTnLst>
                              <p:par>
                                <p:cTn id="100" presetID="1" presetClass="entr" presetSubtype="0" fill="hold" grpId="0" nodeType="clickEffect">
                                  <p:stCondLst>
                                    <p:cond delay="0"/>
                                  </p:stCondLst>
                                  <p:childTnLst>
                                    <p:set>
                                      <p:cBhvr>
                                        <p:cTn id="101" dur="1" fill="hold">
                                          <p:stCondLst>
                                            <p:cond delay="0"/>
                                          </p:stCondLst>
                                        </p:cTn>
                                        <p:tgtEl>
                                          <p:spTgt spid="49"/>
                                        </p:tgtEl>
                                        <p:attrNameLst>
                                          <p:attrName>style.visibility</p:attrName>
                                        </p:attrNameLst>
                                      </p:cBhvr>
                                      <p:to>
                                        <p:strVal val="visible"/>
                                      </p:to>
                                    </p:set>
                                  </p:childTnLst>
                                </p:cTn>
                              </p:par>
                            </p:childTnLst>
                          </p:cTn>
                        </p:par>
                      </p:childTnLst>
                    </p:cTn>
                  </p:par>
                  <p:par>
                    <p:cTn id="102" fill="hold">
                      <p:stCondLst>
                        <p:cond delay="indefinite"/>
                      </p:stCondLst>
                      <p:childTnLst>
                        <p:par>
                          <p:cTn id="103" fill="hold">
                            <p:stCondLst>
                              <p:cond delay="0"/>
                            </p:stCondLst>
                            <p:childTnLst>
                              <p:par>
                                <p:cTn id="104" presetID="22" presetClass="entr" presetSubtype="4" fill="hold" nodeType="clickEffect">
                                  <p:stCondLst>
                                    <p:cond delay="0"/>
                                  </p:stCondLst>
                                  <p:childTnLst>
                                    <p:set>
                                      <p:cBhvr>
                                        <p:cTn id="105" dur="1" fill="hold">
                                          <p:stCondLst>
                                            <p:cond delay="0"/>
                                          </p:stCondLst>
                                        </p:cTn>
                                        <p:tgtEl>
                                          <p:spTgt spid="52"/>
                                        </p:tgtEl>
                                        <p:attrNameLst>
                                          <p:attrName>style.visibility</p:attrName>
                                        </p:attrNameLst>
                                      </p:cBhvr>
                                      <p:to>
                                        <p:strVal val="visible"/>
                                      </p:to>
                                    </p:set>
                                    <p:animEffect transition="in" filter="wipe(down)">
                                      <p:cBhvr>
                                        <p:cTn id="106" dur="500"/>
                                        <p:tgtEl>
                                          <p:spTgt spid="52"/>
                                        </p:tgtEl>
                                      </p:cBhvr>
                                    </p:animEffect>
                                  </p:childTnLst>
                                </p:cTn>
                              </p:par>
                            </p:childTnLst>
                          </p:cTn>
                        </p:par>
                      </p:childTnLst>
                    </p:cTn>
                  </p:par>
                  <p:par>
                    <p:cTn id="107" fill="hold">
                      <p:stCondLst>
                        <p:cond delay="indefinite"/>
                      </p:stCondLst>
                      <p:childTnLst>
                        <p:par>
                          <p:cTn id="108" fill="hold">
                            <p:stCondLst>
                              <p:cond delay="0"/>
                            </p:stCondLst>
                            <p:childTnLst>
                              <p:par>
                                <p:cTn id="109" presetID="1" presetClass="entr" presetSubtype="0" fill="hold" grpId="0" nodeType="clickEffect">
                                  <p:stCondLst>
                                    <p:cond delay="0"/>
                                  </p:stCondLst>
                                  <p:childTnLst>
                                    <p:set>
                                      <p:cBhvr>
                                        <p:cTn id="110" dur="1" fill="hold">
                                          <p:stCondLst>
                                            <p:cond delay="0"/>
                                          </p:stCondLst>
                                        </p:cTn>
                                        <p:tgtEl>
                                          <p:spTgt spid="51"/>
                                        </p:tgtEl>
                                        <p:attrNameLst>
                                          <p:attrName>style.visibility</p:attrName>
                                        </p:attrNameLst>
                                      </p:cBhvr>
                                      <p:to>
                                        <p:strVal val="visible"/>
                                      </p:to>
                                    </p:set>
                                  </p:childTnLst>
                                </p:cTn>
                              </p:par>
                            </p:childTnLst>
                          </p:cTn>
                        </p:par>
                      </p:childTnLst>
                    </p:cTn>
                  </p:par>
                  <p:par>
                    <p:cTn id="111" fill="hold">
                      <p:stCondLst>
                        <p:cond delay="indefinite"/>
                      </p:stCondLst>
                      <p:childTnLst>
                        <p:par>
                          <p:cTn id="112" fill="hold">
                            <p:stCondLst>
                              <p:cond delay="0"/>
                            </p:stCondLst>
                            <p:childTnLst>
                              <p:par>
                                <p:cTn id="113" presetID="22" presetClass="entr" presetSubtype="4" fill="hold" nodeType="clickEffect">
                                  <p:stCondLst>
                                    <p:cond delay="0"/>
                                  </p:stCondLst>
                                  <p:childTnLst>
                                    <p:set>
                                      <p:cBhvr>
                                        <p:cTn id="114" dur="1" fill="hold">
                                          <p:stCondLst>
                                            <p:cond delay="0"/>
                                          </p:stCondLst>
                                        </p:cTn>
                                        <p:tgtEl>
                                          <p:spTgt spid="63"/>
                                        </p:tgtEl>
                                        <p:attrNameLst>
                                          <p:attrName>style.visibility</p:attrName>
                                        </p:attrNameLst>
                                      </p:cBhvr>
                                      <p:to>
                                        <p:strVal val="visible"/>
                                      </p:to>
                                    </p:set>
                                    <p:animEffect transition="in" filter="wipe(down)">
                                      <p:cBhvr>
                                        <p:cTn id="115" dur="500"/>
                                        <p:tgtEl>
                                          <p:spTgt spid="63"/>
                                        </p:tgtEl>
                                      </p:cBhvr>
                                    </p:animEffect>
                                  </p:childTnLst>
                                </p:cTn>
                              </p:par>
                            </p:childTnLst>
                          </p:cTn>
                        </p:par>
                      </p:childTnLst>
                    </p:cTn>
                  </p:par>
                  <p:par>
                    <p:cTn id="116" fill="hold">
                      <p:stCondLst>
                        <p:cond delay="indefinite"/>
                      </p:stCondLst>
                      <p:childTnLst>
                        <p:par>
                          <p:cTn id="117" fill="hold">
                            <p:stCondLst>
                              <p:cond delay="0"/>
                            </p:stCondLst>
                            <p:childTnLst>
                              <p:par>
                                <p:cTn id="118" presetID="1" presetClass="entr" presetSubtype="0" fill="hold" grpId="0" nodeType="clickEffect">
                                  <p:stCondLst>
                                    <p:cond delay="0"/>
                                  </p:stCondLst>
                                  <p:childTnLst>
                                    <p:set>
                                      <p:cBhvr>
                                        <p:cTn id="119" dur="1" fill="hold">
                                          <p:stCondLst>
                                            <p:cond delay="0"/>
                                          </p:stCondLst>
                                        </p:cTn>
                                        <p:tgtEl>
                                          <p:spTgt spid="54"/>
                                        </p:tgtEl>
                                        <p:attrNameLst>
                                          <p:attrName>style.visibility</p:attrName>
                                        </p:attrNameLst>
                                      </p:cBhvr>
                                      <p:to>
                                        <p:strVal val="visible"/>
                                      </p:to>
                                    </p:set>
                                  </p:childTnLst>
                                </p:cTn>
                              </p:par>
                            </p:childTnLst>
                          </p:cTn>
                        </p:par>
                      </p:childTnLst>
                    </p:cTn>
                  </p:par>
                  <p:par>
                    <p:cTn id="120" fill="hold">
                      <p:stCondLst>
                        <p:cond delay="indefinite"/>
                      </p:stCondLst>
                      <p:childTnLst>
                        <p:par>
                          <p:cTn id="121" fill="hold">
                            <p:stCondLst>
                              <p:cond delay="0"/>
                            </p:stCondLst>
                            <p:childTnLst>
                              <p:par>
                                <p:cTn id="122" presetID="22" presetClass="entr" presetSubtype="4" fill="hold" nodeType="clickEffect">
                                  <p:stCondLst>
                                    <p:cond delay="0"/>
                                  </p:stCondLst>
                                  <p:childTnLst>
                                    <p:set>
                                      <p:cBhvr>
                                        <p:cTn id="123" dur="1" fill="hold">
                                          <p:stCondLst>
                                            <p:cond delay="0"/>
                                          </p:stCondLst>
                                        </p:cTn>
                                        <p:tgtEl>
                                          <p:spTgt spid="88"/>
                                        </p:tgtEl>
                                        <p:attrNameLst>
                                          <p:attrName>style.visibility</p:attrName>
                                        </p:attrNameLst>
                                      </p:cBhvr>
                                      <p:to>
                                        <p:strVal val="visible"/>
                                      </p:to>
                                    </p:set>
                                    <p:animEffect transition="in" filter="wipe(down)">
                                      <p:cBhvr>
                                        <p:cTn id="124" dur="500"/>
                                        <p:tgtEl>
                                          <p:spTgt spid="88"/>
                                        </p:tgtEl>
                                      </p:cBhvr>
                                    </p:animEffect>
                                  </p:childTnLst>
                                </p:cTn>
                              </p:par>
                            </p:childTnLst>
                          </p:cTn>
                        </p:par>
                      </p:childTnLst>
                    </p:cTn>
                  </p:par>
                  <p:par>
                    <p:cTn id="125" fill="hold">
                      <p:stCondLst>
                        <p:cond delay="indefinite"/>
                      </p:stCondLst>
                      <p:childTnLst>
                        <p:par>
                          <p:cTn id="126" fill="hold">
                            <p:stCondLst>
                              <p:cond delay="0"/>
                            </p:stCondLst>
                            <p:childTnLst>
                              <p:par>
                                <p:cTn id="127" presetID="1" presetClass="entr" presetSubtype="0" fill="hold" grpId="0" nodeType="clickEffect">
                                  <p:stCondLst>
                                    <p:cond delay="0"/>
                                  </p:stCondLst>
                                  <p:childTnLst>
                                    <p:set>
                                      <p:cBhvr>
                                        <p:cTn id="128" dur="1" fill="hold">
                                          <p:stCondLst>
                                            <p:cond delay="0"/>
                                          </p:stCondLst>
                                        </p:cTn>
                                        <p:tgtEl>
                                          <p:spTgt spid="13"/>
                                        </p:tgtEl>
                                        <p:attrNameLst>
                                          <p:attrName>style.visibility</p:attrName>
                                        </p:attrNameLst>
                                      </p:cBhvr>
                                      <p:to>
                                        <p:strVal val="visible"/>
                                      </p:to>
                                    </p:set>
                                  </p:childTnLst>
                                </p:cTn>
                              </p:par>
                            </p:childTnLst>
                          </p:cTn>
                        </p:par>
                      </p:childTnLst>
                    </p:cTn>
                  </p:par>
                  <p:par>
                    <p:cTn id="129" fill="hold">
                      <p:stCondLst>
                        <p:cond delay="indefinite"/>
                      </p:stCondLst>
                      <p:childTnLst>
                        <p:par>
                          <p:cTn id="130" fill="hold">
                            <p:stCondLst>
                              <p:cond delay="0"/>
                            </p:stCondLst>
                            <p:childTnLst>
                              <p:par>
                                <p:cTn id="131" presetID="22" presetClass="entr" presetSubtype="4" fill="hold" nodeType="clickEffect">
                                  <p:stCondLst>
                                    <p:cond delay="0"/>
                                  </p:stCondLst>
                                  <p:childTnLst>
                                    <p:set>
                                      <p:cBhvr>
                                        <p:cTn id="132" dur="1" fill="hold">
                                          <p:stCondLst>
                                            <p:cond delay="0"/>
                                          </p:stCondLst>
                                        </p:cTn>
                                        <p:tgtEl>
                                          <p:spTgt spid="90"/>
                                        </p:tgtEl>
                                        <p:attrNameLst>
                                          <p:attrName>style.visibility</p:attrName>
                                        </p:attrNameLst>
                                      </p:cBhvr>
                                      <p:to>
                                        <p:strVal val="visible"/>
                                      </p:to>
                                    </p:set>
                                    <p:animEffect transition="in" filter="wipe(down)">
                                      <p:cBhvr>
                                        <p:cTn id="133" dur="500"/>
                                        <p:tgtEl>
                                          <p:spTgt spid="90"/>
                                        </p:tgtEl>
                                      </p:cBhvr>
                                    </p:animEffect>
                                  </p:childTnLst>
                                </p:cTn>
                              </p:par>
                            </p:childTnLst>
                          </p:cTn>
                        </p:par>
                      </p:childTnLst>
                    </p:cTn>
                  </p:par>
                  <p:par>
                    <p:cTn id="134" fill="hold">
                      <p:stCondLst>
                        <p:cond delay="indefinite"/>
                      </p:stCondLst>
                      <p:childTnLst>
                        <p:par>
                          <p:cTn id="135" fill="hold">
                            <p:stCondLst>
                              <p:cond delay="0"/>
                            </p:stCondLst>
                            <p:childTnLst>
                              <p:par>
                                <p:cTn id="136" presetID="1" presetClass="entr" presetSubtype="0" fill="hold" grpId="0" nodeType="clickEffect">
                                  <p:stCondLst>
                                    <p:cond delay="0"/>
                                  </p:stCondLst>
                                  <p:childTnLst>
                                    <p:set>
                                      <p:cBhvr>
                                        <p:cTn id="137" dur="1" fill="hold">
                                          <p:stCondLst>
                                            <p:cond delay="0"/>
                                          </p:stCondLst>
                                        </p:cTn>
                                        <p:tgtEl>
                                          <p:spTgt spid="14"/>
                                        </p:tgtEl>
                                        <p:attrNameLst>
                                          <p:attrName>style.visibility</p:attrName>
                                        </p:attrNameLst>
                                      </p:cBhvr>
                                      <p:to>
                                        <p:strVal val="visible"/>
                                      </p:to>
                                    </p:set>
                                  </p:childTnLst>
                                </p:cTn>
                              </p:par>
                            </p:childTnLst>
                          </p:cTn>
                        </p:par>
                      </p:childTnLst>
                    </p:cTn>
                  </p:par>
                  <p:par>
                    <p:cTn id="138" fill="hold">
                      <p:stCondLst>
                        <p:cond delay="indefinite"/>
                      </p:stCondLst>
                      <p:childTnLst>
                        <p:par>
                          <p:cTn id="139" fill="hold">
                            <p:stCondLst>
                              <p:cond delay="0"/>
                            </p:stCondLst>
                            <p:childTnLst>
                              <p:par>
                                <p:cTn id="140" presetID="1" presetClass="entr" presetSubtype="0" fill="hold" grpId="0" nodeType="clickEffect">
                                  <p:stCondLst>
                                    <p:cond delay="0"/>
                                  </p:stCondLst>
                                  <p:childTnLst>
                                    <p:set>
                                      <p:cBhvr>
                                        <p:cTn id="141" dur="1" fill="hold">
                                          <p:stCondLst>
                                            <p:cond delay="0"/>
                                          </p:stCondLst>
                                        </p:cTn>
                                        <p:tgtEl>
                                          <p:spTgt spid="16"/>
                                        </p:tgtEl>
                                        <p:attrNameLst>
                                          <p:attrName>style.visibility</p:attrName>
                                        </p:attrNameLst>
                                      </p:cBhvr>
                                      <p:to>
                                        <p:strVal val="visible"/>
                                      </p:to>
                                    </p:set>
                                  </p:childTnLst>
                                </p:cTn>
                              </p:par>
                            </p:childTnLst>
                          </p:cTn>
                        </p:par>
                      </p:childTnLst>
                    </p:cTn>
                  </p:par>
                  <p:par>
                    <p:cTn id="142" fill="hold">
                      <p:stCondLst>
                        <p:cond delay="indefinite"/>
                      </p:stCondLst>
                      <p:childTnLst>
                        <p:par>
                          <p:cTn id="143" fill="hold">
                            <p:stCondLst>
                              <p:cond delay="0"/>
                            </p:stCondLst>
                            <p:childTnLst>
                              <p:par>
                                <p:cTn id="144" presetID="22" presetClass="entr" presetSubtype="4" fill="hold" nodeType="clickEffect">
                                  <p:stCondLst>
                                    <p:cond delay="0"/>
                                  </p:stCondLst>
                                  <p:childTnLst>
                                    <p:set>
                                      <p:cBhvr>
                                        <p:cTn id="145" dur="1" fill="hold">
                                          <p:stCondLst>
                                            <p:cond delay="0"/>
                                          </p:stCondLst>
                                        </p:cTn>
                                        <p:tgtEl>
                                          <p:spTgt spid="58"/>
                                        </p:tgtEl>
                                        <p:attrNameLst>
                                          <p:attrName>style.visibility</p:attrName>
                                        </p:attrNameLst>
                                      </p:cBhvr>
                                      <p:to>
                                        <p:strVal val="visible"/>
                                      </p:to>
                                    </p:set>
                                    <p:animEffect transition="in" filter="wipe(down)">
                                      <p:cBhvr>
                                        <p:cTn id="146" dur="500"/>
                                        <p:tgtEl>
                                          <p:spTgt spid="58"/>
                                        </p:tgtEl>
                                      </p:cBhvr>
                                    </p:animEffect>
                                  </p:childTnLst>
                                </p:cTn>
                              </p:par>
                            </p:childTnLst>
                          </p:cTn>
                        </p:par>
                      </p:childTnLst>
                    </p:cTn>
                  </p:par>
                  <p:par>
                    <p:cTn id="147" fill="hold">
                      <p:stCondLst>
                        <p:cond delay="indefinite"/>
                      </p:stCondLst>
                      <p:childTnLst>
                        <p:par>
                          <p:cTn id="148" fill="hold">
                            <p:stCondLst>
                              <p:cond delay="0"/>
                            </p:stCondLst>
                            <p:childTnLst>
                              <p:par>
                                <p:cTn id="149" presetID="1" presetClass="entr" presetSubtype="0" fill="hold" grpId="0" nodeType="clickEffect">
                                  <p:stCondLst>
                                    <p:cond delay="0"/>
                                  </p:stCondLst>
                                  <p:childTnLst>
                                    <p:set>
                                      <p:cBhvr>
                                        <p:cTn id="150" dur="1" fill="hold">
                                          <p:stCondLst>
                                            <p:cond delay="0"/>
                                          </p:stCondLst>
                                        </p:cTn>
                                        <p:tgtEl>
                                          <p:spTgt spid="57"/>
                                        </p:tgtEl>
                                        <p:attrNameLst>
                                          <p:attrName>style.visibility</p:attrName>
                                        </p:attrNameLst>
                                      </p:cBhvr>
                                      <p:to>
                                        <p:strVal val="visible"/>
                                      </p:to>
                                    </p:set>
                                  </p:childTnLst>
                                </p:cTn>
                              </p:par>
                            </p:childTnLst>
                          </p:cTn>
                        </p:par>
                      </p:childTnLst>
                    </p:cTn>
                  </p:par>
                  <p:par>
                    <p:cTn id="151" fill="hold">
                      <p:stCondLst>
                        <p:cond delay="indefinite"/>
                      </p:stCondLst>
                      <p:childTnLst>
                        <p:par>
                          <p:cTn id="152" fill="hold">
                            <p:stCondLst>
                              <p:cond delay="0"/>
                            </p:stCondLst>
                            <p:childTnLst>
                              <p:par>
                                <p:cTn id="153" presetID="22" presetClass="entr" presetSubtype="8" fill="hold" nodeType="clickEffect">
                                  <p:stCondLst>
                                    <p:cond delay="0"/>
                                  </p:stCondLst>
                                  <p:childTnLst>
                                    <p:set>
                                      <p:cBhvr>
                                        <p:cTn id="154" dur="1" fill="hold">
                                          <p:stCondLst>
                                            <p:cond delay="0"/>
                                          </p:stCondLst>
                                        </p:cTn>
                                        <p:tgtEl>
                                          <p:spTgt spid="29"/>
                                        </p:tgtEl>
                                        <p:attrNameLst>
                                          <p:attrName>style.visibility</p:attrName>
                                        </p:attrNameLst>
                                      </p:cBhvr>
                                      <p:to>
                                        <p:strVal val="visible"/>
                                      </p:to>
                                    </p:set>
                                    <p:animEffect transition="in" filter="wipe(left)">
                                      <p:cBhvr>
                                        <p:cTn id="155" dur="1000"/>
                                        <p:tgtEl>
                                          <p:spTgt spid="29"/>
                                        </p:tgtEl>
                                      </p:cBhvr>
                                    </p:animEffect>
                                  </p:childTnLst>
                                </p:cTn>
                              </p:par>
                            </p:childTnLst>
                          </p:cTn>
                        </p:par>
                      </p:childTnLst>
                    </p:cTn>
                  </p:par>
                  <p:par>
                    <p:cTn id="156" fill="hold">
                      <p:stCondLst>
                        <p:cond delay="indefinite"/>
                      </p:stCondLst>
                      <p:childTnLst>
                        <p:par>
                          <p:cTn id="157" fill="hold">
                            <p:stCondLst>
                              <p:cond delay="0"/>
                            </p:stCondLst>
                            <p:childTnLst>
                              <p:par>
                                <p:cTn id="158" presetID="22" presetClass="entr" presetSubtype="2" fill="hold" nodeType="clickEffect">
                                  <p:stCondLst>
                                    <p:cond delay="0"/>
                                  </p:stCondLst>
                                  <p:childTnLst>
                                    <p:set>
                                      <p:cBhvr>
                                        <p:cTn id="159" dur="1" fill="hold">
                                          <p:stCondLst>
                                            <p:cond delay="0"/>
                                          </p:stCondLst>
                                        </p:cTn>
                                        <p:tgtEl>
                                          <p:spTgt spid="28"/>
                                        </p:tgtEl>
                                        <p:attrNameLst>
                                          <p:attrName>style.visibility</p:attrName>
                                        </p:attrNameLst>
                                      </p:cBhvr>
                                      <p:to>
                                        <p:strVal val="visible"/>
                                      </p:to>
                                    </p:set>
                                    <p:animEffect transition="in" filter="wipe(right)">
                                      <p:cBhvr>
                                        <p:cTn id="160" dur="1000"/>
                                        <p:tgtEl>
                                          <p:spTgt spid="28"/>
                                        </p:tgtEl>
                                      </p:cBhvr>
                                    </p:animEffect>
                                  </p:childTnLst>
                                </p:cTn>
                              </p:par>
                            </p:childTnLst>
                          </p:cTn>
                        </p:par>
                      </p:childTnLst>
                    </p:cTn>
                  </p:par>
                  <p:par>
                    <p:cTn id="161" fill="hold">
                      <p:stCondLst>
                        <p:cond delay="indefinite"/>
                      </p:stCondLst>
                      <p:childTnLst>
                        <p:par>
                          <p:cTn id="162" fill="hold">
                            <p:stCondLst>
                              <p:cond delay="0"/>
                            </p:stCondLst>
                            <p:childTnLst>
                              <p:par>
                                <p:cTn id="163" presetID="22" presetClass="entr" presetSubtype="4" fill="hold" nodeType="clickEffect">
                                  <p:stCondLst>
                                    <p:cond delay="0"/>
                                  </p:stCondLst>
                                  <p:childTnLst>
                                    <p:set>
                                      <p:cBhvr>
                                        <p:cTn id="164" dur="1" fill="hold">
                                          <p:stCondLst>
                                            <p:cond delay="0"/>
                                          </p:stCondLst>
                                        </p:cTn>
                                        <p:tgtEl>
                                          <p:spTgt spid="91"/>
                                        </p:tgtEl>
                                        <p:attrNameLst>
                                          <p:attrName>style.visibility</p:attrName>
                                        </p:attrNameLst>
                                      </p:cBhvr>
                                      <p:to>
                                        <p:strVal val="visible"/>
                                      </p:to>
                                    </p:set>
                                    <p:animEffect transition="in" filter="wipe(down)">
                                      <p:cBhvr>
                                        <p:cTn id="165" dur="500"/>
                                        <p:tgtEl>
                                          <p:spTgt spid="9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3" grpId="0" animBg="1"/>
      <p:bldP spid="14" grpId="0" animBg="1"/>
      <p:bldP spid="16" grpId="0" animBg="1"/>
      <p:bldP spid="18" grpId="0" animBg="1"/>
      <p:bldP spid="35" grpId="0" animBg="1"/>
      <p:bldP spid="37" grpId="0" animBg="1"/>
      <p:bldP spid="39" grpId="0" animBg="1"/>
      <p:bldP spid="42" grpId="0" animBg="1"/>
      <p:bldP spid="44" grpId="0" animBg="1"/>
      <p:bldP spid="46" grpId="0" animBg="1"/>
      <p:bldP spid="49" grpId="0" animBg="1"/>
      <p:bldP spid="51" grpId="0" animBg="1"/>
      <p:bldP spid="54" grpId="0" animBg="1"/>
      <p:bldP spid="57"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IPv4 DHCP </a:t>
            </a:r>
            <a:r>
              <a:rPr lang="en-US" dirty="0"/>
              <a:t>Options</a:t>
            </a:r>
          </a:p>
        </p:txBody>
      </p:sp>
      <p:graphicFrame>
        <p:nvGraphicFramePr>
          <p:cNvPr id="3" name="Table 2"/>
          <p:cNvGraphicFramePr>
            <a:graphicFrameLocks noGrp="1"/>
          </p:cNvGraphicFramePr>
          <p:nvPr>
            <p:extLst>
              <p:ext uri="{D42A27DB-BD31-4B8C-83A1-F6EECF244321}">
                <p14:modId xmlns:p14="http://schemas.microsoft.com/office/powerpoint/2010/main" val="2107963863"/>
              </p:ext>
            </p:extLst>
          </p:nvPr>
        </p:nvGraphicFramePr>
        <p:xfrm>
          <a:off x="304800" y="1073150"/>
          <a:ext cx="8382003" cy="3338830"/>
        </p:xfrm>
        <a:graphic>
          <a:graphicData uri="http://schemas.openxmlformats.org/drawingml/2006/table">
            <a:tbl>
              <a:tblPr firstRow="1" bandRow="1">
                <a:tableStyleId>{3C2FFA5D-87B4-456A-9821-1D502468CF0F}</a:tableStyleId>
              </a:tblPr>
              <a:tblGrid>
                <a:gridCol w="1676400"/>
                <a:gridCol w="2286000"/>
                <a:gridCol w="4419603"/>
              </a:tblGrid>
              <a:tr h="278130">
                <a:tc>
                  <a:txBody>
                    <a:bodyPr/>
                    <a:lstStyle/>
                    <a:p>
                      <a:pPr algn="ctr"/>
                      <a:r>
                        <a:rPr lang="en-US" sz="1300" dirty="0" smtClean="0"/>
                        <a:t>Option</a:t>
                      </a:r>
                      <a:endParaRPr lang="en-US" sz="1300" dirty="0">
                        <a:solidFill>
                          <a:schemeClr val="tx1">
                            <a:lumMod val="75000"/>
                          </a:schemeClr>
                        </a:solidFill>
                        <a:latin typeface="Calibri"/>
                        <a:cs typeface="Calibri"/>
                      </a:endParaRPr>
                    </a:p>
                  </a:txBody>
                  <a:tcPr marT="34290" marB="34290"/>
                </a:tc>
                <a:tc>
                  <a:txBody>
                    <a:bodyPr/>
                    <a:lstStyle/>
                    <a:p>
                      <a:pPr algn="ctr"/>
                      <a:r>
                        <a:rPr lang="en-US" sz="1300" smtClean="0"/>
                        <a:t>Description</a:t>
                      </a:r>
                      <a:endParaRPr lang="en-US" sz="1300" dirty="0">
                        <a:solidFill>
                          <a:schemeClr val="tx1">
                            <a:lumMod val="75000"/>
                          </a:schemeClr>
                        </a:solidFill>
                        <a:latin typeface="Calibri"/>
                        <a:cs typeface="Calibri"/>
                      </a:endParaRPr>
                    </a:p>
                  </a:txBody>
                  <a:tcPr marT="34290" marB="34290"/>
                </a:tc>
                <a:tc>
                  <a:txBody>
                    <a:bodyPr/>
                    <a:lstStyle/>
                    <a:p>
                      <a:pPr algn="ctr"/>
                      <a:r>
                        <a:rPr lang="en-US" sz="1300" smtClean="0"/>
                        <a:t>Details</a:t>
                      </a:r>
                      <a:endParaRPr lang="en-US" sz="1300" dirty="0">
                        <a:solidFill>
                          <a:schemeClr val="tx1">
                            <a:lumMod val="75000"/>
                          </a:schemeClr>
                        </a:solidFill>
                        <a:latin typeface="Calibri"/>
                        <a:cs typeface="Calibri"/>
                      </a:endParaRPr>
                    </a:p>
                  </a:txBody>
                  <a:tcPr marT="34290" marB="34290"/>
                </a:tc>
              </a:tr>
              <a:tr h="651510">
                <a:tc>
                  <a:txBody>
                    <a:bodyPr/>
                    <a:lstStyle/>
                    <a:p>
                      <a:pPr algn="ctr"/>
                      <a:r>
                        <a:rPr lang="en-US" sz="1400" smtClean="0"/>
                        <a:t>77</a:t>
                      </a:r>
                      <a:endParaRPr lang="en-US" sz="1400" dirty="0">
                        <a:solidFill>
                          <a:schemeClr val="tx1">
                            <a:lumMod val="75000"/>
                          </a:schemeClr>
                        </a:solidFill>
                        <a:latin typeface="Calibri"/>
                        <a:cs typeface="Calibri"/>
                      </a:endParaRPr>
                    </a:p>
                  </a:txBody>
                  <a:tcPr marT="34290" marB="3429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smtClean="0"/>
                        <a:t>user-class</a:t>
                      </a:r>
                      <a:endParaRPr lang="en-US" sz="1400" dirty="0" smtClean="0">
                        <a:solidFill>
                          <a:schemeClr val="tx1">
                            <a:lumMod val="75000"/>
                          </a:schemeClr>
                        </a:solidFill>
                        <a:latin typeface="Calibri"/>
                        <a:cs typeface="Calibri"/>
                      </a:endParaRPr>
                    </a:p>
                  </a:txBody>
                  <a:tcPr marT="34290" marB="34290"/>
                </a:tc>
                <a:tc>
                  <a:txBody>
                    <a:bodyPr/>
                    <a:lstStyle/>
                    <a:p>
                      <a:pPr algn="ctr"/>
                      <a:r>
                        <a:rPr lang="en-US" sz="1400" dirty="0" smtClean="0"/>
                        <a:t>Identify the type of applications. </a:t>
                      </a:r>
                      <a:r>
                        <a:rPr lang="en-US" sz="1400" dirty="0" err="1" smtClean="0"/>
                        <a:t>Eg</a:t>
                      </a:r>
                      <a:r>
                        <a:rPr lang="en-US" sz="1400" dirty="0" smtClean="0"/>
                        <a:t>: “</a:t>
                      </a:r>
                      <a:r>
                        <a:rPr lang="en-US" sz="1400" dirty="0" err="1" smtClean="0"/>
                        <a:t>iPXE</a:t>
                      </a:r>
                      <a:r>
                        <a:rPr lang="en-US" sz="1400" dirty="0" smtClean="0"/>
                        <a:t>” to identify </a:t>
                      </a:r>
                      <a:r>
                        <a:rPr lang="en-US" sz="1400" dirty="0" err="1" smtClean="0"/>
                        <a:t>iPXE</a:t>
                      </a:r>
                      <a:r>
                        <a:rPr lang="en-US" sz="1400" dirty="0" smtClean="0"/>
                        <a:t> client or </a:t>
                      </a:r>
                      <a:r>
                        <a:rPr lang="en-US" sz="1400" dirty="0" err="1" smtClean="0"/>
                        <a:t>exr-config</a:t>
                      </a:r>
                      <a:r>
                        <a:rPr lang="en-US" sz="1400" dirty="0" smtClean="0"/>
                        <a:t> to identify ZTP client</a:t>
                      </a:r>
                      <a:endParaRPr lang="en-US" sz="1400" dirty="0">
                        <a:solidFill>
                          <a:schemeClr val="tx1">
                            <a:lumMod val="75000"/>
                          </a:schemeClr>
                        </a:solidFill>
                        <a:latin typeface="Calibri"/>
                        <a:cs typeface="Calibri"/>
                      </a:endParaRPr>
                    </a:p>
                  </a:txBody>
                  <a:tcPr marT="34290" marB="34290"/>
                </a:tc>
              </a:tr>
              <a:tr h="568960">
                <a:tc>
                  <a:txBody>
                    <a:bodyPr/>
                    <a:lstStyle/>
                    <a:p>
                      <a:pPr algn="ctr"/>
                      <a:r>
                        <a:rPr lang="en-US" sz="1400" smtClean="0"/>
                        <a:t>61</a:t>
                      </a:r>
                      <a:endParaRPr lang="en-US" sz="1400" dirty="0">
                        <a:solidFill>
                          <a:schemeClr val="tx1">
                            <a:lumMod val="75000"/>
                          </a:schemeClr>
                        </a:solidFill>
                        <a:latin typeface="Calibri"/>
                        <a:cs typeface="Calibri"/>
                      </a:endParaRPr>
                    </a:p>
                  </a:txBody>
                  <a:tcPr marT="34290" marB="3429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dirty="0" err="1" smtClean="0"/>
                        <a:t>dhcp</a:t>
                      </a:r>
                      <a:r>
                        <a:rPr lang="en-US" sz="1400" dirty="0" smtClean="0"/>
                        <a:t>-client-identifier </a:t>
                      </a:r>
                      <a:endParaRPr lang="en-US" sz="1400" dirty="0" smtClean="0">
                        <a:solidFill>
                          <a:schemeClr val="tx1">
                            <a:lumMod val="75000"/>
                          </a:schemeClr>
                        </a:solidFill>
                        <a:latin typeface="Calibri"/>
                        <a:cs typeface="Calibri"/>
                      </a:endParaRPr>
                    </a:p>
                  </a:txBody>
                  <a:tcPr marT="34290" marB="34290"/>
                </a:tc>
                <a:tc>
                  <a:txBody>
                    <a:bodyPr/>
                    <a:lstStyle/>
                    <a:p>
                      <a:pPr algn="ctr"/>
                      <a:r>
                        <a:rPr lang="en-US" sz="1400" smtClean="0"/>
                        <a:t>Chassis Serial</a:t>
                      </a:r>
                      <a:r>
                        <a:rPr lang="en-US" sz="1400" baseline="0" smtClean="0"/>
                        <a:t> number</a:t>
                      </a:r>
                      <a:endParaRPr lang="en-US" sz="1400" dirty="0">
                        <a:solidFill>
                          <a:schemeClr val="tx1">
                            <a:lumMod val="75000"/>
                          </a:schemeClr>
                        </a:solidFill>
                        <a:latin typeface="Calibri"/>
                        <a:cs typeface="Calibri"/>
                      </a:endParaRPr>
                    </a:p>
                  </a:txBody>
                  <a:tcPr marT="34290" marB="34290"/>
                </a:tc>
              </a:tr>
              <a:tr h="651510">
                <a:tc>
                  <a:txBody>
                    <a:bodyPr/>
                    <a:lstStyle/>
                    <a:p>
                      <a:pPr algn="ctr"/>
                      <a:r>
                        <a:rPr lang="en-US" sz="1400" smtClean="0"/>
                        <a:t>67</a:t>
                      </a:r>
                      <a:endParaRPr lang="en-US" sz="1400" dirty="0">
                        <a:solidFill>
                          <a:schemeClr val="tx1">
                            <a:lumMod val="75000"/>
                          </a:schemeClr>
                        </a:solidFill>
                        <a:latin typeface="Calibri"/>
                        <a:cs typeface="Calibri"/>
                      </a:endParaRPr>
                    </a:p>
                  </a:txBody>
                  <a:tcPr marT="34290" marB="34290"/>
                </a:tc>
                <a:tc>
                  <a:txBody>
                    <a:bodyPr/>
                    <a:lstStyle/>
                    <a:p>
                      <a:pPr algn="ctr"/>
                      <a:r>
                        <a:rPr lang="en-US" sz="1400" smtClean="0"/>
                        <a:t>boot-file</a:t>
                      </a:r>
                      <a:endParaRPr lang="en-US" sz="1400" dirty="0">
                        <a:solidFill>
                          <a:schemeClr val="tx1">
                            <a:lumMod val="75000"/>
                          </a:schemeClr>
                        </a:solidFill>
                        <a:latin typeface="Calibri"/>
                        <a:cs typeface="Calibri"/>
                      </a:endParaRPr>
                    </a:p>
                  </a:txBody>
                  <a:tcPr marT="34290" marB="3429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smtClean="0"/>
                        <a:t>Bootfile Name : ISO,</a:t>
                      </a:r>
                      <a:r>
                        <a:rPr lang="en-US" sz="1400" baseline="0" smtClean="0"/>
                        <a:t> </a:t>
                      </a:r>
                      <a:r>
                        <a:rPr lang="en-US" sz="1400" smtClean="0"/>
                        <a:t>Config</a:t>
                      </a:r>
                      <a:r>
                        <a:rPr lang="en-US" sz="1400" baseline="0" smtClean="0"/>
                        <a:t> or Script</a:t>
                      </a:r>
                      <a:endParaRPr lang="en-US" sz="1400" dirty="0" smtClean="0"/>
                    </a:p>
                  </a:txBody>
                  <a:tcPr marT="34290" marB="34290"/>
                </a:tc>
              </a:tr>
              <a:tr h="1188720">
                <a:tc>
                  <a:txBody>
                    <a:bodyPr/>
                    <a:lstStyle/>
                    <a:p>
                      <a:pPr algn="ctr"/>
                      <a:r>
                        <a:rPr lang="en-US" sz="1400" smtClean="0"/>
                        <a:t>60</a:t>
                      </a:r>
                      <a:endParaRPr lang="en-US" sz="1400" dirty="0">
                        <a:solidFill>
                          <a:schemeClr val="tx1">
                            <a:lumMod val="75000"/>
                          </a:schemeClr>
                        </a:solidFill>
                        <a:latin typeface="Calibri"/>
                        <a:cs typeface="Calibri"/>
                      </a:endParaRPr>
                    </a:p>
                  </a:txBody>
                  <a:tcPr marT="34290" marB="3429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mtClean="0"/>
                        <a:t>vendor-class-identifier</a:t>
                      </a:r>
                      <a:endParaRPr lang="en-US" sz="1400" dirty="0">
                        <a:solidFill>
                          <a:schemeClr val="tx1">
                            <a:lumMod val="75000"/>
                          </a:schemeClr>
                        </a:solidFill>
                        <a:latin typeface="Calibri"/>
                        <a:cs typeface="Calibri"/>
                      </a:endParaRPr>
                    </a:p>
                  </a:txBody>
                  <a:tcPr marT="34290" marB="34290"/>
                </a:tc>
                <a:tc>
                  <a:txBody>
                    <a:bodyPr/>
                    <a:lstStyle/>
                    <a:p>
                      <a:pPr algn="ctr"/>
                      <a:r>
                        <a:rPr lang="en-US" sz="1400" dirty="0" smtClean="0"/>
                        <a:t>Used by DHCP clients to optionally identify the vendor type and configuration of a DHCP client. Servers that respond should only use option 43 to return the vendor-specific information to the client.  PnP</a:t>
                      </a:r>
                      <a:r>
                        <a:rPr lang="en-US" sz="1400" baseline="0" dirty="0" smtClean="0"/>
                        <a:t> uses 43 to send PnP server info</a:t>
                      </a:r>
                      <a:endParaRPr lang="en-US" sz="1400" dirty="0">
                        <a:solidFill>
                          <a:schemeClr val="tx1">
                            <a:lumMod val="75000"/>
                          </a:schemeClr>
                        </a:solidFill>
                        <a:latin typeface="Calibri"/>
                        <a:cs typeface="Calibri"/>
                      </a:endParaRPr>
                    </a:p>
                  </a:txBody>
                  <a:tcPr marT="34290" marB="34290"/>
                </a:tc>
              </a:tr>
            </a:tbl>
          </a:graphicData>
        </a:graphic>
      </p:graphicFrame>
    </p:spTree>
    <p:extLst>
      <p:ext uri="{BB962C8B-B14F-4D97-AF65-F5344CB8AC3E}">
        <p14:creationId xmlns:p14="http://schemas.microsoft.com/office/powerpoint/2010/main" val="3406062897"/>
      </p:ext>
    </p:extLst>
  </p:cSld>
  <p:clrMapOvr>
    <a:masterClrMapping/>
  </p:clrMapOvr>
  <p:transition spd="med">
    <p:fade/>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IPv6 DHCP </a:t>
            </a:r>
            <a:r>
              <a:rPr lang="en-US" dirty="0"/>
              <a:t>Options</a:t>
            </a:r>
          </a:p>
        </p:txBody>
      </p:sp>
      <p:graphicFrame>
        <p:nvGraphicFramePr>
          <p:cNvPr id="3" name="Table 2"/>
          <p:cNvGraphicFramePr>
            <a:graphicFrameLocks noGrp="1"/>
          </p:cNvGraphicFramePr>
          <p:nvPr>
            <p:extLst>
              <p:ext uri="{D42A27DB-BD31-4B8C-83A1-F6EECF244321}">
                <p14:modId xmlns:p14="http://schemas.microsoft.com/office/powerpoint/2010/main" val="931900568"/>
              </p:ext>
            </p:extLst>
          </p:nvPr>
        </p:nvGraphicFramePr>
        <p:xfrm>
          <a:off x="304800" y="1073150"/>
          <a:ext cx="8382003" cy="3479800"/>
        </p:xfrm>
        <a:graphic>
          <a:graphicData uri="http://schemas.openxmlformats.org/drawingml/2006/table">
            <a:tbl>
              <a:tblPr firstRow="1" bandRow="1">
                <a:tableStyleId>{3C2FFA5D-87B4-456A-9821-1D502468CF0F}</a:tableStyleId>
              </a:tblPr>
              <a:tblGrid>
                <a:gridCol w="1676400"/>
                <a:gridCol w="2286000"/>
                <a:gridCol w="4419603"/>
              </a:tblGrid>
              <a:tr h="250044">
                <a:tc>
                  <a:txBody>
                    <a:bodyPr/>
                    <a:lstStyle/>
                    <a:p>
                      <a:pPr algn="ctr"/>
                      <a:r>
                        <a:rPr lang="en-US" sz="1300" dirty="0" smtClean="0"/>
                        <a:t>Option</a:t>
                      </a:r>
                      <a:endParaRPr lang="en-US" sz="1300" dirty="0">
                        <a:solidFill>
                          <a:schemeClr val="tx1">
                            <a:lumMod val="75000"/>
                          </a:schemeClr>
                        </a:solidFill>
                        <a:latin typeface="Calibri"/>
                        <a:cs typeface="Calibri"/>
                      </a:endParaRPr>
                    </a:p>
                  </a:txBody>
                  <a:tcPr marT="34290" marB="34290"/>
                </a:tc>
                <a:tc>
                  <a:txBody>
                    <a:bodyPr/>
                    <a:lstStyle/>
                    <a:p>
                      <a:pPr algn="ctr"/>
                      <a:r>
                        <a:rPr lang="en-US" sz="1300" dirty="0" smtClean="0"/>
                        <a:t>Description</a:t>
                      </a:r>
                      <a:endParaRPr lang="en-US" sz="1300" dirty="0">
                        <a:solidFill>
                          <a:schemeClr val="tx1">
                            <a:lumMod val="75000"/>
                          </a:schemeClr>
                        </a:solidFill>
                        <a:latin typeface="Calibri"/>
                        <a:cs typeface="Calibri"/>
                      </a:endParaRPr>
                    </a:p>
                  </a:txBody>
                  <a:tcPr marT="34290" marB="34290"/>
                </a:tc>
                <a:tc>
                  <a:txBody>
                    <a:bodyPr/>
                    <a:lstStyle/>
                    <a:p>
                      <a:pPr algn="ctr"/>
                      <a:r>
                        <a:rPr lang="en-US" sz="1300" dirty="0" smtClean="0"/>
                        <a:t>Details</a:t>
                      </a:r>
                      <a:endParaRPr lang="en-US" sz="1300" dirty="0">
                        <a:solidFill>
                          <a:schemeClr val="tx1">
                            <a:lumMod val="75000"/>
                          </a:schemeClr>
                        </a:solidFill>
                        <a:latin typeface="Calibri"/>
                        <a:cs typeface="Calibri"/>
                      </a:endParaRPr>
                    </a:p>
                  </a:txBody>
                  <a:tcPr marT="34290" marB="34290"/>
                </a:tc>
              </a:tr>
              <a:tr h="585719">
                <a:tc>
                  <a:txBody>
                    <a:bodyPr/>
                    <a:lstStyle/>
                    <a:p>
                      <a:pPr algn="ctr"/>
                      <a:r>
                        <a:rPr lang="en-US" sz="1400" dirty="0" smtClean="0"/>
                        <a:t>15</a:t>
                      </a:r>
                      <a:endParaRPr lang="en-US" sz="1400" dirty="0">
                        <a:solidFill>
                          <a:schemeClr val="tx1">
                            <a:lumMod val="75000"/>
                          </a:schemeClr>
                        </a:solidFill>
                        <a:latin typeface="Calibri"/>
                        <a:cs typeface="Calibri"/>
                      </a:endParaRPr>
                    </a:p>
                  </a:txBody>
                  <a:tcPr marT="34290" marB="3429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dirty="0" smtClean="0"/>
                        <a:t>dhcp6.user-class</a:t>
                      </a:r>
                      <a:endParaRPr lang="en-US" sz="1400" dirty="0" smtClean="0">
                        <a:solidFill>
                          <a:schemeClr val="tx1">
                            <a:lumMod val="75000"/>
                          </a:schemeClr>
                        </a:solidFill>
                        <a:latin typeface="Calibri"/>
                        <a:cs typeface="Calibri"/>
                      </a:endParaRPr>
                    </a:p>
                  </a:txBody>
                  <a:tcPr marT="34290" marB="34290"/>
                </a:tc>
                <a:tc>
                  <a:txBody>
                    <a:bodyPr/>
                    <a:lstStyle/>
                    <a:p>
                      <a:pPr algn="ctr"/>
                      <a:r>
                        <a:rPr lang="en-US" sz="1400" dirty="0" smtClean="0"/>
                        <a:t>Identify the type of applications. </a:t>
                      </a:r>
                      <a:r>
                        <a:rPr lang="en-US" sz="1400" dirty="0" err="1" smtClean="0"/>
                        <a:t>Eg</a:t>
                      </a:r>
                      <a:r>
                        <a:rPr lang="en-US" sz="1400" dirty="0" smtClean="0"/>
                        <a:t>: “</a:t>
                      </a:r>
                      <a:r>
                        <a:rPr lang="en-US" sz="1400" dirty="0" err="1" smtClean="0"/>
                        <a:t>iPXE</a:t>
                      </a:r>
                      <a:r>
                        <a:rPr lang="en-US" sz="1400" dirty="0" smtClean="0"/>
                        <a:t>” to identify </a:t>
                      </a:r>
                      <a:r>
                        <a:rPr lang="en-US" sz="1400" dirty="0" err="1" smtClean="0"/>
                        <a:t>iPXE</a:t>
                      </a:r>
                      <a:r>
                        <a:rPr lang="en-US" sz="1400" dirty="0" smtClean="0"/>
                        <a:t> client or </a:t>
                      </a:r>
                      <a:r>
                        <a:rPr lang="en-US" sz="1400" dirty="0" err="1" smtClean="0"/>
                        <a:t>exr-config</a:t>
                      </a:r>
                      <a:r>
                        <a:rPr lang="en-US" sz="1400" dirty="0" smtClean="0"/>
                        <a:t> to identify ZTP client</a:t>
                      </a:r>
                      <a:endParaRPr lang="en-US" sz="1400" dirty="0">
                        <a:solidFill>
                          <a:schemeClr val="tx1">
                            <a:lumMod val="75000"/>
                          </a:schemeClr>
                        </a:solidFill>
                        <a:latin typeface="Calibri"/>
                        <a:cs typeface="Calibri"/>
                      </a:endParaRPr>
                    </a:p>
                  </a:txBody>
                  <a:tcPr marT="34290" marB="34290"/>
                </a:tc>
              </a:tr>
              <a:tr h="511505">
                <a:tc>
                  <a:txBody>
                    <a:bodyPr/>
                    <a:lstStyle/>
                    <a:p>
                      <a:pPr algn="ctr"/>
                      <a:r>
                        <a:rPr lang="en-US" sz="1400" dirty="0" smtClean="0"/>
                        <a:t>1</a:t>
                      </a:r>
                      <a:endParaRPr lang="en-US" sz="1400" dirty="0">
                        <a:solidFill>
                          <a:schemeClr val="tx1">
                            <a:lumMod val="75000"/>
                          </a:schemeClr>
                        </a:solidFill>
                        <a:latin typeface="Calibri"/>
                        <a:cs typeface="Calibri"/>
                      </a:endParaRPr>
                    </a:p>
                  </a:txBody>
                  <a:tcPr marT="34290" marB="3429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dirty="0" smtClean="0"/>
                        <a:t>client-identifier </a:t>
                      </a:r>
                      <a:endParaRPr lang="en-US" sz="1400" dirty="0" smtClean="0">
                        <a:solidFill>
                          <a:schemeClr val="tx1">
                            <a:lumMod val="75000"/>
                          </a:schemeClr>
                        </a:solidFill>
                        <a:latin typeface="Calibri"/>
                        <a:cs typeface="Calibri"/>
                      </a:endParaRPr>
                    </a:p>
                  </a:txBody>
                  <a:tcPr marT="34290" marB="34290"/>
                </a:tc>
                <a:tc>
                  <a:txBody>
                    <a:bodyPr/>
                    <a:lstStyle/>
                    <a:p>
                      <a:pPr algn="ctr"/>
                      <a:r>
                        <a:rPr lang="en-US" sz="1400" dirty="0" smtClean="0"/>
                        <a:t>Chassis Serial</a:t>
                      </a:r>
                      <a:r>
                        <a:rPr lang="en-US" sz="1400" baseline="0" dirty="0" smtClean="0"/>
                        <a:t> number</a:t>
                      </a:r>
                      <a:endParaRPr lang="en-US" sz="1400" dirty="0">
                        <a:solidFill>
                          <a:schemeClr val="tx1">
                            <a:lumMod val="75000"/>
                          </a:schemeClr>
                        </a:solidFill>
                        <a:latin typeface="Calibri"/>
                        <a:cs typeface="Calibri"/>
                      </a:endParaRPr>
                    </a:p>
                  </a:txBody>
                  <a:tcPr marT="34290" marB="34290"/>
                </a:tc>
              </a:tr>
              <a:tr h="585719">
                <a:tc>
                  <a:txBody>
                    <a:bodyPr/>
                    <a:lstStyle/>
                    <a:p>
                      <a:pPr algn="ctr"/>
                      <a:r>
                        <a:rPr lang="en-US" sz="1400" dirty="0" smtClean="0"/>
                        <a:t>59</a:t>
                      </a:r>
                      <a:endParaRPr lang="en-US" sz="1400" dirty="0">
                        <a:solidFill>
                          <a:schemeClr val="tx1">
                            <a:lumMod val="75000"/>
                          </a:schemeClr>
                        </a:solidFill>
                        <a:latin typeface="Calibri"/>
                        <a:cs typeface="Calibri"/>
                      </a:endParaRPr>
                    </a:p>
                  </a:txBody>
                  <a:tcPr marT="34290" marB="34290"/>
                </a:tc>
                <a:tc>
                  <a:txBody>
                    <a:bodyPr/>
                    <a:lstStyle/>
                    <a:p>
                      <a:pPr algn="ctr"/>
                      <a:r>
                        <a:rPr lang="en-US" dirty="0" smtClean="0"/>
                        <a:t>dhcp6.bootfile-url</a:t>
                      </a:r>
                      <a:endParaRPr lang="en-US" sz="1400" dirty="0">
                        <a:solidFill>
                          <a:schemeClr val="tx1">
                            <a:lumMod val="75000"/>
                          </a:schemeClr>
                        </a:solidFill>
                        <a:latin typeface="Calibri"/>
                        <a:cs typeface="Calibri"/>
                      </a:endParaRPr>
                    </a:p>
                  </a:txBody>
                  <a:tcPr marT="34290" marB="3429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dirty="0" err="1" smtClean="0"/>
                        <a:t>Bootfile</a:t>
                      </a:r>
                      <a:r>
                        <a:rPr lang="en-US" sz="1400" dirty="0" smtClean="0"/>
                        <a:t> Name : ISO,</a:t>
                      </a:r>
                      <a:r>
                        <a:rPr lang="en-US" sz="1400" baseline="0" dirty="0" smtClean="0"/>
                        <a:t> </a:t>
                      </a:r>
                      <a:r>
                        <a:rPr lang="en-US" sz="1400" dirty="0" err="1" smtClean="0"/>
                        <a:t>Config</a:t>
                      </a:r>
                      <a:r>
                        <a:rPr lang="en-US" sz="1400" baseline="0" dirty="0" smtClean="0"/>
                        <a:t> or Script</a:t>
                      </a:r>
                      <a:endParaRPr lang="en-US" sz="1400" dirty="0" smtClean="0"/>
                    </a:p>
                  </a:txBody>
                  <a:tcPr marT="34290" marB="34290"/>
                </a:tc>
              </a:tr>
              <a:tr h="1068681">
                <a:tc>
                  <a:txBody>
                    <a:bodyPr/>
                    <a:lstStyle/>
                    <a:p>
                      <a:pPr algn="ctr"/>
                      <a:r>
                        <a:rPr lang="en-US" sz="1400" dirty="0" smtClean="0"/>
                        <a:t>16</a:t>
                      </a:r>
                      <a:endParaRPr lang="en-US" sz="1400" dirty="0">
                        <a:solidFill>
                          <a:schemeClr val="tx1">
                            <a:lumMod val="75000"/>
                          </a:schemeClr>
                        </a:solidFill>
                        <a:latin typeface="Calibri"/>
                        <a:cs typeface="Calibri"/>
                      </a:endParaRPr>
                    </a:p>
                  </a:txBody>
                  <a:tcPr marT="34290" marB="3429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dirty="0" smtClean="0"/>
                        <a:t>vendor-class-identifier</a:t>
                      </a:r>
                      <a:endParaRPr lang="en-US" sz="1400" dirty="0">
                        <a:solidFill>
                          <a:schemeClr val="tx1">
                            <a:lumMod val="75000"/>
                          </a:schemeClr>
                        </a:solidFill>
                        <a:latin typeface="Calibri"/>
                        <a:cs typeface="Calibri"/>
                      </a:endParaRPr>
                    </a:p>
                  </a:txBody>
                  <a:tcPr marT="34290" marB="34290"/>
                </a:tc>
                <a:tc>
                  <a:txBody>
                    <a:bodyPr/>
                    <a:lstStyle/>
                    <a:p>
                      <a:pPr algn="ctr"/>
                      <a:r>
                        <a:rPr lang="en-US" sz="1400" dirty="0" smtClean="0"/>
                        <a:t>Used by DHCP clients to optionally identify the vendor type and configuration of a DHCP client. Servers that respond should only use option 43 to return the vendor-specific information to the client.  In PnP</a:t>
                      </a:r>
                      <a:r>
                        <a:rPr lang="en-US" sz="1400" baseline="0" dirty="0" smtClean="0"/>
                        <a:t> uses 43 to send PnP server info</a:t>
                      </a:r>
                      <a:endParaRPr lang="en-US" sz="1400" dirty="0">
                        <a:solidFill>
                          <a:schemeClr val="tx1">
                            <a:lumMod val="75000"/>
                          </a:schemeClr>
                        </a:solidFill>
                        <a:latin typeface="Calibri"/>
                        <a:cs typeface="Calibri"/>
                      </a:endParaRPr>
                    </a:p>
                  </a:txBody>
                  <a:tcPr marT="34290" marB="34290"/>
                </a:tc>
              </a:tr>
              <a:tr h="394777">
                <a:tc>
                  <a:txBody>
                    <a:bodyPr/>
                    <a:lstStyle/>
                    <a:p>
                      <a:pPr algn="ctr"/>
                      <a:r>
                        <a:rPr lang="en-US" sz="1400" dirty="0" smtClean="0">
                          <a:solidFill>
                            <a:schemeClr val="tx1">
                              <a:lumMod val="75000"/>
                            </a:schemeClr>
                          </a:solidFill>
                          <a:latin typeface="Calibri"/>
                          <a:cs typeface="Calibri"/>
                        </a:rPr>
                        <a:t>60</a:t>
                      </a:r>
                      <a:endParaRPr lang="en-US" sz="1400" dirty="0">
                        <a:solidFill>
                          <a:schemeClr val="tx1">
                            <a:lumMod val="75000"/>
                          </a:schemeClr>
                        </a:solidFill>
                        <a:latin typeface="Calibri"/>
                        <a:cs typeface="Calibri"/>
                      </a:endParaRPr>
                    </a:p>
                  </a:txBody>
                  <a:tcPr marT="34290" marB="3429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dirty="0" smtClean="0"/>
                        <a:t>dhcp6.bootfile-parameter</a:t>
                      </a:r>
                      <a:endParaRPr lang="en-US" sz="1400" dirty="0">
                        <a:solidFill>
                          <a:schemeClr val="tx1">
                            <a:lumMod val="75000"/>
                          </a:schemeClr>
                        </a:solidFill>
                        <a:latin typeface="Calibri"/>
                        <a:cs typeface="Calibri"/>
                      </a:endParaRPr>
                    </a:p>
                  </a:txBody>
                  <a:tcPr marT="34290" marB="34290"/>
                </a:tc>
                <a:tc>
                  <a:txBody>
                    <a:bodyPr/>
                    <a:lstStyle/>
                    <a:p>
                      <a:pPr algn="ctr"/>
                      <a:r>
                        <a:rPr lang="en-US" dirty="0" smtClean="0"/>
                        <a:t>required to be present but not in use.</a:t>
                      </a:r>
                      <a:endParaRPr lang="en-US" sz="1400" dirty="0">
                        <a:solidFill>
                          <a:schemeClr val="tx1">
                            <a:lumMod val="75000"/>
                          </a:schemeClr>
                        </a:solidFill>
                        <a:latin typeface="Calibri"/>
                        <a:cs typeface="Calibri"/>
                      </a:endParaRPr>
                    </a:p>
                  </a:txBody>
                  <a:tcPr marT="34290" marB="34290"/>
                </a:tc>
              </a:tr>
            </a:tbl>
          </a:graphicData>
        </a:graphic>
      </p:graphicFrame>
    </p:spTree>
    <p:extLst>
      <p:ext uri="{BB962C8B-B14F-4D97-AF65-F5344CB8AC3E}">
        <p14:creationId xmlns:p14="http://schemas.microsoft.com/office/powerpoint/2010/main" val="4012545493"/>
      </p:ext>
    </p:extLst>
  </p:cSld>
  <p:clrMapOvr>
    <a:masterClrMapping/>
  </p:clrMapOvr>
  <p:transition spd="med">
    <p:fade/>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US" sz="1800" dirty="0">
                <a:latin typeface="Calibri"/>
                <a:cs typeface="Calibri"/>
              </a:rPr>
              <a:t>ZTP requires operator to pre-map physical entity (router chassis) and its configuration. Chassis serial number can be used to uniquely identify the device </a:t>
            </a:r>
          </a:p>
        </p:txBody>
      </p:sp>
      <p:sp>
        <p:nvSpPr>
          <p:cNvPr id="3" name="Title 2"/>
          <p:cNvSpPr>
            <a:spLocks noGrp="1"/>
          </p:cNvSpPr>
          <p:nvPr>
            <p:ph type="title"/>
          </p:nvPr>
        </p:nvSpPr>
        <p:spPr/>
        <p:txBody>
          <a:bodyPr/>
          <a:lstStyle/>
          <a:p>
            <a:r>
              <a:rPr lang="en-US" dirty="0"/>
              <a:t>Sample </a:t>
            </a:r>
            <a:r>
              <a:rPr lang="en-US" dirty="0" err="1"/>
              <a:t>dhcpd.conf</a:t>
            </a:r>
            <a:endParaRPr lang="en-US" dirty="0"/>
          </a:p>
        </p:txBody>
      </p:sp>
      <p:sp>
        <p:nvSpPr>
          <p:cNvPr id="4" name="Rounded Rectangle 3"/>
          <p:cNvSpPr/>
          <p:nvPr/>
        </p:nvSpPr>
        <p:spPr>
          <a:xfrm>
            <a:off x="533401" y="2114550"/>
            <a:ext cx="7686039" cy="2514600"/>
          </a:xfrm>
          <a:prstGeom prst="roundRect">
            <a:avLst/>
          </a:prstGeom>
          <a:solidFill>
            <a:srgbClr val="000000"/>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r>
              <a:rPr lang="en-US" sz="1200" dirty="0">
                <a:solidFill>
                  <a:schemeClr val="accent4">
                    <a:lumMod val="60000"/>
                    <a:lumOff val="40000"/>
                  </a:schemeClr>
                </a:solidFill>
                <a:latin typeface="Consolas" panose="020B0609020204030204" pitchFamily="49" charset="0"/>
                <a:cs typeface="Consolas" panose="020B0609020204030204" pitchFamily="49" charset="0"/>
              </a:rPr>
              <a:t>host </a:t>
            </a:r>
            <a:r>
              <a:rPr lang="en-US" sz="1200" dirty="0" smtClean="0">
                <a:solidFill>
                  <a:schemeClr val="accent4">
                    <a:lumMod val="60000"/>
                    <a:lumOff val="40000"/>
                  </a:schemeClr>
                </a:solidFill>
                <a:latin typeface="Consolas" panose="020B0609020204030204" pitchFamily="49" charset="0"/>
                <a:cs typeface="Consolas" panose="020B0609020204030204" pitchFamily="49" charset="0"/>
              </a:rPr>
              <a:t>asr9k-01-rsp0 </a:t>
            </a:r>
            <a:r>
              <a:rPr lang="en-US" sz="1200" dirty="0">
                <a:solidFill>
                  <a:schemeClr val="accent4">
                    <a:lumMod val="60000"/>
                    <a:lumOff val="40000"/>
                  </a:schemeClr>
                </a:solidFill>
                <a:latin typeface="Consolas" panose="020B0609020204030204" pitchFamily="49" charset="0"/>
                <a:cs typeface="Consolas" panose="020B0609020204030204" pitchFamily="49" charset="0"/>
              </a:rPr>
              <a:t>{</a:t>
            </a:r>
          </a:p>
          <a:p>
            <a:r>
              <a:rPr lang="en-US" sz="1200" dirty="0">
                <a:solidFill>
                  <a:schemeClr val="accent4">
                    <a:lumMod val="60000"/>
                    <a:lumOff val="40000"/>
                  </a:schemeClr>
                </a:solidFill>
                <a:latin typeface="Consolas" panose="020B0609020204030204" pitchFamily="49" charset="0"/>
                <a:cs typeface="Consolas" panose="020B0609020204030204" pitchFamily="49" charset="0"/>
              </a:rPr>
              <a:t>   fixed-address 1.83.55.171;</a:t>
            </a:r>
          </a:p>
          <a:p>
            <a:r>
              <a:rPr lang="en-US" sz="1200" dirty="0">
                <a:solidFill>
                  <a:schemeClr val="accent4">
                    <a:lumMod val="60000"/>
                    <a:lumOff val="40000"/>
                  </a:schemeClr>
                </a:solidFill>
                <a:latin typeface="Consolas" panose="020B0609020204030204" pitchFamily="49" charset="0"/>
                <a:cs typeface="Consolas" panose="020B0609020204030204" pitchFamily="49" charset="0"/>
              </a:rPr>
              <a:t>   option </a:t>
            </a:r>
            <a:r>
              <a:rPr lang="en-US" sz="1200" dirty="0" err="1">
                <a:solidFill>
                  <a:schemeClr val="accent4">
                    <a:lumMod val="60000"/>
                    <a:lumOff val="40000"/>
                  </a:schemeClr>
                </a:solidFill>
                <a:latin typeface="Consolas" panose="020B0609020204030204" pitchFamily="49" charset="0"/>
                <a:cs typeface="Consolas" panose="020B0609020204030204" pitchFamily="49" charset="0"/>
              </a:rPr>
              <a:t>dhcp</a:t>
            </a:r>
            <a:r>
              <a:rPr lang="en-US" sz="1200" dirty="0">
                <a:solidFill>
                  <a:schemeClr val="accent4">
                    <a:lumMod val="60000"/>
                    <a:lumOff val="40000"/>
                  </a:schemeClr>
                </a:solidFill>
                <a:latin typeface="Consolas" panose="020B0609020204030204" pitchFamily="49" charset="0"/>
                <a:cs typeface="Consolas" panose="020B0609020204030204" pitchFamily="49" charset="0"/>
              </a:rPr>
              <a:t>-client-identifier "FOX1739G951";  </a:t>
            </a:r>
            <a:r>
              <a:rPr lang="en-US" sz="1200" dirty="0" smtClean="0">
                <a:solidFill>
                  <a:schemeClr val="accent4">
                    <a:lumMod val="60000"/>
                    <a:lumOff val="40000"/>
                  </a:schemeClr>
                </a:solidFill>
                <a:latin typeface="Consolas" panose="020B0609020204030204" pitchFamily="49" charset="0"/>
                <a:cs typeface="Consolas" panose="020B0609020204030204" pitchFamily="49" charset="0"/>
              </a:rPr>
              <a:t>-&gt; </a:t>
            </a:r>
            <a:r>
              <a:rPr lang="en-US" sz="1200" dirty="0">
                <a:solidFill>
                  <a:schemeClr val="accent4">
                    <a:lumMod val="60000"/>
                    <a:lumOff val="40000"/>
                  </a:schemeClr>
                </a:solidFill>
                <a:latin typeface="Consolas" panose="020B0609020204030204" pitchFamily="49" charset="0"/>
                <a:cs typeface="Consolas" panose="020B0609020204030204" pitchFamily="49" charset="0"/>
              </a:rPr>
              <a:t>DHCP  61</a:t>
            </a:r>
          </a:p>
          <a:p>
            <a:r>
              <a:rPr lang="en-US" sz="1200" dirty="0">
                <a:solidFill>
                  <a:schemeClr val="accent4">
                    <a:lumMod val="60000"/>
                    <a:lumOff val="40000"/>
                  </a:schemeClr>
                </a:solidFill>
                <a:latin typeface="Consolas" panose="020B0609020204030204" pitchFamily="49" charset="0"/>
                <a:cs typeface="Consolas" panose="020B0609020204030204" pitchFamily="49" charset="0"/>
              </a:rPr>
              <a:t>    if exists user-class and option user-class = "</a:t>
            </a:r>
            <a:r>
              <a:rPr lang="en-US" sz="1200" dirty="0" err="1">
                <a:solidFill>
                  <a:schemeClr val="accent4">
                    <a:lumMod val="60000"/>
                    <a:lumOff val="40000"/>
                  </a:schemeClr>
                </a:solidFill>
                <a:latin typeface="Consolas" panose="020B0609020204030204" pitchFamily="49" charset="0"/>
                <a:cs typeface="Consolas" panose="020B0609020204030204" pitchFamily="49" charset="0"/>
              </a:rPr>
              <a:t>iPXE</a:t>
            </a:r>
            <a:r>
              <a:rPr lang="en-US" sz="1200" dirty="0">
                <a:solidFill>
                  <a:schemeClr val="accent4">
                    <a:lumMod val="60000"/>
                    <a:lumOff val="40000"/>
                  </a:schemeClr>
                </a:solidFill>
                <a:latin typeface="Consolas" panose="020B0609020204030204" pitchFamily="49" charset="0"/>
                <a:cs typeface="Consolas" panose="020B0609020204030204" pitchFamily="49" charset="0"/>
              </a:rPr>
              <a:t>" {  </a:t>
            </a:r>
            <a:r>
              <a:rPr lang="en-US" sz="1200" dirty="0" smtClean="0">
                <a:solidFill>
                  <a:schemeClr val="accent4">
                    <a:lumMod val="60000"/>
                    <a:lumOff val="40000"/>
                  </a:schemeClr>
                </a:solidFill>
                <a:latin typeface="Consolas" panose="020B0609020204030204" pitchFamily="49" charset="0"/>
                <a:cs typeface="Consolas" panose="020B0609020204030204" pitchFamily="49" charset="0"/>
              </a:rPr>
              <a:t>-&gt; </a:t>
            </a:r>
            <a:r>
              <a:rPr lang="en-US" sz="1200" dirty="0">
                <a:solidFill>
                  <a:schemeClr val="accent4">
                    <a:lumMod val="60000"/>
                    <a:lumOff val="40000"/>
                  </a:schemeClr>
                </a:solidFill>
                <a:latin typeface="Consolas" panose="020B0609020204030204" pitchFamily="49" charset="0"/>
                <a:cs typeface="Consolas" panose="020B0609020204030204" pitchFamily="49" charset="0"/>
              </a:rPr>
              <a:t>DHCP 77 </a:t>
            </a:r>
          </a:p>
          <a:p>
            <a:r>
              <a:rPr lang="en-US" sz="1200" dirty="0">
                <a:solidFill>
                  <a:schemeClr val="accent4">
                    <a:lumMod val="60000"/>
                    <a:lumOff val="40000"/>
                  </a:schemeClr>
                </a:solidFill>
                <a:latin typeface="Consolas" panose="020B0609020204030204" pitchFamily="49" charset="0"/>
                <a:cs typeface="Consolas" panose="020B0609020204030204" pitchFamily="49" charset="0"/>
              </a:rPr>
              <a:t>        filename "http://</a:t>
            </a:r>
            <a:r>
              <a:rPr lang="en-US" sz="1200" dirty="0" smtClean="0">
                <a:solidFill>
                  <a:schemeClr val="accent4">
                    <a:lumMod val="60000"/>
                    <a:lumOff val="40000"/>
                  </a:schemeClr>
                </a:solidFill>
                <a:latin typeface="Consolas" panose="020B0609020204030204" pitchFamily="49" charset="0"/>
                <a:cs typeface="Consolas" panose="020B0609020204030204" pitchFamily="49" charset="0"/>
              </a:rPr>
              <a:t>172.30.0.22/</a:t>
            </a:r>
            <a:r>
              <a:rPr lang="en-US" sz="1200" dirty="0" err="1" smtClean="0">
                <a:solidFill>
                  <a:schemeClr val="accent4">
                    <a:lumMod val="60000"/>
                    <a:lumOff val="40000"/>
                  </a:schemeClr>
                </a:solidFill>
                <a:latin typeface="Consolas" panose="020B0609020204030204" pitchFamily="49" charset="0"/>
                <a:cs typeface="Consolas" panose="020B0609020204030204" pitchFamily="49" charset="0"/>
              </a:rPr>
              <a:t>iso</a:t>
            </a:r>
            <a:r>
              <a:rPr lang="en-US" sz="1200" dirty="0" smtClean="0">
                <a:solidFill>
                  <a:schemeClr val="accent4">
                    <a:lumMod val="60000"/>
                    <a:lumOff val="40000"/>
                  </a:schemeClr>
                </a:solidFill>
                <a:latin typeface="Consolas" panose="020B0609020204030204" pitchFamily="49" charset="0"/>
                <a:cs typeface="Consolas" panose="020B0609020204030204" pitchFamily="49" charset="0"/>
              </a:rPr>
              <a:t>/asr9k-full-x64.iso</a:t>
            </a:r>
            <a:r>
              <a:rPr lang="en-US" sz="1200" dirty="0">
                <a:solidFill>
                  <a:schemeClr val="accent4">
                    <a:lumMod val="60000"/>
                    <a:lumOff val="40000"/>
                  </a:schemeClr>
                </a:solidFill>
                <a:latin typeface="Consolas" panose="020B0609020204030204" pitchFamily="49" charset="0"/>
                <a:cs typeface="Consolas" panose="020B0609020204030204" pitchFamily="49" charset="0"/>
              </a:rPr>
              <a:t>"; </a:t>
            </a:r>
            <a:r>
              <a:rPr lang="en-US" sz="1200" dirty="0" smtClean="0">
                <a:solidFill>
                  <a:schemeClr val="accent4">
                    <a:lumMod val="60000"/>
                    <a:lumOff val="40000"/>
                  </a:schemeClr>
                </a:solidFill>
                <a:latin typeface="Consolas" panose="020B0609020204030204" pitchFamily="49" charset="0"/>
                <a:cs typeface="Consolas" panose="020B0609020204030204" pitchFamily="49" charset="0"/>
              </a:rPr>
              <a:t>-&gt;  </a:t>
            </a:r>
            <a:r>
              <a:rPr lang="en-US" sz="1200" dirty="0">
                <a:solidFill>
                  <a:schemeClr val="accent4">
                    <a:lumMod val="60000"/>
                    <a:lumOff val="40000"/>
                  </a:schemeClr>
                </a:solidFill>
                <a:latin typeface="Consolas" panose="020B0609020204030204" pitchFamily="49" charset="0"/>
                <a:cs typeface="Consolas" panose="020B0609020204030204" pitchFamily="49" charset="0"/>
              </a:rPr>
              <a:t>DHCP 67</a:t>
            </a:r>
          </a:p>
          <a:p>
            <a:r>
              <a:rPr lang="en-US" sz="1200" dirty="0">
                <a:solidFill>
                  <a:schemeClr val="accent4">
                    <a:lumMod val="60000"/>
                    <a:lumOff val="40000"/>
                  </a:schemeClr>
                </a:solidFill>
                <a:latin typeface="Consolas" panose="020B0609020204030204" pitchFamily="49" charset="0"/>
                <a:cs typeface="Consolas" panose="020B0609020204030204" pitchFamily="49" charset="0"/>
              </a:rPr>
              <a:t>    } else {</a:t>
            </a:r>
          </a:p>
          <a:p>
            <a:r>
              <a:rPr lang="en-US" sz="1200" dirty="0">
                <a:solidFill>
                  <a:schemeClr val="accent4">
                    <a:lumMod val="60000"/>
                    <a:lumOff val="40000"/>
                  </a:schemeClr>
                </a:solidFill>
                <a:latin typeface="Consolas" panose="020B0609020204030204" pitchFamily="49" charset="0"/>
                <a:cs typeface="Consolas" panose="020B0609020204030204" pitchFamily="49" charset="0"/>
              </a:rPr>
              <a:t>        # Auto-provision request, script/</a:t>
            </a:r>
            <a:r>
              <a:rPr lang="en-US" sz="1200" dirty="0" err="1">
                <a:solidFill>
                  <a:schemeClr val="accent4">
                    <a:lumMod val="60000"/>
                    <a:lumOff val="40000"/>
                  </a:schemeClr>
                </a:solidFill>
                <a:latin typeface="Consolas" panose="020B0609020204030204" pitchFamily="49" charset="0"/>
                <a:cs typeface="Consolas" panose="020B0609020204030204" pitchFamily="49" charset="0"/>
              </a:rPr>
              <a:t>config</a:t>
            </a:r>
            <a:endParaRPr lang="en-US" sz="1200" dirty="0">
              <a:solidFill>
                <a:schemeClr val="accent4">
                  <a:lumMod val="60000"/>
                  <a:lumOff val="40000"/>
                </a:schemeClr>
              </a:solidFill>
              <a:latin typeface="Consolas" panose="020B0609020204030204" pitchFamily="49" charset="0"/>
              <a:cs typeface="Consolas" panose="020B0609020204030204" pitchFamily="49" charset="0"/>
            </a:endParaRPr>
          </a:p>
          <a:p>
            <a:r>
              <a:rPr lang="en-US" sz="1200" dirty="0" smtClean="0">
                <a:solidFill>
                  <a:schemeClr val="accent4">
                    <a:lumMod val="60000"/>
                    <a:lumOff val="40000"/>
                  </a:schemeClr>
                </a:solidFill>
                <a:latin typeface="Consolas" panose="020B0609020204030204" pitchFamily="49" charset="0"/>
                <a:cs typeface="Consolas" panose="020B0609020204030204" pitchFamily="49" charset="0"/>
              </a:rPr>
              <a:t>	   filename </a:t>
            </a:r>
            <a:r>
              <a:rPr lang="en-US" sz="1200" dirty="0">
                <a:solidFill>
                  <a:schemeClr val="accent4">
                    <a:lumMod val="60000"/>
                    <a:lumOff val="40000"/>
                  </a:schemeClr>
                </a:solidFill>
                <a:latin typeface="Consolas" panose="020B0609020204030204" pitchFamily="49" charset="0"/>
                <a:cs typeface="Consolas" panose="020B0609020204030204" pitchFamily="49" charset="0"/>
              </a:rPr>
              <a:t>"http://</a:t>
            </a:r>
            <a:r>
              <a:rPr lang="en-US" sz="1200" dirty="0" smtClean="0">
                <a:solidFill>
                  <a:schemeClr val="accent4">
                    <a:lumMod val="60000"/>
                    <a:lumOff val="40000"/>
                  </a:schemeClr>
                </a:solidFill>
                <a:latin typeface="Consolas" panose="020B0609020204030204" pitchFamily="49" charset="0"/>
                <a:cs typeface="Consolas" panose="020B0609020204030204" pitchFamily="49" charset="0"/>
              </a:rPr>
              <a:t>172.30.0.22/</a:t>
            </a:r>
            <a:r>
              <a:rPr lang="en-US" sz="1200" dirty="0" err="1" smtClean="0">
                <a:solidFill>
                  <a:schemeClr val="accent4">
                    <a:lumMod val="60000"/>
                    <a:lumOff val="40000"/>
                  </a:schemeClr>
                </a:solidFill>
                <a:latin typeface="Consolas" panose="020B0609020204030204" pitchFamily="49" charset="0"/>
                <a:cs typeface="Consolas" panose="020B0609020204030204" pitchFamily="49" charset="0"/>
              </a:rPr>
              <a:t>config</a:t>
            </a:r>
            <a:r>
              <a:rPr lang="en-US" sz="1200" dirty="0" smtClean="0">
                <a:solidFill>
                  <a:schemeClr val="accent4">
                    <a:lumMod val="60000"/>
                    <a:lumOff val="40000"/>
                  </a:schemeClr>
                </a:solidFill>
                <a:latin typeface="Consolas" panose="020B0609020204030204" pitchFamily="49" charset="0"/>
                <a:cs typeface="Consolas" panose="020B0609020204030204" pitchFamily="49" charset="0"/>
              </a:rPr>
              <a:t>/FOX1739G951.config</a:t>
            </a:r>
            <a:r>
              <a:rPr lang="en-US" sz="1200" dirty="0">
                <a:solidFill>
                  <a:schemeClr val="accent4">
                    <a:lumMod val="60000"/>
                    <a:lumOff val="40000"/>
                  </a:schemeClr>
                </a:solidFill>
                <a:latin typeface="Consolas" panose="020B0609020204030204" pitchFamily="49" charset="0"/>
                <a:cs typeface="Consolas" panose="020B0609020204030204" pitchFamily="49" charset="0"/>
              </a:rPr>
              <a:t>";</a:t>
            </a:r>
          </a:p>
          <a:p>
            <a:r>
              <a:rPr lang="en-US" sz="1200" dirty="0">
                <a:solidFill>
                  <a:schemeClr val="accent4">
                    <a:lumMod val="60000"/>
                    <a:lumOff val="40000"/>
                  </a:schemeClr>
                </a:solidFill>
                <a:latin typeface="Consolas" panose="020B0609020204030204" pitchFamily="49" charset="0"/>
                <a:cs typeface="Consolas" panose="020B0609020204030204" pitchFamily="49" charset="0"/>
              </a:rPr>
              <a:t>    }</a:t>
            </a:r>
          </a:p>
          <a:p>
            <a:r>
              <a:rPr lang="en-US" sz="1200" dirty="0" smtClean="0">
                <a:solidFill>
                  <a:schemeClr val="accent4">
                    <a:lumMod val="60000"/>
                    <a:lumOff val="40000"/>
                  </a:schemeClr>
                </a:solidFill>
                <a:latin typeface="Consolas" panose="020B0609020204030204" pitchFamily="49" charset="0"/>
                <a:cs typeface="Consolas" panose="020B0609020204030204" pitchFamily="49" charset="0"/>
              </a:rPr>
              <a:t>}</a:t>
            </a:r>
            <a:endParaRPr lang="en-US" sz="1200" dirty="0">
              <a:solidFill>
                <a:schemeClr val="accent4">
                  <a:lumMod val="60000"/>
                  <a:lumOff val="40000"/>
                </a:schemeClr>
              </a:solidFill>
              <a:latin typeface="Consolas" panose="020B0609020204030204" pitchFamily="49" charset="0"/>
              <a:cs typeface="Consolas" panose="020B0609020204030204" pitchFamily="49" charset="0"/>
            </a:endParaRPr>
          </a:p>
        </p:txBody>
      </p:sp>
    </p:spTree>
    <p:extLst>
      <p:ext uri="{BB962C8B-B14F-4D97-AF65-F5344CB8AC3E}">
        <p14:creationId xmlns:p14="http://schemas.microsoft.com/office/powerpoint/2010/main" val="4041626937"/>
      </p:ext>
    </p:extLst>
  </p:cSld>
  <p:clrMapOvr>
    <a:masterClrMapping/>
  </p:clrMapOvr>
  <p:transition spd="med">
    <p:fade/>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9704" y="145568"/>
            <a:ext cx="8580923" cy="628650"/>
          </a:xfrm>
        </p:spPr>
        <p:txBody>
          <a:bodyPr/>
          <a:lstStyle/>
          <a:p>
            <a:r>
              <a:rPr lang="en-US" dirty="0"/>
              <a:t>ZTP Feature Support</a:t>
            </a:r>
          </a:p>
        </p:txBody>
      </p:sp>
      <p:sp>
        <p:nvSpPr>
          <p:cNvPr id="3" name="Text Placeholder 2"/>
          <p:cNvSpPr>
            <a:spLocks noGrp="1"/>
          </p:cNvSpPr>
          <p:nvPr>
            <p:ph type="body" sz="quarter" idx="10"/>
          </p:nvPr>
        </p:nvSpPr>
        <p:spPr>
          <a:xfrm>
            <a:off x="258632" y="933450"/>
            <a:ext cx="8570912" cy="3733799"/>
          </a:xfrm>
        </p:spPr>
        <p:txBody>
          <a:bodyPr/>
          <a:lstStyle/>
          <a:p>
            <a:r>
              <a:rPr lang="en-US" sz="2400" dirty="0" smtClean="0"/>
              <a:t>IOS-XR 6.0.1</a:t>
            </a:r>
            <a:endParaRPr lang="en-US" sz="2400" dirty="0"/>
          </a:p>
          <a:p>
            <a:pPr marL="749300" lvl="1" indent="-342900">
              <a:buFont typeface="Arial"/>
              <a:buChar char="•"/>
            </a:pPr>
            <a:r>
              <a:rPr lang="en-US" sz="2000" dirty="0"/>
              <a:t>Initial support for </a:t>
            </a:r>
            <a:r>
              <a:rPr lang="en-US" sz="2000" dirty="0" smtClean="0"/>
              <a:t>bootstrapping.</a:t>
            </a:r>
            <a:endParaRPr lang="en-US" sz="2000" dirty="0"/>
          </a:p>
          <a:p>
            <a:pPr marL="749300" lvl="1" indent="-342900"/>
            <a:r>
              <a:rPr lang="en-US" sz="2000" dirty="0"/>
              <a:t>ZTP supported only on Management port</a:t>
            </a:r>
          </a:p>
          <a:p>
            <a:pPr marL="749300" lvl="1" indent="-342900">
              <a:buFont typeface="Arial"/>
              <a:buChar char="•"/>
            </a:pPr>
            <a:r>
              <a:rPr lang="en-US" sz="2000" dirty="0" smtClean="0"/>
              <a:t>ztp_helper.sh </a:t>
            </a:r>
            <a:r>
              <a:rPr lang="en-US" sz="2000" dirty="0"/>
              <a:t>with some simple utilities (</a:t>
            </a:r>
            <a:r>
              <a:rPr lang="en-US" sz="2000" dirty="0" err="1" smtClean="0"/>
              <a:t>xrcmd</a:t>
            </a:r>
            <a:r>
              <a:rPr lang="en-US" sz="2000" dirty="0" smtClean="0"/>
              <a:t>, etc.)</a:t>
            </a:r>
            <a:endParaRPr lang="en-US" sz="2000" dirty="0"/>
          </a:p>
          <a:p>
            <a:r>
              <a:rPr lang="en-US" sz="2400" dirty="0" smtClean="0"/>
              <a:t>IOS-XR 6.1.3</a:t>
            </a:r>
          </a:p>
          <a:p>
            <a:pPr lvl="1"/>
            <a:r>
              <a:rPr lang="en-US" sz="2000" dirty="0" smtClean="0"/>
              <a:t>Customer </a:t>
            </a:r>
            <a:r>
              <a:rPr lang="en-US" sz="2000" dirty="0"/>
              <a:t>scripts now run inside global-</a:t>
            </a:r>
            <a:r>
              <a:rPr lang="en-US" sz="2000" dirty="0" err="1"/>
              <a:t>vrf</a:t>
            </a:r>
            <a:r>
              <a:rPr lang="en-US" sz="2000" dirty="0"/>
              <a:t> </a:t>
            </a:r>
            <a:r>
              <a:rPr lang="en-US" sz="2000" dirty="0" smtClean="0"/>
              <a:t>namespace</a:t>
            </a:r>
          </a:p>
          <a:p>
            <a:pPr lvl="1"/>
            <a:r>
              <a:rPr lang="en-US" sz="2000" dirty="0" smtClean="0"/>
              <a:t>Exec </a:t>
            </a:r>
            <a:r>
              <a:rPr lang="en-US" sz="2000" dirty="0"/>
              <a:t>mode cli </a:t>
            </a:r>
            <a:r>
              <a:rPr lang="en-US" sz="2000" dirty="0" smtClean="0"/>
              <a:t>added:</a:t>
            </a:r>
          </a:p>
          <a:p>
            <a:pPr lvl="2"/>
            <a:r>
              <a:rPr lang="en-US" sz="1800" dirty="0" smtClean="0"/>
              <a:t>ZTP </a:t>
            </a:r>
            <a:r>
              <a:rPr lang="en-US" sz="1800" dirty="0"/>
              <a:t>initiate / breakout / </a:t>
            </a:r>
            <a:r>
              <a:rPr lang="en-US" sz="1800" dirty="0" smtClean="0"/>
              <a:t>terminate</a:t>
            </a:r>
          </a:p>
          <a:p>
            <a:pPr lvl="1"/>
            <a:r>
              <a:rPr lang="en-US" sz="2000" dirty="0" smtClean="0"/>
              <a:t>Configure </a:t>
            </a:r>
            <a:r>
              <a:rPr lang="en-US" sz="2000" dirty="0"/>
              <a:t>mode cli </a:t>
            </a:r>
            <a:r>
              <a:rPr lang="en-US" sz="2000" dirty="0" smtClean="0"/>
              <a:t>added:</a:t>
            </a:r>
          </a:p>
          <a:p>
            <a:pPr lvl="2"/>
            <a:r>
              <a:rPr lang="en-US" sz="1800" dirty="0" smtClean="0"/>
              <a:t>ZTP </a:t>
            </a:r>
            <a:r>
              <a:rPr lang="en-US" sz="1800" dirty="0" err="1" smtClean="0"/>
              <a:t>bootscript</a:t>
            </a:r>
            <a:endParaRPr lang="en-US" sz="1800" dirty="0" smtClean="0"/>
          </a:p>
          <a:p>
            <a:pPr lvl="2"/>
            <a:r>
              <a:rPr lang="en-US" sz="1800" dirty="0" smtClean="0"/>
              <a:t>ztp_helper.sh extensions</a:t>
            </a:r>
            <a:endParaRPr lang="en-US" sz="1800" dirty="0"/>
          </a:p>
        </p:txBody>
      </p:sp>
    </p:spTree>
    <p:extLst>
      <p:ext uri="{BB962C8B-B14F-4D97-AF65-F5344CB8AC3E}">
        <p14:creationId xmlns:p14="http://schemas.microsoft.com/office/powerpoint/2010/main" val="4028870738"/>
      </p:ext>
    </p:extLst>
  </p:cSld>
  <p:clrMapOvr>
    <a:masterClrMapping/>
  </p:clrMapOvr>
  <p:transition spd="med">
    <p:fade/>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437766" y="1362830"/>
            <a:ext cx="8345488" cy="3335972"/>
          </a:xfrm>
        </p:spPr>
        <p:txBody>
          <a:bodyPr/>
          <a:lstStyle/>
          <a:p>
            <a:r>
              <a:rPr lang="en-US" sz="1600" b="1" dirty="0" err="1" smtClean="0"/>
              <a:t>ztp</a:t>
            </a:r>
            <a:r>
              <a:rPr lang="en-US" sz="1600" b="1" dirty="0" smtClean="0"/>
              <a:t> initiate</a:t>
            </a:r>
          </a:p>
          <a:p>
            <a:pPr lvl="1">
              <a:spcBef>
                <a:spcPts val="0"/>
              </a:spcBef>
            </a:pPr>
            <a:r>
              <a:rPr lang="en-US" sz="1400" dirty="0" smtClean="0"/>
              <a:t>Invokes a new ZTP DHCP session</a:t>
            </a:r>
          </a:p>
          <a:p>
            <a:pPr lvl="1">
              <a:spcBef>
                <a:spcPts val="0"/>
              </a:spcBef>
            </a:pPr>
            <a:r>
              <a:rPr lang="en-US" sz="1400" dirty="0" smtClean="0"/>
              <a:t>Logs will go to the console and /disk0:/</a:t>
            </a:r>
            <a:r>
              <a:rPr lang="en-US" sz="1400" dirty="0" err="1" smtClean="0"/>
              <a:t>ztp</a:t>
            </a:r>
            <a:r>
              <a:rPr lang="en-US" sz="1400" dirty="0" smtClean="0"/>
              <a:t>/ztp.log</a:t>
            </a:r>
          </a:p>
          <a:p>
            <a:r>
              <a:rPr lang="en-US" sz="1600" b="1" dirty="0" err="1" smtClean="0"/>
              <a:t>ztp</a:t>
            </a:r>
            <a:r>
              <a:rPr lang="en-US" sz="1600" b="1" dirty="0" smtClean="0"/>
              <a:t> terminate</a:t>
            </a:r>
          </a:p>
          <a:p>
            <a:pPr lvl="1">
              <a:spcBef>
                <a:spcPts val="0"/>
              </a:spcBef>
            </a:pPr>
            <a:r>
              <a:rPr lang="en-US" sz="1400" dirty="0" smtClean="0"/>
              <a:t>Terminates any ZTP session in progress</a:t>
            </a:r>
          </a:p>
          <a:p>
            <a:r>
              <a:rPr lang="en-US" sz="1600" b="1" dirty="0" err="1" smtClean="0"/>
              <a:t>ztp</a:t>
            </a:r>
            <a:r>
              <a:rPr lang="en-US" sz="1600" b="1" dirty="0" smtClean="0"/>
              <a:t> breakout</a:t>
            </a:r>
          </a:p>
          <a:p>
            <a:pPr lvl="1">
              <a:spcBef>
                <a:spcPts val="0"/>
              </a:spcBef>
            </a:pPr>
            <a:r>
              <a:rPr lang="en-US" sz="1400" dirty="0" smtClean="0"/>
              <a:t>NCS5000/NCS5500 only, performs 4x10 breakout detection</a:t>
            </a:r>
          </a:p>
          <a:p>
            <a:r>
              <a:rPr lang="en-US" sz="1600" b="1" dirty="0" err="1" smtClean="0"/>
              <a:t>ztp</a:t>
            </a:r>
            <a:r>
              <a:rPr lang="en-US" sz="1600" b="1" dirty="0" smtClean="0"/>
              <a:t> clean</a:t>
            </a:r>
          </a:p>
          <a:p>
            <a:pPr lvl="1">
              <a:spcBef>
                <a:spcPts val="0"/>
              </a:spcBef>
            </a:pPr>
            <a:r>
              <a:rPr lang="en-US" sz="1400" dirty="0" smtClean="0"/>
              <a:t>Removes all ZTP files saved on disk</a:t>
            </a:r>
          </a:p>
          <a:p>
            <a:endParaRPr lang="en-US" sz="2000" b="1" dirty="0" smtClean="0"/>
          </a:p>
          <a:p>
            <a:endParaRPr lang="en-US" sz="2000" dirty="0" smtClean="0"/>
          </a:p>
          <a:p>
            <a:endParaRPr lang="en-US" sz="2000" dirty="0"/>
          </a:p>
        </p:txBody>
      </p:sp>
      <p:sp>
        <p:nvSpPr>
          <p:cNvPr id="3" name="Title 2"/>
          <p:cNvSpPr>
            <a:spLocks noGrp="1"/>
          </p:cNvSpPr>
          <p:nvPr>
            <p:ph type="title"/>
          </p:nvPr>
        </p:nvSpPr>
        <p:spPr/>
        <p:txBody>
          <a:bodyPr/>
          <a:lstStyle/>
          <a:p>
            <a:r>
              <a:rPr lang="fr-FR" dirty="0"/>
              <a:t>ZTP XR </a:t>
            </a:r>
            <a:r>
              <a:rPr lang="fr-FR" dirty="0" err="1"/>
              <a:t>exec</a:t>
            </a:r>
            <a:r>
              <a:rPr lang="fr-FR" dirty="0"/>
              <a:t> mode </a:t>
            </a:r>
            <a:r>
              <a:rPr lang="fr-FR" dirty="0" smtClean="0"/>
              <a:t>CLI</a:t>
            </a:r>
            <a:endParaRPr lang="en-US" dirty="0"/>
          </a:p>
        </p:txBody>
      </p:sp>
      <p:sp>
        <p:nvSpPr>
          <p:cNvPr id="4" name="Rectangle 3"/>
          <p:cNvSpPr/>
          <p:nvPr/>
        </p:nvSpPr>
        <p:spPr>
          <a:xfrm>
            <a:off x="437766" y="966510"/>
            <a:ext cx="8345488" cy="369332"/>
          </a:xfrm>
          <a:prstGeom prst="rect">
            <a:avLst/>
          </a:prstGeom>
        </p:spPr>
        <p:txBody>
          <a:bodyPr wrap="square">
            <a:spAutoFit/>
          </a:bodyPr>
          <a:lstStyle/>
          <a:p>
            <a:r>
              <a:rPr lang="en-US" dirty="0"/>
              <a:t>New </a:t>
            </a:r>
            <a:r>
              <a:rPr lang="en-US" dirty="0" smtClean="0"/>
              <a:t>CLI </a:t>
            </a:r>
            <a:r>
              <a:rPr lang="en-US" dirty="0"/>
              <a:t>added, </a:t>
            </a:r>
            <a:r>
              <a:rPr lang="en-US" dirty="0" smtClean="0"/>
              <a:t>help customers </a:t>
            </a:r>
            <a:r>
              <a:rPr lang="en-US" dirty="0"/>
              <a:t>who </a:t>
            </a:r>
            <a:r>
              <a:rPr lang="en-US" dirty="0" smtClean="0"/>
              <a:t>want to provision their routers </a:t>
            </a:r>
            <a:r>
              <a:rPr lang="en-US" dirty="0"/>
              <a:t>in </a:t>
            </a:r>
            <a:r>
              <a:rPr lang="en-US" dirty="0" smtClean="0"/>
              <a:t>stages:</a:t>
            </a:r>
            <a:endParaRPr lang="en-US" dirty="0"/>
          </a:p>
        </p:txBody>
      </p:sp>
      <p:sp>
        <p:nvSpPr>
          <p:cNvPr id="7" name="Rounded Rectangle 6"/>
          <p:cNvSpPr/>
          <p:nvPr/>
        </p:nvSpPr>
        <p:spPr>
          <a:xfrm>
            <a:off x="533401" y="3825357"/>
            <a:ext cx="7686039" cy="1173364"/>
          </a:xfrm>
          <a:prstGeom prst="roundRect">
            <a:avLst/>
          </a:prstGeom>
          <a:solidFill>
            <a:srgbClr val="000000"/>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r>
              <a:rPr lang="en-US" sz="1200" dirty="0">
                <a:solidFill>
                  <a:schemeClr val="accent4">
                    <a:lumMod val="60000"/>
                    <a:lumOff val="40000"/>
                  </a:schemeClr>
                </a:solidFill>
                <a:latin typeface="Consolas" panose="020B0609020204030204" pitchFamily="49" charset="0"/>
                <a:cs typeface="Consolas" panose="020B0609020204030204" pitchFamily="49" charset="0"/>
              </a:rPr>
              <a:t>RP/0/RP0/CPU0:bob#ztp ?</a:t>
            </a:r>
          </a:p>
          <a:p>
            <a:r>
              <a:rPr lang="en-US" sz="1200" dirty="0">
                <a:solidFill>
                  <a:schemeClr val="accent4">
                    <a:lumMod val="60000"/>
                    <a:lumOff val="40000"/>
                  </a:schemeClr>
                </a:solidFill>
                <a:latin typeface="Consolas" panose="020B0609020204030204" pitchFamily="49" charset="0"/>
                <a:cs typeface="Consolas" panose="020B0609020204030204" pitchFamily="49" charset="0"/>
              </a:rPr>
              <a:t>  breakout   Invoke breakout interface detection</a:t>
            </a:r>
          </a:p>
          <a:p>
            <a:r>
              <a:rPr lang="en-US" sz="1200" dirty="0">
                <a:solidFill>
                  <a:schemeClr val="accent4">
                    <a:lumMod val="60000"/>
                    <a:lumOff val="40000"/>
                  </a:schemeClr>
                </a:solidFill>
                <a:latin typeface="Consolas" panose="020B0609020204030204" pitchFamily="49" charset="0"/>
                <a:cs typeface="Consolas" panose="020B0609020204030204" pitchFamily="49" charset="0"/>
              </a:rPr>
              <a:t>  clean      Remove all ZTP logs and temporary files.</a:t>
            </a:r>
          </a:p>
          <a:p>
            <a:r>
              <a:rPr lang="en-US" sz="1200" dirty="0">
                <a:solidFill>
                  <a:schemeClr val="accent4">
                    <a:lumMod val="60000"/>
                    <a:lumOff val="40000"/>
                  </a:schemeClr>
                </a:solidFill>
                <a:latin typeface="Consolas" panose="020B0609020204030204" pitchFamily="49" charset="0"/>
                <a:cs typeface="Consolas" panose="020B0609020204030204" pitchFamily="49" charset="0"/>
              </a:rPr>
              <a:t>  initiate   Forceably inititate the ZTP, ignoring username configuration</a:t>
            </a:r>
          </a:p>
          <a:p>
            <a:r>
              <a:rPr lang="en-US" sz="1200" dirty="0">
                <a:solidFill>
                  <a:schemeClr val="accent4">
                    <a:lumMod val="60000"/>
                    <a:lumOff val="40000"/>
                  </a:schemeClr>
                </a:solidFill>
                <a:latin typeface="Consolas" panose="020B0609020204030204" pitchFamily="49" charset="0"/>
                <a:cs typeface="Consolas" panose="020B0609020204030204" pitchFamily="49" charset="0"/>
              </a:rPr>
              <a:t>  terminate  Terminate all existing ZTP processes</a:t>
            </a:r>
          </a:p>
          <a:p>
            <a:endParaRPr lang="en-US" sz="1200" dirty="0" smtClean="0">
              <a:solidFill>
                <a:schemeClr val="accent4">
                  <a:lumMod val="60000"/>
                  <a:lumOff val="40000"/>
                </a:schemeClr>
              </a:solidFill>
            </a:endParaRPr>
          </a:p>
        </p:txBody>
      </p:sp>
    </p:spTree>
    <p:extLst>
      <p:ext uri="{BB962C8B-B14F-4D97-AF65-F5344CB8AC3E}">
        <p14:creationId xmlns:p14="http://schemas.microsoft.com/office/powerpoint/2010/main" val="3113624577"/>
      </p:ext>
    </p:extLst>
  </p:cSld>
  <p:clrMapOvr>
    <a:masterClrMapping/>
  </p:clrMapOvr>
  <p:transition spd="med">
    <p:fade/>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437766" y="900430"/>
            <a:ext cx="8345488" cy="3168210"/>
          </a:xfrm>
        </p:spPr>
        <p:txBody>
          <a:bodyPr/>
          <a:lstStyle/>
          <a:p>
            <a:r>
              <a:rPr lang="en-US" sz="1800" dirty="0" smtClean="0"/>
              <a:t>Manually invoke ZTP (including DHCP request)</a:t>
            </a:r>
            <a:endParaRPr lang="en-US" sz="1800" dirty="0"/>
          </a:p>
          <a:p>
            <a:r>
              <a:rPr lang="en-US" sz="1800" dirty="0" smtClean="0"/>
              <a:t>Bypass the username check.</a:t>
            </a:r>
            <a:endParaRPr lang="en-US" sz="1800" dirty="0"/>
          </a:p>
          <a:p>
            <a:r>
              <a:rPr lang="en-US" sz="1800" dirty="0" smtClean="0"/>
              <a:t>Can be executed on Data Port</a:t>
            </a:r>
            <a:endParaRPr lang="en-US" sz="1800" dirty="0"/>
          </a:p>
        </p:txBody>
      </p:sp>
      <p:sp>
        <p:nvSpPr>
          <p:cNvPr id="3" name="Title 2"/>
          <p:cNvSpPr>
            <a:spLocks noGrp="1"/>
          </p:cNvSpPr>
          <p:nvPr>
            <p:ph type="title"/>
          </p:nvPr>
        </p:nvSpPr>
        <p:spPr/>
        <p:txBody>
          <a:bodyPr/>
          <a:lstStyle/>
          <a:p>
            <a:r>
              <a:rPr lang="en-US" dirty="0" smtClean="0"/>
              <a:t>ZTP Initiate</a:t>
            </a:r>
            <a:endParaRPr lang="en-US" dirty="0"/>
          </a:p>
        </p:txBody>
      </p:sp>
      <p:sp>
        <p:nvSpPr>
          <p:cNvPr id="4" name="Rounded Rectangle 3"/>
          <p:cNvSpPr/>
          <p:nvPr/>
        </p:nvSpPr>
        <p:spPr>
          <a:xfrm>
            <a:off x="533399" y="2051938"/>
            <a:ext cx="7686041" cy="3081211"/>
          </a:xfrm>
          <a:prstGeom prst="roundRect">
            <a:avLst/>
          </a:prstGeom>
          <a:solidFill>
            <a:srgbClr val="000000"/>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r>
              <a:rPr lang="en-US" sz="1200" dirty="0">
                <a:solidFill>
                  <a:schemeClr val="accent4">
                    <a:lumMod val="60000"/>
                    <a:lumOff val="40000"/>
                  </a:schemeClr>
                </a:solidFill>
                <a:latin typeface="Consolas" panose="020B0609020204030204" pitchFamily="49" charset="0"/>
                <a:cs typeface="Consolas" panose="020B0609020204030204" pitchFamily="49" charset="0"/>
              </a:rPr>
              <a:t>RP/0/RP0/CPU0:bob#ztp initiate ? </a:t>
            </a:r>
          </a:p>
          <a:p>
            <a:r>
              <a:rPr lang="en-US" sz="1200" dirty="0">
                <a:solidFill>
                  <a:schemeClr val="accent4">
                    <a:lumMod val="60000"/>
                    <a:lumOff val="40000"/>
                  </a:schemeClr>
                </a:solidFill>
                <a:latin typeface="Consolas" panose="020B0609020204030204" pitchFamily="49" charset="0"/>
                <a:cs typeface="Consolas" panose="020B0609020204030204" pitchFamily="49" charset="0"/>
              </a:rPr>
              <a:t>  apply                    XR configuration commands to apply</a:t>
            </a:r>
          </a:p>
          <a:p>
            <a:r>
              <a:rPr lang="en-US" sz="1200" dirty="0">
                <a:solidFill>
                  <a:schemeClr val="accent4">
                    <a:lumMod val="60000"/>
                    <a:lumOff val="40000"/>
                  </a:schemeClr>
                </a:solidFill>
                <a:latin typeface="Consolas" panose="020B0609020204030204" pitchFamily="49" charset="0"/>
                <a:cs typeface="Consolas" panose="020B0609020204030204" pitchFamily="49" charset="0"/>
              </a:rPr>
              <a:t>  breakout                 Invoke platform breakout interface detection</a:t>
            </a:r>
          </a:p>
          <a:p>
            <a:r>
              <a:rPr lang="en-US" sz="1200" dirty="0">
                <a:solidFill>
                  <a:schemeClr val="accent4">
                    <a:lumMod val="60000"/>
                    <a:lumOff val="40000"/>
                  </a:schemeClr>
                </a:solidFill>
                <a:latin typeface="Consolas" panose="020B0609020204030204" pitchFamily="49" charset="0"/>
                <a:cs typeface="Consolas" panose="020B0609020204030204" pitchFamily="49" charset="0"/>
              </a:rPr>
              <a:t>  dataport                 Send DHCP requests on all ADMIN UP physical LC interfaces</a:t>
            </a:r>
          </a:p>
          <a:p>
            <a:r>
              <a:rPr lang="en-US" sz="1200" dirty="0">
                <a:solidFill>
                  <a:schemeClr val="accent4">
                    <a:lumMod val="60000"/>
                    <a:lumOff val="40000"/>
                  </a:schemeClr>
                </a:solidFill>
                <a:latin typeface="Consolas" panose="020B0609020204030204" pitchFamily="49" charset="0"/>
                <a:cs typeface="Consolas" panose="020B0609020204030204" pitchFamily="49" charset="0"/>
              </a:rPr>
              <a:t>  debug                    Run with additional logging to the console</a:t>
            </a:r>
          </a:p>
          <a:p>
            <a:r>
              <a:rPr lang="en-US" sz="1200" dirty="0">
                <a:solidFill>
                  <a:schemeClr val="accent4">
                    <a:lumMod val="60000"/>
                    <a:lumOff val="40000"/>
                  </a:schemeClr>
                </a:solidFill>
                <a:latin typeface="Consolas" panose="020B0609020204030204" pitchFamily="49" charset="0"/>
                <a:cs typeface="Consolas" panose="020B0609020204030204" pitchFamily="49" charset="0"/>
              </a:rPr>
              <a:t>  dhcp4                    Send only DHCP IPv4 requests</a:t>
            </a:r>
          </a:p>
          <a:p>
            <a:r>
              <a:rPr lang="en-US" sz="1200" dirty="0">
                <a:solidFill>
                  <a:schemeClr val="accent4">
                    <a:lumMod val="60000"/>
                    <a:lumOff val="40000"/>
                  </a:schemeClr>
                </a:solidFill>
                <a:latin typeface="Consolas" panose="020B0609020204030204" pitchFamily="49" charset="0"/>
                <a:cs typeface="Consolas" panose="020B0609020204030204" pitchFamily="49" charset="0"/>
              </a:rPr>
              <a:t>  dhcp4-client-identifier  Override default dhcp-client-identifier</a:t>
            </a:r>
          </a:p>
          <a:p>
            <a:r>
              <a:rPr lang="en-US" sz="1200" dirty="0">
                <a:solidFill>
                  <a:schemeClr val="accent4">
                    <a:lumMod val="60000"/>
                    <a:lumOff val="40000"/>
                  </a:schemeClr>
                </a:solidFill>
                <a:latin typeface="Consolas" panose="020B0609020204030204" pitchFamily="49" charset="0"/>
                <a:cs typeface="Consolas" panose="020B0609020204030204" pitchFamily="49" charset="0"/>
              </a:rPr>
              <a:t>  dhcp6                    Send only DHCP IPv6 requests</a:t>
            </a:r>
          </a:p>
          <a:p>
            <a:r>
              <a:rPr lang="en-US" sz="1200" dirty="0">
                <a:solidFill>
                  <a:schemeClr val="accent4">
                    <a:lumMod val="60000"/>
                    <a:lumOff val="40000"/>
                  </a:schemeClr>
                </a:solidFill>
                <a:latin typeface="Consolas" panose="020B0609020204030204" pitchFamily="49" charset="0"/>
                <a:cs typeface="Consolas" panose="020B0609020204030204" pitchFamily="49" charset="0"/>
              </a:rPr>
              <a:t>  dhcp6-client-id          Override default dhcp6-client-id</a:t>
            </a:r>
          </a:p>
          <a:p>
            <a:r>
              <a:rPr lang="en-US" sz="1200" dirty="0">
                <a:solidFill>
                  <a:schemeClr val="accent4">
                    <a:lumMod val="60000"/>
                    <a:lumOff val="40000"/>
                  </a:schemeClr>
                </a:solidFill>
                <a:latin typeface="Consolas" panose="020B0609020204030204" pitchFamily="49" charset="0"/>
                <a:cs typeface="Consolas" panose="020B0609020204030204" pitchFamily="49" charset="0"/>
              </a:rPr>
              <a:t>  dscp                     DSCP/Prec Value</a:t>
            </a:r>
          </a:p>
          <a:p>
            <a:r>
              <a:rPr lang="en-US" sz="1200" dirty="0">
                <a:solidFill>
                  <a:schemeClr val="accent4">
                    <a:lumMod val="60000"/>
                    <a:lumOff val="40000"/>
                  </a:schemeClr>
                </a:solidFill>
                <a:latin typeface="Consolas" panose="020B0609020204030204" pitchFamily="49" charset="0"/>
                <a:cs typeface="Consolas" panose="020B0609020204030204" pitchFamily="49" charset="0"/>
              </a:rPr>
              <a:t>  hostname                 XR hostname to set</a:t>
            </a:r>
          </a:p>
          <a:p>
            <a:r>
              <a:rPr lang="en-US" sz="1200" dirty="0">
                <a:solidFill>
                  <a:schemeClr val="accent4">
                    <a:lumMod val="60000"/>
                    <a:lumOff val="40000"/>
                  </a:schemeClr>
                </a:solidFill>
                <a:latin typeface="Consolas" panose="020B0609020204030204" pitchFamily="49" charset="0"/>
                <a:cs typeface="Consolas" panose="020B0609020204030204" pitchFamily="49" charset="0"/>
              </a:rPr>
              <a:t>  interface                Send DHCP requests only on the given interface</a:t>
            </a:r>
          </a:p>
          <a:p>
            <a:r>
              <a:rPr lang="en-US" sz="1200" dirty="0">
                <a:solidFill>
                  <a:schemeClr val="accent4">
                    <a:lumMod val="60000"/>
                    <a:lumOff val="40000"/>
                  </a:schemeClr>
                </a:solidFill>
                <a:latin typeface="Consolas" panose="020B0609020204030204" pitchFamily="49" charset="0"/>
                <a:cs typeface="Consolas" panose="020B0609020204030204" pitchFamily="49" charset="0"/>
              </a:rPr>
              <a:t>  management               Send DHCP requests on the platforms management interf ace</a:t>
            </a:r>
          </a:p>
          <a:p>
            <a:r>
              <a:rPr lang="en-US" sz="1200" dirty="0">
                <a:solidFill>
                  <a:schemeClr val="accent4">
                    <a:lumMod val="60000"/>
                    <a:lumOff val="40000"/>
                  </a:schemeClr>
                </a:solidFill>
                <a:latin typeface="Consolas" panose="020B0609020204030204" pitchFamily="49" charset="0"/>
                <a:cs typeface="Consolas" panose="020B0609020204030204" pitchFamily="49" charset="0"/>
              </a:rPr>
              <a:t>  noprompt                 Run without prompting</a:t>
            </a:r>
          </a:p>
          <a:p>
            <a:r>
              <a:rPr lang="en-US" sz="1200" dirty="0">
                <a:solidFill>
                  <a:schemeClr val="accent4">
                    <a:lumMod val="60000"/>
                    <a:lumOff val="40000"/>
                  </a:schemeClr>
                </a:solidFill>
                <a:latin typeface="Consolas" panose="020B0609020204030204" pitchFamily="49" charset="0"/>
                <a:cs typeface="Consolas" panose="020B0609020204030204" pitchFamily="49" charset="0"/>
              </a:rPr>
              <a:t>  verbose                  Run with logging to the console</a:t>
            </a:r>
          </a:p>
          <a:p>
            <a:r>
              <a:rPr lang="en-US" sz="1200" dirty="0">
                <a:solidFill>
                  <a:schemeClr val="accent4">
                    <a:lumMod val="60000"/>
                    <a:lumOff val="40000"/>
                  </a:schemeClr>
                </a:solidFill>
                <a:latin typeface="Consolas" panose="020B0609020204030204" pitchFamily="49" charset="0"/>
                <a:cs typeface="Consolas" panose="020B0609020204030204" pitchFamily="49" charset="0"/>
              </a:rPr>
              <a:t>  &lt;cr&gt;</a:t>
            </a:r>
          </a:p>
        </p:txBody>
      </p:sp>
    </p:spTree>
    <p:extLst>
      <p:ext uri="{BB962C8B-B14F-4D97-AF65-F5344CB8AC3E}">
        <p14:creationId xmlns:p14="http://schemas.microsoft.com/office/powerpoint/2010/main" val="916994237"/>
      </p:ext>
    </p:extLst>
  </p:cSld>
  <p:clrMapOvr>
    <a:masterClrMapping/>
  </p:clrMapOvr>
  <p:transition spd="med">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Introduction</a:t>
            </a:r>
            <a:endParaRPr lang="en-US" dirty="0"/>
          </a:p>
        </p:txBody>
      </p:sp>
    </p:spTree>
    <p:extLst>
      <p:ext uri="{BB962C8B-B14F-4D97-AF65-F5344CB8AC3E}">
        <p14:creationId xmlns:p14="http://schemas.microsoft.com/office/powerpoint/2010/main" val="3854411472"/>
      </p:ext>
    </p:extLst>
  </p:cSld>
  <p:clrMapOvr>
    <a:masterClrMapping/>
  </p:clrMapOvr>
  <p:transition spd="slow">
    <p:wipe/>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ZTP b</a:t>
            </a:r>
            <a:r>
              <a:rPr lang="en-US" dirty="0" smtClean="0"/>
              <a:t>reakout</a:t>
            </a:r>
            <a:endParaRPr lang="en-US" dirty="0"/>
          </a:p>
        </p:txBody>
      </p:sp>
      <p:sp>
        <p:nvSpPr>
          <p:cNvPr id="4" name="Rounded Rectangle 3"/>
          <p:cNvSpPr/>
          <p:nvPr/>
        </p:nvSpPr>
        <p:spPr>
          <a:xfrm>
            <a:off x="533400" y="3849956"/>
            <a:ext cx="7707666" cy="742364"/>
          </a:xfrm>
          <a:prstGeom prst="roundRect">
            <a:avLst/>
          </a:prstGeom>
          <a:solidFill>
            <a:srgbClr val="000000"/>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r>
              <a:rPr lang="en-US" sz="1200" dirty="0">
                <a:solidFill>
                  <a:schemeClr val="accent4">
                    <a:lumMod val="60000"/>
                    <a:lumOff val="40000"/>
                  </a:schemeClr>
                </a:solidFill>
                <a:latin typeface="Consolas" panose="020B0609020204030204" pitchFamily="49" charset="0"/>
                <a:cs typeface="Consolas" panose="020B0609020204030204" pitchFamily="49" charset="0"/>
              </a:rPr>
              <a:t>RP/0/RP0/CPU0:bob#ztp breakout debug verbose</a:t>
            </a:r>
          </a:p>
          <a:p>
            <a:r>
              <a:rPr lang="en-US" sz="1200" dirty="0">
                <a:solidFill>
                  <a:schemeClr val="accent4">
                    <a:lumMod val="60000"/>
                    <a:lumOff val="40000"/>
                  </a:schemeClr>
                </a:solidFill>
                <a:latin typeface="Consolas" panose="020B0609020204030204" pitchFamily="49" charset="0"/>
                <a:cs typeface="Consolas" panose="020B0609020204030204" pitchFamily="49" charset="0"/>
              </a:rPr>
              <a:t>RP/0/RP0/CPU0:bob#ztp initiate datport debug verbose</a:t>
            </a:r>
          </a:p>
          <a:p>
            <a:r>
              <a:rPr lang="en-US" sz="1200" dirty="0">
                <a:solidFill>
                  <a:schemeClr val="accent4">
                    <a:lumMod val="60000"/>
                    <a:lumOff val="40000"/>
                  </a:schemeClr>
                </a:solidFill>
                <a:latin typeface="Consolas" panose="020B0609020204030204" pitchFamily="49" charset="0"/>
                <a:cs typeface="Consolas" panose="020B0609020204030204" pitchFamily="49" charset="0"/>
              </a:rPr>
              <a:t>Invoke ZTP? (this may change your configuration) [confirm] [y/n] </a:t>
            </a:r>
            <a:r>
              <a:rPr lang="en-US" sz="1200" dirty="0" smtClean="0">
                <a:solidFill>
                  <a:schemeClr val="accent4">
                    <a:lumMod val="60000"/>
                    <a:lumOff val="40000"/>
                  </a:schemeClr>
                </a:solidFill>
                <a:latin typeface="Consolas" panose="020B0609020204030204" pitchFamily="49" charset="0"/>
                <a:cs typeface="Consolas" panose="020B0609020204030204" pitchFamily="49" charset="0"/>
              </a:rPr>
              <a:t>:</a:t>
            </a:r>
            <a:endParaRPr lang="en-US" sz="1200" dirty="0">
              <a:solidFill>
                <a:schemeClr val="accent4">
                  <a:lumMod val="60000"/>
                  <a:lumOff val="40000"/>
                </a:schemeClr>
              </a:solidFill>
              <a:latin typeface="Consolas" panose="020B0609020204030204" pitchFamily="49" charset="0"/>
              <a:cs typeface="Consolas" panose="020B0609020204030204" pitchFamily="49" charset="0"/>
            </a:endParaRPr>
          </a:p>
        </p:txBody>
      </p:sp>
      <p:sp>
        <p:nvSpPr>
          <p:cNvPr id="2" name="Text Placeholder 1"/>
          <p:cNvSpPr>
            <a:spLocks noGrp="1"/>
          </p:cNvSpPr>
          <p:nvPr>
            <p:ph type="body" sz="quarter" idx="10"/>
          </p:nvPr>
        </p:nvSpPr>
        <p:spPr>
          <a:xfrm>
            <a:off x="437766" y="1188720"/>
            <a:ext cx="8477634" cy="3403600"/>
          </a:xfrm>
        </p:spPr>
        <p:txBody>
          <a:bodyPr/>
          <a:lstStyle/>
          <a:p>
            <a:r>
              <a:rPr lang="en-US" sz="1800" dirty="0"/>
              <a:t>Performs a 4x10 breakout detection on all 40 Gig </a:t>
            </a:r>
            <a:r>
              <a:rPr lang="en-US" sz="1800" dirty="0" smtClean="0"/>
              <a:t>interfaces.</a:t>
            </a:r>
          </a:p>
          <a:p>
            <a:r>
              <a:rPr lang="en-US" sz="1800" dirty="0" smtClean="0"/>
              <a:t>If </a:t>
            </a:r>
            <a:r>
              <a:rPr lang="en-US" sz="1800" dirty="0"/>
              <a:t>no link </a:t>
            </a:r>
            <a:r>
              <a:rPr lang="en-US" sz="1800" dirty="0" smtClean="0"/>
              <a:t>is detected </a:t>
            </a:r>
            <a:r>
              <a:rPr lang="en-US" sz="1800" dirty="0"/>
              <a:t>on any of the </a:t>
            </a:r>
            <a:r>
              <a:rPr lang="en-US" sz="1800" dirty="0" smtClean="0"/>
              <a:t>4x10Gig, ports remain </a:t>
            </a:r>
            <a:r>
              <a:rPr lang="en-US" sz="1800" dirty="0"/>
              <a:t>in </a:t>
            </a:r>
            <a:r>
              <a:rPr lang="en-US" sz="1800" dirty="0" smtClean="0"/>
              <a:t>40Gig </a:t>
            </a:r>
            <a:r>
              <a:rPr lang="en-US" sz="1800" dirty="0"/>
              <a:t>mode</a:t>
            </a:r>
            <a:r>
              <a:rPr lang="en-US" sz="1800" dirty="0" smtClean="0"/>
              <a:t>.</a:t>
            </a:r>
          </a:p>
          <a:p>
            <a:r>
              <a:rPr lang="en-US" sz="1800" dirty="0" smtClean="0"/>
              <a:t>The </a:t>
            </a:r>
            <a:r>
              <a:rPr lang="en-US" sz="1800" dirty="0"/>
              <a:t>subcommand </a:t>
            </a:r>
            <a:r>
              <a:rPr lang="en-US" sz="1800" dirty="0" smtClean="0"/>
              <a:t>“</a:t>
            </a:r>
            <a:r>
              <a:rPr lang="en-US" sz="1800" dirty="0" err="1" smtClean="0"/>
              <a:t>nosignal</a:t>
            </a:r>
            <a:r>
              <a:rPr lang="en-US" sz="1800" dirty="0" smtClean="0"/>
              <a:t>-stay-in-breakout-mode” forces </a:t>
            </a:r>
            <a:r>
              <a:rPr lang="en-US" sz="1800" dirty="0"/>
              <a:t>the port in breakout mode even if </a:t>
            </a:r>
            <a:r>
              <a:rPr lang="en-US" sz="1800" dirty="0" smtClean="0"/>
              <a:t>no </a:t>
            </a:r>
            <a:r>
              <a:rPr lang="en-US" sz="1800" dirty="0"/>
              <a:t>link </a:t>
            </a:r>
            <a:r>
              <a:rPr lang="en-US" sz="1800" dirty="0" smtClean="0"/>
              <a:t>is </a:t>
            </a:r>
            <a:r>
              <a:rPr lang="en-US" sz="1800" dirty="0"/>
              <a:t>detected but </a:t>
            </a:r>
            <a:r>
              <a:rPr lang="en-US" sz="1800" dirty="0" smtClean="0"/>
              <a:t>places </a:t>
            </a:r>
            <a:r>
              <a:rPr lang="en-US" sz="1800" dirty="0"/>
              <a:t>the interfaces in shutdown mode</a:t>
            </a:r>
            <a:r>
              <a:rPr lang="en-US" sz="1800" dirty="0" smtClean="0"/>
              <a:t>.</a:t>
            </a:r>
          </a:p>
          <a:p>
            <a:r>
              <a:rPr lang="en-US" sz="1800" dirty="0" smtClean="0"/>
              <a:t>The </a:t>
            </a:r>
            <a:r>
              <a:rPr lang="en-US" sz="1800" dirty="0"/>
              <a:t>subcommand </a:t>
            </a:r>
            <a:r>
              <a:rPr lang="en-US" sz="1800" dirty="0" smtClean="0"/>
              <a:t>“</a:t>
            </a:r>
            <a:r>
              <a:rPr lang="en-US" sz="1800" dirty="0" err="1" smtClean="0"/>
              <a:t>nosignal</a:t>
            </a:r>
            <a:r>
              <a:rPr lang="en-US" sz="1800" dirty="0" smtClean="0"/>
              <a:t>-stay-in-state-</a:t>
            </a:r>
            <a:r>
              <a:rPr lang="en-US" sz="1800" dirty="0" err="1" smtClean="0"/>
              <a:t>noshut</a:t>
            </a:r>
            <a:r>
              <a:rPr lang="en-US" sz="1800" dirty="0" smtClean="0"/>
              <a:t>” </a:t>
            </a:r>
            <a:r>
              <a:rPr lang="en-US" sz="1800" dirty="0"/>
              <a:t>will leave the port in breakout mode but will place the four 10Gig </a:t>
            </a:r>
            <a:r>
              <a:rPr lang="en-US" sz="1800" dirty="0" smtClean="0"/>
              <a:t>in </a:t>
            </a:r>
            <a:r>
              <a:rPr lang="en-US" sz="1800" dirty="0"/>
              <a:t>no shutdown </a:t>
            </a:r>
            <a:r>
              <a:rPr lang="en-US" sz="1800" dirty="0" smtClean="0"/>
              <a:t>mode.</a:t>
            </a:r>
          </a:p>
          <a:p>
            <a:r>
              <a:rPr lang="en-US" sz="1800" dirty="0" smtClean="0"/>
              <a:t>The </a:t>
            </a:r>
            <a:r>
              <a:rPr lang="en-US" sz="1800" dirty="0"/>
              <a:t>command “</a:t>
            </a:r>
            <a:r>
              <a:rPr lang="en-US" sz="1800" dirty="0" err="1"/>
              <a:t>ztp</a:t>
            </a:r>
            <a:r>
              <a:rPr lang="en-US" sz="1800" dirty="0"/>
              <a:t> breakout” may not be supported on the ASR9K routers</a:t>
            </a:r>
            <a:r>
              <a:rPr lang="en-US" sz="1800" dirty="0" smtClean="0"/>
              <a:t>.</a:t>
            </a:r>
            <a:endParaRPr lang="en-US" sz="1800" dirty="0"/>
          </a:p>
        </p:txBody>
      </p:sp>
    </p:spTree>
    <p:extLst>
      <p:ext uri="{BB962C8B-B14F-4D97-AF65-F5344CB8AC3E}">
        <p14:creationId xmlns:p14="http://schemas.microsoft.com/office/powerpoint/2010/main" val="1395250878"/>
      </p:ext>
    </p:extLst>
  </p:cSld>
  <p:clrMapOvr>
    <a:masterClrMapping/>
  </p:clrMapOvr>
  <p:transition spd="med">
    <p:fade/>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437766" y="995680"/>
            <a:ext cx="8345488" cy="3520318"/>
          </a:xfrm>
        </p:spPr>
        <p:txBody>
          <a:bodyPr/>
          <a:lstStyle/>
          <a:p>
            <a:r>
              <a:rPr lang="en-US" sz="1800" dirty="0"/>
              <a:t>Some customers want a hardcoded script to run on boot each boot</a:t>
            </a:r>
          </a:p>
          <a:p>
            <a:endParaRPr lang="en-US" sz="1400" dirty="0" smtClean="0"/>
          </a:p>
          <a:p>
            <a:endParaRPr lang="en-US" sz="1600" dirty="0"/>
          </a:p>
          <a:p>
            <a:r>
              <a:rPr lang="en-US" sz="1800" dirty="0"/>
              <a:t>This will run as soon as possible on boot (but 3rd party may not be setup</a:t>
            </a:r>
            <a:r>
              <a:rPr lang="en-US" sz="1800" dirty="0" smtClean="0"/>
              <a:t>)</a:t>
            </a:r>
          </a:p>
          <a:p>
            <a:endParaRPr lang="en-US" sz="800" dirty="0"/>
          </a:p>
          <a:p>
            <a:endParaRPr lang="en-US" sz="800" dirty="0"/>
          </a:p>
          <a:p>
            <a:endParaRPr lang="en-US" sz="1800" dirty="0"/>
          </a:p>
          <a:p>
            <a:r>
              <a:rPr lang="en-US" sz="1800" dirty="0"/>
              <a:t>Whereas this will run once IP routing is enabled in 3rd party:</a:t>
            </a:r>
          </a:p>
          <a:p>
            <a:endParaRPr lang="en-US" sz="1800" dirty="0"/>
          </a:p>
        </p:txBody>
      </p:sp>
      <p:sp>
        <p:nvSpPr>
          <p:cNvPr id="3" name="Title 2"/>
          <p:cNvSpPr>
            <a:spLocks noGrp="1"/>
          </p:cNvSpPr>
          <p:nvPr>
            <p:ph type="title"/>
          </p:nvPr>
        </p:nvSpPr>
        <p:spPr/>
        <p:txBody>
          <a:bodyPr/>
          <a:lstStyle/>
          <a:p>
            <a:r>
              <a:rPr lang="en-US" dirty="0"/>
              <a:t>ZTP bootstrap </a:t>
            </a:r>
            <a:r>
              <a:rPr lang="en-US" dirty="0" smtClean="0"/>
              <a:t>CLI</a:t>
            </a:r>
            <a:endParaRPr lang="en-US" dirty="0"/>
          </a:p>
        </p:txBody>
      </p:sp>
      <p:sp>
        <p:nvSpPr>
          <p:cNvPr id="4" name="Rounded Rectangle 3"/>
          <p:cNvSpPr/>
          <p:nvPr/>
        </p:nvSpPr>
        <p:spPr>
          <a:xfrm>
            <a:off x="533402" y="2447291"/>
            <a:ext cx="7696200" cy="980051"/>
          </a:xfrm>
          <a:prstGeom prst="roundRect">
            <a:avLst/>
          </a:prstGeom>
          <a:solidFill>
            <a:srgbClr val="000000"/>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r>
              <a:rPr lang="en-US" sz="1200" dirty="0" err="1" smtClean="0">
                <a:solidFill>
                  <a:schemeClr val="accent4">
                    <a:lumMod val="60000"/>
                    <a:lumOff val="40000"/>
                  </a:schemeClr>
                </a:solidFill>
                <a:latin typeface="Consolas" panose="020B0609020204030204" pitchFamily="49" charset="0"/>
                <a:cs typeface="Consolas" panose="020B0609020204030204" pitchFamily="49" charset="0"/>
              </a:rPr>
              <a:t>linux</a:t>
            </a:r>
            <a:r>
              <a:rPr lang="en-US" sz="1200" dirty="0">
                <a:solidFill>
                  <a:schemeClr val="accent4">
                    <a:lumMod val="60000"/>
                    <a:lumOff val="40000"/>
                  </a:schemeClr>
                </a:solidFill>
                <a:latin typeface="Consolas" panose="020B0609020204030204" pitchFamily="49" charset="0"/>
                <a:cs typeface="Consolas" panose="020B0609020204030204" pitchFamily="49" charset="0"/>
              </a:rPr>
              <a:t>$ chmod +x /disk0:/onboot_early</a:t>
            </a:r>
          </a:p>
          <a:p>
            <a:r>
              <a:rPr lang="en-US" sz="1200" dirty="0">
                <a:solidFill>
                  <a:schemeClr val="accent4">
                    <a:lumMod val="60000"/>
                    <a:lumOff val="40000"/>
                  </a:schemeClr>
                </a:solidFill>
                <a:latin typeface="Consolas" panose="020B0609020204030204" pitchFamily="49" charset="0"/>
                <a:cs typeface="Consolas" panose="020B0609020204030204" pitchFamily="49" charset="0"/>
              </a:rPr>
              <a:t>linux$ cat /disk0:/onboot_early</a:t>
            </a:r>
          </a:p>
          <a:p>
            <a:r>
              <a:rPr lang="en-US" sz="1200" dirty="0">
                <a:solidFill>
                  <a:schemeClr val="accent4">
                    <a:lumMod val="60000"/>
                    <a:lumOff val="40000"/>
                  </a:schemeClr>
                </a:solidFill>
                <a:latin typeface="Consolas" panose="020B0609020204030204" pitchFamily="49" charset="0"/>
                <a:cs typeface="Consolas" panose="020B0609020204030204" pitchFamily="49" charset="0"/>
              </a:rPr>
              <a:t>source /pkg/bin/ztp_helper.sh</a:t>
            </a:r>
          </a:p>
          <a:p>
            <a:r>
              <a:rPr lang="en-US" sz="1200" dirty="0">
                <a:solidFill>
                  <a:srgbClr val="F68B1F"/>
                </a:solidFill>
                <a:latin typeface="Consolas" panose="020B0609020204030204" pitchFamily="49" charset="0"/>
                <a:cs typeface="Consolas" panose="020B0609020204030204" pitchFamily="49" charset="0"/>
              </a:rPr>
              <a:t>echo onboot_early running &gt; /dev/console</a:t>
            </a:r>
          </a:p>
          <a:p>
            <a:r>
              <a:rPr lang="en-US" sz="1200" dirty="0">
                <a:solidFill>
                  <a:srgbClr val="F68B1F"/>
                </a:solidFill>
                <a:latin typeface="Consolas" panose="020B0609020204030204" pitchFamily="49" charset="0"/>
                <a:cs typeface="Consolas" panose="020B0609020204030204" pitchFamily="49" charset="0"/>
              </a:rPr>
              <a:t>xrcmd "show running”</a:t>
            </a:r>
          </a:p>
        </p:txBody>
      </p:sp>
      <p:sp>
        <p:nvSpPr>
          <p:cNvPr id="5" name="Rounded Rectangle 4"/>
          <p:cNvSpPr/>
          <p:nvPr/>
        </p:nvSpPr>
        <p:spPr>
          <a:xfrm>
            <a:off x="533400" y="1304290"/>
            <a:ext cx="7696200" cy="736326"/>
          </a:xfrm>
          <a:prstGeom prst="roundRect">
            <a:avLst/>
          </a:prstGeom>
          <a:solidFill>
            <a:srgbClr val="000000"/>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r>
              <a:rPr lang="en-US" sz="1200" dirty="0">
                <a:solidFill>
                  <a:schemeClr val="accent4">
                    <a:lumMod val="60000"/>
                    <a:lumOff val="40000"/>
                  </a:schemeClr>
                </a:solidFill>
                <a:latin typeface="Consolas" panose="020B0609020204030204" pitchFamily="49" charset="0"/>
                <a:cs typeface="Consolas" panose="020B0609020204030204" pitchFamily="49" charset="0"/>
              </a:rPr>
              <a:t>ztp</a:t>
            </a:r>
          </a:p>
          <a:p>
            <a:r>
              <a:rPr lang="en-US" sz="1200" dirty="0">
                <a:solidFill>
                  <a:schemeClr val="accent4">
                    <a:lumMod val="60000"/>
                    <a:lumOff val="40000"/>
                  </a:schemeClr>
                </a:solidFill>
                <a:latin typeface="Consolas" panose="020B0609020204030204" pitchFamily="49" charset="0"/>
                <a:cs typeface="Consolas" panose="020B0609020204030204" pitchFamily="49" charset="0"/>
              </a:rPr>
              <a:t> bootscript /disk0:/onboot</a:t>
            </a:r>
          </a:p>
          <a:p>
            <a:r>
              <a:rPr lang="en-US" sz="1200" dirty="0">
                <a:solidFill>
                  <a:schemeClr val="accent4">
                    <a:lumMod val="60000"/>
                    <a:lumOff val="40000"/>
                  </a:schemeClr>
                </a:solidFill>
                <a:latin typeface="Consolas" panose="020B0609020204030204" pitchFamily="49" charset="0"/>
                <a:cs typeface="Consolas" panose="020B0609020204030204" pitchFamily="49" charset="0"/>
              </a:rPr>
              <a:t> bootscript preip /disk0:/onboot_early</a:t>
            </a:r>
          </a:p>
          <a:p>
            <a:r>
              <a:rPr lang="en-US" sz="1200" dirty="0">
                <a:solidFill>
                  <a:schemeClr val="accent4">
                    <a:lumMod val="60000"/>
                    <a:lumOff val="40000"/>
                  </a:schemeClr>
                </a:solidFill>
                <a:latin typeface="Consolas" panose="020B0609020204030204" pitchFamily="49" charset="0"/>
                <a:cs typeface="Consolas" panose="020B0609020204030204" pitchFamily="49" charset="0"/>
              </a:rPr>
              <a:t>!</a:t>
            </a:r>
          </a:p>
        </p:txBody>
      </p:sp>
      <p:sp>
        <p:nvSpPr>
          <p:cNvPr id="6" name="Rounded Rectangle 5"/>
          <p:cNvSpPr/>
          <p:nvPr/>
        </p:nvSpPr>
        <p:spPr>
          <a:xfrm>
            <a:off x="533402" y="3739074"/>
            <a:ext cx="7696199" cy="1107246"/>
          </a:xfrm>
          <a:prstGeom prst="roundRect">
            <a:avLst/>
          </a:prstGeom>
          <a:solidFill>
            <a:srgbClr val="000000"/>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r>
              <a:rPr lang="en-US" sz="1200" dirty="0">
                <a:solidFill>
                  <a:schemeClr val="accent4">
                    <a:lumMod val="60000"/>
                    <a:lumOff val="40000"/>
                  </a:schemeClr>
                </a:solidFill>
                <a:latin typeface="Consolas" panose="020B0609020204030204" pitchFamily="49" charset="0"/>
                <a:cs typeface="Consolas" panose="020B0609020204030204" pitchFamily="49" charset="0"/>
              </a:rPr>
              <a:t>linux$ chmod +x /disk0:/onboot</a:t>
            </a:r>
          </a:p>
          <a:p>
            <a:r>
              <a:rPr lang="en-US" sz="1200" dirty="0">
                <a:solidFill>
                  <a:schemeClr val="accent4">
                    <a:lumMod val="60000"/>
                    <a:lumOff val="40000"/>
                  </a:schemeClr>
                </a:solidFill>
                <a:latin typeface="Consolas" panose="020B0609020204030204" pitchFamily="49" charset="0"/>
                <a:cs typeface="Consolas" panose="020B0609020204030204" pitchFamily="49" charset="0"/>
              </a:rPr>
              <a:t>linux$ cat /disk0:/onboot</a:t>
            </a:r>
          </a:p>
          <a:p>
            <a:r>
              <a:rPr lang="en-US" sz="1200" dirty="0">
                <a:solidFill>
                  <a:srgbClr val="F68B1F"/>
                </a:solidFill>
                <a:latin typeface="Consolas" panose="020B0609020204030204" pitchFamily="49" charset="0"/>
                <a:cs typeface="Consolas" panose="020B0609020204030204" pitchFamily="49" charset="0"/>
              </a:rPr>
              <a:t>source /pkg/bin/ztp_helper.sh</a:t>
            </a:r>
          </a:p>
          <a:p>
            <a:r>
              <a:rPr lang="en-US" sz="1200" dirty="0">
                <a:solidFill>
                  <a:srgbClr val="F68B1F"/>
                </a:solidFill>
                <a:latin typeface="Consolas" panose="020B0609020204030204" pitchFamily="49" charset="0"/>
                <a:cs typeface="Consolas" panose="020B0609020204030204" pitchFamily="49" charset="0"/>
              </a:rPr>
              <a:t>echo onboot running &gt; /dev/console</a:t>
            </a:r>
          </a:p>
          <a:p>
            <a:r>
              <a:rPr lang="en-US" sz="1200" dirty="0">
                <a:solidFill>
                  <a:srgbClr val="F68B1F"/>
                </a:solidFill>
                <a:latin typeface="Consolas" panose="020B0609020204030204" pitchFamily="49" charset="0"/>
                <a:cs typeface="Consolas" panose="020B0609020204030204" pitchFamily="49" charset="0"/>
              </a:rPr>
              <a:t>ifconfig</a:t>
            </a:r>
          </a:p>
          <a:p>
            <a:r>
              <a:rPr lang="en-US" sz="1200" dirty="0">
                <a:solidFill>
                  <a:srgbClr val="F68B1F"/>
                </a:solidFill>
                <a:latin typeface="Consolas" panose="020B0609020204030204" pitchFamily="49" charset="0"/>
                <a:cs typeface="Consolas" panose="020B0609020204030204" pitchFamily="49" charset="0"/>
              </a:rPr>
              <a:t>xrcmd “ztp initiate debug verbose noprompt”</a:t>
            </a:r>
            <a:r>
              <a:rPr lang="en-US" sz="1200" dirty="0">
                <a:solidFill>
                  <a:schemeClr val="accent4">
                    <a:lumMod val="60000"/>
                    <a:lumOff val="40000"/>
                  </a:schemeClr>
                </a:solidFill>
                <a:latin typeface="Consolas" panose="020B0609020204030204" pitchFamily="49" charset="0"/>
                <a:cs typeface="Consolas" panose="020B0609020204030204" pitchFamily="49" charset="0"/>
              </a:rPr>
              <a:t>r</a:t>
            </a:r>
          </a:p>
        </p:txBody>
      </p:sp>
    </p:spTree>
    <p:extLst>
      <p:ext uri="{BB962C8B-B14F-4D97-AF65-F5344CB8AC3E}">
        <p14:creationId xmlns:p14="http://schemas.microsoft.com/office/powerpoint/2010/main" val="3158895984"/>
      </p:ext>
    </p:extLst>
  </p:cSld>
  <p:clrMapOvr>
    <a:masterClrMapping/>
  </p:clrMapOvr>
  <p:transition spd="med">
    <p:fade/>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endParaRPr lang="en-US" sz="2000" dirty="0"/>
          </a:p>
        </p:txBody>
      </p:sp>
      <p:sp>
        <p:nvSpPr>
          <p:cNvPr id="3" name="Title 2"/>
          <p:cNvSpPr>
            <a:spLocks noGrp="1"/>
          </p:cNvSpPr>
          <p:nvPr>
            <p:ph type="title"/>
          </p:nvPr>
        </p:nvSpPr>
        <p:spPr/>
        <p:txBody>
          <a:bodyPr/>
          <a:lstStyle/>
          <a:p>
            <a:r>
              <a:rPr lang="en-US" dirty="0"/>
              <a:t>ZTP </a:t>
            </a:r>
            <a:r>
              <a:rPr lang="en-US" dirty="0" smtClean="0"/>
              <a:t>bootstrap CLI Example</a:t>
            </a:r>
            <a:endParaRPr lang="en-US" dirty="0"/>
          </a:p>
        </p:txBody>
      </p:sp>
      <p:sp>
        <p:nvSpPr>
          <p:cNvPr id="4" name="Rounded Rectangle 3"/>
          <p:cNvSpPr/>
          <p:nvPr/>
        </p:nvSpPr>
        <p:spPr>
          <a:xfrm>
            <a:off x="533401" y="965200"/>
            <a:ext cx="7696200" cy="4064001"/>
          </a:xfrm>
          <a:prstGeom prst="roundRect">
            <a:avLst>
              <a:gd name="adj" fmla="val 9476"/>
            </a:avLst>
          </a:prstGeom>
          <a:solidFill>
            <a:srgbClr val="000000"/>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endParaRPr lang="en-US" sz="1050" dirty="0">
              <a:solidFill>
                <a:srgbClr val="F68B1F"/>
              </a:solidFill>
              <a:latin typeface="Consolas" panose="020B0609020204030204" pitchFamily="49" charset="0"/>
              <a:cs typeface="Consolas" panose="020B0609020204030204" pitchFamily="49" charset="0"/>
            </a:endParaRPr>
          </a:p>
          <a:p>
            <a:r>
              <a:rPr lang="en-US" sz="1050" dirty="0">
                <a:solidFill>
                  <a:srgbClr val="F68B1F"/>
                </a:solidFill>
                <a:latin typeface="Consolas" panose="020B0609020204030204" pitchFamily="49" charset="0"/>
                <a:cs typeface="Consolas" panose="020B0609020204030204" pitchFamily="49" charset="0"/>
              </a:rPr>
              <a:t>#!/bin/bash</a:t>
            </a:r>
            <a:br>
              <a:rPr lang="en-US" sz="1050" dirty="0">
                <a:solidFill>
                  <a:srgbClr val="F68B1F"/>
                </a:solidFill>
                <a:latin typeface="Consolas" panose="020B0609020204030204" pitchFamily="49" charset="0"/>
                <a:cs typeface="Consolas" panose="020B0609020204030204" pitchFamily="49" charset="0"/>
              </a:rPr>
            </a:br>
            <a:r>
              <a:rPr lang="en-US" sz="1050" dirty="0">
                <a:solidFill>
                  <a:srgbClr val="F68B1F"/>
                </a:solidFill>
                <a:latin typeface="Consolas" panose="020B0609020204030204" pitchFamily="49" charset="0"/>
                <a:cs typeface="Consolas" panose="020B0609020204030204" pitchFamily="49" charset="0"/>
              </a:rPr>
              <a:t>exec &amp;&gt; /dev/console # send logs to console</a:t>
            </a:r>
            <a:r>
              <a:rPr lang="en-US" sz="1050" dirty="0">
                <a:solidFill>
                  <a:srgbClr val="F68B1F"/>
                </a:solidFill>
                <a:effectLst/>
                <a:latin typeface="Consolas" panose="020B0609020204030204" pitchFamily="49" charset="0"/>
                <a:cs typeface="Consolas" panose="020B0609020204030204" pitchFamily="49" charset="0"/>
              </a:rPr>
              <a:t> </a:t>
            </a:r>
          </a:p>
          <a:p>
            <a:r>
              <a:rPr lang="en-US" sz="1050" dirty="0">
                <a:solidFill>
                  <a:srgbClr val="F68B1F"/>
                </a:solidFill>
                <a:latin typeface="Consolas" panose="020B0609020204030204" pitchFamily="49" charset="0"/>
                <a:cs typeface="Consolas" panose="020B0609020204030204" pitchFamily="49" charset="0"/>
              </a:rPr>
              <a:t>source /pkg/bin/ztp_helper.sh</a:t>
            </a:r>
            <a:endParaRPr lang="en-US" sz="1050" dirty="0">
              <a:solidFill>
                <a:srgbClr val="F68B1F"/>
              </a:solidFill>
              <a:effectLst/>
              <a:latin typeface="Consolas" panose="020B0609020204030204" pitchFamily="49" charset="0"/>
              <a:cs typeface="Consolas" panose="020B0609020204030204" pitchFamily="49" charset="0"/>
            </a:endParaRPr>
          </a:p>
          <a:p>
            <a:r>
              <a:rPr lang="en-US" sz="1050" dirty="0">
                <a:solidFill>
                  <a:srgbClr val="F68B1F"/>
                </a:solidFill>
                <a:effectLst/>
                <a:latin typeface="Consolas" panose="020B0609020204030204" pitchFamily="49" charset="0"/>
                <a:cs typeface="Consolas" panose="020B0609020204030204" pitchFamily="49" charset="0"/>
              </a:rPr>
              <a:t> </a:t>
            </a:r>
          </a:p>
          <a:p>
            <a:r>
              <a:rPr lang="en-US" sz="1050" dirty="0">
                <a:solidFill>
                  <a:srgbClr val="F68B1F"/>
                </a:solidFill>
                <a:latin typeface="Consolas" panose="020B0609020204030204" pitchFamily="49" charset="0"/>
                <a:cs typeface="Consolas" panose="020B0609020204030204" pitchFamily="49" charset="0"/>
              </a:rPr>
              <a:t># If we want to only run one time: </a:t>
            </a:r>
            <a:endParaRPr lang="en-US" sz="1050" dirty="0">
              <a:solidFill>
                <a:srgbClr val="F68B1F"/>
              </a:solidFill>
              <a:effectLst/>
              <a:latin typeface="Consolas" panose="020B0609020204030204" pitchFamily="49" charset="0"/>
              <a:cs typeface="Consolas" panose="020B0609020204030204" pitchFamily="49" charset="0"/>
            </a:endParaRPr>
          </a:p>
          <a:p>
            <a:r>
              <a:rPr lang="en-US" sz="1050" dirty="0" err="1">
                <a:solidFill>
                  <a:srgbClr val="F68B1F"/>
                </a:solidFill>
                <a:latin typeface="Consolas" panose="020B0609020204030204" pitchFamily="49" charset="0"/>
                <a:cs typeface="Consolas" panose="020B0609020204030204" pitchFamily="49" charset="0"/>
              </a:rPr>
              <a:t>xrcmd</a:t>
            </a:r>
            <a:r>
              <a:rPr lang="en-US" sz="1050" dirty="0">
                <a:solidFill>
                  <a:srgbClr val="F68B1F"/>
                </a:solidFill>
                <a:latin typeface="Consolas" panose="020B0609020204030204" pitchFamily="49" charset="0"/>
                <a:cs typeface="Consolas" panose="020B0609020204030204" pitchFamily="49" charset="0"/>
              </a:rPr>
              <a:t> "show running" | grep -q </a:t>
            </a:r>
            <a:r>
              <a:rPr lang="en-US" sz="1050" dirty="0" err="1">
                <a:solidFill>
                  <a:srgbClr val="F68B1F"/>
                </a:solidFill>
                <a:latin typeface="Consolas" panose="020B0609020204030204" pitchFamily="49" charset="0"/>
                <a:cs typeface="Consolas" panose="020B0609020204030204" pitchFamily="49" charset="0"/>
              </a:rPr>
              <a:t>myhostname</a:t>
            </a:r>
            <a:endParaRPr lang="en-US" sz="1050" dirty="0">
              <a:solidFill>
                <a:srgbClr val="F68B1F"/>
              </a:solidFill>
              <a:effectLst/>
              <a:latin typeface="Consolas" panose="020B0609020204030204" pitchFamily="49" charset="0"/>
              <a:cs typeface="Consolas" panose="020B0609020204030204" pitchFamily="49" charset="0"/>
            </a:endParaRPr>
          </a:p>
          <a:p>
            <a:r>
              <a:rPr lang="en-US" sz="1050" dirty="0">
                <a:solidFill>
                  <a:srgbClr val="F68B1F"/>
                </a:solidFill>
                <a:latin typeface="Consolas" panose="020B0609020204030204" pitchFamily="49" charset="0"/>
                <a:cs typeface="Consolas" panose="020B0609020204030204" pitchFamily="49" charset="0"/>
              </a:rPr>
              <a:t>if [[ $? -</a:t>
            </a:r>
            <a:r>
              <a:rPr lang="en-US" sz="1050" dirty="0" err="1">
                <a:solidFill>
                  <a:srgbClr val="F68B1F"/>
                </a:solidFill>
                <a:latin typeface="Consolas" panose="020B0609020204030204" pitchFamily="49" charset="0"/>
                <a:cs typeface="Consolas" panose="020B0609020204030204" pitchFamily="49" charset="0"/>
              </a:rPr>
              <a:t>eq</a:t>
            </a:r>
            <a:r>
              <a:rPr lang="en-US" sz="1050" dirty="0">
                <a:solidFill>
                  <a:srgbClr val="F68B1F"/>
                </a:solidFill>
                <a:latin typeface="Consolas" panose="020B0609020204030204" pitchFamily="49" charset="0"/>
                <a:cs typeface="Consolas" panose="020B0609020204030204" pitchFamily="49" charset="0"/>
              </a:rPr>
              <a:t> 0 ]]; then</a:t>
            </a:r>
            <a:endParaRPr lang="en-US" sz="1050" dirty="0">
              <a:solidFill>
                <a:srgbClr val="F68B1F"/>
              </a:solidFill>
              <a:effectLst/>
              <a:latin typeface="Consolas" panose="020B0609020204030204" pitchFamily="49" charset="0"/>
              <a:cs typeface="Consolas" panose="020B0609020204030204" pitchFamily="49" charset="0"/>
            </a:endParaRPr>
          </a:p>
          <a:p>
            <a:r>
              <a:rPr lang="en-US" sz="1050" dirty="0">
                <a:solidFill>
                  <a:srgbClr val="F68B1F"/>
                </a:solidFill>
                <a:latin typeface="Consolas" panose="020B0609020204030204" pitchFamily="49" charset="0"/>
                <a:cs typeface="Consolas" panose="020B0609020204030204" pitchFamily="49" charset="0"/>
              </a:rPr>
              <a:t>    echo Already configured</a:t>
            </a:r>
            <a:endParaRPr lang="en-US" sz="1050" dirty="0">
              <a:solidFill>
                <a:srgbClr val="F68B1F"/>
              </a:solidFill>
              <a:effectLst/>
              <a:latin typeface="Consolas" panose="020B0609020204030204" pitchFamily="49" charset="0"/>
              <a:cs typeface="Consolas" panose="020B0609020204030204" pitchFamily="49" charset="0"/>
            </a:endParaRPr>
          </a:p>
          <a:p>
            <a:r>
              <a:rPr lang="en-US" sz="1050" dirty="0">
                <a:solidFill>
                  <a:srgbClr val="F68B1F"/>
                </a:solidFill>
                <a:latin typeface="Consolas" panose="020B0609020204030204" pitchFamily="49" charset="0"/>
                <a:cs typeface="Consolas" panose="020B0609020204030204" pitchFamily="49" charset="0"/>
              </a:rPr>
              <a:t>f</a:t>
            </a:r>
            <a:r>
              <a:rPr lang="en-US" sz="1050" dirty="0" smtClean="0">
                <a:solidFill>
                  <a:srgbClr val="F68B1F"/>
                </a:solidFill>
                <a:latin typeface="Consolas" panose="020B0609020204030204" pitchFamily="49" charset="0"/>
                <a:cs typeface="Consolas" panose="020B0609020204030204" pitchFamily="49" charset="0"/>
              </a:rPr>
              <a:t>i</a:t>
            </a:r>
            <a:endParaRPr lang="en-US" sz="1050" dirty="0">
              <a:solidFill>
                <a:srgbClr val="F68B1F"/>
              </a:solidFill>
              <a:effectLst/>
              <a:latin typeface="Consolas" panose="020B0609020204030204" pitchFamily="49" charset="0"/>
              <a:cs typeface="Consolas" panose="020B0609020204030204" pitchFamily="49" charset="0"/>
            </a:endParaRPr>
          </a:p>
          <a:p>
            <a:endParaRPr lang="en-US" sz="1050" dirty="0" smtClean="0">
              <a:solidFill>
                <a:srgbClr val="F68B1F"/>
              </a:solidFill>
              <a:latin typeface="Consolas" panose="020B0609020204030204" pitchFamily="49" charset="0"/>
              <a:cs typeface="Consolas" panose="020B0609020204030204" pitchFamily="49" charset="0"/>
            </a:endParaRPr>
          </a:p>
          <a:p>
            <a:r>
              <a:rPr lang="en-US" sz="1050" dirty="0" smtClean="0">
                <a:solidFill>
                  <a:srgbClr val="F68B1F"/>
                </a:solidFill>
                <a:latin typeface="Consolas" panose="020B0609020204030204" pitchFamily="49" charset="0"/>
                <a:cs typeface="Consolas" panose="020B0609020204030204" pitchFamily="49" charset="0"/>
              </a:rPr>
              <a:t># </a:t>
            </a:r>
            <a:r>
              <a:rPr lang="en-US" sz="1050" dirty="0">
                <a:solidFill>
                  <a:srgbClr val="F68B1F"/>
                </a:solidFill>
                <a:latin typeface="Consolas" panose="020B0609020204030204" pitchFamily="49" charset="0"/>
                <a:cs typeface="Consolas" panose="020B0609020204030204" pitchFamily="49" charset="0"/>
              </a:rPr>
              <a:t>Set the hostname</a:t>
            </a:r>
            <a:endParaRPr lang="en-US" sz="1050" dirty="0">
              <a:solidFill>
                <a:srgbClr val="F68B1F"/>
              </a:solidFill>
              <a:effectLst/>
              <a:latin typeface="Consolas" panose="020B0609020204030204" pitchFamily="49" charset="0"/>
              <a:cs typeface="Consolas" panose="020B0609020204030204" pitchFamily="49" charset="0"/>
            </a:endParaRPr>
          </a:p>
          <a:p>
            <a:r>
              <a:rPr lang="en-US" sz="1050" dirty="0">
                <a:solidFill>
                  <a:srgbClr val="F68B1F"/>
                </a:solidFill>
                <a:latin typeface="Consolas" panose="020B0609020204030204" pitchFamily="49" charset="0"/>
                <a:cs typeface="Consolas" panose="020B0609020204030204" pitchFamily="49" charset="0"/>
              </a:rPr>
              <a:t>cat &gt;/</a:t>
            </a:r>
            <a:r>
              <a:rPr lang="en-US" sz="1050" dirty="0" err="1">
                <a:solidFill>
                  <a:srgbClr val="F68B1F"/>
                </a:solidFill>
                <a:latin typeface="Consolas" panose="020B0609020204030204" pitchFamily="49" charset="0"/>
                <a:cs typeface="Consolas" panose="020B0609020204030204" pitchFamily="49" charset="0"/>
              </a:rPr>
              <a:t>tmp</a:t>
            </a:r>
            <a:r>
              <a:rPr lang="en-US" sz="1050" dirty="0">
                <a:solidFill>
                  <a:srgbClr val="F68B1F"/>
                </a:solidFill>
                <a:latin typeface="Consolas" panose="020B0609020204030204" pitchFamily="49" charset="0"/>
                <a:cs typeface="Consolas" panose="020B0609020204030204" pitchFamily="49" charset="0"/>
              </a:rPr>
              <a:t>/</a:t>
            </a:r>
            <a:r>
              <a:rPr lang="en-US" sz="1050" dirty="0" err="1">
                <a:solidFill>
                  <a:srgbClr val="F68B1F"/>
                </a:solidFill>
                <a:latin typeface="Consolas" panose="020B0609020204030204" pitchFamily="49" charset="0"/>
                <a:cs typeface="Consolas" panose="020B0609020204030204" pitchFamily="49" charset="0"/>
              </a:rPr>
              <a:t>config</a:t>
            </a:r>
            <a:r>
              <a:rPr lang="en-US" sz="1050" dirty="0">
                <a:solidFill>
                  <a:srgbClr val="F68B1F"/>
                </a:solidFill>
                <a:latin typeface="Consolas" panose="020B0609020204030204" pitchFamily="49" charset="0"/>
                <a:cs typeface="Consolas" panose="020B0609020204030204" pitchFamily="49" charset="0"/>
              </a:rPr>
              <a:t> &lt;&lt;%%</a:t>
            </a:r>
            <a:endParaRPr lang="en-US" sz="1050" dirty="0">
              <a:solidFill>
                <a:srgbClr val="F68B1F"/>
              </a:solidFill>
              <a:effectLst/>
              <a:latin typeface="Consolas" panose="020B0609020204030204" pitchFamily="49" charset="0"/>
              <a:cs typeface="Consolas" panose="020B0609020204030204" pitchFamily="49" charset="0"/>
            </a:endParaRPr>
          </a:p>
          <a:p>
            <a:r>
              <a:rPr lang="en-US" sz="1050" dirty="0">
                <a:solidFill>
                  <a:srgbClr val="F68B1F"/>
                </a:solidFill>
                <a:latin typeface="Consolas" panose="020B0609020204030204" pitchFamily="49" charset="0"/>
                <a:cs typeface="Consolas" panose="020B0609020204030204" pitchFamily="49" charset="0"/>
              </a:rPr>
              <a:t>!! XR </a:t>
            </a:r>
            <a:r>
              <a:rPr lang="en-US" sz="1050" dirty="0" err="1">
                <a:solidFill>
                  <a:srgbClr val="F68B1F"/>
                </a:solidFill>
                <a:latin typeface="Consolas" panose="020B0609020204030204" pitchFamily="49" charset="0"/>
                <a:cs typeface="Consolas" panose="020B0609020204030204" pitchFamily="49" charset="0"/>
              </a:rPr>
              <a:t>config</a:t>
            </a:r>
            <a:r>
              <a:rPr lang="en-US" sz="1050" dirty="0">
                <a:solidFill>
                  <a:srgbClr val="F68B1F"/>
                </a:solidFill>
                <a:latin typeface="Consolas" panose="020B0609020204030204" pitchFamily="49" charset="0"/>
                <a:cs typeface="Consolas" panose="020B0609020204030204" pitchFamily="49" charset="0"/>
              </a:rPr>
              <a:t> example</a:t>
            </a:r>
            <a:endParaRPr lang="en-US" sz="1050" dirty="0">
              <a:solidFill>
                <a:srgbClr val="F68B1F"/>
              </a:solidFill>
              <a:effectLst/>
              <a:latin typeface="Consolas" panose="020B0609020204030204" pitchFamily="49" charset="0"/>
              <a:cs typeface="Consolas" panose="020B0609020204030204" pitchFamily="49" charset="0"/>
            </a:endParaRPr>
          </a:p>
          <a:p>
            <a:r>
              <a:rPr lang="en-US" sz="1050" dirty="0">
                <a:solidFill>
                  <a:srgbClr val="F68B1F"/>
                </a:solidFill>
                <a:latin typeface="Consolas" panose="020B0609020204030204" pitchFamily="49" charset="0"/>
                <a:cs typeface="Consolas" panose="020B0609020204030204" pitchFamily="49" charset="0"/>
              </a:rPr>
              <a:t>hostname </a:t>
            </a:r>
            <a:r>
              <a:rPr lang="en-US" sz="1050" dirty="0" err="1">
                <a:solidFill>
                  <a:srgbClr val="F68B1F"/>
                </a:solidFill>
                <a:latin typeface="Consolas" panose="020B0609020204030204" pitchFamily="49" charset="0"/>
                <a:cs typeface="Consolas" panose="020B0609020204030204" pitchFamily="49" charset="0"/>
              </a:rPr>
              <a:t>myhostname</a:t>
            </a:r>
            <a:endParaRPr lang="en-US" sz="1050" dirty="0">
              <a:solidFill>
                <a:srgbClr val="F68B1F"/>
              </a:solidFill>
              <a:effectLst/>
              <a:latin typeface="Consolas" panose="020B0609020204030204" pitchFamily="49" charset="0"/>
              <a:cs typeface="Consolas" panose="020B0609020204030204" pitchFamily="49" charset="0"/>
            </a:endParaRPr>
          </a:p>
          <a:p>
            <a:r>
              <a:rPr lang="en-US" sz="1050" dirty="0">
                <a:solidFill>
                  <a:srgbClr val="F68B1F"/>
                </a:solidFill>
                <a:latin typeface="Consolas" panose="020B0609020204030204" pitchFamily="49" charset="0"/>
                <a:cs typeface="Consolas" panose="020B0609020204030204" pitchFamily="49" charset="0"/>
              </a:rPr>
              <a:t>%%</a:t>
            </a:r>
            <a:endParaRPr lang="en-US" sz="1050" dirty="0">
              <a:solidFill>
                <a:srgbClr val="F68B1F"/>
              </a:solidFill>
              <a:effectLst/>
              <a:latin typeface="Consolas" panose="020B0609020204030204" pitchFamily="49" charset="0"/>
              <a:cs typeface="Consolas" panose="020B0609020204030204" pitchFamily="49" charset="0"/>
            </a:endParaRPr>
          </a:p>
          <a:p>
            <a:r>
              <a:rPr lang="en-US" sz="1050" dirty="0" err="1">
                <a:solidFill>
                  <a:srgbClr val="F68B1F"/>
                </a:solidFill>
                <a:latin typeface="Consolas" panose="020B0609020204030204" pitchFamily="49" charset="0"/>
                <a:cs typeface="Consolas" panose="020B0609020204030204" pitchFamily="49" charset="0"/>
              </a:rPr>
              <a:t>xrapply</a:t>
            </a:r>
            <a:r>
              <a:rPr lang="en-US" sz="1050" dirty="0">
                <a:solidFill>
                  <a:srgbClr val="F68B1F"/>
                </a:solidFill>
                <a:latin typeface="Consolas" panose="020B0609020204030204" pitchFamily="49" charset="0"/>
                <a:cs typeface="Consolas" panose="020B0609020204030204" pitchFamily="49" charset="0"/>
              </a:rPr>
              <a:t> /</a:t>
            </a:r>
            <a:r>
              <a:rPr lang="en-US" sz="1050" dirty="0" err="1" smtClean="0">
                <a:solidFill>
                  <a:srgbClr val="F68B1F"/>
                </a:solidFill>
                <a:latin typeface="Consolas" panose="020B0609020204030204" pitchFamily="49" charset="0"/>
                <a:cs typeface="Consolas" panose="020B0609020204030204" pitchFamily="49" charset="0"/>
              </a:rPr>
              <a:t>tmp</a:t>
            </a:r>
            <a:r>
              <a:rPr lang="en-US" sz="1050" dirty="0" smtClean="0">
                <a:solidFill>
                  <a:srgbClr val="F68B1F"/>
                </a:solidFill>
                <a:latin typeface="Consolas" panose="020B0609020204030204" pitchFamily="49" charset="0"/>
                <a:cs typeface="Consolas" panose="020B0609020204030204" pitchFamily="49" charset="0"/>
              </a:rPr>
              <a:t>/</a:t>
            </a:r>
            <a:r>
              <a:rPr lang="en-US" sz="1050" dirty="0" err="1" smtClean="0">
                <a:solidFill>
                  <a:srgbClr val="F68B1F"/>
                </a:solidFill>
                <a:latin typeface="Consolas" panose="020B0609020204030204" pitchFamily="49" charset="0"/>
                <a:cs typeface="Consolas" panose="020B0609020204030204" pitchFamily="49" charset="0"/>
              </a:rPr>
              <a:t>config</a:t>
            </a:r>
            <a:endParaRPr lang="en-US" sz="1050" dirty="0" smtClean="0">
              <a:solidFill>
                <a:srgbClr val="F68B1F"/>
              </a:solidFill>
              <a:latin typeface="Consolas" panose="020B0609020204030204" pitchFamily="49" charset="0"/>
              <a:cs typeface="Consolas" panose="020B0609020204030204" pitchFamily="49" charset="0"/>
            </a:endParaRPr>
          </a:p>
          <a:p>
            <a:endParaRPr lang="en-US" sz="1050" dirty="0">
              <a:solidFill>
                <a:srgbClr val="F68B1F"/>
              </a:solidFill>
              <a:effectLst/>
              <a:latin typeface="Consolas" panose="020B0609020204030204" pitchFamily="49" charset="0"/>
              <a:cs typeface="Consolas" panose="020B0609020204030204" pitchFamily="49" charset="0"/>
            </a:endParaRPr>
          </a:p>
          <a:p>
            <a:r>
              <a:rPr lang="en-US" sz="1050" dirty="0">
                <a:solidFill>
                  <a:srgbClr val="F68B1F"/>
                </a:solidFill>
                <a:latin typeface="Consolas" panose="020B0609020204030204" pitchFamily="49" charset="0"/>
                <a:cs typeface="Consolas" panose="020B0609020204030204" pitchFamily="49" charset="0"/>
              </a:rPr>
              <a:t>#</a:t>
            </a:r>
            <a:endParaRPr lang="en-US" sz="1050" dirty="0">
              <a:solidFill>
                <a:srgbClr val="F68B1F"/>
              </a:solidFill>
              <a:effectLst/>
              <a:latin typeface="Consolas" panose="020B0609020204030204" pitchFamily="49" charset="0"/>
              <a:cs typeface="Consolas" panose="020B0609020204030204" pitchFamily="49" charset="0"/>
            </a:endParaRPr>
          </a:p>
          <a:p>
            <a:r>
              <a:rPr lang="en-US" sz="1050" dirty="0">
                <a:solidFill>
                  <a:srgbClr val="F68B1F"/>
                </a:solidFill>
                <a:latin typeface="Consolas" panose="020B0609020204030204" pitchFamily="49" charset="0"/>
                <a:cs typeface="Consolas" panose="020B0609020204030204" pitchFamily="49" charset="0"/>
              </a:rPr>
              <a:t># Force an invoke of ZTP again. If there was a username normally it would not run. This forces it.</a:t>
            </a:r>
            <a:endParaRPr lang="en-US" sz="1050" dirty="0">
              <a:solidFill>
                <a:srgbClr val="F68B1F"/>
              </a:solidFill>
              <a:effectLst/>
              <a:latin typeface="Consolas" panose="020B0609020204030204" pitchFamily="49" charset="0"/>
              <a:cs typeface="Consolas" panose="020B0609020204030204" pitchFamily="49" charset="0"/>
            </a:endParaRPr>
          </a:p>
          <a:p>
            <a:r>
              <a:rPr lang="en-US" sz="1050" dirty="0">
                <a:solidFill>
                  <a:srgbClr val="F68B1F"/>
                </a:solidFill>
                <a:latin typeface="Consolas" panose="020B0609020204030204" pitchFamily="49" charset="0"/>
                <a:cs typeface="Consolas" panose="020B0609020204030204" pitchFamily="49" charset="0"/>
              </a:rPr>
              <a:t># Kill off </a:t>
            </a:r>
            <a:r>
              <a:rPr lang="en-US" sz="1050" dirty="0" err="1">
                <a:solidFill>
                  <a:srgbClr val="F68B1F"/>
                </a:solidFill>
                <a:latin typeface="Consolas" panose="020B0609020204030204" pitchFamily="49" charset="0"/>
                <a:cs typeface="Consolas" panose="020B0609020204030204" pitchFamily="49" charset="0"/>
              </a:rPr>
              <a:t>ztp</a:t>
            </a:r>
            <a:r>
              <a:rPr lang="en-US" sz="1050" dirty="0">
                <a:solidFill>
                  <a:srgbClr val="F68B1F"/>
                </a:solidFill>
                <a:latin typeface="Consolas" panose="020B0609020204030204" pitchFamily="49" charset="0"/>
                <a:cs typeface="Consolas" panose="020B0609020204030204" pitchFamily="49" charset="0"/>
              </a:rPr>
              <a:t> if it is running already and suppress errors to the console when </a:t>
            </a:r>
            <a:r>
              <a:rPr lang="en-US" sz="1050" dirty="0" err="1">
                <a:solidFill>
                  <a:srgbClr val="F68B1F"/>
                </a:solidFill>
                <a:latin typeface="Consolas" panose="020B0609020204030204" pitchFamily="49" charset="0"/>
                <a:cs typeface="Consolas" panose="020B0609020204030204" pitchFamily="49" charset="0"/>
              </a:rPr>
              <a:t>ztp</a:t>
            </a:r>
            <a:r>
              <a:rPr lang="en-US" sz="1050" dirty="0">
                <a:solidFill>
                  <a:srgbClr val="F68B1F"/>
                </a:solidFill>
                <a:latin typeface="Consolas" panose="020B0609020204030204" pitchFamily="49" charset="0"/>
                <a:cs typeface="Consolas" panose="020B0609020204030204" pitchFamily="49" charset="0"/>
              </a:rPr>
              <a:t> runs below and</a:t>
            </a:r>
            <a:endParaRPr lang="en-US" sz="1050" dirty="0">
              <a:solidFill>
                <a:srgbClr val="F68B1F"/>
              </a:solidFill>
              <a:effectLst/>
              <a:latin typeface="Consolas" panose="020B0609020204030204" pitchFamily="49" charset="0"/>
              <a:cs typeface="Consolas" panose="020B0609020204030204" pitchFamily="49" charset="0"/>
            </a:endParaRPr>
          </a:p>
          <a:p>
            <a:r>
              <a:rPr lang="en-US" sz="1050" dirty="0">
                <a:solidFill>
                  <a:srgbClr val="F68B1F"/>
                </a:solidFill>
                <a:latin typeface="Consolas" panose="020B0609020204030204" pitchFamily="49" charset="0"/>
                <a:cs typeface="Consolas" panose="020B0609020204030204" pitchFamily="49" charset="0"/>
              </a:rPr>
              <a:t># cleans up </a:t>
            </a:r>
            <a:r>
              <a:rPr lang="en-US" sz="1050" dirty="0" err="1">
                <a:solidFill>
                  <a:srgbClr val="F68B1F"/>
                </a:solidFill>
                <a:latin typeface="Consolas" panose="020B0609020204030204" pitchFamily="49" charset="0"/>
                <a:cs typeface="Consolas" panose="020B0609020204030204" pitchFamily="49" charset="0"/>
              </a:rPr>
              <a:t>xrcmd</a:t>
            </a:r>
            <a:r>
              <a:rPr lang="en-US" sz="1050" dirty="0">
                <a:solidFill>
                  <a:srgbClr val="F68B1F"/>
                </a:solidFill>
                <a:latin typeface="Consolas" panose="020B0609020204030204" pitchFamily="49" charset="0"/>
                <a:cs typeface="Consolas" panose="020B0609020204030204" pitchFamily="49" charset="0"/>
              </a:rPr>
              <a:t> that invokes it. </a:t>
            </a:r>
            <a:r>
              <a:rPr lang="en-US" sz="1050" dirty="0" err="1">
                <a:solidFill>
                  <a:srgbClr val="F68B1F"/>
                </a:solidFill>
                <a:latin typeface="Consolas" panose="020B0609020204030204" pitchFamily="49" charset="0"/>
                <a:cs typeface="Consolas" panose="020B0609020204030204" pitchFamily="49" charset="0"/>
              </a:rPr>
              <a:t>ztp</a:t>
            </a:r>
            <a:r>
              <a:rPr lang="en-US" sz="1050" dirty="0">
                <a:solidFill>
                  <a:srgbClr val="F68B1F"/>
                </a:solidFill>
                <a:latin typeface="Consolas" panose="020B0609020204030204" pitchFamily="49" charset="0"/>
                <a:cs typeface="Consolas" panose="020B0609020204030204" pitchFamily="49" charset="0"/>
              </a:rPr>
              <a:t> will continue to run however.</a:t>
            </a:r>
            <a:endParaRPr lang="en-US" sz="1050" dirty="0">
              <a:solidFill>
                <a:srgbClr val="F68B1F"/>
              </a:solidFill>
              <a:effectLst/>
              <a:latin typeface="Consolas" panose="020B0609020204030204" pitchFamily="49" charset="0"/>
              <a:cs typeface="Consolas" panose="020B0609020204030204" pitchFamily="49" charset="0"/>
            </a:endParaRPr>
          </a:p>
          <a:p>
            <a:r>
              <a:rPr lang="en-US" sz="1050" dirty="0">
                <a:solidFill>
                  <a:srgbClr val="F68B1F"/>
                </a:solidFill>
                <a:latin typeface="Consolas" panose="020B0609020204030204" pitchFamily="49" charset="0"/>
                <a:cs typeface="Consolas" panose="020B0609020204030204" pitchFamily="49" charset="0"/>
              </a:rPr>
              <a:t>#</a:t>
            </a:r>
            <a:endParaRPr lang="en-US" sz="1050" dirty="0">
              <a:solidFill>
                <a:srgbClr val="F68B1F"/>
              </a:solidFill>
              <a:effectLst/>
              <a:latin typeface="Consolas" panose="020B0609020204030204" pitchFamily="49" charset="0"/>
              <a:cs typeface="Consolas" panose="020B0609020204030204" pitchFamily="49" charset="0"/>
            </a:endParaRPr>
          </a:p>
          <a:p>
            <a:r>
              <a:rPr lang="en-US" sz="1050" dirty="0" err="1">
                <a:solidFill>
                  <a:srgbClr val="F68B1F"/>
                </a:solidFill>
                <a:latin typeface="Consolas" panose="020B0609020204030204" pitchFamily="49" charset="0"/>
                <a:cs typeface="Consolas" panose="020B0609020204030204" pitchFamily="49" charset="0"/>
              </a:rPr>
              <a:t>xrcmd</a:t>
            </a:r>
            <a:r>
              <a:rPr lang="en-US" sz="1050" dirty="0">
                <a:solidFill>
                  <a:srgbClr val="F68B1F"/>
                </a:solidFill>
                <a:latin typeface="Consolas" panose="020B0609020204030204" pitchFamily="49" charset="0"/>
                <a:cs typeface="Consolas" panose="020B0609020204030204" pitchFamily="49" charset="0"/>
              </a:rPr>
              <a:t> "</a:t>
            </a:r>
            <a:r>
              <a:rPr lang="en-US" sz="1050" dirty="0" err="1">
                <a:solidFill>
                  <a:srgbClr val="F68B1F"/>
                </a:solidFill>
                <a:latin typeface="Consolas" panose="020B0609020204030204" pitchFamily="49" charset="0"/>
                <a:cs typeface="Consolas" panose="020B0609020204030204" pitchFamily="49" charset="0"/>
              </a:rPr>
              <a:t>ztp</a:t>
            </a:r>
            <a:r>
              <a:rPr lang="en-US" sz="1050" dirty="0">
                <a:solidFill>
                  <a:srgbClr val="F68B1F"/>
                </a:solidFill>
                <a:latin typeface="Consolas" panose="020B0609020204030204" pitchFamily="49" charset="0"/>
                <a:cs typeface="Consolas" panose="020B0609020204030204" pitchFamily="49" charset="0"/>
              </a:rPr>
              <a:t> terminate </a:t>
            </a:r>
            <a:r>
              <a:rPr lang="en-US" sz="1050" dirty="0" err="1">
                <a:solidFill>
                  <a:srgbClr val="F68B1F"/>
                </a:solidFill>
                <a:latin typeface="Consolas" panose="020B0609020204030204" pitchFamily="49" charset="0"/>
                <a:cs typeface="Consolas" panose="020B0609020204030204" pitchFamily="49" charset="0"/>
              </a:rPr>
              <a:t>noprompt</a:t>
            </a:r>
            <a:r>
              <a:rPr lang="en-US" sz="1050" dirty="0">
                <a:solidFill>
                  <a:srgbClr val="F68B1F"/>
                </a:solidFill>
                <a:latin typeface="Consolas" panose="020B0609020204030204" pitchFamily="49" charset="0"/>
                <a:cs typeface="Consolas" panose="020B0609020204030204" pitchFamily="49" charset="0"/>
              </a:rPr>
              <a:t>" 2&gt;/dev/null</a:t>
            </a:r>
            <a:endParaRPr lang="en-US" sz="1050" dirty="0">
              <a:solidFill>
                <a:srgbClr val="F68B1F"/>
              </a:solidFill>
              <a:effectLst/>
              <a:latin typeface="Consolas" panose="020B0609020204030204" pitchFamily="49" charset="0"/>
              <a:cs typeface="Consolas" panose="020B0609020204030204" pitchFamily="49" charset="0"/>
            </a:endParaRPr>
          </a:p>
          <a:p>
            <a:r>
              <a:rPr lang="en-US" sz="1050" dirty="0" err="1">
                <a:solidFill>
                  <a:srgbClr val="F68B1F"/>
                </a:solidFill>
                <a:latin typeface="Consolas" panose="020B0609020204030204" pitchFamily="49" charset="0"/>
                <a:cs typeface="Consolas" panose="020B0609020204030204" pitchFamily="49" charset="0"/>
              </a:rPr>
              <a:t>xrcmd</a:t>
            </a:r>
            <a:r>
              <a:rPr lang="en-US" sz="1050" dirty="0">
                <a:solidFill>
                  <a:srgbClr val="F68B1F"/>
                </a:solidFill>
                <a:latin typeface="Consolas" panose="020B0609020204030204" pitchFamily="49" charset="0"/>
                <a:cs typeface="Consolas" panose="020B0609020204030204" pitchFamily="49" charset="0"/>
              </a:rPr>
              <a:t> "</a:t>
            </a:r>
            <a:r>
              <a:rPr lang="en-US" sz="1050" dirty="0" err="1">
                <a:solidFill>
                  <a:srgbClr val="F68B1F"/>
                </a:solidFill>
                <a:latin typeface="Consolas" panose="020B0609020204030204" pitchFamily="49" charset="0"/>
                <a:cs typeface="Consolas" panose="020B0609020204030204" pitchFamily="49" charset="0"/>
              </a:rPr>
              <a:t>ztp</a:t>
            </a:r>
            <a:r>
              <a:rPr lang="en-US" sz="1050" dirty="0">
                <a:solidFill>
                  <a:srgbClr val="F68B1F"/>
                </a:solidFill>
                <a:latin typeface="Consolas" panose="020B0609020204030204" pitchFamily="49" charset="0"/>
                <a:cs typeface="Consolas" panose="020B0609020204030204" pitchFamily="49" charset="0"/>
              </a:rPr>
              <a:t> initiate </a:t>
            </a:r>
            <a:r>
              <a:rPr lang="en-US" sz="1050" dirty="0" err="1">
                <a:solidFill>
                  <a:srgbClr val="F68B1F"/>
                </a:solidFill>
                <a:latin typeface="Consolas" panose="020B0609020204030204" pitchFamily="49" charset="0"/>
                <a:cs typeface="Consolas" panose="020B0609020204030204" pitchFamily="49" charset="0"/>
              </a:rPr>
              <a:t>noprompt</a:t>
            </a:r>
            <a:r>
              <a:rPr lang="en-US" sz="1050" dirty="0">
                <a:solidFill>
                  <a:srgbClr val="F68B1F"/>
                </a:solidFill>
                <a:latin typeface="Consolas" panose="020B0609020204030204" pitchFamily="49" charset="0"/>
                <a:cs typeface="Consolas" panose="020B0609020204030204" pitchFamily="49" charset="0"/>
              </a:rPr>
              <a:t>" 2&gt;/dev/null</a:t>
            </a:r>
            <a:endParaRPr lang="en-US" sz="1050" dirty="0">
              <a:solidFill>
                <a:srgbClr val="F68B1F"/>
              </a:solidFill>
              <a:effectLst/>
              <a:latin typeface="Consolas" panose="020B0609020204030204" pitchFamily="49" charset="0"/>
              <a:cs typeface="Consolas" panose="020B0609020204030204" pitchFamily="49" charset="0"/>
            </a:endParaRPr>
          </a:p>
          <a:p>
            <a:endParaRPr lang="en-US" sz="1050" dirty="0">
              <a:solidFill>
                <a:srgbClr val="F68B1F"/>
              </a:solidFill>
              <a:latin typeface="Consolas" panose="020B0609020204030204" pitchFamily="49" charset="0"/>
              <a:cs typeface="Consolas" panose="020B0609020204030204" pitchFamily="49" charset="0"/>
            </a:endParaRPr>
          </a:p>
        </p:txBody>
      </p:sp>
    </p:spTree>
    <p:extLst>
      <p:ext uri="{BB962C8B-B14F-4D97-AF65-F5344CB8AC3E}">
        <p14:creationId xmlns:p14="http://schemas.microsoft.com/office/powerpoint/2010/main" val="737559299"/>
      </p:ext>
    </p:extLst>
  </p:cSld>
  <p:clrMapOvr>
    <a:masterClrMapping/>
  </p:clrMapOvr>
  <p:transition spd="med">
    <p:fade/>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US" sz="2000" dirty="0"/>
              <a:t>z</a:t>
            </a:r>
            <a:r>
              <a:rPr lang="en-US" sz="2000" dirty="0" smtClean="0"/>
              <a:t>tp_helper.sh provides </a:t>
            </a:r>
            <a:r>
              <a:rPr lang="en-US" sz="2000" dirty="0"/>
              <a:t>simple tools </a:t>
            </a:r>
            <a:r>
              <a:rPr lang="en-US" sz="2000" dirty="0" smtClean="0"/>
              <a:t>to access </a:t>
            </a:r>
            <a:r>
              <a:rPr lang="en-US" sz="2000" dirty="0"/>
              <a:t>XR functionality</a:t>
            </a:r>
            <a:r>
              <a:rPr lang="en-US" sz="2000" dirty="0" smtClean="0"/>
              <a:t>.</a:t>
            </a:r>
          </a:p>
          <a:p>
            <a:r>
              <a:rPr lang="en-US" sz="2000" dirty="0"/>
              <a:t>M</a:t>
            </a:r>
            <a:r>
              <a:rPr lang="en-US" sz="2000" dirty="0" smtClean="0"/>
              <a:t>ust be sourced inside the customer script</a:t>
            </a:r>
            <a:endParaRPr lang="en-US" sz="2000" dirty="0"/>
          </a:p>
          <a:p>
            <a:r>
              <a:rPr lang="en-US" sz="2000" dirty="0"/>
              <a:t>(Note  all scripts run in the XR namespace and this is hidden from the customer to make scripting simpler)</a:t>
            </a:r>
          </a:p>
          <a:p>
            <a:r>
              <a:rPr lang="en-US" sz="2000" b="1" dirty="0" err="1"/>
              <a:t>xrcmd</a:t>
            </a:r>
            <a:r>
              <a:rPr lang="en-US" sz="2000" b="1" dirty="0"/>
              <a:t>:</a:t>
            </a:r>
          </a:p>
          <a:p>
            <a:pPr lvl="1"/>
            <a:r>
              <a:rPr lang="en-US" dirty="0"/>
              <a:t>Runs an </a:t>
            </a:r>
            <a:r>
              <a:rPr lang="en-US" dirty="0" smtClean="0"/>
              <a:t>IOS-XR </a:t>
            </a:r>
            <a:r>
              <a:rPr lang="en-US" dirty="0"/>
              <a:t>exec </a:t>
            </a:r>
            <a:r>
              <a:rPr lang="en-US" dirty="0" smtClean="0"/>
              <a:t>command</a:t>
            </a:r>
            <a:endParaRPr lang="en-US" dirty="0"/>
          </a:p>
          <a:p>
            <a:endParaRPr lang="en-US" sz="2000" dirty="0"/>
          </a:p>
          <a:p>
            <a:endParaRPr lang="en-US" sz="2000" dirty="0"/>
          </a:p>
          <a:p>
            <a:endParaRPr lang="en-US" sz="2000" dirty="0"/>
          </a:p>
          <a:p>
            <a:endParaRPr lang="en-US" sz="2000" dirty="0"/>
          </a:p>
        </p:txBody>
      </p:sp>
      <p:sp>
        <p:nvSpPr>
          <p:cNvPr id="3" name="Title 2"/>
          <p:cNvSpPr>
            <a:spLocks noGrp="1"/>
          </p:cNvSpPr>
          <p:nvPr>
            <p:ph type="title"/>
          </p:nvPr>
        </p:nvSpPr>
        <p:spPr/>
        <p:txBody>
          <a:bodyPr/>
          <a:lstStyle/>
          <a:p>
            <a:r>
              <a:rPr lang="en-US" dirty="0" smtClean="0"/>
              <a:t>Functions in ztp_helper.sh</a:t>
            </a:r>
            <a:endParaRPr lang="en-US" dirty="0"/>
          </a:p>
        </p:txBody>
      </p:sp>
      <p:sp>
        <p:nvSpPr>
          <p:cNvPr id="4" name="Rounded Rectangle 3"/>
          <p:cNvSpPr/>
          <p:nvPr/>
        </p:nvSpPr>
        <p:spPr>
          <a:xfrm>
            <a:off x="533401" y="3698240"/>
            <a:ext cx="7726680" cy="955039"/>
          </a:xfrm>
          <a:prstGeom prst="roundRect">
            <a:avLst/>
          </a:prstGeom>
          <a:solidFill>
            <a:srgbClr val="000000"/>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r>
              <a:rPr lang="en-US" sz="1050" dirty="0" smtClean="0">
                <a:solidFill>
                  <a:srgbClr val="F68B1F"/>
                </a:solidFill>
                <a:latin typeface="Consolas" panose="020B0609020204030204" pitchFamily="49" charset="0"/>
                <a:cs typeface="Consolas" panose="020B0609020204030204" pitchFamily="49" charset="0"/>
              </a:rPr>
              <a:t>if </a:t>
            </a:r>
            <a:r>
              <a:rPr lang="en-US" sz="1050" dirty="0">
                <a:solidFill>
                  <a:srgbClr val="F68B1F"/>
                </a:solidFill>
                <a:latin typeface="Consolas" panose="020B0609020204030204" pitchFamily="49" charset="0"/>
                <a:cs typeface="Consolas" panose="020B0609020204030204" pitchFamily="49" charset="0"/>
              </a:rPr>
              <a:t>[[ -z $(</a:t>
            </a:r>
            <a:r>
              <a:rPr lang="en-US" sz="1050" dirty="0" err="1">
                <a:solidFill>
                  <a:srgbClr val="F68B1F"/>
                </a:solidFill>
                <a:latin typeface="Consolas" panose="020B0609020204030204" pitchFamily="49" charset="0"/>
                <a:cs typeface="Consolas" panose="020B0609020204030204" pitchFamily="49" charset="0"/>
              </a:rPr>
              <a:t>xrcmd</a:t>
            </a:r>
            <a:r>
              <a:rPr lang="en-US" sz="1050" dirty="0">
                <a:solidFill>
                  <a:srgbClr val="F68B1F"/>
                </a:solidFill>
                <a:latin typeface="Consolas" panose="020B0609020204030204" pitchFamily="49" charset="0"/>
                <a:cs typeface="Consolas" panose="020B0609020204030204" pitchFamily="49" charset="0"/>
              </a:rPr>
              <a:t> "show crypto key </a:t>
            </a:r>
            <a:r>
              <a:rPr lang="en-US" sz="1050" dirty="0" err="1">
                <a:solidFill>
                  <a:srgbClr val="F68B1F"/>
                </a:solidFill>
                <a:latin typeface="Consolas" panose="020B0609020204030204" pitchFamily="49" charset="0"/>
                <a:cs typeface="Consolas" panose="020B0609020204030204" pitchFamily="49" charset="0"/>
              </a:rPr>
              <a:t>mypubkey</a:t>
            </a:r>
            <a:r>
              <a:rPr lang="en-US" sz="1050" dirty="0">
                <a:solidFill>
                  <a:srgbClr val="F68B1F"/>
                </a:solidFill>
                <a:latin typeface="Consolas" panose="020B0609020204030204" pitchFamily="49" charset="0"/>
                <a:cs typeface="Consolas" panose="020B0609020204030204" pitchFamily="49" charset="0"/>
              </a:rPr>
              <a:t> </a:t>
            </a:r>
            <a:r>
              <a:rPr lang="en-US" sz="1050" dirty="0" err="1">
                <a:solidFill>
                  <a:srgbClr val="F68B1F"/>
                </a:solidFill>
                <a:latin typeface="Consolas" panose="020B0609020204030204" pitchFamily="49" charset="0"/>
                <a:cs typeface="Consolas" panose="020B0609020204030204" pitchFamily="49" charset="0"/>
              </a:rPr>
              <a:t>rsa</a:t>
            </a:r>
            <a:r>
              <a:rPr lang="en-US" sz="1050" dirty="0">
                <a:solidFill>
                  <a:srgbClr val="F68B1F"/>
                </a:solidFill>
                <a:latin typeface="Consolas" panose="020B0609020204030204" pitchFamily="49" charset="0"/>
                <a:cs typeface="Consolas" panose="020B0609020204030204" pitchFamily="49" charset="0"/>
              </a:rPr>
              <a:t>") ]]; then</a:t>
            </a:r>
          </a:p>
          <a:p>
            <a:r>
              <a:rPr lang="en-US" sz="1050" dirty="0">
                <a:solidFill>
                  <a:srgbClr val="F68B1F"/>
                </a:solidFill>
                <a:latin typeface="Consolas" panose="020B0609020204030204" pitchFamily="49" charset="0"/>
                <a:cs typeface="Consolas" panose="020B0609020204030204" pitchFamily="49" charset="0"/>
              </a:rPr>
              <a:t>    </a:t>
            </a:r>
            <a:r>
              <a:rPr lang="en-US" sz="1050" dirty="0" smtClean="0">
                <a:solidFill>
                  <a:srgbClr val="F68B1F"/>
                </a:solidFill>
                <a:latin typeface="Consolas" panose="020B0609020204030204" pitchFamily="49" charset="0"/>
                <a:cs typeface="Consolas" panose="020B0609020204030204" pitchFamily="49" charset="0"/>
              </a:rPr>
              <a:t>echo </a:t>
            </a:r>
            <a:r>
              <a:rPr lang="en-US" sz="1050" dirty="0">
                <a:solidFill>
                  <a:srgbClr val="F68B1F"/>
                </a:solidFill>
                <a:latin typeface="Consolas" panose="020B0609020204030204" pitchFamily="49" charset="0"/>
                <a:cs typeface="Consolas" panose="020B0609020204030204" pitchFamily="49" charset="0"/>
              </a:rPr>
              <a:t>"1024" | </a:t>
            </a:r>
            <a:r>
              <a:rPr lang="en-US" sz="1050" dirty="0" err="1">
                <a:solidFill>
                  <a:srgbClr val="F68B1F"/>
                </a:solidFill>
                <a:latin typeface="Consolas" panose="020B0609020204030204" pitchFamily="49" charset="0"/>
                <a:cs typeface="Consolas" panose="020B0609020204030204" pitchFamily="49" charset="0"/>
              </a:rPr>
              <a:t>xrcmd</a:t>
            </a:r>
            <a:r>
              <a:rPr lang="en-US" sz="1050" dirty="0">
                <a:solidFill>
                  <a:srgbClr val="F68B1F"/>
                </a:solidFill>
                <a:latin typeface="Consolas" panose="020B0609020204030204" pitchFamily="49" charset="0"/>
                <a:cs typeface="Consolas" panose="020B0609020204030204" pitchFamily="49" charset="0"/>
              </a:rPr>
              <a:t> "crypto key generate </a:t>
            </a:r>
            <a:r>
              <a:rPr lang="en-US" sz="1050" dirty="0" err="1">
                <a:solidFill>
                  <a:srgbClr val="F68B1F"/>
                </a:solidFill>
                <a:latin typeface="Consolas" panose="020B0609020204030204" pitchFamily="49" charset="0"/>
                <a:cs typeface="Consolas" panose="020B0609020204030204" pitchFamily="49" charset="0"/>
              </a:rPr>
              <a:t>rsa</a:t>
            </a:r>
            <a:r>
              <a:rPr lang="en-US" sz="1050" dirty="0">
                <a:solidFill>
                  <a:srgbClr val="F68B1F"/>
                </a:solidFill>
                <a:latin typeface="Consolas" panose="020B0609020204030204" pitchFamily="49" charset="0"/>
                <a:cs typeface="Consolas" panose="020B0609020204030204" pitchFamily="49" charset="0"/>
              </a:rPr>
              <a:t>"</a:t>
            </a:r>
          </a:p>
          <a:p>
            <a:r>
              <a:rPr lang="en-US" sz="1050" dirty="0" smtClean="0">
                <a:solidFill>
                  <a:srgbClr val="F68B1F"/>
                </a:solidFill>
                <a:latin typeface="Consolas" panose="020B0609020204030204" pitchFamily="49" charset="0"/>
                <a:cs typeface="Consolas" panose="020B0609020204030204" pitchFamily="49" charset="0"/>
              </a:rPr>
              <a:t>else</a:t>
            </a:r>
            <a:endParaRPr lang="en-US" sz="1050" dirty="0">
              <a:solidFill>
                <a:srgbClr val="F68B1F"/>
              </a:solidFill>
              <a:latin typeface="Consolas" panose="020B0609020204030204" pitchFamily="49" charset="0"/>
              <a:cs typeface="Consolas" panose="020B0609020204030204" pitchFamily="49" charset="0"/>
            </a:endParaRPr>
          </a:p>
          <a:p>
            <a:r>
              <a:rPr lang="en-US" sz="1050" dirty="0">
                <a:solidFill>
                  <a:srgbClr val="F68B1F"/>
                </a:solidFill>
                <a:latin typeface="Consolas" panose="020B0609020204030204" pitchFamily="49" charset="0"/>
                <a:cs typeface="Consolas" panose="020B0609020204030204" pitchFamily="49" charset="0"/>
              </a:rPr>
              <a:t>        echo -ne "yes\n 1024\n" | </a:t>
            </a:r>
            <a:r>
              <a:rPr lang="en-US" sz="1050" dirty="0" err="1">
                <a:solidFill>
                  <a:srgbClr val="F68B1F"/>
                </a:solidFill>
                <a:latin typeface="Consolas" panose="020B0609020204030204" pitchFamily="49" charset="0"/>
                <a:cs typeface="Consolas" panose="020B0609020204030204" pitchFamily="49" charset="0"/>
              </a:rPr>
              <a:t>xrcmd</a:t>
            </a:r>
            <a:r>
              <a:rPr lang="en-US" sz="1050" dirty="0">
                <a:solidFill>
                  <a:srgbClr val="F68B1F"/>
                </a:solidFill>
                <a:latin typeface="Consolas" panose="020B0609020204030204" pitchFamily="49" charset="0"/>
                <a:cs typeface="Consolas" panose="020B0609020204030204" pitchFamily="49" charset="0"/>
              </a:rPr>
              <a:t> "crypto key generate </a:t>
            </a:r>
            <a:r>
              <a:rPr lang="en-US" sz="1050" dirty="0" err="1">
                <a:solidFill>
                  <a:srgbClr val="F68B1F"/>
                </a:solidFill>
                <a:latin typeface="Consolas" panose="020B0609020204030204" pitchFamily="49" charset="0"/>
                <a:cs typeface="Consolas" panose="020B0609020204030204" pitchFamily="49" charset="0"/>
              </a:rPr>
              <a:t>rsa</a:t>
            </a:r>
            <a:r>
              <a:rPr lang="en-US" sz="1050" dirty="0">
                <a:solidFill>
                  <a:srgbClr val="F68B1F"/>
                </a:solidFill>
                <a:latin typeface="Consolas" panose="020B0609020204030204" pitchFamily="49" charset="0"/>
                <a:cs typeface="Consolas" panose="020B0609020204030204" pitchFamily="49" charset="0"/>
              </a:rPr>
              <a:t>"</a:t>
            </a:r>
          </a:p>
          <a:p>
            <a:r>
              <a:rPr lang="en-US" sz="1050" dirty="0" smtClean="0">
                <a:solidFill>
                  <a:srgbClr val="F68B1F"/>
                </a:solidFill>
                <a:latin typeface="Consolas" panose="020B0609020204030204" pitchFamily="49" charset="0"/>
                <a:cs typeface="Consolas" panose="020B0609020204030204" pitchFamily="49" charset="0"/>
              </a:rPr>
              <a:t>fi</a:t>
            </a:r>
            <a:endParaRPr lang="en-US" sz="1050" dirty="0">
              <a:solidFill>
                <a:srgbClr val="F68B1F"/>
              </a:solidFill>
              <a:effectLst/>
              <a:latin typeface="Consolas" panose="020B0609020204030204" pitchFamily="49" charset="0"/>
              <a:cs typeface="Consolas" panose="020B0609020204030204" pitchFamily="49" charset="0"/>
            </a:endParaRPr>
          </a:p>
        </p:txBody>
      </p:sp>
    </p:spTree>
    <p:extLst>
      <p:ext uri="{BB962C8B-B14F-4D97-AF65-F5344CB8AC3E}">
        <p14:creationId xmlns:p14="http://schemas.microsoft.com/office/powerpoint/2010/main" val="2959025845"/>
      </p:ext>
    </p:extLst>
  </p:cSld>
  <p:clrMapOvr>
    <a:masterClrMapping/>
  </p:clrMapOvr>
  <p:transition spd="med">
    <p:fade/>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437766" y="1205548"/>
            <a:ext cx="8345488" cy="3168210"/>
          </a:xfrm>
        </p:spPr>
        <p:txBody>
          <a:bodyPr/>
          <a:lstStyle/>
          <a:p>
            <a:r>
              <a:rPr lang="en-US" sz="2000" b="1" dirty="0" err="1" smtClean="0"/>
              <a:t>xrapply</a:t>
            </a:r>
            <a:endParaRPr lang="en-US" sz="2000" b="1" dirty="0"/>
          </a:p>
          <a:p>
            <a:pPr lvl="1"/>
            <a:r>
              <a:rPr lang="en-US" dirty="0"/>
              <a:t>Applies the block of configuration, specified in a file:</a:t>
            </a:r>
          </a:p>
          <a:p>
            <a:endParaRPr lang="en-US" sz="2000" dirty="0"/>
          </a:p>
          <a:p>
            <a:endParaRPr lang="en-US" sz="2000" dirty="0"/>
          </a:p>
          <a:p>
            <a:r>
              <a:rPr lang="en-US" sz="2000" b="1" dirty="0" err="1" smtClean="0"/>
              <a:t>xrapply_with_reason</a:t>
            </a:r>
            <a:endParaRPr lang="en-US" sz="2000" b="1" dirty="0"/>
          </a:p>
          <a:p>
            <a:pPr lvl="1"/>
            <a:r>
              <a:rPr lang="en-US" dirty="0"/>
              <a:t>As above, but </a:t>
            </a:r>
            <a:r>
              <a:rPr lang="en-US" dirty="0" smtClean="0"/>
              <a:t>specifies </a:t>
            </a:r>
            <a:r>
              <a:rPr lang="en-US" dirty="0"/>
              <a:t>a reason for commit history tracking:</a:t>
            </a:r>
          </a:p>
          <a:p>
            <a:endParaRPr lang="en-US" sz="2000" dirty="0"/>
          </a:p>
          <a:p>
            <a:endParaRPr lang="en-US" sz="2000" dirty="0"/>
          </a:p>
          <a:p>
            <a:endParaRPr lang="en-US" sz="2000" dirty="0"/>
          </a:p>
          <a:p>
            <a:endParaRPr lang="en-US" sz="2000" dirty="0"/>
          </a:p>
          <a:p>
            <a:endParaRPr lang="en-US" sz="2000" dirty="0"/>
          </a:p>
        </p:txBody>
      </p:sp>
      <p:sp>
        <p:nvSpPr>
          <p:cNvPr id="3" name="Title 2"/>
          <p:cNvSpPr>
            <a:spLocks noGrp="1"/>
          </p:cNvSpPr>
          <p:nvPr>
            <p:ph type="title"/>
          </p:nvPr>
        </p:nvSpPr>
        <p:spPr/>
        <p:txBody>
          <a:bodyPr/>
          <a:lstStyle/>
          <a:p>
            <a:r>
              <a:rPr lang="en-US" dirty="0"/>
              <a:t>Functions in ztp_helper.sh</a:t>
            </a:r>
          </a:p>
        </p:txBody>
      </p:sp>
      <p:sp>
        <p:nvSpPr>
          <p:cNvPr id="4" name="Rounded Rectangle 3"/>
          <p:cNvSpPr/>
          <p:nvPr/>
        </p:nvSpPr>
        <p:spPr>
          <a:xfrm>
            <a:off x="533401" y="1922931"/>
            <a:ext cx="7696200" cy="809959"/>
          </a:xfrm>
          <a:prstGeom prst="roundRect">
            <a:avLst/>
          </a:prstGeom>
          <a:solidFill>
            <a:srgbClr val="000000"/>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r>
              <a:rPr lang="en-US" sz="1050" dirty="0">
                <a:solidFill>
                  <a:srgbClr val="F68B1F"/>
                </a:solidFill>
                <a:latin typeface="Andale Mono"/>
                <a:cs typeface="Andale Mono"/>
              </a:rPr>
              <a:t>cat &gt;/</a:t>
            </a:r>
            <a:r>
              <a:rPr lang="en-US" sz="1050" dirty="0" err="1">
                <a:solidFill>
                  <a:srgbClr val="F68B1F"/>
                </a:solidFill>
                <a:latin typeface="Andale Mono"/>
                <a:cs typeface="Andale Mono"/>
              </a:rPr>
              <a:t>tmp</a:t>
            </a:r>
            <a:r>
              <a:rPr lang="en-US" sz="1050" dirty="0">
                <a:solidFill>
                  <a:srgbClr val="F68B1F"/>
                </a:solidFill>
                <a:latin typeface="Andale Mono"/>
                <a:cs typeface="Andale Mono"/>
              </a:rPr>
              <a:t>/</a:t>
            </a:r>
            <a:r>
              <a:rPr lang="en-US" sz="1050" dirty="0" err="1">
                <a:solidFill>
                  <a:srgbClr val="F68B1F"/>
                </a:solidFill>
                <a:latin typeface="Andale Mono"/>
                <a:cs typeface="Andale Mono"/>
              </a:rPr>
              <a:t>config</a:t>
            </a:r>
            <a:r>
              <a:rPr lang="en-US" sz="1050" dirty="0">
                <a:solidFill>
                  <a:srgbClr val="F68B1F"/>
                </a:solidFill>
                <a:latin typeface="Andale Mono"/>
                <a:cs typeface="Andale Mono"/>
              </a:rPr>
              <a:t> &lt;&lt;%%</a:t>
            </a:r>
            <a:endParaRPr lang="en-US" sz="1050" dirty="0">
              <a:solidFill>
                <a:srgbClr val="F68B1F"/>
              </a:solidFill>
              <a:effectLst/>
              <a:latin typeface="Andale Mono"/>
              <a:cs typeface="Andale Mono"/>
            </a:endParaRPr>
          </a:p>
          <a:p>
            <a:r>
              <a:rPr lang="en-US" sz="1050" dirty="0">
                <a:solidFill>
                  <a:srgbClr val="F68B1F"/>
                </a:solidFill>
                <a:latin typeface="Andale Mono"/>
                <a:cs typeface="Andale Mono"/>
              </a:rPr>
              <a:t>!! XR </a:t>
            </a:r>
            <a:r>
              <a:rPr lang="en-US" sz="1050" dirty="0" err="1">
                <a:solidFill>
                  <a:srgbClr val="F68B1F"/>
                </a:solidFill>
                <a:latin typeface="Andale Mono"/>
                <a:cs typeface="Andale Mono"/>
              </a:rPr>
              <a:t>config</a:t>
            </a:r>
            <a:r>
              <a:rPr lang="en-US" sz="1050" dirty="0">
                <a:solidFill>
                  <a:srgbClr val="F68B1F"/>
                </a:solidFill>
                <a:latin typeface="Andale Mono"/>
                <a:cs typeface="Andale Mono"/>
              </a:rPr>
              <a:t> example</a:t>
            </a:r>
            <a:endParaRPr lang="en-US" sz="1050" dirty="0">
              <a:solidFill>
                <a:srgbClr val="F68B1F"/>
              </a:solidFill>
              <a:effectLst/>
              <a:latin typeface="Andale Mono"/>
              <a:cs typeface="Andale Mono"/>
            </a:endParaRPr>
          </a:p>
          <a:p>
            <a:r>
              <a:rPr lang="en-US" sz="1050" dirty="0">
                <a:solidFill>
                  <a:srgbClr val="F68B1F"/>
                </a:solidFill>
                <a:latin typeface="Andale Mono"/>
                <a:cs typeface="Andale Mono"/>
              </a:rPr>
              <a:t>hostname </a:t>
            </a:r>
            <a:r>
              <a:rPr lang="en-US" sz="1050" dirty="0" smtClean="0">
                <a:solidFill>
                  <a:srgbClr val="F68B1F"/>
                </a:solidFill>
                <a:latin typeface="Andale Mono"/>
                <a:cs typeface="Andale Mono"/>
              </a:rPr>
              <a:t>mars</a:t>
            </a:r>
            <a:endParaRPr lang="en-US" sz="1050" dirty="0">
              <a:solidFill>
                <a:srgbClr val="F68B1F"/>
              </a:solidFill>
              <a:effectLst/>
              <a:latin typeface="Andale Mono"/>
              <a:cs typeface="Andale Mono"/>
            </a:endParaRPr>
          </a:p>
          <a:p>
            <a:r>
              <a:rPr lang="en-US" sz="1050" dirty="0">
                <a:solidFill>
                  <a:srgbClr val="F68B1F"/>
                </a:solidFill>
                <a:latin typeface="Andale Mono"/>
                <a:cs typeface="Andale Mono"/>
              </a:rPr>
              <a:t>%%</a:t>
            </a:r>
            <a:endParaRPr lang="en-US" sz="1050" dirty="0">
              <a:solidFill>
                <a:srgbClr val="F68B1F"/>
              </a:solidFill>
              <a:effectLst/>
              <a:latin typeface="Andale Mono"/>
              <a:cs typeface="Andale Mono"/>
            </a:endParaRPr>
          </a:p>
          <a:p>
            <a:r>
              <a:rPr lang="en-US" sz="1050" dirty="0" err="1">
                <a:solidFill>
                  <a:srgbClr val="F68B1F"/>
                </a:solidFill>
                <a:latin typeface="Andale Mono"/>
                <a:cs typeface="Andale Mono"/>
              </a:rPr>
              <a:t>xrapply</a:t>
            </a:r>
            <a:r>
              <a:rPr lang="en-US" sz="1050" dirty="0">
                <a:solidFill>
                  <a:srgbClr val="F68B1F"/>
                </a:solidFill>
                <a:latin typeface="Andale Mono"/>
                <a:cs typeface="Andale Mono"/>
              </a:rPr>
              <a:t> /</a:t>
            </a:r>
            <a:r>
              <a:rPr lang="en-US" sz="1050" dirty="0" err="1">
                <a:solidFill>
                  <a:srgbClr val="F68B1F"/>
                </a:solidFill>
                <a:latin typeface="Andale Mono"/>
                <a:cs typeface="Andale Mono"/>
              </a:rPr>
              <a:t>tmp</a:t>
            </a:r>
            <a:r>
              <a:rPr lang="en-US" sz="1050" dirty="0">
                <a:solidFill>
                  <a:srgbClr val="F68B1F"/>
                </a:solidFill>
                <a:latin typeface="Andale Mono"/>
                <a:cs typeface="Andale Mono"/>
              </a:rPr>
              <a:t>/</a:t>
            </a:r>
            <a:r>
              <a:rPr lang="en-US" sz="1050" dirty="0" err="1">
                <a:solidFill>
                  <a:srgbClr val="F68B1F"/>
                </a:solidFill>
                <a:latin typeface="Andale Mono"/>
                <a:cs typeface="Andale Mono"/>
              </a:rPr>
              <a:t>config</a:t>
            </a:r>
            <a:endParaRPr lang="en-US" sz="1050" dirty="0">
              <a:solidFill>
                <a:srgbClr val="F68B1F"/>
              </a:solidFill>
              <a:effectLst/>
              <a:latin typeface="Andale Mono"/>
              <a:cs typeface="Andale Mono"/>
            </a:endParaRPr>
          </a:p>
        </p:txBody>
      </p:sp>
      <p:sp>
        <p:nvSpPr>
          <p:cNvPr id="5" name="Rounded Rectangle 4"/>
          <p:cNvSpPr/>
          <p:nvPr/>
        </p:nvSpPr>
        <p:spPr>
          <a:xfrm>
            <a:off x="539716" y="3605725"/>
            <a:ext cx="7689886" cy="980051"/>
          </a:xfrm>
          <a:prstGeom prst="roundRect">
            <a:avLst/>
          </a:prstGeom>
          <a:solidFill>
            <a:srgbClr val="000000"/>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r>
              <a:rPr lang="en-US" sz="1050" dirty="0">
                <a:solidFill>
                  <a:srgbClr val="F68B1F"/>
                </a:solidFill>
                <a:latin typeface="Andale Mono"/>
                <a:cs typeface="Andale Mono"/>
              </a:rPr>
              <a:t>cat &gt;/</a:t>
            </a:r>
            <a:r>
              <a:rPr lang="en-US" sz="1050" dirty="0" err="1">
                <a:solidFill>
                  <a:srgbClr val="F68B1F"/>
                </a:solidFill>
                <a:latin typeface="Andale Mono"/>
                <a:cs typeface="Andale Mono"/>
              </a:rPr>
              <a:t>tmp</a:t>
            </a:r>
            <a:r>
              <a:rPr lang="en-US" sz="1050" dirty="0">
                <a:solidFill>
                  <a:srgbClr val="F68B1F"/>
                </a:solidFill>
                <a:latin typeface="Andale Mono"/>
                <a:cs typeface="Andale Mono"/>
              </a:rPr>
              <a:t>/</a:t>
            </a:r>
            <a:r>
              <a:rPr lang="en-US" sz="1050" dirty="0" err="1">
                <a:solidFill>
                  <a:srgbClr val="F68B1F"/>
                </a:solidFill>
                <a:latin typeface="Andale Mono"/>
                <a:cs typeface="Andale Mono"/>
              </a:rPr>
              <a:t>config</a:t>
            </a:r>
            <a:r>
              <a:rPr lang="en-US" sz="1050" dirty="0">
                <a:solidFill>
                  <a:srgbClr val="F68B1F"/>
                </a:solidFill>
                <a:latin typeface="Andale Mono"/>
                <a:cs typeface="Andale Mono"/>
              </a:rPr>
              <a:t> &lt;&lt;%%</a:t>
            </a:r>
            <a:endParaRPr lang="en-US" sz="1050" dirty="0">
              <a:solidFill>
                <a:srgbClr val="F68B1F"/>
              </a:solidFill>
              <a:effectLst/>
              <a:latin typeface="Andale Mono"/>
              <a:cs typeface="Andale Mono"/>
            </a:endParaRPr>
          </a:p>
          <a:p>
            <a:r>
              <a:rPr lang="en-US" sz="1050" dirty="0">
                <a:solidFill>
                  <a:srgbClr val="F68B1F"/>
                </a:solidFill>
                <a:latin typeface="Andale Mono"/>
                <a:cs typeface="Andale Mono"/>
              </a:rPr>
              <a:t>!! XR </a:t>
            </a:r>
            <a:r>
              <a:rPr lang="en-US" sz="1050" dirty="0" err="1">
                <a:solidFill>
                  <a:srgbClr val="F68B1F"/>
                </a:solidFill>
                <a:latin typeface="Andale Mono"/>
                <a:cs typeface="Andale Mono"/>
              </a:rPr>
              <a:t>config</a:t>
            </a:r>
            <a:r>
              <a:rPr lang="en-US" sz="1050" dirty="0">
                <a:solidFill>
                  <a:srgbClr val="F68B1F"/>
                </a:solidFill>
                <a:latin typeface="Andale Mono"/>
                <a:cs typeface="Andale Mono"/>
              </a:rPr>
              <a:t> example</a:t>
            </a:r>
            <a:endParaRPr lang="en-US" sz="1050" dirty="0">
              <a:solidFill>
                <a:srgbClr val="F68B1F"/>
              </a:solidFill>
              <a:effectLst/>
              <a:latin typeface="Andale Mono"/>
              <a:cs typeface="Andale Mono"/>
            </a:endParaRPr>
          </a:p>
          <a:p>
            <a:r>
              <a:rPr lang="en-US" sz="1050" dirty="0">
                <a:solidFill>
                  <a:srgbClr val="F68B1F"/>
                </a:solidFill>
                <a:latin typeface="Andale Mono"/>
                <a:cs typeface="Andale Mono"/>
              </a:rPr>
              <a:t>hostname </a:t>
            </a:r>
            <a:r>
              <a:rPr lang="en-US" sz="1050" dirty="0" err="1" smtClean="0">
                <a:solidFill>
                  <a:srgbClr val="F68B1F"/>
                </a:solidFill>
                <a:latin typeface="Andale Mono"/>
                <a:cs typeface="Andale Mono"/>
              </a:rPr>
              <a:t>saturn</a:t>
            </a:r>
            <a:endParaRPr lang="en-US" sz="1050" dirty="0">
              <a:solidFill>
                <a:srgbClr val="F68B1F"/>
              </a:solidFill>
              <a:effectLst/>
              <a:latin typeface="Andale Mono"/>
              <a:cs typeface="Andale Mono"/>
            </a:endParaRPr>
          </a:p>
          <a:p>
            <a:r>
              <a:rPr lang="en-US" sz="1050" dirty="0">
                <a:solidFill>
                  <a:srgbClr val="F68B1F"/>
                </a:solidFill>
                <a:latin typeface="Andale Mono"/>
                <a:cs typeface="Andale Mono"/>
              </a:rPr>
              <a:t>%%</a:t>
            </a:r>
            <a:endParaRPr lang="en-US" sz="1050" dirty="0">
              <a:solidFill>
                <a:srgbClr val="F68B1F"/>
              </a:solidFill>
              <a:effectLst/>
              <a:latin typeface="Andale Mono"/>
              <a:cs typeface="Andale Mono"/>
            </a:endParaRPr>
          </a:p>
          <a:p>
            <a:r>
              <a:rPr lang="en-US" sz="1050" dirty="0" err="1">
                <a:solidFill>
                  <a:srgbClr val="F68B1F"/>
                </a:solidFill>
                <a:latin typeface="Andale Mono"/>
                <a:cs typeface="Andale Mono"/>
              </a:rPr>
              <a:t>xrapply_with_reason</a:t>
            </a:r>
            <a:r>
              <a:rPr lang="en-US" sz="1050" dirty="0">
                <a:solidFill>
                  <a:srgbClr val="F68B1F"/>
                </a:solidFill>
                <a:latin typeface="Andale Mono"/>
                <a:cs typeface="Andale Mono"/>
              </a:rPr>
              <a:t> "this is an important name change" /</a:t>
            </a:r>
            <a:r>
              <a:rPr lang="en-US" sz="1050" dirty="0" err="1">
                <a:solidFill>
                  <a:srgbClr val="F68B1F"/>
                </a:solidFill>
                <a:latin typeface="Andale Mono"/>
                <a:cs typeface="Andale Mono"/>
              </a:rPr>
              <a:t>tmp</a:t>
            </a:r>
            <a:r>
              <a:rPr lang="en-US" sz="1050" dirty="0">
                <a:solidFill>
                  <a:srgbClr val="F68B1F"/>
                </a:solidFill>
                <a:latin typeface="Andale Mono"/>
                <a:cs typeface="Andale Mono"/>
              </a:rPr>
              <a:t>/</a:t>
            </a:r>
            <a:r>
              <a:rPr lang="en-US" sz="1050" dirty="0" err="1">
                <a:solidFill>
                  <a:srgbClr val="F68B1F"/>
                </a:solidFill>
                <a:latin typeface="Andale Mono"/>
                <a:cs typeface="Andale Mono"/>
              </a:rPr>
              <a:t>config</a:t>
            </a:r>
            <a:endParaRPr lang="en-US" sz="1050" dirty="0">
              <a:solidFill>
                <a:srgbClr val="F68B1F"/>
              </a:solidFill>
              <a:effectLst/>
              <a:latin typeface="Andale Mono"/>
              <a:cs typeface="Andale Mono"/>
            </a:endParaRPr>
          </a:p>
          <a:p>
            <a:r>
              <a:rPr lang="en-US" sz="1050" dirty="0">
                <a:solidFill>
                  <a:srgbClr val="F68B1F"/>
                </a:solidFill>
                <a:effectLst/>
                <a:latin typeface="Andale Mono"/>
                <a:cs typeface="Andale Mono"/>
              </a:rPr>
              <a:t> </a:t>
            </a:r>
          </a:p>
        </p:txBody>
      </p:sp>
    </p:spTree>
    <p:extLst>
      <p:ext uri="{BB962C8B-B14F-4D97-AF65-F5344CB8AC3E}">
        <p14:creationId xmlns:p14="http://schemas.microsoft.com/office/powerpoint/2010/main" val="2930445432"/>
      </p:ext>
    </p:extLst>
  </p:cSld>
  <p:clrMapOvr>
    <a:masterClrMapping/>
  </p:clrMapOvr>
  <p:transition spd="med">
    <p:fade/>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US" sz="2000" b="1" dirty="0" err="1" smtClean="0"/>
              <a:t>xrapply_string</a:t>
            </a:r>
            <a:endParaRPr lang="en-US" sz="2000" b="1" dirty="0"/>
          </a:p>
          <a:p>
            <a:r>
              <a:rPr lang="en-US" sz="2000" dirty="0"/>
              <a:t>Applies a block of configuration specified in a </a:t>
            </a:r>
            <a:r>
              <a:rPr lang="en-US" sz="2000" dirty="0" smtClean="0"/>
              <a:t>string.</a:t>
            </a:r>
          </a:p>
          <a:p>
            <a:r>
              <a:rPr lang="en-US" sz="2000" dirty="0" smtClean="0"/>
              <a:t>Use </a:t>
            </a:r>
            <a:r>
              <a:rPr lang="en-US" sz="2000" dirty="0"/>
              <a:t>“\n” to delimit line of configuration statement</a:t>
            </a:r>
            <a:r>
              <a:rPr lang="en-US" sz="2000" dirty="0" smtClean="0"/>
              <a:t>.</a:t>
            </a:r>
            <a:endParaRPr lang="en-US" sz="2000" dirty="0"/>
          </a:p>
          <a:p>
            <a:endParaRPr lang="en-US" sz="2000" dirty="0"/>
          </a:p>
          <a:p>
            <a:r>
              <a:rPr lang="en-US" sz="2000" b="1" dirty="0" err="1" smtClean="0"/>
              <a:t>xrapply_string_with_reason</a:t>
            </a:r>
            <a:endParaRPr lang="en-US" sz="2000" b="1" dirty="0"/>
          </a:p>
          <a:p>
            <a:pPr lvl="1"/>
            <a:r>
              <a:rPr lang="en-US" dirty="0"/>
              <a:t>As above, but </a:t>
            </a:r>
            <a:r>
              <a:rPr lang="en-US" dirty="0" smtClean="0"/>
              <a:t>specifies </a:t>
            </a:r>
            <a:r>
              <a:rPr lang="en-US" dirty="0"/>
              <a:t>a reason for commit history tracking:</a:t>
            </a:r>
          </a:p>
          <a:p>
            <a:endParaRPr lang="en-US" sz="2000" dirty="0"/>
          </a:p>
          <a:p>
            <a:endParaRPr lang="en-US" sz="2000" dirty="0"/>
          </a:p>
        </p:txBody>
      </p:sp>
      <p:sp>
        <p:nvSpPr>
          <p:cNvPr id="3" name="Title 2"/>
          <p:cNvSpPr>
            <a:spLocks noGrp="1"/>
          </p:cNvSpPr>
          <p:nvPr>
            <p:ph type="title"/>
          </p:nvPr>
        </p:nvSpPr>
        <p:spPr/>
        <p:txBody>
          <a:bodyPr/>
          <a:lstStyle/>
          <a:p>
            <a:r>
              <a:rPr lang="en-US" dirty="0"/>
              <a:t>Functions in ztp_helper.sh</a:t>
            </a:r>
          </a:p>
        </p:txBody>
      </p:sp>
      <p:sp>
        <p:nvSpPr>
          <p:cNvPr id="4" name="Rounded Rectangle 3"/>
          <p:cNvSpPr/>
          <p:nvPr/>
        </p:nvSpPr>
        <p:spPr>
          <a:xfrm>
            <a:off x="533401" y="2575250"/>
            <a:ext cx="7696200" cy="415637"/>
          </a:xfrm>
          <a:prstGeom prst="roundRect">
            <a:avLst/>
          </a:prstGeom>
          <a:solidFill>
            <a:srgbClr val="000000"/>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r>
              <a:rPr lang="en-US" sz="1050" dirty="0" err="1">
                <a:solidFill>
                  <a:srgbClr val="F68B1F"/>
                </a:solidFill>
                <a:latin typeface="Andale Mono"/>
                <a:cs typeface="Andale Mono"/>
              </a:rPr>
              <a:t>xrapply_string</a:t>
            </a:r>
            <a:r>
              <a:rPr lang="en-US" sz="1050" dirty="0">
                <a:solidFill>
                  <a:srgbClr val="F68B1F"/>
                </a:solidFill>
                <a:latin typeface="Andale Mono"/>
                <a:cs typeface="Andale Mono"/>
              </a:rPr>
              <a:t> "hostname </a:t>
            </a:r>
            <a:r>
              <a:rPr lang="en-US" sz="1050" dirty="0" err="1" smtClean="0">
                <a:solidFill>
                  <a:srgbClr val="F68B1F"/>
                </a:solidFill>
                <a:latin typeface="Andale Mono"/>
                <a:cs typeface="Andale Mono"/>
              </a:rPr>
              <a:t>pluto</a:t>
            </a:r>
            <a:r>
              <a:rPr lang="en-US" sz="1050" dirty="0" smtClean="0">
                <a:solidFill>
                  <a:srgbClr val="F68B1F"/>
                </a:solidFill>
                <a:latin typeface="Andale Mono"/>
                <a:cs typeface="Andale Mono"/>
              </a:rPr>
              <a:t>\</a:t>
            </a:r>
            <a:r>
              <a:rPr lang="en-US" sz="1050" dirty="0" err="1" smtClean="0">
                <a:solidFill>
                  <a:srgbClr val="F68B1F"/>
                </a:solidFill>
                <a:latin typeface="Andale Mono"/>
                <a:cs typeface="Andale Mono"/>
              </a:rPr>
              <a:t>ninterface</a:t>
            </a:r>
            <a:r>
              <a:rPr lang="en-US" sz="1050" dirty="0" smtClean="0">
                <a:solidFill>
                  <a:srgbClr val="F68B1F"/>
                </a:solidFill>
                <a:latin typeface="Andale Mono"/>
                <a:cs typeface="Andale Mono"/>
              </a:rPr>
              <a:t> </a:t>
            </a:r>
            <a:r>
              <a:rPr lang="en-US" sz="1050" dirty="0">
                <a:solidFill>
                  <a:srgbClr val="F68B1F"/>
                </a:solidFill>
                <a:latin typeface="Andale Mono"/>
                <a:cs typeface="Andale Mono"/>
              </a:rPr>
              <a:t>GigabitEthernet0/0/0/0\nipv4 address 1.2.3.44 255.255.255.0\n”</a:t>
            </a:r>
            <a:endParaRPr lang="en-US" sz="1050" dirty="0">
              <a:solidFill>
                <a:srgbClr val="F68B1F"/>
              </a:solidFill>
              <a:effectLst/>
              <a:latin typeface="Andale Mono"/>
              <a:cs typeface="Andale Mono"/>
            </a:endParaRPr>
          </a:p>
        </p:txBody>
      </p:sp>
      <p:sp>
        <p:nvSpPr>
          <p:cNvPr id="5" name="Rounded Rectangle 4"/>
          <p:cNvSpPr/>
          <p:nvPr/>
        </p:nvSpPr>
        <p:spPr>
          <a:xfrm>
            <a:off x="533400" y="3962786"/>
            <a:ext cx="8488680" cy="553212"/>
          </a:xfrm>
          <a:prstGeom prst="roundRect">
            <a:avLst/>
          </a:prstGeom>
          <a:solidFill>
            <a:srgbClr val="000000"/>
          </a:solidFill>
          <a:ln/>
        </p:spPr>
        <p:style>
          <a:lnRef idx="2">
            <a:schemeClr val="accent2">
              <a:shade val="50000"/>
            </a:schemeClr>
          </a:lnRef>
          <a:fillRef idx="1">
            <a:schemeClr val="accent2"/>
          </a:fillRef>
          <a:effectRef idx="0">
            <a:schemeClr val="accent2"/>
          </a:effectRef>
          <a:fontRef idx="minor">
            <a:schemeClr val="lt1"/>
          </a:fontRef>
        </p:style>
        <p:txBody>
          <a:bodyPr rIns="0" rtlCol="0" anchor="ctr"/>
          <a:lstStyle/>
          <a:p>
            <a:r>
              <a:rPr lang="en-US" sz="1050" dirty="0" err="1">
                <a:solidFill>
                  <a:srgbClr val="F68B1F"/>
                </a:solidFill>
                <a:latin typeface="Andale Mono"/>
                <a:cs typeface="Andale Mono"/>
              </a:rPr>
              <a:t>xrapply_string_with_reason</a:t>
            </a:r>
            <a:r>
              <a:rPr lang="en-US" sz="1050" dirty="0">
                <a:solidFill>
                  <a:srgbClr val="F68B1F"/>
                </a:solidFill>
                <a:latin typeface="Andale Mono"/>
                <a:cs typeface="Andale Mono"/>
              </a:rPr>
              <a:t> ”system </a:t>
            </a:r>
            <a:r>
              <a:rPr lang="en-US" sz="1050" dirty="0" smtClean="0">
                <a:solidFill>
                  <a:srgbClr val="F68B1F"/>
                </a:solidFill>
                <a:latin typeface="Andale Mono"/>
                <a:cs typeface="Andale Mono"/>
              </a:rPr>
              <a:t>renamed" </a:t>
            </a:r>
            <a:r>
              <a:rPr lang="en-US" sz="1050" dirty="0">
                <a:solidFill>
                  <a:srgbClr val="F68B1F"/>
                </a:solidFill>
                <a:latin typeface="Andale Mono"/>
                <a:cs typeface="Andale Mono"/>
              </a:rPr>
              <a:t>"hostname </a:t>
            </a:r>
            <a:r>
              <a:rPr lang="en-US" sz="1050" dirty="0" err="1" smtClean="0">
                <a:solidFill>
                  <a:srgbClr val="F68B1F"/>
                </a:solidFill>
                <a:latin typeface="Andale Mono"/>
                <a:cs typeface="Andale Mono"/>
              </a:rPr>
              <a:t>venus</a:t>
            </a:r>
            <a:r>
              <a:rPr lang="en-US" sz="1050" dirty="0" smtClean="0">
                <a:solidFill>
                  <a:srgbClr val="F68B1F"/>
                </a:solidFill>
                <a:latin typeface="Andale Mono"/>
                <a:cs typeface="Andale Mono"/>
              </a:rPr>
              <a:t>\n interface GigabitEthernet0/0/0/0\n ipv4 </a:t>
            </a:r>
            <a:r>
              <a:rPr lang="en-US" sz="1050" dirty="0">
                <a:solidFill>
                  <a:srgbClr val="F68B1F"/>
                </a:solidFill>
                <a:latin typeface="Andale Mono"/>
                <a:cs typeface="Andale Mono"/>
              </a:rPr>
              <a:t>address </a:t>
            </a:r>
            <a:r>
              <a:rPr lang="en-US" sz="1050" dirty="0" smtClean="0">
                <a:solidFill>
                  <a:srgbClr val="F68B1F"/>
                </a:solidFill>
                <a:latin typeface="Andale Mono"/>
                <a:cs typeface="Andale Mono"/>
              </a:rPr>
              <a:t>1.2.3.44 255.255.255.0\n</a:t>
            </a:r>
            <a:r>
              <a:rPr lang="en-US" sz="1050" dirty="0">
                <a:solidFill>
                  <a:srgbClr val="F68B1F"/>
                </a:solidFill>
                <a:latin typeface="Andale Mono"/>
                <a:cs typeface="Andale Mono"/>
              </a:rPr>
              <a:t>”</a:t>
            </a:r>
          </a:p>
        </p:txBody>
      </p:sp>
    </p:spTree>
    <p:extLst>
      <p:ext uri="{BB962C8B-B14F-4D97-AF65-F5344CB8AC3E}">
        <p14:creationId xmlns:p14="http://schemas.microsoft.com/office/powerpoint/2010/main" val="803050944"/>
      </p:ext>
    </p:extLst>
  </p:cSld>
  <p:clrMapOvr>
    <a:masterClrMapping/>
  </p:clrMapOvr>
  <p:transition spd="med">
    <p:fade/>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Demo</a:t>
            </a:r>
            <a:endParaRPr lang="en-US" dirty="0"/>
          </a:p>
        </p:txBody>
      </p:sp>
    </p:spTree>
    <p:extLst>
      <p:ext uri="{BB962C8B-B14F-4D97-AF65-F5344CB8AC3E}">
        <p14:creationId xmlns:p14="http://schemas.microsoft.com/office/powerpoint/2010/main" val="1488053076"/>
      </p:ext>
    </p:extLst>
  </p:cSld>
  <p:clrMapOvr>
    <a:masterClrMapping/>
  </p:clrMapOvr>
  <p:transition spd="slow">
    <p:wipe/>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ZTP logging</a:t>
            </a:r>
          </a:p>
        </p:txBody>
      </p:sp>
      <p:sp>
        <p:nvSpPr>
          <p:cNvPr id="6" name="Rectangle 5"/>
          <p:cNvSpPr/>
          <p:nvPr/>
        </p:nvSpPr>
        <p:spPr>
          <a:xfrm>
            <a:off x="533400" y="831306"/>
            <a:ext cx="8345488" cy="338554"/>
          </a:xfrm>
          <a:prstGeom prst="rect">
            <a:avLst/>
          </a:prstGeom>
        </p:spPr>
        <p:txBody>
          <a:bodyPr wrap="square">
            <a:spAutoFit/>
          </a:bodyPr>
          <a:lstStyle/>
          <a:p>
            <a:r>
              <a:rPr lang="en-US" sz="1600" dirty="0"/>
              <a:t>ZTP logging has been enhanced significantly </a:t>
            </a:r>
            <a:r>
              <a:rPr lang="en-US" sz="1600" dirty="0" smtClean="0"/>
              <a:t>in IOS-XR 6.1.1</a:t>
            </a:r>
            <a:r>
              <a:rPr lang="en-US" sz="1600" dirty="0"/>
              <a:t>: </a:t>
            </a:r>
          </a:p>
        </p:txBody>
      </p:sp>
      <p:sp>
        <p:nvSpPr>
          <p:cNvPr id="7" name="Rounded Rectangle 6"/>
          <p:cNvSpPr/>
          <p:nvPr/>
        </p:nvSpPr>
        <p:spPr>
          <a:xfrm>
            <a:off x="533400" y="1170358"/>
            <a:ext cx="7996676" cy="644388"/>
          </a:xfrm>
          <a:prstGeom prst="roundRect">
            <a:avLst/>
          </a:prstGeom>
          <a:solidFill>
            <a:srgbClr val="000000"/>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r>
              <a:rPr lang="en-US" sz="1050" dirty="0">
                <a:solidFill>
                  <a:schemeClr val="accent4">
                    <a:lumMod val="60000"/>
                    <a:lumOff val="40000"/>
                  </a:schemeClr>
                </a:solidFill>
                <a:latin typeface="Consolas" panose="020B0609020204030204" pitchFamily="49" charset="0"/>
                <a:cs typeface="Consolas" panose="020B0609020204030204" pitchFamily="49" charset="0"/>
              </a:rPr>
              <a:t>ios-xr# bash</a:t>
            </a:r>
          </a:p>
          <a:p>
            <a:r>
              <a:rPr lang="en-US" sz="1050" dirty="0">
                <a:solidFill>
                  <a:schemeClr val="accent4">
                    <a:lumMod val="60000"/>
                    <a:lumOff val="40000"/>
                  </a:schemeClr>
                </a:solidFill>
                <a:latin typeface="Consolas" panose="020B0609020204030204" pitchFamily="49" charset="0"/>
                <a:cs typeface="Consolas" panose="020B0609020204030204" pitchFamily="49" charset="0"/>
              </a:rPr>
              <a:t>$ cd /disk0:/ztp/</a:t>
            </a:r>
          </a:p>
          <a:p>
            <a:r>
              <a:rPr lang="en-US" sz="1050" dirty="0">
                <a:solidFill>
                  <a:schemeClr val="accent4">
                    <a:lumMod val="60000"/>
                    <a:lumOff val="40000"/>
                  </a:schemeClr>
                </a:solidFill>
                <a:latin typeface="Consolas" panose="020B0609020204030204" pitchFamily="49" charset="0"/>
                <a:cs typeface="Consolas" panose="020B0609020204030204" pitchFamily="49" charset="0"/>
              </a:rPr>
              <a:t>$ cat ztp.log </a:t>
            </a:r>
            <a:r>
              <a:rPr lang="en-US" sz="1050" i="1" dirty="0">
                <a:solidFill>
                  <a:schemeClr val="accent4">
                    <a:lumMod val="60000"/>
                    <a:lumOff val="40000"/>
                  </a:schemeClr>
                </a:solidFill>
                <a:latin typeface="Consolas" panose="020B0609020204030204" pitchFamily="49" charset="0"/>
                <a:cs typeface="Consolas" panose="020B0609020204030204" pitchFamily="49" charset="0"/>
              </a:rPr>
              <a:t># lots of logs....</a:t>
            </a:r>
            <a:endParaRPr lang="en-US" sz="1050" i="1" dirty="0" smtClean="0">
              <a:solidFill>
                <a:schemeClr val="accent4">
                  <a:lumMod val="60000"/>
                  <a:lumOff val="40000"/>
                </a:schemeClr>
              </a:solidFill>
              <a:latin typeface="Consolas" panose="020B0609020204030204" pitchFamily="49" charset="0"/>
              <a:cs typeface="Consolas" panose="020B0609020204030204" pitchFamily="49" charset="0"/>
            </a:endParaRPr>
          </a:p>
        </p:txBody>
      </p:sp>
      <p:sp>
        <p:nvSpPr>
          <p:cNvPr id="8" name="Rounded Rectangle 7"/>
          <p:cNvSpPr/>
          <p:nvPr/>
        </p:nvSpPr>
        <p:spPr>
          <a:xfrm>
            <a:off x="533401" y="2159803"/>
            <a:ext cx="7996675" cy="981248"/>
          </a:xfrm>
          <a:prstGeom prst="roundRect">
            <a:avLst/>
          </a:prstGeom>
          <a:solidFill>
            <a:srgbClr val="000000"/>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r>
              <a:rPr lang="en-US" sz="1000" dirty="0" err="1" smtClean="0">
                <a:solidFill>
                  <a:srgbClr val="1AFF8E"/>
                </a:solidFill>
                <a:latin typeface="Consolas" panose="020B0609020204030204" pitchFamily="49" charset="0"/>
                <a:cs typeface="Consolas" panose="020B0609020204030204" pitchFamily="49" charset="0"/>
              </a:rPr>
              <a:t>venus</a:t>
            </a:r>
            <a:r>
              <a:rPr lang="en-US" sz="1000" dirty="0" smtClean="0">
                <a:solidFill>
                  <a:srgbClr val="1AFF8E"/>
                </a:solidFill>
                <a:latin typeface="Consolas" panose="020B0609020204030204" pitchFamily="49" charset="0"/>
                <a:cs typeface="Consolas" panose="020B0609020204030204" pitchFamily="49" charset="0"/>
              </a:rPr>
              <a:t>:~/</a:t>
            </a:r>
            <a:r>
              <a:rPr lang="en-US" sz="1000" dirty="0">
                <a:solidFill>
                  <a:srgbClr val="1AFF8E"/>
                </a:solidFill>
                <a:latin typeface="Consolas" panose="020B0609020204030204" pitchFamily="49" charset="0"/>
                <a:cs typeface="Consolas" panose="020B0609020204030204" pitchFamily="49" charset="0"/>
              </a:rPr>
              <a:t>ztp]$grep State ztp.log</a:t>
            </a:r>
          </a:p>
          <a:p>
            <a:r>
              <a:rPr lang="en-US" sz="1000" dirty="0">
                <a:solidFill>
                  <a:srgbClr val="1AFF8E"/>
                </a:solidFill>
                <a:latin typeface="Consolas" panose="020B0609020204030204" pitchFamily="49" charset="0"/>
                <a:cs typeface="Consolas" panose="020B0609020204030204" pitchFamily="49" charset="0"/>
              </a:rPr>
              <a:t>(Global VRF NS      ) Mon Jun ... (/pkg/bin/ztp.sh)                  : State change to IS_STARTING</a:t>
            </a:r>
          </a:p>
          <a:p>
            <a:r>
              <a:rPr lang="en-US" sz="1000" dirty="0">
                <a:solidFill>
                  <a:srgbClr val="1AFF8E"/>
                </a:solidFill>
                <a:latin typeface="Consolas" panose="020B0609020204030204" pitchFamily="49" charset="0"/>
                <a:cs typeface="Consolas" panose="020B0609020204030204" pitchFamily="49" charset="0"/>
              </a:rPr>
              <a:t>(Global VRF NS, eth0) Mon Jun ... (/pkg/etc/dhclient-exit-hooks.ztp) : State change to IS_DOWNLOADING_START</a:t>
            </a:r>
          </a:p>
          <a:p>
            <a:r>
              <a:rPr lang="en-US" sz="1000" dirty="0">
                <a:solidFill>
                  <a:srgbClr val="1AFF8E"/>
                </a:solidFill>
                <a:latin typeface="Consolas" panose="020B0609020204030204" pitchFamily="49" charset="0"/>
                <a:cs typeface="Consolas" panose="020B0609020204030204" pitchFamily="49" charset="0"/>
              </a:rPr>
              <a:t>(Global VRF NS, eth0) Mon Jun ... (/pkg/etc/dhclient-exit-hooks.ztp) : State change to IS_DOWNLOADING_END</a:t>
            </a:r>
          </a:p>
          <a:p>
            <a:r>
              <a:rPr lang="en-US" sz="1000" dirty="0">
                <a:solidFill>
                  <a:srgbClr val="1AFF8E"/>
                </a:solidFill>
                <a:latin typeface="Consolas" panose="020B0609020204030204" pitchFamily="49" charset="0"/>
                <a:cs typeface="Consolas" panose="020B0609020204030204" pitchFamily="49" charset="0"/>
              </a:rPr>
              <a:t>(Global VRF NS, eth0) Mon Jun ... (/pkg/etc/dhclient-exit-hooks.ztp) : State change to IS_APPLYING_CONFIG</a:t>
            </a:r>
          </a:p>
          <a:p>
            <a:r>
              <a:rPr lang="en-US" sz="1000" dirty="0">
                <a:solidFill>
                  <a:srgbClr val="1AFF8E"/>
                </a:solidFill>
                <a:latin typeface="Consolas" panose="020B0609020204030204" pitchFamily="49" charset="0"/>
                <a:cs typeface="Consolas" panose="020B0609020204030204" pitchFamily="49" charset="0"/>
              </a:rPr>
              <a:t>(Global VRF NS, eth0) Mon Jun ... (/pkg/etc/dhclient-exit-hooks.ztp) : State change to IS_COMPLETE</a:t>
            </a:r>
          </a:p>
        </p:txBody>
      </p:sp>
      <p:sp>
        <p:nvSpPr>
          <p:cNvPr id="9" name="Rounded Rectangle 8"/>
          <p:cNvSpPr/>
          <p:nvPr/>
        </p:nvSpPr>
        <p:spPr>
          <a:xfrm>
            <a:off x="533400" y="3423530"/>
            <a:ext cx="7996676" cy="1643575"/>
          </a:xfrm>
          <a:prstGeom prst="roundRect">
            <a:avLst/>
          </a:prstGeom>
          <a:solidFill>
            <a:srgbClr val="000000"/>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r>
              <a:rPr lang="en-US" sz="1050" dirty="0" err="1" smtClean="0">
                <a:solidFill>
                  <a:srgbClr val="1AFF8E"/>
                </a:solidFill>
                <a:latin typeface="Consolas" panose="020B0609020204030204" pitchFamily="49" charset="0"/>
                <a:cs typeface="Consolas" panose="020B0609020204030204" pitchFamily="49" charset="0"/>
              </a:rPr>
              <a:t>venus</a:t>
            </a:r>
            <a:r>
              <a:rPr lang="en-US" sz="1050" dirty="0" smtClean="0">
                <a:solidFill>
                  <a:srgbClr val="1AFF8E"/>
                </a:solidFill>
                <a:latin typeface="Consolas" panose="020B0609020204030204" pitchFamily="49" charset="0"/>
                <a:cs typeface="Consolas" panose="020B0609020204030204" pitchFamily="49" charset="0"/>
              </a:rPr>
              <a:t>:~/</a:t>
            </a:r>
            <a:r>
              <a:rPr lang="en-US" sz="1050" dirty="0">
                <a:solidFill>
                  <a:srgbClr val="1AFF8E"/>
                </a:solidFill>
                <a:latin typeface="Consolas" panose="020B0609020204030204" pitchFamily="49" charset="0"/>
                <a:cs typeface="Consolas" panose="020B0609020204030204" pitchFamily="49" charset="0"/>
              </a:rPr>
              <a:t>ztp]$grep env ztp.log</a:t>
            </a:r>
          </a:p>
          <a:p>
            <a:r>
              <a:rPr lang="en-US" sz="1050" dirty="0">
                <a:solidFill>
                  <a:srgbClr val="1AFF8E"/>
                </a:solidFill>
                <a:latin typeface="Consolas" panose="020B0609020204030204" pitchFamily="49" charset="0"/>
                <a:cs typeface="Consolas" panose="020B0609020204030204" pitchFamily="49" charset="0"/>
              </a:rPr>
              <a:t>+ (dhclient env) requested_host_name=1</a:t>
            </a:r>
          </a:p>
          <a:p>
            <a:r>
              <a:rPr lang="en-US" sz="1050" dirty="0">
                <a:solidFill>
                  <a:srgbClr val="1AFF8E"/>
                </a:solidFill>
                <a:latin typeface="Consolas" panose="020B0609020204030204" pitchFamily="49" charset="0"/>
                <a:cs typeface="Consolas" panose="020B0609020204030204" pitchFamily="49" charset="0"/>
              </a:rPr>
              <a:t>+ (dhclient env) new_domain_name=cisco.com</a:t>
            </a:r>
          </a:p>
          <a:p>
            <a:r>
              <a:rPr lang="en-US" sz="1050" dirty="0">
                <a:solidFill>
                  <a:srgbClr val="1AFF8E"/>
                </a:solidFill>
                <a:latin typeface="Consolas" panose="020B0609020204030204" pitchFamily="49" charset="0"/>
                <a:cs typeface="Consolas" panose="020B0609020204030204" pitchFamily="49" charset="0"/>
              </a:rPr>
              <a:t>+ (dhclient env) new_subnet_mask=255.255.255.0</a:t>
            </a:r>
          </a:p>
          <a:p>
            <a:r>
              <a:rPr lang="en-US" sz="1050" dirty="0">
                <a:solidFill>
                  <a:srgbClr val="1AFF8E"/>
                </a:solidFill>
                <a:latin typeface="Consolas" panose="020B0609020204030204" pitchFamily="49" charset="0"/>
                <a:cs typeface="Consolas" panose="020B0609020204030204" pitchFamily="49" charset="0"/>
              </a:rPr>
              <a:t>...</a:t>
            </a:r>
          </a:p>
          <a:p>
            <a:r>
              <a:rPr lang="en-US" sz="1050" dirty="0">
                <a:solidFill>
                  <a:srgbClr val="1AFF8E"/>
                </a:solidFill>
                <a:latin typeface="Consolas" panose="020B0609020204030204" pitchFamily="49" charset="0"/>
                <a:cs typeface="Consolas" panose="020B0609020204030204" pitchFamily="49" charset="0"/>
              </a:rPr>
              <a:t>+ (dhclient env) new_routers=10.57.1.1</a:t>
            </a:r>
          </a:p>
          <a:p>
            <a:r>
              <a:rPr lang="en-US" sz="1050" dirty="0">
                <a:solidFill>
                  <a:srgbClr val="1AFF8E"/>
                </a:solidFill>
                <a:latin typeface="Consolas" panose="020B0609020204030204" pitchFamily="49" charset="0"/>
                <a:cs typeface="Consolas" panose="020B0609020204030204" pitchFamily="49" charset="0"/>
              </a:rPr>
              <a:t>+ (dhclient env) ztp_interface=eth0</a:t>
            </a:r>
          </a:p>
          <a:p>
            <a:r>
              <a:rPr lang="en-US" sz="1050" dirty="0">
                <a:solidFill>
                  <a:srgbClr val="1AFF8E"/>
                </a:solidFill>
                <a:latin typeface="Consolas" panose="020B0609020204030204" pitchFamily="49" charset="0"/>
                <a:cs typeface="Consolas" panose="020B0609020204030204" pitchFamily="49" charset="0"/>
              </a:rPr>
              <a:t>+ (dhclient env) new_domain_name_servers=64.102.6.247</a:t>
            </a:r>
          </a:p>
          <a:p>
            <a:r>
              <a:rPr lang="en-US" sz="1050" dirty="0">
                <a:solidFill>
                  <a:srgbClr val="1AFF8E"/>
                </a:solidFill>
                <a:latin typeface="Consolas" panose="020B0609020204030204" pitchFamily="49" charset="0"/>
                <a:cs typeface="Consolas" panose="020B0609020204030204" pitchFamily="49" charset="0"/>
              </a:rPr>
              <a:t>+ (dhclient env) new_broadcast_address=10.57.1.255</a:t>
            </a:r>
          </a:p>
          <a:p>
            <a:r>
              <a:rPr lang="en-US" sz="1050" dirty="0">
                <a:solidFill>
                  <a:srgbClr val="1AFF8E"/>
                </a:solidFill>
                <a:latin typeface="Consolas" panose="020B0609020204030204" pitchFamily="49" charset="0"/>
                <a:cs typeface="Consolas" panose="020B0609020204030204" pitchFamily="49" charset="0"/>
              </a:rPr>
              <a:t>+ (dhclient env) new_filename=http://</a:t>
            </a:r>
            <a:r>
              <a:rPr lang="en-US" sz="1050" dirty="0" smtClean="0">
                <a:solidFill>
                  <a:srgbClr val="1AFF8E"/>
                </a:solidFill>
                <a:latin typeface="Consolas" panose="020B0609020204030204" pitchFamily="49" charset="0"/>
                <a:cs typeface="Consolas" panose="020B0609020204030204" pitchFamily="49" charset="0"/>
              </a:rPr>
              <a:t>10.57.1.1:8080/node1-mgmt.sh</a:t>
            </a:r>
            <a:endParaRPr lang="en-US" sz="1050" dirty="0">
              <a:solidFill>
                <a:srgbClr val="1AFF8E"/>
              </a:solidFill>
              <a:latin typeface="Consolas" panose="020B0609020204030204" pitchFamily="49" charset="0"/>
              <a:cs typeface="Consolas" panose="020B0609020204030204" pitchFamily="49" charset="0"/>
            </a:endParaRPr>
          </a:p>
        </p:txBody>
      </p:sp>
      <p:sp>
        <p:nvSpPr>
          <p:cNvPr id="11" name="Rectangle 10"/>
          <p:cNvSpPr/>
          <p:nvPr/>
        </p:nvSpPr>
        <p:spPr>
          <a:xfrm>
            <a:off x="533401" y="1841569"/>
            <a:ext cx="3094117" cy="338554"/>
          </a:xfrm>
          <a:prstGeom prst="rect">
            <a:avLst/>
          </a:prstGeom>
        </p:spPr>
        <p:txBody>
          <a:bodyPr wrap="none">
            <a:spAutoFit/>
          </a:bodyPr>
          <a:lstStyle/>
          <a:p>
            <a:r>
              <a:rPr lang="en-US" sz="1600" dirty="0"/>
              <a:t>e.g. state transitions during ZTP</a:t>
            </a:r>
          </a:p>
        </p:txBody>
      </p:sp>
      <p:sp>
        <p:nvSpPr>
          <p:cNvPr id="13" name="Rectangle 12"/>
          <p:cNvSpPr/>
          <p:nvPr/>
        </p:nvSpPr>
        <p:spPr>
          <a:xfrm>
            <a:off x="533401" y="3125616"/>
            <a:ext cx="6720840" cy="338554"/>
          </a:xfrm>
          <a:prstGeom prst="rect">
            <a:avLst/>
          </a:prstGeom>
        </p:spPr>
        <p:txBody>
          <a:bodyPr wrap="square">
            <a:spAutoFit/>
          </a:bodyPr>
          <a:lstStyle/>
          <a:p>
            <a:r>
              <a:rPr lang="en-US" sz="1600" dirty="0"/>
              <a:t>e.g. what we got back from the DHCP server</a:t>
            </a:r>
          </a:p>
        </p:txBody>
      </p:sp>
    </p:spTree>
    <p:extLst>
      <p:ext uri="{BB962C8B-B14F-4D97-AF65-F5344CB8AC3E}">
        <p14:creationId xmlns:p14="http://schemas.microsoft.com/office/powerpoint/2010/main" val="601313767"/>
      </p:ext>
    </p:extLst>
  </p:cSld>
  <p:clrMapOvr>
    <a:masterClrMapping/>
  </p:clrMapOvr>
  <p:transition spd="med">
    <p:fade/>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437766" y="924560"/>
            <a:ext cx="8345488" cy="3591438"/>
          </a:xfrm>
        </p:spPr>
        <p:txBody>
          <a:bodyPr/>
          <a:lstStyle/>
          <a:p>
            <a:r>
              <a:rPr lang="en-US" sz="1600" dirty="0"/>
              <a:t>Old logs are now preserved, along with timestamps of state transitions</a:t>
            </a:r>
          </a:p>
          <a:p>
            <a:endParaRPr lang="en-US" sz="1600" dirty="0"/>
          </a:p>
          <a:p>
            <a:pPr marL="57136" indent="0">
              <a:buNone/>
            </a:pPr>
            <a:endParaRPr lang="en-US" sz="1600" dirty="0" smtClean="0"/>
          </a:p>
          <a:p>
            <a:pPr marL="57136" indent="0">
              <a:buNone/>
            </a:pPr>
            <a:endParaRPr lang="en-US" sz="1600" dirty="0"/>
          </a:p>
          <a:p>
            <a:endParaRPr lang="en-US" sz="1600" dirty="0"/>
          </a:p>
          <a:p>
            <a:endParaRPr lang="en-US" sz="1600" dirty="0"/>
          </a:p>
          <a:p>
            <a:r>
              <a:rPr lang="en-US" sz="1600" dirty="0"/>
              <a:t>Also customer configuration script logs from DHCP: </a:t>
            </a:r>
          </a:p>
          <a:p>
            <a:endParaRPr lang="en-US" sz="1600" dirty="0"/>
          </a:p>
        </p:txBody>
      </p:sp>
      <p:sp>
        <p:nvSpPr>
          <p:cNvPr id="3" name="Title 2"/>
          <p:cNvSpPr>
            <a:spLocks noGrp="1"/>
          </p:cNvSpPr>
          <p:nvPr>
            <p:ph type="title"/>
          </p:nvPr>
        </p:nvSpPr>
        <p:spPr/>
        <p:txBody>
          <a:bodyPr/>
          <a:lstStyle/>
          <a:p>
            <a:r>
              <a:rPr lang="en-US" dirty="0"/>
              <a:t>ZTP logging</a:t>
            </a:r>
          </a:p>
        </p:txBody>
      </p:sp>
      <p:sp>
        <p:nvSpPr>
          <p:cNvPr id="4" name="Rounded Rectangle 3"/>
          <p:cNvSpPr/>
          <p:nvPr/>
        </p:nvSpPr>
        <p:spPr>
          <a:xfrm>
            <a:off x="533400" y="1272540"/>
            <a:ext cx="7686040" cy="1765480"/>
          </a:xfrm>
          <a:prstGeom prst="roundRect">
            <a:avLst/>
          </a:prstGeom>
          <a:solidFill>
            <a:srgbClr val="000000"/>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r>
              <a:rPr lang="en-US" sz="1050" dirty="0">
                <a:solidFill>
                  <a:srgbClr val="1AFF8E"/>
                </a:solidFill>
                <a:latin typeface="Consolas" panose="020B0609020204030204" pitchFamily="49" charset="0"/>
                <a:cs typeface="Consolas" panose="020B0609020204030204" pitchFamily="49" charset="0"/>
              </a:rPr>
              <a:t>[router:~/ztp]$ls -la old_logs/</a:t>
            </a:r>
          </a:p>
          <a:p>
            <a:r>
              <a:rPr lang="en-US" sz="1050" dirty="0">
                <a:solidFill>
                  <a:srgbClr val="1AFF8E"/>
                </a:solidFill>
                <a:latin typeface="Consolas" panose="020B0609020204030204" pitchFamily="49" charset="0"/>
                <a:cs typeface="Consolas" panose="020B0609020204030204" pitchFamily="49" charset="0"/>
              </a:rPr>
              <a:t>-rw-r--r-- 1 root root 45820 Jun 27 18:59 ztp.log.Mon_Jun_27_at_19_05</a:t>
            </a:r>
          </a:p>
          <a:p>
            <a:endParaRPr lang="en-US" sz="1050" dirty="0">
              <a:solidFill>
                <a:srgbClr val="1AFF8E"/>
              </a:solidFill>
              <a:latin typeface="Consolas" panose="020B0609020204030204" pitchFamily="49" charset="0"/>
              <a:cs typeface="Consolas" panose="020B0609020204030204" pitchFamily="49" charset="0"/>
            </a:endParaRPr>
          </a:p>
          <a:p>
            <a:r>
              <a:rPr lang="en-US" sz="1050" dirty="0">
                <a:solidFill>
                  <a:srgbClr val="1AFF8E"/>
                </a:solidFill>
                <a:latin typeface="Consolas" panose="020B0609020204030204" pitchFamily="49" charset="0"/>
                <a:cs typeface="Consolas" panose="020B0609020204030204" pitchFamily="49" charset="0"/>
              </a:rPr>
              <a:t>[router:~/ztp]$ls -la state/</a:t>
            </a:r>
          </a:p>
          <a:p>
            <a:r>
              <a:rPr lang="en-US" sz="1050" dirty="0">
                <a:solidFill>
                  <a:srgbClr val="1AFF8E"/>
                </a:solidFill>
                <a:latin typeface="Consolas" panose="020B0609020204030204" pitchFamily="49" charset="0"/>
                <a:cs typeface="Consolas" panose="020B0609020204030204" pitchFamily="49" charset="0"/>
              </a:rPr>
              <a:t>-rw-r--r-- 1 root root    6 Jun 27 19:05 state_is_applying_config</a:t>
            </a:r>
          </a:p>
          <a:p>
            <a:r>
              <a:rPr lang="en-US" sz="1050" dirty="0">
                <a:solidFill>
                  <a:srgbClr val="1AFF8E"/>
                </a:solidFill>
                <a:latin typeface="Consolas" panose="020B0609020204030204" pitchFamily="49" charset="0"/>
                <a:cs typeface="Consolas" panose="020B0609020204030204" pitchFamily="49" charset="0"/>
              </a:rPr>
              <a:t>-rw-r--r-- 1 root root    6 Jun 27 19:06 state_is_complete</a:t>
            </a:r>
          </a:p>
          <a:p>
            <a:r>
              <a:rPr lang="en-US" sz="1050" dirty="0">
                <a:solidFill>
                  <a:srgbClr val="1AFF8E"/>
                </a:solidFill>
                <a:latin typeface="Consolas" panose="020B0609020204030204" pitchFamily="49" charset="0"/>
                <a:cs typeface="Consolas" panose="020B0609020204030204" pitchFamily="49" charset="0"/>
              </a:rPr>
              <a:t>-rw-r--r-- 1 root root    6 Jun 27 19:06 state_is_complete.v4</a:t>
            </a:r>
          </a:p>
          <a:p>
            <a:r>
              <a:rPr lang="en-US" sz="1050" dirty="0">
                <a:solidFill>
                  <a:srgbClr val="1AFF8E"/>
                </a:solidFill>
                <a:latin typeface="Consolas" panose="020B0609020204030204" pitchFamily="49" charset="0"/>
                <a:cs typeface="Consolas" panose="020B0609020204030204" pitchFamily="49" charset="0"/>
              </a:rPr>
              <a:t>-rw-r--r-- 1 root root    6 Jun 27 19:05 state_is_downloading_end_config</a:t>
            </a:r>
          </a:p>
          <a:p>
            <a:r>
              <a:rPr lang="en-US" sz="1050" dirty="0">
                <a:solidFill>
                  <a:srgbClr val="1AFF8E"/>
                </a:solidFill>
                <a:latin typeface="Consolas" panose="020B0609020204030204" pitchFamily="49" charset="0"/>
                <a:cs typeface="Consolas" panose="020B0609020204030204" pitchFamily="49" charset="0"/>
              </a:rPr>
              <a:t>-rw-r--r-- 1 root root    6 Jun 27 19:05 state_is_downloading_start_config</a:t>
            </a:r>
          </a:p>
          <a:p>
            <a:r>
              <a:rPr lang="en-US" sz="1050" dirty="0">
                <a:solidFill>
                  <a:srgbClr val="1AFF8E"/>
                </a:solidFill>
                <a:latin typeface="Consolas" panose="020B0609020204030204" pitchFamily="49" charset="0"/>
                <a:cs typeface="Consolas" panose="020B0609020204030204" pitchFamily="49" charset="0"/>
              </a:rPr>
              <a:t>-rw-r--r-- 1 root root    5 Jun 27 18:55 state_is_restarting</a:t>
            </a:r>
          </a:p>
          <a:p>
            <a:r>
              <a:rPr lang="en-US" sz="1050" dirty="0">
                <a:solidFill>
                  <a:srgbClr val="1AFF8E"/>
                </a:solidFill>
                <a:latin typeface="Consolas" panose="020B0609020204030204" pitchFamily="49" charset="0"/>
                <a:cs typeface="Consolas" panose="020B0609020204030204" pitchFamily="49" charset="0"/>
              </a:rPr>
              <a:t>-rw-r--r-- 1 root root    6 Jun 27 19:05 state_is_starting</a:t>
            </a:r>
          </a:p>
        </p:txBody>
      </p:sp>
      <p:sp>
        <p:nvSpPr>
          <p:cNvPr id="5" name="Rounded Rectangle 4"/>
          <p:cNvSpPr/>
          <p:nvPr/>
        </p:nvSpPr>
        <p:spPr>
          <a:xfrm>
            <a:off x="533400" y="3554470"/>
            <a:ext cx="7686040" cy="1421603"/>
          </a:xfrm>
          <a:prstGeom prst="roundRect">
            <a:avLst/>
          </a:prstGeom>
          <a:solidFill>
            <a:srgbClr val="000000"/>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r>
              <a:rPr lang="en-US" sz="1050" dirty="0">
                <a:solidFill>
                  <a:srgbClr val="1AFF8E"/>
                </a:solidFill>
                <a:latin typeface="Consolas" panose="020B0609020204030204" pitchFamily="49" charset="0"/>
                <a:cs typeface="Consolas" panose="020B0609020204030204" pitchFamily="49" charset="0"/>
              </a:rPr>
              <a:t>[router:~/ztp]$ls -la old_logs/</a:t>
            </a:r>
          </a:p>
          <a:p>
            <a:r>
              <a:rPr lang="en-US" sz="1050" dirty="0">
                <a:solidFill>
                  <a:srgbClr val="1AFF8E"/>
                </a:solidFill>
                <a:latin typeface="Consolas" panose="020B0609020204030204" pitchFamily="49" charset="0"/>
                <a:cs typeface="Consolas" panose="020B0609020204030204" pitchFamily="49" charset="0"/>
              </a:rPr>
              <a:t>-rw-r--r-- 1 root root 45820 Jun 27 18:59 ztp.log.Mon_Jun_27_at_19_05</a:t>
            </a:r>
          </a:p>
          <a:p>
            <a:endParaRPr lang="en-US" sz="1050" dirty="0">
              <a:solidFill>
                <a:srgbClr val="1AFF8E"/>
              </a:solidFill>
              <a:latin typeface="Consolas" panose="020B0609020204030204" pitchFamily="49" charset="0"/>
              <a:cs typeface="Consolas" panose="020B0609020204030204" pitchFamily="49" charset="0"/>
            </a:endParaRPr>
          </a:p>
          <a:p>
            <a:r>
              <a:rPr lang="en-US" sz="1050" dirty="0">
                <a:solidFill>
                  <a:srgbClr val="1AFF8E"/>
                </a:solidFill>
                <a:latin typeface="Consolas" panose="020B0609020204030204" pitchFamily="49" charset="0"/>
                <a:cs typeface="Consolas" panose="020B0609020204030204" pitchFamily="49" charset="0"/>
              </a:rPr>
              <a:t>[router:~/ztp]$ls -la customer/</a:t>
            </a:r>
          </a:p>
          <a:p>
            <a:r>
              <a:rPr lang="en-US" sz="1050" dirty="0">
                <a:solidFill>
                  <a:srgbClr val="1AFF8E"/>
                </a:solidFill>
                <a:latin typeface="Consolas" panose="020B0609020204030204" pitchFamily="49" charset="0"/>
                <a:cs typeface="Consolas" panose="020B0609020204030204" pitchFamily="49" charset="0"/>
              </a:rPr>
              <a:t>-rwxr-xr-x 1 root root 1167 Jun 27 19:05 config.applied</a:t>
            </a:r>
          </a:p>
          <a:p>
            <a:r>
              <a:rPr lang="en-US" sz="1050" dirty="0">
                <a:solidFill>
                  <a:srgbClr val="1AFF8E"/>
                </a:solidFill>
                <a:latin typeface="Consolas" panose="020B0609020204030204" pitchFamily="49" charset="0"/>
                <a:cs typeface="Consolas" panose="020B0609020204030204" pitchFamily="49" charset="0"/>
              </a:rPr>
              <a:t>-rwxr-xr-x 1 root root 1167 Jun 27 19:05 config.candidate.original</a:t>
            </a:r>
          </a:p>
          <a:p>
            <a:r>
              <a:rPr lang="en-US" sz="1050" dirty="0">
                <a:solidFill>
                  <a:srgbClr val="1AFF8E"/>
                </a:solidFill>
                <a:latin typeface="Consolas" panose="020B0609020204030204" pitchFamily="49" charset="0"/>
                <a:cs typeface="Consolas" panose="020B0609020204030204" pitchFamily="49" charset="0"/>
              </a:rPr>
              <a:t>-rw-r--r-- 1 root root 3807 Jun 27 19:06 customer.script.alltime.log</a:t>
            </a:r>
          </a:p>
          <a:p>
            <a:r>
              <a:rPr lang="en-US" sz="1050" dirty="0">
                <a:solidFill>
                  <a:srgbClr val="1AFF8E"/>
                </a:solidFill>
                <a:latin typeface="Consolas" panose="020B0609020204030204" pitchFamily="49" charset="0"/>
                <a:cs typeface="Consolas" panose="020B0609020204030204" pitchFamily="49" charset="0"/>
              </a:rPr>
              <a:t>-rw-r--r-- 1 root root 3705 Jun 27 19:06 customer.script.log</a:t>
            </a:r>
          </a:p>
        </p:txBody>
      </p:sp>
    </p:spTree>
    <p:extLst>
      <p:ext uri="{BB962C8B-B14F-4D97-AF65-F5344CB8AC3E}">
        <p14:creationId xmlns:p14="http://schemas.microsoft.com/office/powerpoint/2010/main" val="4271403805"/>
      </p:ext>
    </p:extLst>
  </p:cSld>
  <p:clrMapOvr>
    <a:masterClrMapping/>
  </p:clrMapOvr>
  <p:transition spd="med">
    <p:fade/>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437766" y="1347788"/>
            <a:ext cx="8477634" cy="3168210"/>
          </a:xfrm>
        </p:spPr>
        <p:txBody>
          <a:bodyPr/>
          <a:lstStyle/>
          <a:p>
            <a:r>
              <a:rPr lang="en-US" sz="2000" dirty="0">
                <a:cs typeface="Calibri"/>
              </a:rPr>
              <a:t>All framework log will be saved under /disk0:/</a:t>
            </a:r>
            <a:r>
              <a:rPr lang="en-US" sz="2000" dirty="0" err="1">
                <a:cs typeface="Calibri"/>
              </a:rPr>
              <a:t>ztp</a:t>
            </a:r>
            <a:r>
              <a:rPr lang="en-US" sz="2000" dirty="0">
                <a:cs typeface="Calibri"/>
              </a:rPr>
              <a:t>.</a:t>
            </a:r>
          </a:p>
          <a:p>
            <a:r>
              <a:rPr lang="en-US" sz="2000" dirty="0">
                <a:cs typeface="Calibri"/>
              </a:rPr>
              <a:t>You may be able to figure out issue by looking at the file, so I would recommend you to go through those files first. Output is relatively short.</a:t>
            </a:r>
          </a:p>
          <a:p>
            <a:r>
              <a:rPr lang="en-US" sz="2000" dirty="0">
                <a:cs typeface="Calibri"/>
              </a:rPr>
              <a:t>If triage request has to be filed, please collect all the files inside /disk0:/</a:t>
            </a:r>
            <a:r>
              <a:rPr lang="en-US" sz="2000" dirty="0" err="1">
                <a:cs typeface="Calibri"/>
              </a:rPr>
              <a:t>ztp</a:t>
            </a:r>
            <a:endParaRPr lang="en-US" sz="2000" dirty="0">
              <a:cs typeface="Calibri"/>
            </a:endParaRPr>
          </a:p>
          <a:p>
            <a:r>
              <a:rPr lang="en-US" sz="2000" dirty="0">
                <a:cs typeface="Calibri"/>
              </a:rPr>
              <a:t>DHCP </a:t>
            </a:r>
            <a:r>
              <a:rPr lang="en-US" sz="2000" dirty="0" err="1">
                <a:cs typeface="Calibri"/>
              </a:rPr>
              <a:t>clinet</a:t>
            </a:r>
            <a:r>
              <a:rPr lang="en-US" sz="2000" dirty="0">
                <a:cs typeface="Calibri"/>
              </a:rPr>
              <a:t> </a:t>
            </a:r>
            <a:r>
              <a:rPr lang="en-US" sz="2000" dirty="0" err="1">
                <a:cs typeface="Calibri"/>
              </a:rPr>
              <a:t>config</a:t>
            </a:r>
            <a:r>
              <a:rPr lang="en-US" sz="2000" dirty="0">
                <a:cs typeface="Calibri"/>
              </a:rPr>
              <a:t> - /</a:t>
            </a:r>
            <a:r>
              <a:rPr lang="en-US" sz="2000" dirty="0" err="1">
                <a:cs typeface="Calibri"/>
              </a:rPr>
              <a:t>etc</a:t>
            </a:r>
            <a:r>
              <a:rPr lang="en-US" sz="2000" dirty="0">
                <a:cs typeface="Calibri"/>
              </a:rPr>
              <a:t>/</a:t>
            </a:r>
            <a:r>
              <a:rPr lang="en-US" sz="2000" dirty="0" err="1">
                <a:cs typeface="Calibri"/>
              </a:rPr>
              <a:t>dhcp</a:t>
            </a:r>
            <a:r>
              <a:rPr lang="en-US" sz="2000" dirty="0">
                <a:cs typeface="Calibri"/>
              </a:rPr>
              <a:t>/</a:t>
            </a:r>
            <a:r>
              <a:rPr lang="en-US" sz="2000" dirty="0" err="1">
                <a:cs typeface="Calibri"/>
              </a:rPr>
              <a:t>dhclient.conf.ztp</a:t>
            </a:r>
            <a:r>
              <a:rPr lang="en-US" sz="2000" dirty="0">
                <a:cs typeface="Calibri"/>
              </a:rPr>
              <a:t> </a:t>
            </a:r>
          </a:p>
        </p:txBody>
      </p:sp>
      <p:sp>
        <p:nvSpPr>
          <p:cNvPr id="3" name="Title 2"/>
          <p:cNvSpPr>
            <a:spLocks noGrp="1"/>
          </p:cNvSpPr>
          <p:nvPr>
            <p:ph type="title"/>
          </p:nvPr>
        </p:nvSpPr>
        <p:spPr/>
        <p:txBody>
          <a:bodyPr/>
          <a:lstStyle/>
          <a:p>
            <a:r>
              <a:rPr lang="en-US" dirty="0"/>
              <a:t>Debug ZTP</a:t>
            </a:r>
          </a:p>
        </p:txBody>
      </p:sp>
    </p:spTree>
    <p:extLst>
      <p:ext uri="{BB962C8B-B14F-4D97-AF65-F5344CB8AC3E}">
        <p14:creationId xmlns:p14="http://schemas.microsoft.com/office/powerpoint/2010/main" val="237018343"/>
      </p:ext>
    </p:extLst>
  </p:cSld>
  <p:clrMapOvr>
    <a:masterClrMapping/>
  </p:clrMapOvr>
  <p:transition spd="med">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0159" y="258488"/>
            <a:ext cx="8706235" cy="731837"/>
          </a:xfrm>
        </p:spPr>
        <p:txBody>
          <a:bodyPr/>
          <a:lstStyle/>
          <a:p>
            <a:r>
              <a:rPr lang="en-US" sz="2800" dirty="0"/>
              <a:t>Traditional </a:t>
            </a:r>
            <a:r>
              <a:rPr lang="en-US" sz="2800" dirty="0" err="1"/>
              <a:t>NetOps</a:t>
            </a:r>
            <a:r>
              <a:rPr lang="en-US" sz="2800" dirty="0"/>
              <a:t> Upended by Evolved Needs of SP Customers</a:t>
            </a:r>
          </a:p>
        </p:txBody>
      </p:sp>
      <p:sp>
        <p:nvSpPr>
          <p:cNvPr id="24" name="TextBox 23"/>
          <p:cNvSpPr txBox="1"/>
          <p:nvPr/>
        </p:nvSpPr>
        <p:spPr>
          <a:xfrm>
            <a:off x="7761543" y="4568933"/>
            <a:ext cx="1114728" cy="223091"/>
          </a:xfrm>
          <a:prstGeom prst="rect">
            <a:avLst/>
          </a:prstGeom>
          <a:noFill/>
        </p:spPr>
        <p:txBody>
          <a:bodyPr wrap="none" lIns="68580" tIns="34290" rIns="68580" bIns="34290" rtlCol="0">
            <a:spAutoFit/>
          </a:bodyPr>
          <a:lstStyle/>
          <a:p>
            <a:pPr algn="r" defTabSz="457178" eaLnBrk="0" hangingPunct="0"/>
            <a:r>
              <a:rPr lang="en-US" sz="1000" dirty="0">
                <a:solidFill>
                  <a:srgbClr val="676767"/>
                </a:solidFill>
                <a:ea typeface="ＭＳ Ｐゴシック" charset="0"/>
              </a:rPr>
              <a:t>* Source: Google</a:t>
            </a:r>
          </a:p>
        </p:txBody>
      </p:sp>
      <p:grpSp>
        <p:nvGrpSpPr>
          <p:cNvPr id="36" name="Group 35"/>
          <p:cNvGrpSpPr/>
          <p:nvPr/>
        </p:nvGrpSpPr>
        <p:grpSpPr>
          <a:xfrm>
            <a:off x="6636678" y="1010211"/>
            <a:ext cx="2110747" cy="3563043"/>
            <a:chOff x="5270860" y="973397"/>
            <a:chExt cx="2110747" cy="3563043"/>
          </a:xfrm>
        </p:grpSpPr>
        <p:sp>
          <p:nvSpPr>
            <p:cNvPr id="47" name="Text Box 57"/>
            <p:cNvSpPr txBox="1">
              <a:spLocks noChangeArrowheads="1"/>
            </p:cNvSpPr>
            <p:nvPr/>
          </p:nvSpPr>
          <p:spPr bwMode="auto">
            <a:xfrm>
              <a:off x="5317209" y="985520"/>
              <a:ext cx="1987832" cy="533751"/>
            </a:xfrm>
            <a:prstGeom prst="round2SameRect">
              <a:avLst>
                <a:gd name="adj1" fmla="val 13463"/>
                <a:gd name="adj2" fmla="val 0"/>
              </a:avLst>
            </a:prstGeom>
            <a:solidFill>
              <a:schemeClr val="bg1"/>
            </a:solidFill>
            <a:ln w="25400">
              <a:gradFill>
                <a:gsLst>
                  <a:gs pos="0">
                    <a:schemeClr val="accent4"/>
                  </a:gs>
                  <a:gs pos="78705">
                    <a:srgbClr val="B3DBE4">
                      <a:alpha val="0"/>
                    </a:srgbClr>
                  </a:gs>
                  <a:gs pos="99000">
                    <a:schemeClr val="accent1">
                      <a:tint val="23500"/>
                      <a:satMod val="160000"/>
                      <a:alpha val="0"/>
                    </a:schemeClr>
                  </a:gs>
                </a:gsLst>
                <a:lin ang="5400000" scaled="0"/>
              </a:grad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t" anchorCtr="0" forceAA="0" compatLnSpc="1">
              <a:prstTxWarp prst="textNoShape">
                <a:avLst/>
              </a:prstTxWarp>
              <a:noAutofit/>
            </a:bodyPr>
            <a:lstStyle>
              <a:defPPr>
                <a:defRPr lang="en-US"/>
              </a:defPPr>
              <a:lvl1pPr algn="ctr">
                <a:defRPr>
                  <a:latin typeface="+mj-lt"/>
                </a:defRPr>
              </a:lvl1pPr>
            </a:lstStyle>
            <a:p>
              <a:pPr defTabSz="457178" eaLnBrk="0" hangingPunct="0"/>
              <a:endParaRPr lang="en-US" sz="1200" dirty="0">
                <a:solidFill>
                  <a:srgbClr val="FFFFFF"/>
                </a:solidFill>
              </a:endParaRPr>
            </a:p>
          </p:txBody>
        </p:sp>
        <p:sp>
          <p:nvSpPr>
            <p:cNvPr id="49" name="TextBox 48"/>
            <p:cNvSpPr txBox="1"/>
            <p:nvPr/>
          </p:nvSpPr>
          <p:spPr>
            <a:xfrm>
              <a:off x="5270860" y="973397"/>
              <a:ext cx="2110747" cy="461665"/>
            </a:xfrm>
            <a:prstGeom prst="rect">
              <a:avLst/>
            </a:prstGeom>
            <a:noFill/>
          </p:spPr>
          <p:txBody>
            <a:bodyPr wrap="square" rtlCol="0" anchor="ctr">
              <a:spAutoFit/>
            </a:bodyPr>
            <a:lstStyle/>
            <a:p>
              <a:pPr algn="ctr" defTabSz="457178" eaLnBrk="0" hangingPunct="0"/>
              <a:r>
                <a:rPr lang="en-US" sz="1200" b="1" dirty="0">
                  <a:solidFill>
                    <a:srgbClr val="57B74E"/>
                  </a:solidFill>
                  <a:ea typeface="ＭＳ Ｐゴシック" charset="0"/>
                </a:rPr>
                <a:t>Evolved SP/Cloud Scale </a:t>
              </a:r>
            </a:p>
            <a:p>
              <a:pPr algn="ctr" defTabSz="457178" eaLnBrk="0" hangingPunct="0"/>
              <a:r>
                <a:rPr lang="en-US" sz="1200" b="1" dirty="0">
                  <a:solidFill>
                    <a:srgbClr val="57B74E"/>
                  </a:solidFill>
                  <a:ea typeface="ＭＳ Ｐゴシック" charset="0"/>
                </a:rPr>
                <a:t>Network Operations</a:t>
              </a:r>
            </a:p>
          </p:txBody>
        </p:sp>
        <p:grpSp>
          <p:nvGrpSpPr>
            <p:cNvPr id="34" name="Group 33"/>
            <p:cNvGrpSpPr/>
            <p:nvPr/>
          </p:nvGrpSpPr>
          <p:grpSpPr>
            <a:xfrm>
              <a:off x="5307104" y="1445967"/>
              <a:ext cx="2015722" cy="3090473"/>
              <a:chOff x="5167404" y="1405327"/>
              <a:chExt cx="2015722" cy="3090473"/>
            </a:xfrm>
          </p:grpSpPr>
          <p:sp>
            <p:nvSpPr>
              <p:cNvPr id="51" name="Rectangle 50"/>
              <p:cNvSpPr/>
              <p:nvPr/>
            </p:nvSpPr>
            <p:spPr>
              <a:xfrm>
                <a:off x="5167404" y="1405327"/>
                <a:ext cx="918201" cy="3090473"/>
              </a:xfrm>
              <a:prstGeom prst="rect">
                <a:avLst/>
              </a:prstGeom>
              <a:solidFill>
                <a:schemeClr val="accent4"/>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defTabSz="457178" eaLnBrk="0" hangingPunct="0"/>
                <a:r>
                  <a:rPr lang="en-US" sz="1100" dirty="0">
                    <a:solidFill>
                      <a:srgbClr val="FFFFFF"/>
                    </a:solidFill>
                  </a:rPr>
                  <a:t>SW Modularity &amp; Extensibility</a:t>
                </a:r>
              </a:p>
            </p:txBody>
          </p:sp>
          <p:sp>
            <p:nvSpPr>
              <p:cNvPr id="52" name="Rectangle 51"/>
              <p:cNvSpPr/>
              <p:nvPr/>
            </p:nvSpPr>
            <p:spPr>
              <a:xfrm>
                <a:off x="6137629" y="1405327"/>
                <a:ext cx="1045495" cy="1677526"/>
              </a:xfrm>
              <a:prstGeom prst="rect">
                <a:avLst/>
              </a:prstGeom>
              <a:solidFill>
                <a:schemeClr val="accent4"/>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178" eaLnBrk="0" hangingPunct="0"/>
                <a:r>
                  <a:rPr lang="en-US" sz="1100" dirty="0">
                    <a:solidFill>
                      <a:srgbClr val="FFFFFF"/>
                    </a:solidFill>
                  </a:rPr>
                  <a:t>Automation</a:t>
                </a:r>
              </a:p>
            </p:txBody>
          </p:sp>
          <p:sp>
            <p:nvSpPr>
              <p:cNvPr id="53" name="Rectangle 52"/>
              <p:cNvSpPr/>
              <p:nvPr/>
            </p:nvSpPr>
            <p:spPr>
              <a:xfrm>
                <a:off x="6137631" y="3137620"/>
                <a:ext cx="1045495" cy="1358180"/>
              </a:xfrm>
              <a:prstGeom prst="rect">
                <a:avLst/>
              </a:prstGeom>
              <a:solidFill>
                <a:schemeClr val="accent4"/>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178" eaLnBrk="0" hangingPunct="0"/>
                <a:r>
                  <a:rPr lang="en-US" sz="1100" dirty="0">
                    <a:solidFill>
                      <a:srgbClr val="FFFFFF"/>
                    </a:solidFill>
                  </a:rPr>
                  <a:t>Visibility &amp; Control</a:t>
                </a:r>
              </a:p>
            </p:txBody>
          </p:sp>
        </p:grpSp>
      </p:grpSp>
      <p:grpSp>
        <p:nvGrpSpPr>
          <p:cNvPr id="27" name="Group 26"/>
          <p:cNvGrpSpPr/>
          <p:nvPr/>
        </p:nvGrpSpPr>
        <p:grpSpPr>
          <a:xfrm>
            <a:off x="68867" y="1010212"/>
            <a:ext cx="3236282" cy="3652057"/>
            <a:chOff x="2289153" y="1036923"/>
            <a:chExt cx="3236282" cy="3652056"/>
          </a:xfrm>
        </p:grpSpPr>
        <p:grpSp>
          <p:nvGrpSpPr>
            <p:cNvPr id="41" name="Group 40"/>
            <p:cNvGrpSpPr/>
            <p:nvPr/>
          </p:nvGrpSpPr>
          <p:grpSpPr>
            <a:xfrm>
              <a:off x="2289153" y="2537365"/>
              <a:ext cx="1032655" cy="946581"/>
              <a:chOff x="408744" y="2279873"/>
              <a:chExt cx="1032655" cy="946581"/>
            </a:xfrm>
          </p:grpSpPr>
          <p:grpSp>
            <p:nvGrpSpPr>
              <p:cNvPr id="9" name="Group 8"/>
              <p:cNvGrpSpPr/>
              <p:nvPr/>
            </p:nvGrpSpPr>
            <p:grpSpPr>
              <a:xfrm>
                <a:off x="588430" y="2279873"/>
                <a:ext cx="682533" cy="682533"/>
                <a:chOff x="2894286" y="1710540"/>
                <a:chExt cx="682533" cy="682533"/>
              </a:xfrm>
            </p:grpSpPr>
            <p:grpSp>
              <p:nvGrpSpPr>
                <p:cNvPr id="10" name="Group 9"/>
                <p:cNvGrpSpPr/>
                <p:nvPr/>
              </p:nvGrpSpPr>
              <p:grpSpPr>
                <a:xfrm>
                  <a:off x="2894286" y="1710540"/>
                  <a:ext cx="682533" cy="682533"/>
                  <a:chOff x="2894286" y="1710540"/>
                  <a:chExt cx="682533" cy="682533"/>
                </a:xfrm>
              </p:grpSpPr>
              <p:sp>
                <p:nvSpPr>
                  <p:cNvPr id="12" name="Oval 11"/>
                  <p:cNvSpPr/>
                  <p:nvPr/>
                </p:nvSpPr>
                <p:spPr>
                  <a:xfrm>
                    <a:off x="2894286" y="1710540"/>
                    <a:ext cx="682533" cy="682533"/>
                  </a:xfrm>
                  <a:prstGeom prst="ellipse">
                    <a:avLst/>
                  </a:prstGeom>
                  <a:solidFill>
                    <a:schemeClr val="tx2">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178" eaLnBrk="0" hangingPunct="0"/>
                    <a:endParaRPr lang="en-US" dirty="0">
                      <a:solidFill>
                        <a:srgbClr val="FFFFFF"/>
                      </a:solidFill>
                    </a:endParaRPr>
                  </a:p>
                </p:txBody>
              </p:sp>
              <p:sp>
                <p:nvSpPr>
                  <p:cNvPr id="13" name="Oval 12"/>
                  <p:cNvSpPr/>
                  <p:nvPr/>
                </p:nvSpPr>
                <p:spPr>
                  <a:xfrm>
                    <a:off x="2954798" y="1771013"/>
                    <a:ext cx="561541" cy="561541"/>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178" eaLnBrk="0" hangingPunct="0"/>
                    <a:endParaRPr lang="en-US" dirty="0">
                      <a:solidFill>
                        <a:srgbClr val="FFFFFF"/>
                      </a:solidFill>
                    </a:endParaRPr>
                  </a:p>
                </p:txBody>
              </p:sp>
              <p:sp>
                <p:nvSpPr>
                  <p:cNvPr id="14" name="Oval 13"/>
                  <p:cNvSpPr/>
                  <p:nvPr/>
                </p:nvSpPr>
                <p:spPr>
                  <a:xfrm>
                    <a:off x="2976357" y="1792611"/>
                    <a:ext cx="518390" cy="518390"/>
                  </a:xfrm>
                  <a:prstGeom prst="ellipse">
                    <a:avLst/>
                  </a:prstGeom>
                  <a:solidFill>
                    <a:schemeClr val="tx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178" eaLnBrk="0" hangingPunct="0"/>
                    <a:endParaRPr lang="en-US" dirty="0">
                      <a:solidFill>
                        <a:srgbClr val="FFFFFF"/>
                      </a:solidFill>
                    </a:endParaRPr>
                  </a:p>
                </p:txBody>
              </p:sp>
            </p:grpSp>
            <p:sp>
              <p:nvSpPr>
                <p:cNvPr id="11" name="TextBox 10"/>
                <p:cNvSpPr txBox="1"/>
                <p:nvPr/>
              </p:nvSpPr>
              <p:spPr>
                <a:xfrm>
                  <a:off x="2980666" y="1926518"/>
                  <a:ext cx="524503" cy="246221"/>
                </a:xfrm>
                <a:prstGeom prst="rect">
                  <a:avLst/>
                </a:prstGeom>
                <a:noFill/>
              </p:spPr>
              <p:txBody>
                <a:bodyPr wrap="none" rtlCol="0">
                  <a:spAutoFit/>
                </a:bodyPr>
                <a:lstStyle/>
                <a:p>
                  <a:pPr defTabSz="457178" eaLnBrk="0" hangingPunct="0"/>
                  <a:r>
                    <a:rPr lang="en-US" sz="1000" b="1" dirty="0">
                      <a:solidFill>
                        <a:srgbClr val="FFFFFF"/>
                      </a:solidFill>
                      <a:ea typeface="ＭＳ Ｐゴシック" charset="0"/>
                    </a:rPr>
                    <a:t>Day 1</a:t>
                  </a:r>
                </a:p>
              </p:txBody>
            </p:sp>
          </p:grpSp>
          <p:sp>
            <p:nvSpPr>
              <p:cNvPr id="22" name="TextBox 21"/>
              <p:cNvSpPr txBox="1"/>
              <p:nvPr/>
            </p:nvSpPr>
            <p:spPr>
              <a:xfrm>
                <a:off x="408744" y="2964844"/>
                <a:ext cx="1032655" cy="261610"/>
              </a:xfrm>
              <a:prstGeom prst="rect">
                <a:avLst/>
              </a:prstGeom>
              <a:noFill/>
            </p:spPr>
            <p:txBody>
              <a:bodyPr wrap="none" rtlCol="0">
                <a:spAutoFit/>
              </a:bodyPr>
              <a:lstStyle/>
              <a:p>
                <a:pPr defTabSz="457178" eaLnBrk="0" hangingPunct="0"/>
                <a:r>
                  <a:rPr lang="en-US" sz="1100" b="1" dirty="0">
                    <a:solidFill>
                      <a:srgbClr val="214794">
                        <a:lumMod val="75000"/>
                      </a:srgbClr>
                    </a:solidFill>
                    <a:ea typeface="ＭＳ Ｐゴシック" charset="0"/>
                  </a:rPr>
                  <a:t>CONFIGURE</a:t>
                </a:r>
              </a:p>
            </p:txBody>
          </p:sp>
        </p:grpSp>
        <p:grpSp>
          <p:nvGrpSpPr>
            <p:cNvPr id="42" name="Group 41"/>
            <p:cNvGrpSpPr/>
            <p:nvPr/>
          </p:nvGrpSpPr>
          <p:grpSpPr>
            <a:xfrm>
              <a:off x="2301570" y="3553661"/>
              <a:ext cx="990977" cy="1135318"/>
              <a:chOff x="425019" y="3397473"/>
              <a:chExt cx="990977" cy="1135318"/>
            </a:xfrm>
          </p:grpSpPr>
          <p:grpSp>
            <p:nvGrpSpPr>
              <p:cNvPr id="15" name="Group 14"/>
              <p:cNvGrpSpPr/>
              <p:nvPr/>
            </p:nvGrpSpPr>
            <p:grpSpPr>
              <a:xfrm>
                <a:off x="588430" y="3397473"/>
                <a:ext cx="682533" cy="682533"/>
                <a:chOff x="2894286" y="1710540"/>
                <a:chExt cx="682533" cy="682533"/>
              </a:xfrm>
            </p:grpSpPr>
            <p:grpSp>
              <p:nvGrpSpPr>
                <p:cNvPr id="16" name="Group 15"/>
                <p:cNvGrpSpPr/>
                <p:nvPr/>
              </p:nvGrpSpPr>
              <p:grpSpPr>
                <a:xfrm>
                  <a:off x="2894286" y="1710540"/>
                  <a:ext cx="682533" cy="682533"/>
                  <a:chOff x="2894286" y="1710540"/>
                  <a:chExt cx="682533" cy="682533"/>
                </a:xfrm>
              </p:grpSpPr>
              <p:sp>
                <p:nvSpPr>
                  <p:cNvPr id="18" name="Oval 17"/>
                  <p:cNvSpPr/>
                  <p:nvPr/>
                </p:nvSpPr>
                <p:spPr>
                  <a:xfrm>
                    <a:off x="2894286" y="1710540"/>
                    <a:ext cx="682533" cy="682533"/>
                  </a:xfrm>
                  <a:prstGeom prst="ellipse">
                    <a:avLst/>
                  </a:prstGeom>
                  <a:solidFill>
                    <a:schemeClr val="tx2">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178" eaLnBrk="0" hangingPunct="0"/>
                    <a:endParaRPr lang="en-US" dirty="0">
                      <a:solidFill>
                        <a:srgbClr val="FFFFFF"/>
                      </a:solidFill>
                    </a:endParaRPr>
                  </a:p>
                </p:txBody>
              </p:sp>
              <p:sp>
                <p:nvSpPr>
                  <p:cNvPr id="19" name="Oval 18"/>
                  <p:cNvSpPr/>
                  <p:nvPr/>
                </p:nvSpPr>
                <p:spPr>
                  <a:xfrm>
                    <a:off x="2954798" y="1771013"/>
                    <a:ext cx="561541" cy="561541"/>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178" eaLnBrk="0" hangingPunct="0"/>
                    <a:endParaRPr lang="en-US" dirty="0">
                      <a:solidFill>
                        <a:srgbClr val="FFFFFF"/>
                      </a:solidFill>
                    </a:endParaRPr>
                  </a:p>
                </p:txBody>
              </p:sp>
              <p:sp>
                <p:nvSpPr>
                  <p:cNvPr id="20" name="Oval 19"/>
                  <p:cNvSpPr/>
                  <p:nvPr/>
                </p:nvSpPr>
                <p:spPr>
                  <a:xfrm>
                    <a:off x="2976357" y="1792611"/>
                    <a:ext cx="518390" cy="518390"/>
                  </a:xfrm>
                  <a:prstGeom prst="ellipse">
                    <a:avLst/>
                  </a:prstGeom>
                  <a:solidFill>
                    <a:schemeClr val="tx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178" eaLnBrk="0" hangingPunct="0"/>
                    <a:endParaRPr lang="en-US" dirty="0">
                      <a:solidFill>
                        <a:srgbClr val="FFFFFF"/>
                      </a:solidFill>
                    </a:endParaRPr>
                  </a:p>
                </p:txBody>
              </p:sp>
            </p:grpSp>
            <p:sp>
              <p:nvSpPr>
                <p:cNvPr id="17" name="TextBox 16"/>
                <p:cNvSpPr txBox="1"/>
                <p:nvPr/>
              </p:nvSpPr>
              <p:spPr>
                <a:xfrm>
                  <a:off x="2980666" y="1926518"/>
                  <a:ext cx="524503" cy="246221"/>
                </a:xfrm>
                <a:prstGeom prst="rect">
                  <a:avLst/>
                </a:prstGeom>
                <a:noFill/>
              </p:spPr>
              <p:txBody>
                <a:bodyPr wrap="none" rtlCol="0">
                  <a:spAutoFit/>
                </a:bodyPr>
                <a:lstStyle/>
                <a:p>
                  <a:pPr defTabSz="457178" eaLnBrk="0" hangingPunct="0"/>
                  <a:r>
                    <a:rPr lang="en-US" sz="1000" b="1" dirty="0">
                      <a:solidFill>
                        <a:srgbClr val="FFFFFF"/>
                      </a:solidFill>
                      <a:ea typeface="ＭＳ Ｐゴシック" charset="0"/>
                    </a:rPr>
                    <a:t>Day 2</a:t>
                  </a:r>
                </a:p>
              </p:txBody>
            </p:sp>
          </p:grpSp>
          <p:sp>
            <p:nvSpPr>
              <p:cNvPr id="23" name="TextBox 22"/>
              <p:cNvSpPr txBox="1"/>
              <p:nvPr/>
            </p:nvSpPr>
            <p:spPr>
              <a:xfrm>
                <a:off x="425019" y="4101904"/>
                <a:ext cx="990977" cy="430887"/>
              </a:xfrm>
              <a:prstGeom prst="rect">
                <a:avLst/>
              </a:prstGeom>
              <a:noFill/>
            </p:spPr>
            <p:txBody>
              <a:bodyPr wrap="none" rtlCol="0">
                <a:spAutoFit/>
              </a:bodyPr>
              <a:lstStyle/>
              <a:p>
                <a:pPr algn="ctr" defTabSz="457178" eaLnBrk="0" hangingPunct="0"/>
                <a:r>
                  <a:rPr lang="en-US" sz="1100" b="1" dirty="0">
                    <a:solidFill>
                      <a:srgbClr val="214794">
                        <a:lumMod val="75000"/>
                      </a:srgbClr>
                    </a:solidFill>
                    <a:ea typeface="ＭＳ Ｐゴシック" charset="0"/>
                  </a:rPr>
                  <a:t>MANAGE</a:t>
                </a:r>
              </a:p>
              <a:p>
                <a:pPr algn="ctr" defTabSz="457178" eaLnBrk="0" hangingPunct="0"/>
                <a:r>
                  <a:rPr lang="en-US" sz="1100" b="1" dirty="0">
                    <a:solidFill>
                      <a:srgbClr val="214794">
                        <a:lumMod val="75000"/>
                      </a:srgbClr>
                    </a:solidFill>
                    <a:ea typeface="ＭＳ Ｐゴシック" charset="0"/>
                  </a:rPr>
                  <a:t>&amp; OPTIMIZE</a:t>
                </a:r>
              </a:p>
            </p:txBody>
          </p:sp>
        </p:grpSp>
        <p:grpSp>
          <p:nvGrpSpPr>
            <p:cNvPr id="38" name="Group 37"/>
            <p:cNvGrpSpPr/>
            <p:nvPr/>
          </p:nvGrpSpPr>
          <p:grpSpPr>
            <a:xfrm>
              <a:off x="2436330" y="1517162"/>
              <a:ext cx="782587" cy="946581"/>
              <a:chOff x="562510" y="1172433"/>
              <a:chExt cx="782587" cy="946581"/>
            </a:xfrm>
          </p:grpSpPr>
          <p:grpSp>
            <p:nvGrpSpPr>
              <p:cNvPr id="8" name="Group 7"/>
              <p:cNvGrpSpPr/>
              <p:nvPr/>
            </p:nvGrpSpPr>
            <p:grpSpPr>
              <a:xfrm>
                <a:off x="588430" y="1172433"/>
                <a:ext cx="682533" cy="682533"/>
                <a:chOff x="2894286" y="1710540"/>
                <a:chExt cx="682533" cy="682533"/>
              </a:xfrm>
            </p:grpSpPr>
            <p:grpSp>
              <p:nvGrpSpPr>
                <p:cNvPr id="6" name="Group 5"/>
                <p:cNvGrpSpPr/>
                <p:nvPr/>
              </p:nvGrpSpPr>
              <p:grpSpPr>
                <a:xfrm>
                  <a:off x="2894286" y="1710540"/>
                  <a:ext cx="682533" cy="682533"/>
                  <a:chOff x="2894286" y="1710540"/>
                  <a:chExt cx="682533" cy="682533"/>
                </a:xfrm>
              </p:grpSpPr>
              <p:sp>
                <p:nvSpPr>
                  <p:cNvPr id="3" name="Oval 2"/>
                  <p:cNvSpPr/>
                  <p:nvPr/>
                </p:nvSpPr>
                <p:spPr>
                  <a:xfrm>
                    <a:off x="2894286" y="1710540"/>
                    <a:ext cx="682533" cy="682533"/>
                  </a:xfrm>
                  <a:prstGeom prst="ellipse">
                    <a:avLst/>
                  </a:prstGeom>
                  <a:solidFill>
                    <a:schemeClr val="tx2">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178" eaLnBrk="0" hangingPunct="0"/>
                    <a:endParaRPr lang="en-US" dirty="0">
                      <a:solidFill>
                        <a:srgbClr val="FFFFFF"/>
                      </a:solidFill>
                    </a:endParaRPr>
                  </a:p>
                </p:txBody>
              </p:sp>
              <p:sp>
                <p:nvSpPr>
                  <p:cNvPr id="4" name="Oval 3"/>
                  <p:cNvSpPr/>
                  <p:nvPr/>
                </p:nvSpPr>
                <p:spPr>
                  <a:xfrm>
                    <a:off x="2954798" y="1771013"/>
                    <a:ext cx="561541" cy="561541"/>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178" eaLnBrk="0" hangingPunct="0"/>
                    <a:endParaRPr lang="en-US" dirty="0">
                      <a:solidFill>
                        <a:srgbClr val="FFFFFF"/>
                      </a:solidFill>
                    </a:endParaRPr>
                  </a:p>
                </p:txBody>
              </p:sp>
              <p:sp>
                <p:nvSpPr>
                  <p:cNvPr id="5" name="Oval 4"/>
                  <p:cNvSpPr/>
                  <p:nvPr/>
                </p:nvSpPr>
                <p:spPr>
                  <a:xfrm>
                    <a:off x="2976357" y="1792611"/>
                    <a:ext cx="518390" cy="518390"/>
                  </a:xfrm>
                  <a:prstGeom prst="ellipse">
                    <a:avLst/>
                  </a:prstGeom>
                  <a:solidFill>
                    <a:schemeClr val="tx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178" eaLnBrk="0" hangingPunct="0"/>
                    <a:endParaRPr lang="en-US" dirty="0">
                      <a:solidFill>
                        <a:srgbClr val="FFFFFF"/>
                      </a:solidFill>
                    </a:endParaRPr>
                  </a:p>
                </p:txBody>
              </p:sp>
            </p:grpSp>
            <p:sp>
              <p:nvSpPr>
                <p:cNvPr id="7" name="TextBox 6"/>
                <p:cNvSpPr txBox="1"/>
                <p:nvPr/>
              </p:nvSpPr>
              <p:spPr>
                <a:xfrm>
                  <a:off x="2980666" y="1926518"/>
                  <a:ext cx="524503" cy="246221"/>
                </a:xfrm>
                <a:prstGeom prst="rect">
                  <a:avLst/>
                </a:prstGeom>
                <a:noFill/>
              </p:spPr>
              <p:txBody>
                <a:bodyPr wrap="none" rtlCol="0">
                  <a:spAutoFit/>
                </a:bodyPr>
                <a:lstStyle/>
                <a:p>
                  <a:pPr defTabSz="457178" eaLnBrk="0" hangingPunct="0"/>
                  <a:r>
                    <a:rPr lang="en-US" sz="1000" b="1" dirty="0">
                      <a:solidFill>
                        <a:srgbClr val="FFFFFF"/>
                      </a:solidFill>
                      <a:ea typeface="ＭＳ Ｐゴシック" charset="0"/>
                    </a:rPr>
                    <a:t>Day 0</a:t>
                  </a:r>
                </a:p>
              </p:txBody>
            </p:sp>
          </p:grpSp>
          <p:sp>
            <p:nvSpPr>
              <p:cNvPr id="21" name="TextBox 20"/>
              <p:cNvSpPr txBox="1"/>
              <p:nvPr/>
            </p:nvSpPr>
            <p:spPr>
              <a:xfrm>
                <a:off x="562510" y="1857404"/>
                <a:ext cx="782587" cy="261610"/>
              </a:xfrm>
              <a:prstGeom prst="rect">
                <a:avLst/>
              </a:prstGeom>
              <a:noFill/>
            </p:spPr>
            <p:txBody>
              <a:bodyPr wrap="none" rtlCol="0">
                <a:spAutoFit/>
              </a:bodyPr>
              <a:lstStyle/>
              <a:p>
                <a:pPr defTabSz="457178" eaLnBrk="0" hangingPunct="0"/>
                <a:r>
                  <a:rPr lang="en-US" sz="1100" b="1" dirty="0">
                    <a:solidFill>
                      <a:srgbClr val="214794">
                        <a:lumMod val="75000"/>
                      </a:srgbClr>
                    </a:solidFill>
                    <a:ea typeface="ＭＳ Ｐゴシック" charset="0"/>
                  </a:rPr>
                  <a:t>INSTALL</a:t>
                </a:r>
              </a:p>
            </p:txBody>
          </p:sp>
        </p:grpSp>
        <p:grpSp>
          <p:nvGrpSpPr>
            <p:cNvPr id="35" name="Group 34"/>
            <p:cNvGrpSpPr/>
            <p:nvPr/>
          </p:nvGrpSpPr>
          <p:grpSpPr>
            <a:xfrm>
              <a:off x="3491804" y="1036923"/>
              <a:ext cx="2033631" cy="3563044"/>
              <a:chOff x="2855894" y="973396"/>
              <a:chExt cx="2033631" cy="3563044"/>
            </a:xfrm>
          </p:grpSpPr>
          <p:sp>
            <p:nvSpPr>
              <p:cNvPr id="44" name="Text Box 57"/>
              <p:cNvSpPr txBox="1">
                <a:spLocks noChangeArrowheads="1"/>
              </p:cNvSpPr>
              <p:nvPr/>
            </p:nvSpPr>
            <p:spPr bwMode="auto">
              <a:xfrm>
                <a:off x="2883701" y="985520"/>
                <a:ext cx="1987832" cy="533751"/>
              </a:xfrm>
              <a:prstGeom prst="round2SameRect">
                <a:avLst>
                  <a:gd name="adj1" fmla="val 13463"/>
                  <a:gd name="adj2" fmla="val 0"/>
                </a:avLst>
              </a:prstGeom>
              <a:solidFill>
                <a:schemeClr val="bg1"/>
              </a:solidFill>
              <a:ln w="25400">
                <a:gradFill>
                  <a:gsLst>
                    <a:gs pos="0">
                      <a:schemeClr val="accent5"/>
                    </a:gs>
                    <a:gs pos="78705">
                      <a:srgbClr val="B3DBE4">
                        <a:alpha val="0"/>
                      </a:srgbClr>
                    </a:gs>
                    <a:gs pos="99000">
                      <a:schemeClr val="accent1">
                        <a:tint val="23500"/>
                        <a:satMod val="160000"/>
                        <a:alpha val="0"/>
                      </a:schemeClr>
                    </a:gs>
                  </a:gsLst>
                  <a:lin ang="5400000" scaled="0"/>
                </a:grad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t" anchorCtr="0" forceAA="0" compatLnSpc="1">
                <a:prstTxWarp prst="textNoShape">
                  <a:avLst/>
                </a:prstTxWarp>
                <a:noAutofit/>
              </a:bodyPr>
              <a:lstStyle>
                <a:defPPr>
                  <a:defRPr lang="en-US"/>
                </a:defPPr>
                <a:lvl1pPr algn="ctr">
                  <a:defRPr>
                    <a:latin typeface="+mj-lt"/>
                  </a:defRPr>
                </a:lvl1pPr>
              </a:lstStyle>
              <a:p>
                <a:pPr defTabSz="457178" eaLnBrk="0" hangingPunct="0"/>
                <a:endParaRPr lang="en-US" sz="1200" dirty="0">
                  <a:solidFill>
                    <a:srgbClr val="FFFFFF"/>
                  </a:solidFill>
                </a:endParaRPr>
              </a:p>
            </p:txBody>
          </p:sp>
          <p:sp>
            <p:nvSpPr>
              <p:cNvPr id="43" name="TextBox 42"/>
              <p:cNvSpPr txBox="1"/>
              <p:nvPr/>
            </p:nvSpPr>
            <p:spPr>
              <a:xfrm>
                <a:off x="2855894" y="973396"/>
                <a:ext cx="2014939" cy="461665"/>
              </a:xfrm>
              <a:prstGeom prst="rect">
                <a:avLst/>
              </a:prstGeom>
              <a:noFill/>
            </p:spPr>
            <p:txBody>
              <a:bodyPr wrap="square" rtlCol="0" anchor="ctr">
                <a:spAutoFit/>
              </a:bodyPr>
              <a:lstStyle/>
              <a:p>
                <a:pPr algn="ctr" defTabSz="457178" eaLnBrk="0" hangingPunct="0"/>
                <a:r>
                  <a:rPr lang="en-US" sz="1200" b="1" dirty="0">
                    <a:solidFill>
                      <a:srgbClr val="32B2DF"/>
                    </a:solidFill>
                    <a:ea typeface="ＭＳ Ｐゴシック" charset="0"/>
                  </a:rPr>
                  <a:t>Traditional Network Operations</a:t>
                </a:r>
              </a:p>
            </p:txBody>
          </p:sp>
          <p:grpSp>
            <p:nvGrpSpPr>
              <p:cNvPr id="59" name="Group 58"/>
              <p:cNvGrpSpPr/>
              <p:nvPr/>
            </p:nvGrpSpPr>
            <p:grpSpPr>
              <a:xfrm>
                <a:off x="2873803" y="1445967"/>
                <a:ext cx="2015722" cy="3090473"/>
                <a:chOff x="5167404" y="1405327"/>
                <a:chExt cx="2015722" cy="3090473"/>
              </a:xfrm>
            </p:grpSpPr>
            <p:sp>
              <p:nvSpPr>
                <p:cNvPr id="60" name="Rectangle 59"/>
                <p:cNvSpPr/>
                <p:nvPr/>
              </p:nvSpPr>
              <p:spPr>
                <a:xfrm>
                  <a:off x="5167404" y="1405327"/>
                  <a:ext cx="918201" cy="3090473"/>
                </a:xfrm>
                <a:prstGeom prst="rect">
                  <a:avLst/>
                </a:prstGeom>
                <a:solidFill>
                  <a:srgbClr val="36A4D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178" eaLnBrk="0" hangingPunct="0"/>
                  <a:r>
                    <a:rPr lang="en-US" sz="1100" dirty="0">
                      <a:solidFill>
                        <a:srgbClr val="FFFFFF"/>
                      </a:solidFill>
                    </a:rPr>
                    <a:t>Inflexible</a:t>
                  </a:r>
                </a:p>
                <a:p>
                  <a:pPr algn="ctr" defTabSz="457178" eaLnBrk="0" hangingPunct="0"/>
                  <a:r>
                    <a:rPr lang="en-US" sz="1100" dirty="0">
                      <a:solidFill>
                        <a:srgbClr val="FFFFFF"/>
                      </a:solidFill>
                    </a:rPr>
                    <a:t>SW</a:t>
                  </a:r>
                </a:p>
              </p:txBody>
            </p:sp>
            <p:sp>
              <p:nvSpPr>
                <p:cNvPr id="61" name="Rectangle 60"/>
                <p:cNvSpPr/>
                <p:nvPr/>
              </p:nvSpPr>
              <p:spPr>
                <a:xfrm>
                  <a:off x="6137629" y="1405327"/>
                  <a:ext cx="1045495" cy="1677526"/>
                </a:xfrm>
                <a:prstGeom prst="rect">
                  <a:avLst/>
                </a:prstGeom>
                <a:solidFill>
                  <a:srgbClr val="36A4D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178" eaLnBrk="0" hangingPunct="0"/>
                  <a:r>
                    <a:rPr lang="en-US" sz="1100" dirty="0">
                      <a:solidFill>
                        <a:srgbClr val="FFFFFF"/>
                      </a:solidFill>
                    </a:rPr>
                    <a:t>Manual</a:t>
                  </a:r>
                </a:p>
                <a:p>
                  <a:pPr algn="ctr" defTabSz="457178" eaLnBrk="0" hangingPunct="0"/>
                  <a:r>
                    <a:rPr lang="en-US" sz="1100" dirty="0">
                      <a:solidFill>
                        <a:srgbClr val="FFFFFF"/>
                      </a:solidFill>
                    </a:rPr>
                    <a:t>Provisioning</a:t>
                  </a:r>
                </a:p>
              </p:txBody>
            </p:sp>
            <p:sp>
              <p:nvSpPr>
                <p:cNvPr id="62" name="Rectangle 61"/>
                <p:cNvSpPr/>
                <p:nvPr/>
              </p:nvSpPr>
              <p:spPr>
                <a:xfrm>
                  <a:off x="6137631" y="3137620"/>
                  <a:ext cx="1045495" cy="1358180"/>
                </a:xfrm>
                <a:prstGeom prst="rect">
                  <a:avLst/>
                </a:prstGeom>
                <a:solidFill>
                  <a:srgbClr val="36A4D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178" eaLnBrk="0" hangingPunct="0"/>
                  <a:r>
                    <a:rPr lang="en-US" sz="1100" dirty="0">
                      <a:solidFill>
                        <a:srgbClr val="FFFFFF"/>
                      </a:solidFill>
                    </a:rPr>
                    <a:t>Fragmented Topology View and Complex Routing</a:t>
                  </a:r>
                </a:p>
              </p:txBody>
            </p:sp>
          </p:grpSp>
        </p:grpSp>
      </p:grpSp>
      <p:sp>
        <p:nvSpPr>
          <p:cNvPr id="25" name="Isosceles Triangle 24"/>
          <p:cNvSpPr/>
          <p:nvPr/>
        </p:nvSpPr>
        <p:spPr>
          <a:xfrm rot="5400000">
            <a:off x="5876021" y="2744931"/>
            <a:ext cx="615801" cy="289600"/>
          </a:xfrm>
          <a:prstGeom prst="triangle">
            <a:avLst/>
          </a:prstGeom>
          <a:solidFill>
            <a:schemeClr val="bg1"/>
          </a:solidFill>
          <a:ln w="6350">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defTabSz="457178" eaLnBrk="0" hangingPunct="0"/>
            <a:endParaRPr lang="en-US">
              <a:solidFill>
                <a:srgbClr val="FFFFFF"/>
              </a:solidFill>
            </a:endParaRPr>
          </a:p>
        </p:txBody>
      </p:sp>
      <p:sp>
        <p:nvSpPr>
          <p:cNvPr id="58" name="Isosceles Triangle 57"/>
          <p:cNvSpPr/>
          <p:nvPr/>
        </p:nvSpPr>
        <p:spPr>
          <a:xfrm rot="5400000">
            <a:off x="6028421" y="2742921"/>
            <a:ext cx="615801" cy="289600"/>
          </a:xfrm>
          <a:prstGeom prst="triangle">
            <a:avLst/>
          </a:prstGeom>
          <a:solidFill>
            <a:srgbClr val="FFFFFF"/>
          </a:solidFill>
          <a:ln w="6350">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defTabSz="457178" eaLnBrk="0" hangingPunct="0"/>
            <a:endParaRPr lang="en-US">
              <a:solidFill>
                <a:srgbClr val="FFFFFF"/>
              </a:solidFill>
            </a:endParaRPr>
          </a:p>
        </p:txBody>
      </p:sp>
      <p:sp>
        <p:nvSpPr>
          <p:cNvPr id="63" name="Isosceles Triangle 62"/>
          <p:cNvSpPr/>
          <p:nvPr/>
        </p:nvSpPr>
        <p:spPr>
          <a:xfrm rot="5400000">
            <a:off x="6165620" y="2734224"/>
            <a:ext cx="615801" cy="289600"/>
          </a:xfrm>
          <a:prstGeom prst="triangle">
            <a:avLst/>
          </a:prstGeom>
          <a:solidFill>
            <a:srgbClr val="FFFFFF"/>
          </a:solidFill>
          <a:ln w="6350">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defTabSz="457178" eaLnBrk="0" hangingPunct="0"/>
            <a:endParaRPr lang="en-US">
              <a:solidFill>
                <a:srgbClr val="FFFFFF"/>
              </a:solidFill>
            </a:endParaRPr>
          </a:p>
        </p:txBody>
      </p:sp>
      <p:sp>
        <p:nvSpPr>
          <p:cNvPr id="70" name="Cross 69"/>
          <p:cNvSpPr/>
          <p:nvPr/>
        </p:nvSpPr>
        <p:spPr>
          <a:xfrm>
            <a:off x="3357171" y="2619829"/>
            <a:ext cx="500521" cy="518390"/>
          </a:xfrm>
          <a:prstGeom prst="plus">
            <a:avLst>
              <a:gd name="adj" fmla="val 34193"/>
            </a:avLst>
          </a:prstGeom>
          <a:noFill/>
          <a:ln w="6350">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defTabSz="457178" eaLnBrk="0" hangingPunct="0"/>
            <a:endParaRPr lang="en-US">
              <a:solidFill>
                <a:srgbClr val="FFFFFF"/>
              </a:solidFill>
            </a:endParaRPr>
          </a:p>
        </p:txBody>
      </p:sp>
      <p:grpSp>
        <p:nvGrpSpPr>
          <p:cNvPr id="26" name="Group 25"/>
          <p:cNvGrpSpPr/>
          <p:nvPr/>
        </p:nvGrpSpPr>
        <p:grpSpPr>
          <a:xfrm>
            <a:off x="3890881" y="1021753"/>
            <a:ext cx="2110747" cy="3559260"/>
            <a:chOff x="3890878" y="1043658"/>
            <a:chExt cx="2110747" cy="3559260"/>
          </a:xfrm>
        </p:grpSpPr>
        <p:grpSp>
          <p:nvGrpSpPr>
            <p:cNvPr id="68" name="Group 67"/>
            <p:cNvGrpSpPr/>
            <p:nvPr/>
          </p:nvGrpSpPr>
          <p:grpSpPr>
            <a:xfrm>
              <a:off x="3890878" y="1043658"/>
              <a:ext cx="2110747" cy="533751"/>
              <a:chOff x="5270860" y="985520"/>
              <a:chExt cx="2110747" cy="533751"/>
            </a:xfrm>
          </p:grpSpPr>
          <p:sp>
            <p:nvSpPr>
              <p:cNvPr id="74" name="Text Box 57"/>
              <p:cNvSpPr txBox="1">
                <a:spLocks noChangeArrowheads="1"/>
              </p:cNvSpPr>
              <p:nvPr/>
            </p:nvSpPr>
            <p:spPr bwMode="auto">
              <a:xfrm>
                <a:off x="5317209" y="985520"/>
                <a:ext cx="1987832" cy="533751"/>
              </a:xfrm>
              <a:prstGeom prst="round2SameRect">
                <a:avLst>
                  <a:gd name="adj1" fmla="val 13463"/>
                  <a:gd name="adj2" fmla="val 0"/>
                </a:avLst>
              </a:prstGeom>
              <a:solidFill>
                <a:schemeClr val="bg1"/>
              </a:solidFill>
              <a:ln w="25400">
                <a:gradFill>
                  <a:gsLst>
                    <a:gs pos="0">
                      <a:schemeClr val="accent5"/>
                    </a:gs>
                    <a:gs pos="78705">
                      <a:srgbClr val="B3DBE4">
                        <a:alpha val="0"/>
                      </a:srgbClr>
                    </a:gs>
                    <a:gs pos="99000">
                      <a:schemeClr val="accent1">
                        <a:tint val="23500"/>
                        <a:satMod val="160000"/>
                        <a:alpha val="0"/>
                      </a:schemeClr>
                    </a:gs>
                  </a:gsLst>
                  <a:lin ang="5400000" scaled="0"/>
                </a:grad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t" anchorCtr="0" forceAA="0" compatLnSpc="1">
                <a:prstTxWarp prst="textNoShape">
                  <a:avLst/>
                </a:prstTxWarp>
                <a:noAutofit/>
              </a:bodyPr>
              <a:lstStyle>
                <a:defPPr>
                  <a:defRPr lang="en-US"/>
                </a:defPPr>
                <a:lvl1pPr algn="ctr">
                  <a:defRPr>
                    <a:latin typeface="+mj-lt"/>
                  </a:defRPr>
                </a:lvl1pPr>
              </a:lstStyle>
              <a:p>
                <a:pPr defTabSz="457178" eaLnBrk="0" hangingPunct="0"/>
                <a:endParaRPr lang="en-US" sz="1200" dirty="0">
                  <a:solidFill>
                    <a:srgbClr val="FFFFFF"/>
                  </a:solidFill>
                </a:endParaRPr>
              </a:p>
            </p:txBody>
          </p:sp>
          <p:sp>
            <p:nvSpPr>
              <p:cNvPr id="78" name="TextBox 77"/>
              <p:cNvSpPr txBox="1"/>
              <p:nvPr/>
            </p:nvSpPr>
            <p:spPr>
              <a:xfrm>
                <a:off x="5270860" y="1065732"/>
                <a:ext cx="2110747" cy="276999"/>
              </a:xfrm>
              <a:prstGeom prst="rect">
                <a:avLst/>
              </a:prstGeom>
              <a:noFill/>
            </p:spPr>
            <p:txBody>
              <a:bodyPr wrap="square" rtlCol="0" anchor="ctr">
                <a:spAutoFit/>
              </a:bodyPr>
              <a:lstStyle/>
              <a:p>
                <a:pPr algn="ctr" defTabSz="457178" eaLnBrk="0" hangingPunct="0"/>
                <a:r>
                  <a:rPr lang="en-US" sz="1200" b="1" dirty="0">
                    <a:solidFill>
                      <a:srgbClr val="32B2DF"/>
                    </a:solidFill>
                    <a:ea typeface="ＭＳ Ｐゴシック" charset="0"/>
                  </a:rPr>
                  <a:t>DevOps</a:t>
                </a:r>
              </a:p>
            </p:txBody>
          </p:sp>
        </p:grpSp>
        <p:grpSp>
          <p:nvGrpSpPr>
            <p:cNvPr id="71" name="Group 70"/>
            <p:cNvGrpSpPr/>
            <p:nvPr/>
          </p:nvGrpSpPr>
          <p:grpSpPr>
            <a:xfrm>
              <a:off x="3937227" y="1504249"/>
              <a:ext cx="2015719" cy="3098669"/>
              <a:chOff x="2476268" y="1397131"/>
              <a:chExt cx="2015719" cy="3098669"/>
            </a:xfrm>
          </p:grpSpPr>
          <p:sp>
            <p:nvSpPr>
              <p:cNvPr id="72" name="Rectangle 71"/>
              <p:cNvSpPr/>
              <p:nvPr/>
            </p:nvSpPr>
            <p:spPr>
              <a:xfrm>
                <a:off x="2476268" y="1397131"/>
                <a:ext cx="2015719" cy="3098669"/>
              </a:xfrm>
              <a:prstGeom prst="rect">
                <a:avLst/>
              </a:prstGeom>
              <a:solidFill>
                <a:schemeClr val="accent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178" eaLnBrk="0" hangingPunct="0"/>
                <a:endParaRPr lang="en-US" dirty="0">
                  <a:solidFill>
                    <a:srgbClr val="FFFFFF"/>
                  </a:solidFill>
                </a:endParaRPr>
              </a:p>
            </p:txBody>
          </p:sp>
          <p:sp>
            <p:nvSpPr>
              <p:cNvPr id="73" name="Rectangle 72"/>
              <p:cNvSpPr/>
              <p:nvPr/>
            </p:nvSpPr>
            <p:spPr>
              <a:xfrm>
                <a:off x="2537230" y="1873943"/>
                <a:ext cx="1928092" cy="987963"/>
              </a:xfrm>
              <a:prstGeom prst="rect">
                <a:avLst/>
              </a:prstGeom>
            </p:spPr>
            <p:txBody>
              <a:bodyPr wrap="square">
                <a:spAutoFit/>
              </a:bodyPr>
              <a:lstStyle/>
              <a:p>
                <a:pPr marL="114294" indent="-114294" defTabSz="457178" eaLnBrk="0" hangingPunct="0">
                  <a:lnSpc>
                    <a:spcPct val="90000"/>
                  </a:lnSpc>
                  <a:spcAft>
                    <a:spcPts val="600"/>
                  </a:spcAft>
                  <a:buClr>
                    <a:srgbClr val="FFFFFF"/>
                  </a:buClr>
                  <a:buFont typeface="Arial" panose="020B0604020202020204" pitchFamily="34" charset="0"/>
                  <a:buChar char="•"/>
                </a:pPr>
                <a:endParaRPr lang="en-US" sz="1200" dirty="0">
                  <a:solidFill>
                    <a:srgbClr val="FFFFFF"/>
                  </a:solidFill>
                  <a:ea typeface="ＭＳ Ｐゴシック" charset="0"/>
                </a:endParaRPr>
              </a:p>
              <a:p>
                <a:pPr marL="114294" indent="-114294" defTabSz="457178" eaLnBrk="0" hangingPunct="0">
                  <a:lnSpc>
                    <a:spcPct val="90000"/>
                  </a:lnSpc>
                  <a:spcAft>
                    <a:spcPts val="600"/>
                  </a:spcAft>
                  <a:buClr>
                    <a:srgbClr val="FFFFFF"/>
                  </a:buClr>
                  <a:buFont typeface="Arial" panose="020B0604020202020204" pitchFamily="34" charset="0"/>
                  <a:buChar char="•"/>
                </a:pPr>
                <a:r>
                  <a:rPr lang="en-US" sz="1200" dirty="0">
                    <a:solidFill>
                      <a:srgbClr val="FFFFFF"/>
                    </a:solidFill>
                    <a:ea typeface="ＭＳ Ｐゴシック" charset="0"/>
                  </a:rPr>
                  <a:t>Automated services</a:t>
                </a:r>
              </a:p>
              <a:p>
                <a:pPr marL="114294" indent="-114294" defTabSz="457178" eaLnBrk="0" hangingPunct="0">
                  <a:lnSpc>
                    <a:spcPct val="90000"/>
                  </a:lnSpc>
                  <a:spcAft>
                    <a:spcPts val="600"/>
                  </a:spcAft>
                  <a:buClr>
                    <a:srgbClr val="FFFFFF"/>
                  </a:buClr>
                  <a:buFont typeface="Arial" panose="020B0604020202020204" pitchFamily="34" charset="0"/>
                  <a:buChar char="•"/>
                </a:pPr>
                <a:r>
                  <a:rPr lang="en-US" sz="1200" dirty="0">
                    <a:solidFill>
                      <a:srgbClr val="FFFFFF"/>
                    </a:solidFill>
                    <a:ea typeface="ＭＳ Ｐゴシック" charset="0"/>
                  </a:rPr>
                  <a:t>Simple to scale</a:t>
                </a:r>
              </a:p>
              <a:p>
                <a:pPr marL="114294" indent="-114294" defTabSz="457178" eaLnBrk="0" hangingPunct="0">
                  <a:lnSpc>
                    <a:spcPct val="90000"/>
                  </a:lnSpc>
                  <a:spcAft>
                    <a:spcPts val="600"/>
                  </a:spcAft>
                  <a:buClr>
                    <a:srgbClr val="FFFFFF"/>
                  </a:buClr>
                  <a:buFont typeface="Arial" panose="020B0604020202020204" pitchFamily="34" charset="0"/>
                  <a:buChar char="•"/>
                </a:pPr>
                <a:r>
                  <a:rPr lang="en-US" sz="1200" dirty="0">
                    <a:solidFill>
                      <a:srgbClr val="FFFFFF"/>
                    </a:solidFill>
                    <a:ea typeface="ＭＳ Ｐゴシック" charset="0"/>
                  </a:rPr>
                  <a:t>Agile, open software</a:t>
                </a:r>
              </a:p>
            </p:txBody>
          </p:sp>
        </p:grpSp>
      </p:grpSp>
    </p:spTree>
    <p:extLst>
      <p:ext uri="{BB962C8B-B14F-4D97-AF65-F5344CB8AC3E}">
        <p14:creationId xmlns:p14="http://schemas.microsoft.com/office/powerpoint/2010/main" val="5925287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Golden ISO</a:t>
            </a:r>
            <a:endParaRPr lang="en-US" dirty="0"/>
          </a:p>
        </p:txBody>
      </p:sp>
    </p:spTree>
    <p:extLst>
      <p:ext uri="{BB962C8B-B14F-4D97-AF65-F5344CB8AC3E}">
        <p14:creationId xmlns:p14="http://schemas.microsoft.com/office/powerpoint/2010/main" val="3366749636"/>
      </p:ext>
    </p:extLst>
  </p:cSld>
  <p:clrMapOvr>
    <a:masterClrMapping/>
  </p:clrMapOvr>
  <p:transition spd="slow">
    <p:wipe/>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ISO Customization : Golden ISO</a:t>
            </a:r>
            <a:endParaRPr lang="en-US" dirty="0"/>
          </a:p>
        </p:txBody>
      </p:sp>
      <p:grpSp>
        <p:nvGrpSpPr>
          <p:cNvPr id="7" name="Group 6"/>
          <p:cNvGrpSpPr/>
          <p:nvPr/>
        </p:nvGrpSpPr>
        <p:grpSpPr>
          <a:xfrm>
            <a:off x="2090314" y="1339177"/>
            <a:ext cx="1570554" cy="665402"/>
            <a:chOff x="584868" y="1339177"/>
            <a:chExt cx="1570554" cy="665402"/>
          </a:xfrm>
        </p:grpSpPr>
        <p:cxnSp>
          <p:nvCxnSpPr>
            <p:cNvPr id="8" name="Straight Arrow Connector 7"/>
            <p:cNvCxnSpPr/>
            <p:nvPr/>
          </p:nvCxnSpPr>
          <p:spPr>
            <a:xfrm flipH="1">
              <a:off x="1360977" y="1797050"/>
              <a:ext cx="7795" cy="207529"/>
            </a:xfrm>
            <a:prstGeom prst="straightConnector1">
              <a:avLst/>
            </a:prstGeom>
            <a:ln w="25400">
              <a:tailEnd type="arrow" w="med" len="med"/>
            </a:ln>
          </p:spPr>
          <p:style>
            <a:lnRef idx="1">
              <a:schemeClr val="accent1"/>
            </a:lnRef>
            <a:fillRef idx="0">
              <a:schemeClr val="accent1"/>
            </a:fillRef>
            <a:effectRef idx="0">
              <a:schemeClr val="accent1"/>
            </a:effectRef>
            <a:fontRef idx="minor">
              <a:schemeClr val="tx1"/>
            </a:fontRef>
          </p:style>
        </p:cxnSp>
        <p:sp>
          <p:nvSpPr>
            <p:cNvPr id="9" name="Flowchart: Alternate Process 8"/>
            <p:cNvSpPr/>
            <p:nvPr/>
          </p:nvSpPr>
          <p:spPr>
            <a:xfrm>
              <a:off x="584868" y="1339177"/>
              <a:ext cx="1570554" cy="457873"/>
            </a:xfrm>
            <a:prstGeom prst="flowChartAlternateProcess">
              <a:avLst/>
            </a:prstGeom>
            <a:solidFill>
              <a:schemeClr val="tx2"/>
            </a:solidFill>
            <a:ln>
              <a:solidFill>
                <a:schemeClr val="tx2">
                  <a:lumMod val="7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t>Boot ISO</a:t>
              </a:r>
            </a:p>
          </p:txBody>
        </p:sp>
      </p:grpSp>
      <p:grpSp>
        <p:nvGrpSpPr>
          <p:cNvPr id="11" name="Group 10"/>
          <p:cNvGrpSpPr/>
          <p:nvPr/>
        </p:nvGrpSpPr>
        <p:grpSpPr>
          <a:xfrm>
            <a:off x="2081146" y="2011265"/>
            <a:ext cx="1570554" cy="665402"/>
            <a:chOff x="584868" y="1339177"/>
            <a:chExt cx="1570554" cy="665402"/>
          </a:xfrm>
        </p:grpSpPr>
        <p:cxnSp>
          <p:nvCxnSpPr>
            <p:cNvPr id="12" name="Straight Arrow Connector 11"/>
            <p:cNvCxnSpPr/>
            <p:nvPr/>
          </p:nvCxnSpPr>
          <p:spPr>
            <a:xfrm flipH="1">
              <a:off x="1360977" y="1797050"/>
              <a:ext cx="7795" cy="207529"/>
            </a:xfrm>
            <a:prstGeom prst="straightConnector1">
              <a:avLst/>
            </a:prstGeom>
            <a:ln w="25400">
              <a:tailEnd type="arrow" w="med" len="med"/>
            </a:ln>
          </p:spPr>
          <p:style>
            <a:lnRef idx="1">
              <a:schemeClr val="accent1"/>
            </a:lnRef>
            <a:fillRef idx="0">
              <a:schemeClr val="accent1"/>
            </a:fillRef>
            <a:effectRef idx="0">
              <a:schemeClr val="accent1"/>
            </a:effectRef>
            <a:fontRef idx="minor">
              <a:schemeClr val="tx1"/>
            </a:fontRef>
          </p:style>
        </p:cxnSp>
        <p:sp>
          <p:nvSpPr>
            <p:cNvPr id="13" name="Flowchart: Alternate Process 12"/>
            <p:cNvSpPr/>
            <p:nvPr/>
          </p:nvSpPr>
          <p:spPr>
            <a:xfrm>
              <a:off x="584868" y="1339177"/>
              <a:ext cx="1570554" cy="457873"/>
            </a:xfrm>
            <a:prstGeom prst="flowChartAlternateProcess">
              <a:avLst/>
            </a:prstGeom>
            <a:solidFill>
              <a:schemeClr val="tx2"/>
            </a:solidFill>
            <a:ln>
              <a:solidFill>
                <a:schemeClr val="tx2">
                  <a:lumMod val="7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t>Install PKG/SMUs</a:t>
              </a:r>
            </a:p>
          </p:txBody>
        </p:sp>
      </p:grpSp>
      <p:grpSp>
        <p:nvGrpSpPr>
          <p:cNvPr id="14" name="Group 13"/>
          <p:cNvGrpSpPr/>
          <p:nvPr/>
        </p:nvGrpSpPr>
        <p:grpSpPr>
          <a:xfrm>
            <a:off x="2071978" y="2691829"/>
            <a:ext cx="1570554" cy="665402"/>
            <a:chOff x="584868" y="1339177"/>
            <a:chExt cx="1570554" cy="665402"/>
          </a:xfrm>
        </p:grpSpPr>
        <p:cxnSp>
          <p:nvCxnSpPr>
            <p:cNvPr id="15" name="Straight Arrow Connector 14"/>
            <p:cNvCxnSpPr/>
            <p:nvPr/>
          </p:nvCxnSpPr>
          <p:spPr>
            <a:xfrm flipH="1">
              <a:off x="1360977" y="1797050"/>
              <a:ext cx="7795" cy="207529"/>
            </a:xfrm>
            <a:prstGeom prst="straightConnector1">
              <a:avLst/>
            </a:prstGeom>
            <a:ln w="25400">
              <a:tailEnd type="arrow" w="med" len="med"/>
            </a:ln>
          </p:spPr>
          <p:style>
            <a:lnRef idx="1">
              <a:schemeClr val="accent1"/>
            </a:lnRef>
            <a:fillRef idx="0">
              <a:schemeClr val="accent1"/>
            </a:fillRef>
            <a:effectRef idx="0">
              <a:schemeClr val="accent1"/>
            </a:effectRef>
            <a:fontRef idx="minor">
              <a:schemeClr val="tx1"/>
            </a:fontRef>
          </p:style>
        </p:cxnSp>
        <p:sp>
          <p:nvSpPr>
            <p:cNvPr id="16" name="Flowchart: Alternate Process 15"/>
            <p:cNvSpPr/>
            <p:nvPr/>
          </p:nvSpPr>
          <p:spPr>
            <a:xfrm>
              <a:off x="584868" y="1339177"/>
              <a:ext cx="1570554" cy="457873"/>
            </a:xfrm>
            <a:prstGeom prst="flowChartAlternateProcess">
              <a:avLst/>
            </a:prstGeom>
            <a:solidFill>
              <a:schemeClr val="tx2"/>
            </a:solidFill>
            <a:ln>
              <a:solidFill>
                <a:schemeClr val="tx2">
                  <a:lumMod val="7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t>Reboot</a:t>
              </a:r>
            </a:p>
          </p:txBody>
        </p:sp>
      </p:grpSp>
      <p:sp>
        <p:nvSpPr>
          <p:cNvPr id="19" name="Flowchart: Alternate Process 18"/>
          <p:cNvSpPr/>
          <p:nvPr/>
        </p:nvSpPr>
        <p:spPr>
          <a:xfrm>
            <a:off x="2062810" y="3363644"/>
            <a:ext cx="1570554" cy="457873"/>
          </a:xfrm>
          <a:prstGeom prst="flowChartAlternateProcess">
            <a:avLst/>
          </a:prstGeom>
          <a:solidFill>
            <a:schemeClr val="tx2"/>
          </a:solidFill>
          <a:ln>
            <a:solidFill>
              <a:schemeClr val="tx2">
                <a:lumMod val="7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t>Apply Configuration</a:t>
            </a:r>
          </a:p>
        </p:txBody>
      </p:sp>
      <p:pic>
        <p:nvPicPr>
          <p:cNvPr id="20" name="Picture 1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0500" y="1787228"/>
            <a:ext cx="1368173" cy="1362474"/>
          </a:xfrm>
          <a:prstGeom prst="rect">
            <a:avLst/>
          </a:prstGeom>
          <a:noFill/>
          <a:ln>
            <a:noFill/>
          </a:ln>
          <a:effectLst>
            <a:outerShdw blurRad="139700" dist="114300" dir="5220000" sx="109000" sy="109000" algn="ctr" rotWithShape="0">
              <a:srgbClr val="000000">
                <a:alpha val="25000"/>
              </a:srgbClr>
            </a:outerShdw>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Lst>
        </p:spPr>
      </p:pic>
      <p:cxnSp>
        <p:nvCxnSpPr>
          <p:cNvPr id="21" name="Straight Connector 20"/>
          <p:cNvCxnSpPr>
            <a:endCxn id="9" idx="1"/>
          </p:cNvCxnSpPr>
          <p:nvPr/>
        </p:nvCxnSpPr>
        <p:spPr>
          <a:xfrm flipV="1">
            <a:off x="874586" y="1568114"/>
            <a:ext cx="1215728" cy="596588"/>
          </a:xfrm>
          <a:prstGeom prst="line">
            <a:avLst/>
          </a:prstGeom>
          <a:ln w="19050">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a:endCxn id="19" idx="1"/>
          </p:cNvCxnSpPr>
          <p:nvPr/>
        </p:nvCxnSpPr>
        <p:spPr>
          <a:xfrm>
            <a:off x="874586" y="2836506"/>
            <a:ext cx="1188224" cy="756075"/>
          </a:xfrm>
          <a:prstGeom prst="line">
            <a:avLst/>
          </a:prstGeom>
          <a:ln w="19050">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pic>
        <p:nvPicPr>
          <p:cNvPr id="29" name="Picture 2" descr="http://icons.iconarchive.com/icons/icons-land/vista-hardware-devices/256/Home-Server-icon.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086361" y="1398823"/>
            <a:ext cx="951355" cy="1003982"/>
          </a:xfrm>
          <a:prstGeom prst="rect">
            <a:avLst/>
          </a:prstGeom>
          <a:noFill/>
          <a:extLst>
            <a:ext uri="{909E8E84-426E-40DD-AFC4-6F175D3DCCD1}">
              <a14:hiddenFill xmlns:a14="http://schemas.microsoft.com/office/drawing/2010/main">
                <a:solidFill>
                  <a:srgbClr val="FFFFFF"/>
                </a:solidFill>
              </a14:hiddenFill>
            </a:ext>
          </a:extLst>
        </p:spPr>
      </p:pic>
      <p:grpSp>
        <p:nvGrpSpPr>
          <p:cNvPr id="30" name="Group 29"/>
          <p:cNvGrpSpPr/>
          <p:nvPr/>
        </p:nvGrpSpPr>
        <p:grpSpPr>
          <a:xfrm>
            <a:off x="6484255" y="899237"/>
            <a:ext cx="1570554" cy="665402"/>
            <a:chOff x="584868" y="1339177"/>
            <a:chExt cx="1570554" cy="665402"/>
          </a:xfrm>
        </p:grpSpPr>
        <p:cxnSp>
          <p:nvCxnSpPr>
            <p:cNvPr id="31" name="Straight Arrow Connector 30"/>
            <p:cNvCxnSpPr/>
            <p:nvPr/>
          </p:nvCxnSpPr>
          <p:spPr>
            <a:xfrm flipH="1">
              <a:off x="1360977" y="1797050"/>
              <a:ext cx="7795" cy="207529"/>
            </a:xfrm>
            <a:prstGeom prst="straightConnector1">
              <a:avLst/>
            </a:prstGeom>
            <a:ln w="25400">
              <a:tailEnd type="arrow" w="med" len="med"/>
            </a:ln>
          </p:spPr>
          <p:style>
            <a:lnRef idx="1">
              <a:schemeClr val="accent1"/>
            </a:lnRef>
            <a:fillRef idx="0">
              <a:schemeClr val="accent1"/>
            </a:fillRef>
            <a:effectRef idx="0">
              <a:schemeClr val="accent1"/>
            </a:effectRef>
            <a:fontRef idx="minor">
              <a:schemeClr val="tx1"/>
            </a:fontRef>
          </p:style>
        </p:cxnSp>
        <p:sp>
          <p:nvSpPr>
            <p:cNvPr id="32" name="Flowchart: Alternate Process 31"/>
            <p:cNvSpPr/>
            <p:nvPr/>
          </p:nvSpPr>
          <p:spPr>
            <a:xfrm>
              <a:off x="584868" y="1339177"/>
              <a:ext cx="1570554" cy="457873"/>
            </a:xfrm>
            <a:prstGeom prst="flowChartAlternateProcess">
              <a:avLst/>
            </a:prstGeom>
            <a:solidFill>
              <a:schemeClr val="tx2"/>
            </a:solidFill>
            <a:ln>
              <a:solidFill>
                <a:schemeClr val="tx2">
                  <a:lumMod val="7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t>Open ISO</a:t>
              </a:r>
            </a:p>
          </p:txBody>
        </p:sp>
      </p:grpSp>
      <p:grpSp>
        <p:nvGrpSpPr>
          <p:cNvPr id="33" name="Group 32"/>
          <p:cNvGrpSpPr/>
          <p:nvPr/>
        </p:nvGrpSpPr>
        <p:grpSpPr>
          <a:xfrm>
            <a:off x="6475087" y="1571325"/>
            <a:ext cx="1570554" cy="665402"/>
            <a:chOff x="584868" y="1339177"/>
            <a:chExt cx="1570554" cy="665402"/>
          </a:xfrm>
        </p:grpSpPr>
        <p:cxnSp>
          <p:nvCxnSpPr>
            <p:cNvPr id="34" name="Straight Arrow Connector 33"/>
            <p:cNvCxnSpPr/>
            <p:nvPr/>
          </p:nvCxnSpPr>
          <p:spPr>
            <a:xfrm flipH="1">
              <a:off x="1360977" y="1797050"/>
              <a:ext cx="7795" cy="207529"/>
            </a:xfrm>
            <a:prstGeom prst="straightConnector1">
              <a:avLst/>
            </a:prstGeom>
            <a:ln w="25400">
              <a:tailEnd type="arrow" w="med" len="med"/>
            </a:ln>
          </p:spPr>
          <p:style>
            <a:lnRef idx="1">
              <a:schemeClr val="accent1"/>
            </a:lnRef>
            <a:fillRef idx="0">
              <a:schemeClr val="accent1"/>
            </a:fillRef>
            <a:effectRef idx="0">
              <a:schemeClr val="accent1"/>
            </a:effectRef>
            <a:fontRef idx="minor">
              <a:schemeClr val="tx1"/>
            </a:fontRef>
          </p:style>
        </p:cxnSp>
        <p:sp>
          <p:nvSpPr>
            <p:cNvPr id="35" name="Flowchart: Alternate Process 34"/>
            <p:cNvSpPr/>
            <p:nvPr/>
          </p:nvSpPr>
          <p:spPr>
            <a:xfrm>
              <a:off x="584868" y="1339177"/>
              <a:ext cx="1570554" cy="457873"/>
            </a:xfrm>
            <a:prstGeom prst="flowChartAlternateProcess">
              <a:avLst/>
            </a:prstGeom>
            <a:solidFill>
              <a:schemeClr val="tx2"/>
            </a:solidFill>
            <a:ln>
              <a:solidFill>
                <a:schemeClr val="tx2">
                  <a:lumMod val="7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t>Install PKG/SMUs</a:t>
              </a:r>
            </a:p>
          </p:txBody>
        </p:sp>
      </p:grpSp>
      <p:sp>
        <p:nvSpPr>
          <p:cNvPr id="36" name="Flowchart: Alternate Process 35"/>
          <p:cNvSpPr/>
          <p:nvPr/>
        </p:nvSpPr>
        <p:spPr>
          <a:xfrm>
            <a:off x="6484255" y="2240201"/>
            <a:ext cx="1570554" cy="457873"/>
          </a:xfrm>
          <a:prstGeom prst="flowChartAlternateProcess">
            <a:avLst/>
          </a:prstGeom>
          <a:solidFill>
            <a:schemeClr val="tx2"/>
          </a:solidFill>
          <a:ln>
            <a:solidFill>
              <a:schemeClr val="tx2">
                <a:lumMod val="7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t>Apply Configuration</a:t>
            </a:r>
          </a:p>
        </p:txBody>
      </p:sp>
      <p:cxnSp>
        <p:nvCxnSpPr>
          <p:cNvPr id="37" name="Straight Connector 36"/>
          <p:cNvCxnSpPr/>
          <p:nvPr/>
        </p:nvCxnSpPr>
        <p:spPr>
          <a:xfrm flipV="1">
            <a:off x="5809344" y="1149450"/>
            <a:ext cx="607864" cy="311424"/>
          </a:xfrm>
          <a:prstGeom prst="line">
            <a:avLst/>
          </a:prstGeom>
          <a:ln w="19050">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a:endCxn id="36" idx="1"/>
          </p:cNvCxnSpPr>
          <p:nvPr/>
        </p:nvCxnSpPr>
        <p:spPr>
          <a:xfrm>
            <a:off x="5878286" y="2164702"/>
            <a:ext cx="605969" cy="304436"/>
          </a:xfrm>
          <a:prstGeom prst="line">
            <a:avLst/>
          </a:prstGeom>
          <a:ln w="19050">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sp>
        <p:nvSpPr>
          <p:cNvPr id="41" name="Rectangle 40"/>
          <p:cNvSpPr/>
          <p:nvPr/>
        </p:nvSpPr>
        <p:spPr>
          <a:xfrm>
            <a:off x="4778322" y="987778"/>
            <a:ext cx="1402948" cy="369332"/>
          </a:xfrm>
          <a:prstGeom prst="rect">
            <a:avLst/>
          </a:prstGeom>
        </p:spPr>
        <p:txBody>
          <a:bodyPr wrap="none">
            <a:spAutoFit/>
          </a:bodyPr>
          <a:lstStyle/>
          <a:p>
            <a:r>
              <a:rPr lang="en-US" dirty="0" smtClean="0"/>
              <a:t>gisobuild.py</a:t>
            </a:r>
            <a:endParaRPr lang="en-US" dirty="0"/>
          </a:p>
        </p:txBody>
      </p:sp>
      <p:sp>
        <p:nvSpPr>
          <p:cNvPr id="42" name="Right Arrow 41"/>
          <p:cNvSpPr/>
          <p:nvPr/>
        </p:nvSpPr>
        <p:spPr>
          <a:xfrm rot="5400000">
            <a:off x="5153224" y="2620443"/>
            <a:ext cx="653143" cy="432126"/>
          </a:xfrm>
          <a:prstGeom prst="rightArrow">
            <a:avLst/>
          </a:prstGeom>
          <a:solidFill>
            <a:schemeClr val="tx2">
              <a:lumMod val="75000"/>
            </a:schemeClr>
          </a:solidFill>
          <a:ln>
            <a:solidFill>
              <a:schemeClr val="tx2">
                <a:lumMod val="7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p>
        </p:txBody>
      </p:sp>
      <p:grpSp>
        <p:nvGrpSpPr>
          <p:cNvPr id="3" name="Group 2"/>
          <p:cNvGrpSpPr/>
          <p:nvPr/>
        </p:nvGrpSpPr>
        <p:grpSpPr>
          <a:xfrm>
            <a:off x="4832571" y="3417146"/>
            <a:ext cx="1390124" cy="1376544"/>
            <a:chOff x="4832571" y="3417146"/>
            <a:chExt cx="1390124" cy="1376544"/>
          </a:xfrm>
        </p:grpSpPr>
        <p:pic>
          <p:nvPicPr>
            <p:cNvPr id="46" name="Picture 2" descr="http://www.omgtop5.com/wp-content/uploads/2015/02/iso.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956502" y="3417146"/>
              <a:ext cx="990600" cy="990600"/>
            </a:xfrm>
            <a:prstGeom prst="rect">
              <a:avLst/>
            </a:prstGeom>
            <a:noFill/>
            <a:extLst>
              <a:ext uri="{909E8E84-426E-40DD-AFC4-6F175D3DCCD1}">
                <a14:hiddenFill xmlns:a14="http://schemas.microsoft.com/office/drawing/2010/main">
                  <a:solidFill>
                    <a:srgbClr val="FFFFFF"/>
                  </a:solidFill>
                </a14:hiddenFill>
              </a:ext>
            </a:extLst>
          </p:spPr>
        </p:pic>
        <p:sp>
          <p:nvSpPr>
            <p:cNvPr id="47" name="Rectangle 46"/>
            <p:cNvSpPr/>
            <p:nvPr/>
          </p:nvSpPr>
          <p:spPr>
            <a:xfrm>
              <a:off x="4832571" y="4424358"/>
              <a:ext cx="1390124" cy="369332"/>
            </a:xfrm>
            <a:prstGeom prst="rect">
              <a:avLst/>
            </a:prstGeom>
          </p:spPr>
          <p:txBody>
            <a:bodyPr wrap="none">
              <a:spAutoFit/>
            </a:bodyPr>
            <a:lstStyle/>
            <a:p>
              <a:r>
                <a:rPr lang="en-US" dirty="0" smtClean="0"/>
                <a:t>Golden ISO</a:t>
              </a:r>
              <a:endParaRPr lang="en-US" dirty="0"/>
            </a:p>
          </p:txBody>
        </p:sp>
      </p:grpSp>
      <p:pic>
        <p:nvPicPr>
          <p:cNvPr id="49" name="Picture 4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89101" y="3231209"/>
            <a:ext cx="1368173" cy="1362474"/>
          </a:xfrm>
          <a:prstGeom prst="rect">
            <a:avLst/>
          </a:prstGeom>
          <a:noFill/>
          <a:ln>
            <a:noFill/>
          </a:ln>
          <a:effectLst>
            <a:outerShdw blurRad="139700" dist="114300" dir="5220000" sx="109000" sy="109000" algn="ctr" rotWithShape="0">
              <a:srgbClr val="000000">
                <a:alpha val="25000"/>
              </a:srgbClr>
            </a:outerShdw>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Lst>
        </p:spPr>
      </p:pic>
      <p:cxnSp>
        <p:nvCxnSpPr>
          <p:cNvPr id="45" name="Straight Connector 44"/>
          <p:cNvCxnSpPr/>
          <p:nvPr/>
        </p:nvCxnSpPr>
        <p:spPr>
          <a:xfrm>
            <a:off x="4572000" y="1084123"/>
            <a:ext cx="0" cy="3098671"/>
          </a:xfrm>
          <a:prstGeom prst="line">
            <a:avLst/>
          </a:prstGeom>
          <a:ln w="254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nvGrpSpPr>
          <p:cNvPr id="5" name="Group 4"/>
          <p:cNvGrpSpPr/>
          <p:nvPr/>
        </p:nvGrpSpPr>
        <p:grpSpPr>
          <a:xfrm>
            <a:off x="5562038" y="2842016"/>
            <a:ext cx="2219558" cy="1322655"/>
            <a:chOff x="5562038" y="2842016"/>
            <a:chExt cx="2219558" cy="1322655"/>
          </a:xfrm>
        </p:grpSpPr>
        <p:sp>
          <p:nvSpPr>
            <p:cNvPr id="48" name="Right Arrow 47"/>
            <p:cNvSpPr/>
            <p:nvPr/>
          </p:nvSpPr>
          <p:spPr>
            <a:xfrm>
              <a:off x="6117386" y="3732545"/>
              <a:ext cx="653143" cy="432126"/>
            </a:xfrm>
            <a:prstGeom prst="rightArrow">
              <a:avLst/>
            </a:prstGeom>
            <a:solidFill>
              <a:schemeClr val="tx2">
                <a:lumMod val="75000"/>
              </a:schemeClr>
            </a:solidFill>
            <a:ln>
              <a:solidFill>
                <a:schemeClr val="tx2">
                  <a:lumMod val="7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p>
          </p:txBody>
        </p:sp>
        <p:sp>
          <p:nvSpPr>
            <p:cNvPr id="4" name="Rectangle 3"/>
            <p:cNvSpPr/>
            <p:nvPr/>
          </p:nvSpPr>
          <p:spPr>
            <a:xfrm>
              <a:off x="5562038" y="2842016"/>
              <a:ext cx="2219558" cy="830997"/>
            </a:xfrm>
            <a:prstGeom prst="rect">
              <a:avLst/>
            </a:prstGeom>
          </p:spPr>
          <p:txBody>
            <a:bodyPr wrap="square" lIns="0" rIns="0">
              <a:spAutoFit/>
            </a:bodyPr>
            <a:lstStyle/>
            <a:p>
              <a:pPr lvl="1"/>
              <a:r>
                <a:rPr lang="en-US" sz="1600" dirty="0" err="1"/>
                <a:t>iPXE</a:t>
              </a:r>
              <a:endParaRPr lang="en-US" sz="1600" dirty="0"/>
            </a:p>
            <a:p>
              <a:pPr lvl="1"/>
              <a:r>
                <a:rPr lang="en-US" sz="1600" dirty="0"/>
                <a:t>USB</a:t>
              </a:r>
            </a:p>
            <a:p>
              <a:pPr lvl="1"/>
              <a:r>
                <a:rPr lang="en-US" sz="1600" dirty="0"/>
                <a:t>System Upgrade</a:t>
              </a:r>
              <a:endParaRPr lang="en-US" sz="1600" dirty="0"/>
            </a:p>
          </p:txBody>
        </p:sp>
      </p:grpSp>
    </p:spTree>
    <p:extLst>
      <p:ext uri="{BB962C8B-B14F-4D97-AF65-F5344CB8AC3E}">
        <p14:creationId xmlns:p14="http://schemas.microsoft.com/office/powerpoint/2010/main" val="1735619621"/>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1"/>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6"/>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7"/>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1"/>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14"/>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9"/>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41"/>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37"/>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39"/>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30"/>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33"/>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36"/>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42"/>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31" presetClass="exit" presetSubtype="0" fill="hold" nodeType="clickEffect">
                                  <p:stCondLst>
                                    <p:cond delay="0"/>
                                  </p:stCondLst>
                                  <p:childTnLst>
                                    <p:anim calcmode="lin" valueType="num">
                                      <p:cBhvr>
                                        <p:cTn id="54" dur="1000"/>
                                        <p:tgtEl>
                                          <p:spTgt spid="30"/>
                                        </p:tgtEl>
                                        <p:attrNameLst>
                                          <p:attrName>ppt_w</p:attrName>
                                        </p:attrNameLst>
                                      </p:cBhvr>
                                      <p:tavLst>
                                        <p:tav tm="0">
                                          <p:val>
                                            <p:strVal val="ppt_w"/>
                                          </p:val>
                                        </p:tav>
                                        <p:tav tm="100000">
                                          <p:val>
                                            <p:fltVal val="0"/>
                                          </p:val>
                                        </p:tav>
                                      </p:tavLst>
                                    </p:anim>
                                    <p:anim calcmode="lin" valueType="num">
                                      <p:cBhvr>
                                        <p:cTn id="55" dur="1000"/>
                                        <p:tgtEl>
                                          <p:spTgt spid="30"/>
                                        </p:tgtEl>
                                        <p:attrNameLst>
                                          <p:attrName>ppt_h</p:attrName>
                                        </p:attrNameLst>
                                      </p:cBhvr>
                                      <p:tavLst>
                                        <p:tav tm="0">
                                          <p:val>
                                            <p:strVal val="ppt_h"/>
                                          </p:val>
                                        </p:tav>
                                        <p:tav tm="100000">
                                          <p:val>
                                            <p:fltVal val="0"/>
                                          </p:val>
                                        </p:tav>
                                      </p:tavLst>
                                    </p:anim>
                                    <p:anim calcmode="lin" valueType="num">
                                      <p:cBhvr>
                                        <p:cTn id="56" dur="1000"/>
                                        <p:tgtEl>
                                          <p:spTgt spid="30"/>
                                        </p:tgtEl>
                                        <p:attrNameLst>
                                          <p:attrName>style.rotation</p:attrName>
                                        </p:attrNameLst>
                                      </p:cBhvr>
                                      <p:tavLst>
                                        <p:tav tm="0">
                                          <p:val>
                                            <p:fltVal val="0"/>
                                          </p:val>
                                        </p:tav>
                                        <p:tav tm="100000">
                                          <p:val>
                                            <p:fltVal val="90"/>
                                          </p:val>
                                        </p:tav>
                                      </p:tavLst>
                                    </p:anim>
                                    <p:animEffect transition="out" filter="fade">
                                      <p:cBhvr>
                                        <p:cTn id="57" dur="1000"/>
                                        <p:tgtEl>
                                          <p:spTgt spid="30"/>
                                        </p:tgtEl>
                                      </p:cBhvr>
                                    </p:animEffect>
                                    <p:set>
                                      <p:cBhvr>
                                        <p:cTn id="58" dur="1" fill="hold">
                                          <p:stCondLst>
                                            <p:cond delay="999"/>
                                          </p:stCondLst>
                                        </p:cTn>
                                        <p:tgtEl>
                                          <p:spTgt spid="30"/>
                                        </p:tgtEl>
                                        <p:attrNameLst>
                                          <p:attrName>style.visibility</p:attrName>
                                        </p:attrNameLst>
                                      </p:cBhvr>
                                      <p:to>
                                        <p:strVal val="hidden"/>
                                      </p:to>
                                    </p:set>
                                  </p:childTnLst>
                                </p:cTn>
                              </p:par>
                              <p:par>
                                <p:cTn id="59" presetID="31" presetClass="exit" presetSubtype="0" fill="hold" nodeType="withEffect">
                                  <p:stCondLst>
                                    <p:cond delay="0"/>
                                  </p:stCondLst>
                                  <p:childTnLst>
                                    <p:anim calcmode="lin" valueType="num">
                                      <p:cBhvr>
                                        <p:cTn id="60" dur="1000"/>
                                        <p:tgtEl>
                                          <p:spTgt spid="33"/>
                                        </p:tgtEl>
                                        <p:attrNameLst>
                                          <p:attrName>ppt_w</p:attrName>
                                        </p:attrNameLst>
                                      </p:cBhvr>
                                      <p:tavLst>
                                        <p:tav tm="0">
                                          <p:val>
                                            <p:strVal val="ppt_w"/>
                                          </p:val>
                                        </p:tav>
                                        <p:tav tm="100000">
                                          <p:val>
                                            <p:fltVal val="0"/>
                                          </p:val>
                                        </p:tav>
                                      </p:tavLst>
                                    </p:anim>
                                    <p:anim calcmode="lin" valueType="num">
                                      <p:cBhvr>
                                        <p:cTn id="61" dur="1000"/>
                                        <p:tgtEl>
                                          <p:spTgt spid="33"/>
                                        </p:tgtEl>
                                        <p:attrNameLst>
                                          <p:attrName>ppt_h</p:attrName>
                                        </p:attrNameLst>
                                      </p:cBhvr>
                                      <p:tavLst>
                                        <p:tav tm="0">
                                          <p:val>
                                            <p:strVal val="ppt_h"/>
                                          </p:val>
                                        </p:tav>
                                        <p:tav tm="100000">
                                          <p:val>
                                            <p:fltVal val="0"/>
                                          </p:val>
                                        </p:tav>
                                      </p:tavLst>
                                    </p:anim>
                                    <p:anim calcmode="lin" valueType="num">
                                      <p:cBhvr>
                                        <p:cTn id="62" dur="1000"/>
                                        <p:tgtEl>
                                          <p:spTgt spid="33"/>
                                        </p:tgtEl>
                                        <p:attrNameLst>
                                          <p:attrName>style.rotation</p:attrName>
                                        </p:attrNameLst>
                                      </p:cBhvr>
                                      <p:tavLst>
                                        <p:tav tm="0">
                                          <p:val>
                                            <p:fltVal val="0"/>
                                          </p:val>
                                        </p:tav>
                                        <p:tav tm="100000">
                                          <p:val>
                                            <p:fltVal val="90"/>
                                          </p:val>
                                        </p:tav>
                                      </p:tavLst>
                                    </p:anim>
                                    <p:animEffect transition="out" filter="fade">
                                      <p:cBhvr>
                                        <p:cTn id="63" dur="1000"/>
                                        <p:tgtEl>
                                          <p:spTgt spid="33"/>
                                        </p:tgtEl>
                                      </p:cBhvr>
                                    </p:animEffect>
                                    <p:set>
                                      <p:cBhvr>
                                        <p:cTn id="64" dur="1" fill="hold">
                                          <p:stCondLst>
                                            <p:cond delay="999"/>
                                          </p:stCondLst>
                                        </p:cTn>
                                        <p:tgtEl>
                                          <p:spTgt spid="33"/>
                                        </p:tgtEl>
                                        <p:attrNameLst>
                                          <p:attrName>style.visibility</p:attrName>
                                        </p:attrNameLst>
                                      </p:cBhvr>
                                      <p:to>
                                        <p:strVal val="hidden"/>
                                      </p:to>
                                    </p:set>
                                  </p:childTnLst>
                                </p:cTn>
                              </p:par>
                              <p:par>
                                <p:cTn id="65" presetID="31" presetClass="exit" presetSubtype="0" fill="hold" grpId="1" nodeType="withEffect">
                                  <p:stCondLst>
                                    <p:cond delay="0"/>
                                  </p:stCondLst>
                                  <p:childTnLst>
                                    <p:anim calcmode="lin" valueType="num">
                                      <p:cBhvr>
                                        <p:cTn id="66" dur="1000"/>
                                        <p:tgtEl>
                                          <p:spTgt spid="36"/>
                                        </p:tgtEl>
                                        <p:attrNameLst>
                                          <p:attrName>ppt_w</p:attrName>
                                        </p:attrNameLst>
                                      </p:cBhvr>
                                      <p:tavLst>
                                        <p:tav tm="0">
                                          <p:val>
                                            <p:strVal val="ppt_w"/>
                                          </p:val>
                                        </p:tav>
                                        <p:tav tm="100000">
                                          <p:val>
                                            <p:fltVal val="0"/>
                                          </p:val>
                                        </p:tav>
                                      </p:tavLst>
                                    </p:anim>
                                    <p:anim calcmode="lin" valueType="num">
                                      <p:cBhvr>
                                        <p:cTn id="67" dur="1000"/>
                                        <p:tgtEl>
                                          <p:spTgt spid="36"/>
                                        </p:tgtEl>
                                        <p:attrNameLst>
                                          <p:attrName>ppt_h</p:attrName>
                                        </p:attrNameLst>
                                      </p:cBhvr>
                                      <p:tavLst>
                                        <p:tav tm="0">
                                          <p:val>
                                            <p:strVal val="ppt_h"/>
                                          </p:val>
                                        </p:tav>
                                        <p:tav tm="100000">
                                          <p:val>
                                            <p:fltVal val="0"/>
                                          </p:val>
                                        </p:tav>
                                      </p:tavLst>
                                    </p:anim>
                                    <p:anim calcmode="lin" valueType="num">
                                      <p:cBhvr>
                                        <p:cTn id="68" dur="1000"/>
                                        <p:tgtEl>
                                          <p:spTgt spid="36"/>
                                        </p:tgtEl>
                                        <p:attrNameLst>
                                          <p:attrName>style.rotation</p:attrName>
                                        </p:attrNameLst>
                                      </p:cBhvr>
                                      <p:tavLst>
                                        <p:tav tm="0">
                                          <p:val>
                                            <p:fltVal val="0"/>
                                          </p:val>
                                        </p:tav>
                                        <p:tav tm="100000">
                                          <p:val>
                                            <p:fltVal val="90"/>
                                          </p:val>
                                        </p:tav>
                                      </p:tavLst>
                                    </p:anim>
                                    <p:animEffect transition="out" filter="fade">
                                      <p:cBhvr>
                                        <p:cTn id="69" dur="1000"/>
                                        <p:tgtEl>
                                          <p:spTgt spid="36"/>
                                        </p:tgtEl>
                                      </p:cBhvr>
                                    </p:animEffect>
                                    <p:set>
                                      <p:cBhvr>
                                        <p:cTn id="70" dur="1" fill="hold">
                                          <p:stCondLst>
                                            <p:cond delay="999"/>
                                          </p:stCondLst>
                                        </p:cTn>
                                        <p:tgtEl>
                                          <p:spTgt spid="36"/>
                                        </p:tgtEl>
                                        <p:attrNameLst>
                                          <p:attrName>style.visibility</p:attrName>
                                        </p:attrNameLst>
                                      </p:cBhvr>
                                      <p:to>
                                        <p:strVal val="hidden"/>
                                      </p:to>
                                    </p:set>
                                  </p:childTnLst>
                                </p:cTn>
                              </p:par>
                            </p:childTnLst>
                          </p:cTn>
                        </p:par>
                      </p:childTnLst>
                    </p:cTn>
                  </p:par>
                  <p:par>
                    <p:cTn id="71" fill="hold">
                      <p:stCondLst>
                        <p:cond delay="indefinite"/>
                      </p:stCondLst>
                      <p:childTnLst>
                        <p:par>
                          <p:cTn id="72" fill="hold">
                            <p:stCondLst>
                              <p:cond delay="0"/>
                            </p:stCondLst>
                            <p:childTnLst>
                              <p:par>
                                <p:cTn id="73" presetID="1" presetClass="entr" presetSubtype="0" fill="hold" nodeType="clickEffect">
                                  <p:stCondLst>
                                    <p:cond delay="0"/>
                                  </p:stCondLst>
                                  <p:childTnLst>
                                    <p:set>
                                      <p:cBhvr>
                                        <p:cTn id="74" dur="1" fill="hold">
                                          <p:stCondLst>
                                            <p:cond delay="0"/>
                                          </p:stCondLst>
                                        </p:cTn>
                                        <p:tgtEl>
                                          <p:spTgt spid="3"/>
                                        </p:tgtEl>
                                        <p:attrNameLst>
                                          <p:attrName>style.visibility</p:attrName>
                                        </p:attrNameLst>
                                      </p:cBhvr>
                                      <p:to>
                                        <p:strVal val="visible"/>
                                      </p:to>
                                    </p:set>
                                  </p:childTnLst>
                                </p:cTn>
                              </p:par>
                            </p:childTnLst>
                          </p:cTn>
                        </p:par>
                      </p:childTnLst>
                    </p:cTn>
                  </p:par>
                  <p:par>
                    <p:cTn id="75" fill="hold">
                      <p:stCondLst>
                        <p:cond delay="indefinite"/>
                      </p:stCondLst>
                      <p:childTnLst>
                        <p:par>
                          <p:cTn id="76" fill="hold">
                            <p:stCondLst>
                              <p:cond delay="0"/>
                            </p:stCondLst>
                            <p:childTnLst>
                              <p:par>
                                <p:cTn id="77" presetID="1" presetClass="entr" presetSubtype="0" fill="hold" nodeType="clickEffect">
                                  <p:stCondLst>
                                    <p:cond delay="0"/>
                                  </p:stCondLst>
                                  <p:childTnLst>
                                    <p:set>
                                      <p:cBhvr>
                                        <p:cTn id="78" dur="1" fill="hold">
                                          <p:stCondLst>
                                            <p:cond delay="0"/>
                                          </p:stCondLst>
                                        </p:cTn>
                                        <p:tgtEl>
                                          <p:spTgt spid="5"/>
                                        </p:tgtEl>
                                        <p:attrNameLst>
                                          <p:attrName>style.visibility</p:attrName>
                                        </p:attrNameLst>
                                      </p:cBhvr>
                                      <p:to>
                                        <p:strVal val="visible"/>
                                      </p:to>
                                    </p:set>
                                  </p:childTnLst>
                                </p:cTn>
                              </p:par>
                            </p:childTnLst>
                          </p:cTn>
                        </p:par>
                      </p:childTnLst>
                    </p:cTn>
                  </p:par>
                  <p:par>
                    <p:cTn id="79" fill="hold">
                      <p:stCondLst>
                        <p:cond delay="indefinite"/>
                      </p:stCondLst>
                      <p:childTnLst>
                        <p:par>
                          <p:cTn id="80" fill="hold">
                            <p:stCondLst>
                              <p:cond delay="0"/>
                            </p:stCondLst>
                            <p:childTnLst>
                              <p:par>
                                <p:cTn id="81" presetID="1" presetClass="entr" presetSubtype="0" fill="hold" nodeType="clickEffect">
                                  <p:stCondLst>
                                    <p:cond delay="0"/>
                                  </p:stCondLst>
                                  <p:childTnLst>
                                    <p:set>
                                      <p:cBhvr>
                                        <p:cTn id="82" dur="1" fill="hold">
                                          <p:stCondLst>
                                            <p:cond delay="0"/>
                                          </p:stCondLst>
                                        </p:cTn>
                                        <p:tgtEl>
                                          <p:spTgt spid="4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36" grpId="0" animBg="1"/>
      <p:bldP spid="36" grpId="1" animBg="1"/>
      <p:bldP spid="41" grpId="0"/>
      <p:bldP spid="42"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US" dirty="0"/>
              <a:t>IOS-XR Documentation, blogs, tutorial, </a:t>
            </a:r>
            <a:r>
              <a:rPr lang="en-US" dirty="0" err="1"/>
              <a:t>etc</a:t>
            </a:r>
            <a:r>
              <a:rPr lang="en-US" dirty="0"/>
              <a:t> ..</a:t>
            </a:r>
          </a:p>
          <a:p>
            <a:pPr lvl="1"/>
            <a:r>
              <a:rPr lang="en-US" dirty="0">
                <a:hlinkClick r:id="rId2"/>
              </a:rPr>
              <a:t>https://xrdocs.github.io</a:t>
            </a:r>
            <a:r>
              <a:rPr lang="en-US" dirty="0" smtClean="0">
                <a:hlinkClick r:id="rId2"/>
              </a:rPr>
              <a:t>/</a:t>
            </a:r>
            <a:endParaRPr lang="en-US" dirty="0" smtClean="0"/>
          </a:p>
          <a:p>
            <a:r>
              <a:rPr lang="en-US" dirty="0" smtClean="0"/>
              <a:t>IPXE Deep Dive</a:t>
            </a:r>
          </a:p>
          <a:p>
            <a:pPr lvl="1"/>
            <a:r>
              <a:rPr lang="en-US" dirty="0">
                <a:hlinkClick r:id="rId3"/>
              </a:rPr>
              <a:t>https://xrdocs.github.io/software-management/tutorials/2016-07-27-ipxe-deep-dive</a:t>
            </a:r>
            <a:r>
              <a:rPr lang="en-US" dirty="0" smtClean="0">
                <a:hlinkClick r:id="rId3"/>
              </a:rPr>
              <a:t>/</a:t>
            </a:r>
            <a:endParaRPr lang="en-US" dirty="0" smtClean="0"/>
          </a:p>
          <a:p>
            <a:r>
              <a:rPr lang="en-US" dirty="0" smtClean="0"/>
              <a:t>Working with ZTP</a:t>
            </a:r>
          </a:p>
          <a:p>
            <a:pPr lvl="1"/>
            <a:r>
              <a:rPr lang="en-US" dirty="0">
                <a:hlinkClick r:id="rId4"/>
              </a:rPr>
              <a:t>https://xrdocs.github.io/software-management/tutorials/2016-08-26-working-with-ztp</a:t>
            </a:r>
            <a:r>
              <a:rPr lang="en-US" dirty="0" smtClean="0">
                <a:hlinkClick r:id="rId4"/>
              </a:rPr>
              <a:t>/</a:t>
            </a:r>
            <a:endParaRPr lang="en-US" dirty="0" smtClean="0"/>
          </a:p>
          <a:p>
            <a:r>
              <a:rPr lang="en-US" dirty="0" smtClean="0"/>
              <a:t>Software Management blogs, tutorial, </a:t>
            </a:r>
            <a:r>
              <a:rPr lang="en-US" dirty="0" err="1" smtClean="0"/>
              <a:t>etc</a:t>
            </a:r>
            <a:r>
              <a:rPr lang="en-US" dirty="0" smtClean="0"/>
              <a:t> …</a:t>
            </a:r>
          </a:p>
          <a:p>
            <a:pPr lvl="1"/>
            <a:r>
              <a:rPr lang="en-US" dirty="0">
                <a:hlinkClick r:id="rId5"/>
              </a:rPr>
              <a:t>https://xrdocs.github.io/software-management</a:t>
            </a:r>
            <a:r>
              <a:rPr lang="en-US" dirty="0" smtClean="0">
                <a:hlinkClick r:id="rId5"/>
              </a:rPr>
              <a:t>/</a:t>
            </a:r>
            <a:endParaRPr lang="en-US" dirty="0" smtClean="0"/>
          </a:p>
          <a:p>
            <a:pPr lvl="1"/>
            <a:endParaRPr lang="en-US" dirty="0" smtClean="0"/>
          </a:p>
          <a:p>
            <a:endParaRPr lang="en-US" dirty="0"/>
          </a:p>
        </p:txBody>
      </p:sp>
      <p:sp>
        <p:nvSpPr>
          <p:cNvPr id="3" name="Title 2"/>
          <p:cNvSpPr>
            <a:spLocks noGrp="1"/>
          </p:cNvSpPr>
          <p:nvPr>
            <p:ph type="title"/>
          </p:nvPr>
        </p:nvSpPr>
        <p:spPr/>
        <p:txBody>
          <a:bodyPr/>
          <a:lstStyle/>
          <a:p>
            <a:r>
              <a:rPr lang="en-US" dirty="0" smtClean="0"/>
              <a:t>Want to know more ?</a:t>
            </a:r>
            <a:endParaRPr lang="en-US" dirty="0"/>
          </a:p>
        </p:txBody>
      </p:sp>
    </p:spTree>
    <p:extLst>
      <p:ext uri="{BB962C8B-B14F-4D97-AF65-F5344CB8AC3E}">
        <p14:creationId xmlns:p14="http://schemas.microsoft.com/office/powerpoint/2010/main" val="1133898151"/>
      </p:ext>
    </p:extLst>
  </p:cSld>
  <p:clrMapOvr>
    <a:masterClrMapping/>
  </p:clrMapOvr>
  <p:transition spd="med">
    <p:fade/>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186860350"/>
      </p:ext>
    </p:extLst>
  </p:cSld>
  <p:clrMapOvr>
    <a:masterClrMapping/>
  </p:clrMapOvr>
  <p:transition spd="slow">
    <p:wip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6" name="Group 15"/>
          <p:cNvGrpSpPr/>
          <p:nvPr/>
        </p:nvGrpSpPr>
        <p:grpSpPr>
          <a:xfrm>
            <a:off x="609244" y="1493622"/>
            <a:ext cx="2428240" cy="3085391"/>
            <a:chOff x="780126" y="1284106"/>
            <a:chExt cx="2428240" cy="2497363"/>
          </a:xfrm>
        </p:grpSpPr>
        <p:sp>
          <p:nvSpPr>
            <p:cNvPr id="32" name="Rectangle 31"/>
            <p:cNvSpPr/>
            <p:nvPr/>
          </p:nvSpPr>
          <p:spPr>
            <a:xfrm>
              <a:off x="780127" y="1301476"/>
              <a:ext cx="2428239" cy="2479993"/>
            </a:xfrm>
            <a:prstGeom prst="rect">
              <a:avLst/>
            </a:prstGeom>
            <a:solidFill>
              <a:schemeClr val="tx2"/>
            </a:solidFill>
            <a:ln w="127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178" eaLnBrk="0" hangingPunct="0"/>
              <a:endParaRPr lang="en-US" dirty="0">
                <a:solidFill>
                  <a:srgbClr val="FFFFFF"/>
                </a:solidFill>
              </a:endParaRPr>
            </a:p>
          </p:txBody>
        </p:sp>
        <p:sp>
          <p:nvSpPr>
            <p:cNvPr id="28" name="TextBox 27"/>
            <p:cNvSpPr txBox="1"/>
            <p:nvPr/>
          </p:nvSpPr>
          <p:spPr>
            <a:xfrm>
              <a:off x="780126" y="1284106"/>
              <a:ext cx="2428239" cy="473326"/>
            </a:xfrm>
            <a:prstGeom prst="rect">
              <a:avLst/>
            </a:prstGeom>
            <a:noFill/>
          </p:spPr>
          <p:txBody>
            <a:bodyPr wrap="square" rtlCol="0" anchor="ctr">
              <a:spAutoFit/>
            </a:bodyPr>
            <a:lstStyle/>
            <a:p>
              <a:pPr algn="ctr" defTabSz="457178" eaLnBrk="0" hangingPunct="0"/>
              <a:r>
                <a:rPr lang="en-US" sz="1600" b="1" dirty="0">
                  <a:solidFill>
                    <a:srgbClr val="FFFFFF"/>
                  </a:solidFill>
                  <a:ea typeface="ＭＳ Ｐゴシック" charset="0"/>
                </a:rPr>
                <a:t>Software Modularity </a:t>
              </a:r>
              <a:br>
                <a:rPr lang="en-US" sz="1600" b="1" dirty="0">
                  <a:solidFill>
                    <a:srgbClr val="FFFFFF"/>
                  </a:solidFill>
                  <a:ea typeface="ＭＳ Ｐゴシック" charset="0"/>
                </a:rPr>
              </a:br>
              <a:r>
                <a:rPr lang="en-US" sz="1600" b="1" dirty="0">
                  <a:solidFill>
                    <a:srgbClr val="FFFFFF"/>
                  </a:solidFill>
                  <a:ea typeface="ＭＳ Ｐゴシック" charset="0"/>
                </a:rPr>
                <a:t>and Extensibility </a:t>
              </a:r>
            </a:p>
          </p:txBody>
        </p:sp>
      </p:grpSp>
      <p:sp>
        <p:nvSpPr>
          <p:cNvPr id="11" name="TextBox 10"/>
          <p:cNvSpPr txBox="1"/>
          <p:nvPr/>
        </p:nvSpPr>
        <p:spPr>
          <a:xfrm>
            <a:off x="1107522" y="2081354"/>
            <a:ext cx="1547540" cy="1762021"/>
          </a:xfrm>
          <a:prstGeom prst="rect">
            <a:avLst/>
          </a:prstGeom>
          <a:noFill/>
        </p:spPr>
        <p:txBody>
          <a:bodyPr wrap="none" lIns="68580" tIns="34290" rIns="68580" bIns="34290" rtlCol="0">
            <a:spAutoFit/>
          </a:bodyPr>
          <a:lstStyle/>
          <a:p>
            <a:pPr algn="ctr" defTabSz="457178" eaLnBrk="0" hangingPunct="0"/>
            <a:r>
              <a:rPr lang="en-US" sz="1400" b="1" dirty="0">
                <a:solidFill>
                  <a:srgbClr val="FFFFFF"/>
                </a:solidFill>
                <a:ea typeface="ＭＳ Ｐゴシック" charset="0"/>
              </a:rPr>
              <a:t>Service Agility</a:t>
            </a:r>
          </a:p>
          <a:p>
            <a:pPr algn="ctr" defTabSz="457178" eaLnBrk="0" hangingPunct="0"/>
            <a:endParaRPr lang="en-US" sz="1400" b="1" dirty="0">
              <a:solidFill>
                <a:srgbClr val="FFFFFF"/>
              </a:solidFill>
              <a:ea typeface="ＭＳ Ｐゴシック" charset="0"/>
            </a:endParaRPr>
          </a:p>
          <a:p>
            <a:pPr algn="ctr" defTabSz="457178" eaLnBrk="0" hangingPunct="0"/>
            <a:endParaRPr lang="en-US" sz="1400" b="1" dirty="0">
              <a:solidFill>
                <a:srgbClr val="FFFFFF"/>
              </a:solidFill>
              <a:ea typeface="ＭＳ Ｐゴシック" charset="0"/>
            </a:endParaRPr>
          </a:p>
          <a:p>
            <a:pPr algn="ctr" defTabSz="457178" eaLnBrk="0" hangingPunct="0"/>
            <a:endParaRPr lang="en-US" sz="1400" b="1" dirty="0">
              <a:solidFill>
                <a:srgbClr val="FFFFFF"/>
              </a:solidFill>
              <a:ea typeface="ＭＳ Ｐゴシック" charset="0"/>
            </a:endParaRPr>
          </a:p>
          <a:p>
            <a:pPr algn="ctr" defTabSz="457178" eaLnBrk="0" hangingPunct="0"/>
            <a:endParaRPr lang="en-US" sz="1200" b="1" dirty="0">
              <a:solidFill>
                <a:srgbClr val="FFFFFF"/>
              </a:solidFill>
              <a:ea typeface="ＭＳ Ｐゴシック" charset="0"/>
            </a:endParaRPr>
          </a:p>
          <a:p>
            <a:pPr algn="ctr" defTabSz="457178" eaLnBrk="0" hangingPunct="0"/>
            <a:endParaRPr lang="en-US" sz="1400" b="1" dirty="0" smtClean="0">
              <a:solidFill>
                <a:srgbClr val="FFFFFF"/>
              </a:solidFill>
              <a:ea typeface="ＭＳ Ｐゴシック" charset="0"/>
            </a:endParaRPr>
          </a:p>
          <a:p>
            <a:pPr algn="ctr" defTabSz="457178" eaLnBrk="0" hangingPunct="0"/>
            <a:endParaRPr lang="en-US" sz="1200" b="1" dirty="0" smtClean="0">
              <a:solidFill>
                <a:srgbClr val="FFFFFF"/>
              </a:solidFill>
              <a:ea typeface="ＭＳ Ｐゴシック" charset="0"/>
            </a:endParaRPr>
          </a:p>
          <a:p>
            <a:pPr algn="ctr" defTabSz="457178" eaLnBrk="0" hangingPunct="0"/>
            <a:r>
              <a:rPr lang="en-US" sz="1400" b="1" dirty="0" smtClean="0">
                <a:solidFill>
                  <a:srgbClr val="FFFFFF"/>
                </a:solidFill>
                <a:ea typeface="ＭＳ Ｐゴシック" charset="0"/>
              </a:rPr>
              <a:t>Open </a:t>
            </a:r>
            <a:r>
              <a:rPr lang="en-US" sz="1400" b="1" dirty="0">
                <a:solidFill>
                  <a:srgbClr val="FFFFFF"/>
                </a:solidFill>
                <a:ea typeface="ＭＳ Ｐゴシック" charset="0"/>
              </a:rPr>
              <a:t>Innovation</a:t>
            </a:r>
          </a:p>
        </p:txBody>
      </p:sp>
      <p:sp>
        <p:nvSpPr>
          <p:cNvPr id="41" name="Title 1"/>
          <p:cNvSpPr>
            <a:spLocks noGrp="1"/>
          </p:cNvSpPr>
          <p:nvPr>
            <p:ph type="title"/>
          </p:nvPr>
        </p:nvSpPr>
        <p:spPr/>
        <p:txBody>
          <a:bodyPr/>
          <a:lstStyle/>
          <a:p>
            <a:r>
              <a:rPr lang="en-US" dirty="0" smtClean="0"/>
              <a:t>Cisco Evolved IOS </a:t>
            </a:r>
            <a:r>
              <a:rPr lang="en-US" dirty="0"/>
              <a:t>XR </a:t>
            </a:r>
            <a:r>
              <a:rPr lang="en-US" dirty="0" smtClean="0"/>
              <a:t>Innovations</a:t>
            </a:r>
            <a:br>
              <a:rPr lang="en-US" dirty="0" smtClean="0"/>
            </a:br>
            <a:r>
              <a:rPr lang="en-US" sz="2200" dirty="0"/>
              <a:t>Designed for Operational Fit</a:t>
            </a:r>
          </a:p>
        </p:txBody>
      </p:sp>
      <p:grpSp>
        <p:nvGrpSpPr>
          <p:cNvPr id="23" name="Group 22"/>
          <p:cNvGrpSpPr/>
          <p:nvPr/>
        </p:nvGrpSpPr>
        <p:grpSpPr>
          <a:xfrm>
            <a:off x="5978512" y="1515080"/>
            <a:ext cx="2428238" cy="3055131"/>
            <a:chOff x="5944679" y="1301477"/>
            <a:chExt cx="2428238" cy="2472870"/>
          </a:xfrm>
          <a:solidFill>
            <a:srgbClr val="0070C0"/>
          </a:solidFill>
        </p:grpSpPr>
        <p:sp>
          <p:nvSpPr>
            <p:cNvPr id="31" name="Rectangle 30"/>
            <p:cNvSpPr/>
            <p:nvPr/>
          </p:nvSpPr>
          <p:spPr>
            <a:xfrm>
              <a:off x="5944679" y="1301477"/>
              <a:ext cx="2428238" cy="2472870"/>
            </a:xfrm>
            <a:prstGeom prst="rect">
              <a:avLst/>
            </a:prstGeom>
            <a:grpFill/>
            <a:ln w="127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178" eaLnBrk="0" hangingPunct="0"/>
              <a:endParaRPr lang="en-US" dirty="0">
                <a:solidFill>
                  <a:srgbClr val="FFFFFF"/>
                </a:solidFill>
              </a:endParaRPr>
            </a:p>
          </p:txBody>
        </p:sp>
        <p:sp>
          <p:nvSpPr>
            <p:cNvPr id="20" name="TextBox 19"/>
            <p:cNvSpPr txBox="1"/>
            <p:nvPr/>
          </p:nvSpPr>
          <p:spPr>
            <a:xfrm>
              <a:off x="5944679" y="1314934"/>
              <a:ext cx="2428238" cy="274031"/>
            </a:xfrm>
            <a:prstGeom prst="rect">
              <a:avLst/>
            </a:prstGeom>
            <a:grpFill/>
          </p:spPr>
          <p:txBody>
            <a:bodyPr wrap="square" rtlCol="0" anchor="ctr">
              <a:spAutoFit/>
            </a:bodyPr>
            <a:lstStyle/>
            <a:p>
              <a:pPr algn="ctr" defTabSz="457178" eaLnBrk="0" hangingPunct="0"/>
              <a:r>
                <a:rPr lang="en-US" sz="1600" b="1" dirty="0">
                  <a:solidFill>
                    <a:srgbClr val="FFFFFF"/>
                  </a:solidFill>
                  <a:ea typeface="ＭＳ Ｐゴシック" charset="0"/>
                </a:rPr>
                <a:t>Visibility and Control </a:t>
              </a:r>
            </a:p>
          </p:txBody>
        </p:sp>
      </p:grpSp>
      <p:grpSp>
        <p:nvGrpSpPr>
          <p:cNvPr id="22" name="Group 21"/>
          <p:cNvGrpSpPr/>
          <p:nvPr/>
        </p:nvGrpSpPr>
        <p:grpSpPr>
          <a:xfrm>
            <a:off x="6131027" y="2214389"/>
            <a:ext cx="1755521" cy="2180630"/>
            <a:chOff x="5949149" y="2818588"/>
            <a:chExt cx="1755521" cy="2180630"/>
          </a:xfrm>
        </p:grpSpPr>
        <p:sp>
          <p:nvSpPr>
            <p:cNvPr id="39" name="Rounded Rectangle 38"/>
            <p:cNvSpPr/>
            <p:nvPr/>
          </p:nvSpPr>
          <p:spPr>
            <a:xfrm>
              <a:off x="6446912" y="4306130"/>
              <a:ext cx="1257148" cy="693088"/>
            </a:xfrm>
            <a:prstGeom prst="roundRect">
              <a:avLst/>
            </a:prstGeom>
            <a:solidFill>
              <a:schemeClr val="bg1">
                <a:lumMod val="50000"/>
              </a:schemeClr>
            </a:solidFill>
            <a:ln w="127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defTabSz="457178" eaLnBrk="0" hangingPunct="0"/>
              <a:r>
                <a:rPr lang="en-US" sz="1200" dirty="0">
                  <a:solidFill>
                    <a:srgbClr val="FFFFFF"/>
                  </a:solidFill>
                </a:rPr>
                <a:t>Application Engineered Routing</a:t>
              </a:r>
            </a:p>
          </p:txBody>
        </p:sp>
        <p:sp>
          <p:nvSpPr>
            <p:cNvPr id="33" name="Rounded Rectangle 32"/>
            <p:cNvSpPr/>
            <p:nvPr/>
          </p:nvSpPr>
          <p:spPr>
            <a:xfrm>
              <a:off x="6447522" y="3021605"/>
              <a:ext cx="1257148" cy="448807"/>
            </a:xfrm>
            <a:prstGeom prst="roundRect">
              <a:avLst/>
            </a:prstGeom>
            <a:solidFill>
              <a:schemeClr val="bg1">
                <a:lumMod val="50000"/>
              </a:schemeClr>
            </a:solidFill>
            <a:ln w="127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60960" rIns="0" bIns="60960" numCol="1" spcCol="0" rtlCol="0" fromWordArt="0" anchor="ctr" anchorCtr="0" forceAA="0" compatLnSpc="1">
              <a:prstTxWarp prst="textNoShape">
                <a:avLst/>
              </a:prstTxWarp>
              <a:noAutofit/>
            </a:bodyPr>
            <a:lstStyle/>
            <a:p>
              <a:pPr algn="ctr" defTabSz="457178" eaLnBrk="0" hangingPunct="0"/>
              <a:r>
                <a:rPr lang="en-US" sz="1200" dirty="0">
                  <a:solidFill>
                    <a:srgbClr val="FFFFFF"/>
                  </a:solidFill>
                </a:rPr>
                <a:t>Telemetry</a:t>
              </a:r>
            </a:p>
          </p:txBody>
        </p:sp>
        <p:sp>
          <p:nvSpPr>
            <p:cNvPr id="6" name="TextBox 5"/>
            <p:cNvSpPr txBox="1"/>
            <p:nvPr/>
          </p:nvSpPr>
          <p:spPr>
            <a:xfrm rot="16200000">
              <a:off x="5679301" y="3088437"/>
              <a:ext cx="816698" cy="276999"/>
            </a:xfrm>
            <a:prstGeom prst="rect">
              <a:avLst/>
            </a:prstGeom>
            <a:noFill/>
          </p:spPr>
          <p:txBody>
            <a:bodyPr wrap="none" rtlCol="0" anchor="ctr">
              <a:spAutoFit/>
            </a:bodyPr>
            <a:lstStyle/>
            <a:p>
              <a:pPr algn="ctr" defTabSz="457178" eaLnBrk="0" hangingPunct="0"/>
              <a:r>
                <a:rPr lang="en-US" sz="1200" b="1" dirty="0">
                  <a:solidFill>
                    <a:srgbClr val="FFFFFF"/>
                  </a:solidFill>
                  <a:ea typeface="ＭＳ Ｐゴシック" charset="0"/>
                </a:rPr>
                <a:t>Visibility</a:t>
              </a:r>
            </a:p>
          </p:txBody>
        </p:sp>
        <p:sp>
          <p:nvSpPr>
            <p:cNvPr id="47" name="TextBox 46"/>
            <p:cNvSpPr txBox="1"/>
            <p:nvPr/>
          </p:nvSpPr>
          <p:spPr>
            <a:xfrm rot="16200000">
              <a:off x="5721202" y="4486844"/>
              <a:ext cx="732893" cy="276999"/>
            </a:xfrm>
            <a:prstGeom prst="rect">
              <a:avLst/>
            </a:prstGeom>
            <a:noFill/>
          </p:spPr>
          <p:txBody>
            <a:bodyPr wrap="none" rtlCol="0" anchor="ctr">
              <a:spAutoFit/>
            </a:bodyPr>
            <a:lstStyle/>
            <a:p>
              <a:pPr algn="ctr" defTabSz="457178" eaLnBrk="0" hangingPunct="0"/>
              <a:r>
                <a:rPr lang="en-US" sz="1200" b="1" dirty="0">
                  <a:solidFill>
                    <a:srgbClr val="FFFFFF"/>
                  </a:solidFill>
                  <a:ea typeface="ＭＳ Ｐゴシック" charset="0"/>
                </a:rPr>
                <a:t>Control</a:t>
              </a:r>
            </a:p>
          </p:txBody>
        </p:sp>
      </p:grpSp>
      <p:sp>
        <p:nvSpPr>
          <p:cNvPr id="3" name="Rectangle 2"/>
          <p:cNvSpPr/>
          <p:nvPr/>
        </p:nvSpPr>
        <p:spPr>
          <a:xfrm>
            <a:off x="3303406" y="1526031"/>
            <a:ext cx="2428238" cy="3026919"/>
          </a:xfrm>
          <a:prstGeom prst="rect">
            <a:avLst/>
          </a:prstGeom>
          <a:solidFill>
            <a:schemeClr val="accent5"/>
          </a:solidFill>
          <a:ln w="127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defTabSz="457178" eaLnBrk="0" hangingPunct="0"/>
            <a:endParaRPr lang="en-US" dirty="0">
              <a:solidFill>
                <a:srgbClr val="FFFFFF"/>
              </a:solidFill>
            </a:endParaRPr>
          </a:p>
        </p:txBody>
      </p:sp>
      <p:sp>
        <p:nvSpPr>
          <p:cNvPr id="19" name="TextBox 18"/>
          <p:cNvSpPr txBox="1"/>
          <p:nvPr/>
        </p:nvSpPr>
        <p:spPr>
          <a:xfrm>
            <a:off x="3657601" y="1546521"/>
            <a:ext cx="1683080" cy="315471"/>
          </a:xfrm>
          <a:prstGeom prst="rect">
            <a:avLst/>
          </a:prstGeom>
          <a:noFill/>
        </p:spPr>
        <p:txBody>
          <a:bodyPr wrap="square" lIns="68580" tIns="34290" rIns="68580" bIns="34290" rtlCol="0" anchor="ctr">
            <a:spAutoFit/>
          </a:bodyPr>
          <a:lstStyle/>
          <a:p>
            <a:pPr algn="ctr" defTabSz="457178" eaLnBrk="0" hangingPunct="0"/>
            <a:r>
              <a:rPr lang="en-US" sz="1600" b="1" dirty="0">
                <a:solidFill>
                  <a:srgbClr val="FFFFFF"/>
                </a:solidFill>
                <a:ea typeface="ＭＳ Ｐゴシック" charset="0"/>
              </a:rPr>
              <a:t>Automation</a:t>
            </a:r>
          </a:p>
        </p:txBody>
      </p:sp>
      <p:sp>
        <p:nvSpPr>
          <p:cNvPr id="24" name="Rounded Rectangle 23"/>
          <p:cNvSpPr/>
          <p:nvPr/>
        </p:nvSpPr>
        <p:spPr>
          <a:xfrm>
            <a:off x="3695023" y="3484340"/>
            <a:ext cx="1645001" cy="925121"/>
          </a:xfrm>
          <a:prstGeom prst="roundRect">
            <a:avLst/>
          </a:prstGeom>
          <a:solidFill>
            <a:schemeClr val="bg1">
              <a:lumMod val="50000"/>
            </a:schemeClr>
          </a:solidFill>
          <a:ln w="127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defTabSz="457178" eaLnBrk="0" hangingPunct="0"/>
            <a:r>
              <a:rPr lang="en-US" sz="1200" dirty="0">
                <a:solidFill>
                  <a:srgbClr val="FFFFFF"/>
                </a:solidFill>
              </a:rPr>
              <a:t>Automated Boot &amp; </a:t>
            </a:r>
          </a:p>
          <a:p>
            <a:pPr algn="ctr" defTabSz="457178" eaLnBrk="0" hangingPunct="0"/>
            <a:r>
              <a:rPr lang="en-US" sz="1200" dirty="0">
                <a:solidFill>
                  <a:srgbClr val="FFFFFF"/>
                </a:solidFill>
              </a:rPr>
              <a:t>Auto-provisioning</a:t>
            </a:r>
          </a:p>
        </p:txBody>
      </p:sp>
      <p:sp>
        <p:nvSpPr>
          <p:cNvPr id="29" name="Rounded Rectangle 28"/>
          <p:cNvSpPr/>
          <p:nvPr/>
        </p:nvSpPr>
        <p:spPr>
          <a:xfrm>
            <a:off x="3429000" y="2014688"/>
            <a:ext cx="998109" cy="849130"/>
          </a:xfrm>
          <a:prstGeom prst="roundRect">
            <a:avLst/>
          </a:prstGeom>
          <a:solidFill>
            <a:schemeClr val="bg1">
              <a:lumMod val="50000"/>
            </a:schemeClr>
          </a:solidFill>
          <a:ln w="127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defTabSz="457178" eaLnBrk="0" hangingPunct="0"/>
            <a:r>
              <a:rPr lang="en-US" sz="1200" dirty="0">
                <a:solidFill>
                  <a:srgbClr val="FFFFFF"/>
                </a:solidFill>
              </a:rPr>
              <a:t>Data Model Driven APIs</a:t>
            </a:r>
          </a:p>
        </p:txBody>
      </p:sp>
      <p:sp>
        <p:nvSpPr>
          <p:cNvPr id="37" name="Rounded Rectangle 36"/>
          <p:cNvSpPr/>
          <p:nvPr/>
        </p:nvSpPr>
        <p:spPr>
          <a:xfrm>
            <a:off x="4573254" y="2014688"/>
            <a:ext cx="989346" cy="849130"/>
          </a:xfrm>
          <a:prstGeom prst="roundRect">
            <a:avLst/>
          </a:prstGeom>
          <a:solidFill>
            <a:schemeClr val="bg1">
              <a:lumMod val="50000"/>
            </a:schemeClr>
          </a:solidFill>
          <a:ln w="127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defTabSz="457178" eaLnBrk="0" hangingPunct="0"/>
            <a:r>
              <a:rPr lang="en-US" sz="1200" dirty="0">
                <a:solidFill>
                  <a:srgbClr val="FFFFFF"/>
                </a:solidFill>
              </a:rPr>
              <a:t>Third-party Agents Support</a:t>
            </a:r>
          </a:p>
        </p:txBody>
      </p:sp>
      <p:sp>
        <p:nvSpPr>
          <p:cNvPr id="38" name="Rounded Rectangle 37"/>
          <p:cNvSpPr/>
          <p:nvPr/>
        </p:nvSpPr>
        <p:spPr>
          <a:xfrm>
            <a:off x="1981200" y="3831066"/>
            <a:ext cx="914400" cy="569484"/>
          </a:xfrm>
          <a:prstGeom prst="roundRect">
            <a:avLst/>
          </a:prstGeom>
          <a:solidFill>
            <a:schemeClr val="bg1">
              <a:lumMod val="50000"/>
            </a:schemeClr>
          </a:solidFill>
          <a:ln w="127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45720" rIns="0" bIns="45720" numCol="1" spcCol="0" rtlCol="0" fromWordArt="0" anchor="ctr" anchorCtr="0" forceAA="0" compatLnSpc="1">
            <a:prstTxWarp prst="textNoShape">
              <a:avLst/>
            </a:prstTxWarp>
            <a:noAutofit/>
          </a:bodyPr>
          <a:lstStyle/>
          <a:p>
            <a:pPr algn="ctr" defTabSz="457178" eaLnBrk="0" hangingPunct="0"/>
            <a:r>
              <a:rPr lang="en-US" sz="1200" dirty="0">
                <a:solidFill>
                  <a:srgbClr val="FFFFFF"/>
                </a:solidFill>
              </a:rPr>
              <a:t>Application</a:t>
            </a:r>
          </a:p>
          <a:p>
            <a:pPr algn="ctr" defTabSz="457178" eaLnBrk="0" hangingPunct="0"/>
            <a:r>
              <a:rPr lang="en-US" sz="1200" dirty="0">
                <a:solidFill>
                  <a:srgbClr val="FFFFFF"/>
                </a:solidFill>
              </a:rPr>
              <a:t>Hosting</a:t>
            </a:r>
          </a:p>
        </p:txBody>
      </p:sp>
      <p:sp>
        <p:nvSpPr>
          <p:cNvPr id="46" name="Rounded Rectangle 45"/>
          <p:cNvSpPr/>
          <p:nvPr/>
        </p:nvSpPr>
        <p:spPr>
          <a:xfrm>
            <a:off x="914400" y="3831066"/>
            <a:ext cx="966891" cy="569484"/>
          </a:xfrm>
          <a:prstGeom prst="roundRect">
            <a:avLst/>
          </a:prstGeom>
          <a:solidFill>
            <a:schemeClr val="bg1">
              <a:lumMod val="50000"/>
            </a:schemeClr>
          </a:solidFill>
          <a:ln w="127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defTabSz="457178" eaLnBrk="0" hangingPunct="0"/>
            <a:r>
              <a:rPr lang="en-US" sz="1200" dirty="0">
                <a:solidFill>
                  <a:srgbClr val="FFFFFF"/>
                </a:solidFill>
              </a:rPr>
              <a:t>Docker </a:t>
            </a:r>
          </a:p>
          <a:p>
            <a:pPr algn="ctr" defTabSz="457178" eaLnBrk="0" hangingPunct="0"/>
            <a:r>
              <a:rPr lang="en-US" sz="1200" dirty="0">
                <a:solidFill>
                  <a:srgbClr val="FFFFFF"/>
                </a:solidFill>
              </a:rPr>
              <a:t>Linux </a:t>
            </a:r>
            <a:r>
              <a:rPr lang="en-US" sz="1200" dirty="0" smtClean="0">
                <a:solidFill>
                  <a:srgbClr val="FFFFFF"/>
                </a:solidFill>
              </a:rPr>
              <a:t>Container</a:t>
            </a:r>
            <a:endParaRPr lang="en-US" sz="1200" dirty="0">
              <a:solidFill>
                <a:srgbClr val="FFFFFF"/>
              </a:solidFill>
            </a:endParaRPr>
          </a:p>
        </p:txBody>
      </p:sp>
      <p:sp>
        <p:nvSpPr>
          <p:cNvPr id="27" name="TextBox 26"/>
          <p:cNvSpPr txBox="1"/>
          <p:nvPr/>
        </p:nvSpPr>
        <p:spPr>
          <a:xfrm rot="16200000">
            <a:off x="233848" y="3829048"/>
            <a:ext cx="1045799" cy="253916"/>
          </a:xfrm>
          <a:prstGeom prst="rect">
            <a:avLst/>
          </a:prstGeom>
          <a:noFill/>
        </p:spPr>
        <p:txBody>
          <a:bodyPr wrap="none" lIns="68580" tIns="34290" rIns="68580" bIns="34290" rtlCol="0" anchor="ctr">
            <a:spAutoFit/>
          </a:bodyPr>
          <a:lstStyle/>
          <a:p>
            <a:pPr algn="ctr" defTabSz="457178" eaLnBrk="0" hangingPunct="0"/>
            <a:r>
              <a:rPr lang="en-US" sz="1200" b="1" dirty="0">
                <a:solidFill>
                  <a:srgbClr val="FFFFFF"/>
                </a:solidFill>
                <a:ea typeface="ＭＳ Ｐゴシック" charset="0"/>
              </a:rPr>
              <a:t>Extensibility</a:t>
            </a:r>
          </a:p>
        </p:txBody>
      </p:sp>
      <p:sp>
        <p:nvSpPr>
          <p:cNvPr id="35" name="Rounded Rectangle 34"/>
          <p:cNvSpPr/>
          <p:nvPr/>
        </p:nvSpPr>
        <p:spPr>
          <a:xfrm>
            <a:off x="914400" y="2427694"/>
            <a:ext cx="1981200" cy="341106"/>
          </a:xfrm>
          <a:prstGeom prst="roundRect">
            <a:avLst/>
          </a:prstGeom>
          <a:solidFill>
            <a:schemeClr val="bg1">
              <a:lumMod val="50000"/>
            </a:schemeClr>
          </a:solidFill>
          <a:ln w="127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54864" rIns="91440" bIns="54864" numCol="1" spcCol="0" rtlCol="0" fromWordArt="0" anchor="ctr" anchorCtr="0" forceAA="0" compatLnSpc="1">
            <a:prstTxWarp prst="textNoShape">
              <a:avLst/>
            </a:prstTxWarp>
            <a:noAutofit/>
          </a:bodyPr>
          <a:lstStyle/>
          <a:p>
            <a:pPr algn="ctr" defTabSz="457178" eaLnBrk="0" hangingPunct="0">
              <a:lnSpc>
                <a:spcPct val="90000"/>
              </a:lnSpc>
              <a:spcAft>
                <a:spcPts val="300"/>
              </a:spcAft>
            </a:pPr>
            <a:r>
              <a:rPr lang="en-US" sz="1200" dirty="0">
                <a:solidFill>
                  <a:srgbClr val="FFFFFF"/>
                </a:solidFill>
              </a:rPr>
              <a:t>Asynchronous Upgrade </a:t>
            </a:r>
          </a:p>
        </p:txBody>
      </p:sp>
      <p:sp>
        <p:nvSpPr>
          <p:cNvPr id="26" name="TextBox 25"/>
          <p:cNvSpPr txBox="1"/>
          <p:nvPr/>
        </p:nvSpPr>
        <p:spPr>
          <a:xfrm rot="16200000">
            <a:off x="277424" y="2641842"/>
            <a:ext cx="917559" cy="253916"/>
          </a:xfrm>
          <a:prstGeom prst="rect">
            <a:avLst/>
          </a:prstGeom>
          <a:noFill/>
        </p:spPr>
        <p:txBody>
          <a:bodyPr wrap="none" lIns="68580" tIns="34290" rIns="68580" bIns="34290" rtlCol="0" anchor="ctr">
            <a:spAutoFit/>
          </a:bodyPr>
          <a:lstStyle/>
          <a:p>
            <a:pPr algn="ctr" defTabSz="457178" eaLnBrk="0" hangingPunct="0"/>
            <a:r>
              <a:rPr lang="en-US" sz="1200" b="1" dirty="0">
                <a:solidFill>
                  <a:srgbClr val="FFFFFF"/>
                </a:solidFill>
                <a:ea typeface="ＭＳ Ｐゴシック" charset="0"/>
              </a:rPr>
              <a:t>Modularity</a:t>
            </a:r>
          </a:p>
        </p:txBody>
      </p:sp>
      <p:sp>
        <p:nvSpPr>
          <p:cNvPr id="30" name="Rounded Rectangle 29"/>
          <p:cNvSpPr/>
          <p:nvPr/>
        </p:nvSpPr>
        <p:spPr>
          <a:xfrm>
            <a:off x="914400" y="2851813"/>
            <a:ext cx="1981200" cy="341106"/>
          </a:xfrm>
          <a:prstGeom prst="roundRect">
            <a:avLst/>
          </a:prstGeom>
          <a:solidFill>
            <a:schemeClr val="bg1">
              <a:lumMod val="50000"/>
            </a:schemeClr>
          </a:solidFill>
          <a:ln w="127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54864" rIns="91440" bIns="54864" numCol="1" spcCol="0" rtlCol="0" fromWordArt="0" anchor="ctr" anchorCtr="0" forceAA="0" compatLnSpc="1">
            <a:prstTxWarp prst="textNoShape">
              <a:avLst/>
            </a:prstTxWarp>
            <a:noAutofit/>
          </a:bodyPr>
          <a:lstStyle/>
          <a:p>
            <a:pPr algn="ctr" defTabSz="457178" eaLnBrk="0" hangingPunct="0">
              <a:lnSpc>
                <a:spcPct val="90000"/>
              </a:lnSpc>
              <a:spcAft>
                <a:spcPts val="300"/>
              </a:spcAft>
            </a:pPr>
            <a:r>
              <a:rPr lang="en-US" sz="1200" dirty="0">
                <a:solidFill>
                  <a:srgbClr val="FFFFFF"/>
                </a:solidFill>
              </a:rPr>
              <a:t>Granular packaging</a:t>
            </a:r>
          </a:p>
        </p:txBody>
      </p:sp>
      <p:sp>
        <p:nvSpPr>
          <p:cNvPr id="45" name="TextBox 44"/>
          <p:cNvSpPr txBox="1"/>
          <p:nvPr/>
        </p:nvSpPr>
        <p:spPr>
          <a:xfrm>
            <a:off x="3303406" y="3168869"/>
            <a:ext cx="2428238" cy="315471"/>
          </a:xfrm>
          <a:prstGeom prst="rect">
            <a:avLst/>
          </a:prstGeom>
          <a:noFill/>
        </p:spPr>
        <p:txBody>
          <a:bodyPr wrap="square" lIns="68580" tIns="34290" rIns="68580" bIns="34290" rtlCol="0">
            <a:spAutoFit/>
          </a:bodyPr>
          <a:lstStyle/>
          <a:p>
            <a:pPr defTabSz="457178" eaLnBrk="0" hangingPunct="0"/>
            <a:r>
              <a:rPr lang="en-US" sz="1600" b="1" dirty="0">
                <a:solidFill>
                  <a:srgbClr val="FFFFFF"/>
                </a:solidFill>
                <a:ea typeface="ＭＳ Ｐゴシック" charset="0"/>
              </a:rPr>
              <a:t>Operational Efficiency</a:t>
            </a:r>
          </a:p>
        </p:txBody>
      </p:sp>
      <p:sp>
        <p:nvSpPr>
          <p:cNvPr id="48" name="TextBox 47"/>
          <p:cNvSpPr txBox="1"/>
          <p:nvPr/>
        </p:nvSpPr>
        <p:spPr>
          <a:xfrm>
            <a:off x="6408027" y="2133640"/>
            <a:ext cx="1821573" cy="1577355"/>
          </a:xfrm>
          <a:prstGeom prst="rect">
            <a:avLst/>
          </a:prstGeom>
          <a:noFill/>
        </p:spPr>
        <p:txBody>
          <a:bodyPr wrap="square" lIns="68580" tIns="34290" rIns="68580" bIns="34290" rtlCol="0">
            <a:spAutoFit/>
          </a:bodyPr>
          <a:lstStyle/>
          <a:p>
            <a:pPr algn="ctr" defTabSz="457178" eaLnBrk="0" hangingPunct="0"/>
            <a:r>
              <a:rPr lang="en-US" sz="1400" b="1" dirty="0" smtClean="0">
                <a:solidFill>
                  <a:srgbClr val="FFFFFF"/>
                </a:solidFill>
                <a:ea typeface="ＭＳ Ｐゴシック" charset="0"/>
              </a:rPr>
              <a:t>Simplification</a:t>
            </a:r>
            <a:endParaRPr lang="en-US" sz="1400" b="1" dirty="0">
              <a:solidFill>
                <a:srgbClr val="FFFFFF"/>
              </a:solidFill>
              <a:ea typeface="ＭＳ Ｐゴシック" charset="0"/>
            </a:endParaRPr>
          </a:p>
          <a:p>
            <a:pPr algn="ctr" defTabSz="457178" eaLnBrk="0" hangingPunct="0"/>
            <a:endParaRPr lang="en-US" sz="1400" b="1" dirty="0">
              <a:solidFill>
                <a:srgbClr val="FFFFFF"/>
              </a:solidFill>
              <a:ea typeface="ＭＳ Ｐゴシック" charset="0"/>
            </a:endParaRPr>
          </a:p>
          <a:p>
            <a:pPr algn="ctr" defTabSz="457178" eaLnBrk="0" hangingPunct="0"/>
            <a:endParaRPr lang="en-US" sz="1400" b="1" dirty="0">
              <a:solidFill>
                <a:srgbClr val="FFFFFF"/>
              </a:solidFill>
              <a:ea typeface="ＭＳ Ｐゴシック" charset="0"/>
            </a:endParaRPr>
          </a:p>
          <a:p>
            <a:pPr algn="ctr" defTabSz="457178" eaLnBrk="0" hangingPunct="0"/>
            <a:endParaRPr lang="en-US" sz="1400" b="1" dirty="0" smtClean="0">
              <a:solidFill>
                <a:srgbClr val="FFFFFF"/>
              </a:solidFill>
              <a:ea typeface="ＭＳ Ｐゴシック" charset="0"/>
            </a:endParaRPr>
          </a:p>
          <a:p>
            <a:pPr algn="ctr" defTabSz="457178" eaLnBrk="0" hangingPunct="0"/>
            <a:endParaRPr lang="en-US" sz="1400" b="1" dirty="0">
              <a:solidFill>
                <a:srgbClr val="FFFFFF"/>
              </a:solidFill>
              <a:ea typeface="ＭＳ Ｐゴシック" charset="0"/>
            </a:endParaRPr>
          </a:p>
          <a:p>
            <a:pPr algn="ctr" defTabSz="457178" eaLnBrk="0" hangingPunct="0"/>
            <a:r>
              <a:rPr lang="en-US" sz="1400" b="1" dirty="0">
                <a:solidFill>
                  <a:srgbClr val="FFFFFF"/>
                </a:solidFill>
                <a:ea typeface="ＭＳ Ｐゴシック" charset="0"/>
              </a:rPr>
              <a:t>Better Customer Experience</a:t>
            </a:r>
          </a:p>
        </p:txBody>
      </p:sp>
    </p:spTree>
    <p:extLst>
      <p:ext uri="{BB962C8B-B14F-4D97-AF65-F5344CB8AC3E}">
        <p14:creationId xmlns:p14="http://schemas.microsoft.com/office/powerpoint/2010/main" val="28916585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err="1" smtClean="0"/>
              <a:t>iPXE</a:t>
            </a:r>
            <a:endParaRPr lang="en-US" dirty="0"/>
          </a:p>
        </p:txBody>
      </p:sp>
    </p:spTree>
    <p:extLst>
      <p:ext uri="{BB962C8B-B14F-4D97-AF65-F5344CB8AC3E}">
        <p14:creationId xmlns:p14="http://schemas.microsoft.com/office/powerpoint/2010/main" val="785134444"/>
      </p:ext>
    </p:extLst>
  </p:cSld>
  <p:clrMapOvr>
    <a:masterClrMapping/>
  </p:clrMapOvr>
  <p:transition spd="slow">
    <p:wip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IOS-XR 6.X Boot Process - </a:t>
            </a:r>
            <a:r>
              <a:rPr lang="en-US" dirty="0" err="1" smtClean="0"/>
              <a:t>iPXE</a:t>
            </a:r>
            <a:endParaRPr lang="en-US" dirty="0"/>
          </a:p>
        </p:txBody>
      </p:sp>
      <p:sp>
        <p:nvSpPr>
          <p:cNvPr id="3" name="Content Placeholder 2"/>
          <p:cNvSpPr>
            <a:spLocks noGrp="1"/>
          </p:cNvSpPr>
          <p:nvPr>
            <p:ph sz="quarter" idx="11"/>
          </p:nvPr>
        </p:nvSpPr>
        <p:spPr/>
        <p:txBody>
          <a:bodyPr/>
          <a:lstStyle/>
          <a:p>
            <a:r>
              <a:rPr lang="en-US" dirty="0"/>
              <a:t>All NCS </a:t>
            </a:r>
            <a:r>
              <a:rPr lang="en-US" dirty="0" smtClean="0"/>
              <a:t>routers are </a:t>
            </a:r>
            <a:r>
              <a:rPr lang="en-US" dirty="0"/>
              <a:t>equipped with a </a:t>
            </a:r>
            <a:r>
              <a:rPr lang="en-US" dirty="0" smtClean="0"/>
              <a:t>UEFI 64-bit </a:t>
            </a:r>
            <a:r>
              <a:rPr lang="en-US" dirty="0"/>
              <a:t>Firmware (aka BIOS</a:t>
            </a:r>
            <a:r>
              <a:rPr lang="en-US" dirty="0" smtClean="0"/>
              <a:t>).</a:t>
            </a:r>
          </a:p>
          <a:p>
            <a:r>
              <a:rPr lang="en-US" dirty="0" smtClean="0"/>
              <a:t>Supports initial booting from USB drive or </a:t>
            </a:r>
            <a:r>
              <a:rPr lang="en-US" dirty="0" err="1" smtClean="0"/>
              <a:t>iPXE</a:t>
            </a:r>
            <a:r>
              <a:rPr lang="en-US" dirty="0" smtClean="0"/>
              <a:t>.</a:t>
            </a:r>
            <a:endParaRPr lang="en-US" dirty="0"/>
          </a:p>
        </p:txBody>
      </p:sp>
      <p:pic>
        <p:nvPicPr>
          <p:cNvPr id="9218" name="Picture 2" descr="http://twopint4.wpengine.netdna-cdn.com/wp-content/uploads/2015/10/ipxe.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8925" y="2114550"/>
            <a:ext cx="1714500" cy="711459"/>
          </a:xfrm>
          <a:prstGeom prst="rect">
            <a:avLst/>
          </a:prstGeom>
          <a:noFill/>
          <a:extLst>
            <a:ext uri="{909E8E84-426E-40DD-AFC4-6F175D3DCCD1}">
              <a14:hiddenFill xmlns:a14="http://schemas.microsoft.com/office/drawing/2010/main">
                <a:solidFill>
                  <a:srgbClr val="FFFFFF"/>
                </a:solidFill>
              </a14:hiddenFill>
            </a:ext>
          </a:extLst>
        </p:spPr>
      </p:pic>
      <p:sp>
        <p:nvSpPr>
          <p:cNvPr id="8" name="Content Placeholder 2"/>
          <p:cNvSpPr txBox="1">
            <a:spLocks/>
          </p:cNvSpPr>
          <p:nvPr/>
        </p:nvSpPr>
        <p:spPr bwMode="auto">
          <a:xfrm>
            <a:off x="1933575" y="2266950"/>
            <a:ext cx="7010400" cy="2400296"/>
          </a:xfrm>
          <a:prstGeom prst="rect">
            <a:avLst/>
          </a:prstGeom>
          <a:solidFill>
            <a:schemeClr val="bg1">
              <a:lumMod val="85000"/>
            </a:schemeClr>
          </a:solidFill>
          <a:ln w="31750">
            <a:solidFill>
              <a:schemeClr val="bg1">
                <a:lumMod val="65000"/>
              </a:schemeClr>
            </a:solidFill>
          </a:ln>
          <a:extLst/>
        </p:spPr>
        <p:txBody>
          <a:bodyPr vert="horz" wrap="square" lIns="91440" tIns="45720" rIns="91440" bIns="45720" numCol="1" anchor="t" anchorCtr="0" compatLnSpc="1">
            <a:prstTxWarp prst="textNoShape">
              <a:avLst/>
            </a:prstTxWarp>
          </a:bodyPr>
          <a:lstStyle>
            <a:lvl1pPr marL="187523" indent="-185738" algn="l" rtl="0" eaLnBrk="1" fontAlgn="base" hangingPunct="1">
              <a:lnSpc>
                <a:spcPct val="90000"/>
              </a:lnSpc>
              <a:spcBef>
                <a:spcPts val="1200"/>
              </a:spcBef>
              <a:spcAft>
                <a:spcPct val="0"/>
              </a:spcAft>
              <a:buClrTx/>
              <a:buSzPct val="80000"/>
              <a:buFont typeface="Arial" panose="020B0604020202020204" pitchFamily="34" charset="0"/>
              <a:buChar char="•"/>
              <a:defRPr sz="1800">
                <a:solidFill>
                  <a:schemeClr val="tx1"/>
                </a:solidFill>
                <a:latin typeface="+mn-lt"/>
                <a:ea typeface="+mn-ea"/>
                <a:cs typeface="+mn-cs"/>
                <a:sym typeface="Arial" pitchFamily="34" charset="0"/>
              </a:defRPr>
            </a:lvl1pPr>
            <a:lvl2pPr marL="386656" indent="-193775" algn="l" rtl="0" eaLnBrk="1" fontAlgn="base" hangingPunct="1">
              <a:lnSpc>
                <a:spcPct val="90000"/>
              </a:lnSpc>
              <a:spcBef>
                <a:spcPts val="400"/>
              </a:spcBef>
              <a:spcAft>
                <a:spcPct val="0"/>
              </a:spcAft>
              <a:buClrTx/>
              <a:buSzPct val="80000"/>
              <a:buFont typeface="Arial" panose="020B0604020202020204" pitchFamily="34" charset="0"/>
              <a:buChar char="•"/>
              <a:defRPr sz="1600">
                <a:solidFill>
                  <a:schemeClr val="tx1"/>
                </a:solidFill>
                <a:latin typeface="+mn-lt"/>
                <a:ea typeface="+mn-ea"/>
                <a:cs typeface="+mn-cs"/>
                <a:sym typeface="Arial" pitchFamily="34" charset="0"/>
              </a:defRPr>
            </a:lvl2pPr>
            <a:lvl3pPr marL="546497" indent="-159842" algn="l" rtl="0" eaLnBrk="1" fontAlgn="base" hangingPunct="1">
              <a:lnSpc>
                <a:spcPct val="90000"/>
              </a:lnSpc>
              <a:spcBef>
                <a:spcPts val="200"/>
              </a:spcBef>
              <a:spcAft>
                <a:spcPct val="0"/>
              </a:spcAft>
              <a:buClrTx/>
              <a:buSzPct val="80000"/>
              <a:buFont typeface="Arial" panose="020B0604020202020204" pitchFamily="34" charset="0"/>
              <a:buChar char="•"/>
              <a:defRPr sz="1400">
                <a:solidFill>
                  <a:schemeClr val="tx1"/>
                </a:solidFill>
                <a:latin typeface="+mn-lt"/>
                <a:ea typeface="+mn-ea"/>
                <a:cs typeface="+mn-cs"/>
                <a:sym typeface="Arial" pitchFamily="34" charset="0"/>
              </a:defRPr>
            </a:lvl3pPr>
            <a:lvl4pPr marL="706339" indent="-159842" algn="l" rtl="0" eaLnBrk="1" fontAlgn="base" hangingPunct="1">
              <a:lnSpc>
                <a:spcPct val="90000"/>
              </a:lnSpc>
              <a:spcBef>
                <a:spcPts val="200"/>
              </a:spcBef>
              <a:spcAft>
                <a:spcPct val="0"/>
              </a:spcAft>
              <a:buClrTx/>
              <a:buSzPct val="80000"/>
              <a:buFont typeface="Arial" panose="020B0604020202020204" pitchFamily="34" charset="0"/>
              <a:buChar char="•"/>
              <a:defRPr sz="1400">
                <a:solidFill>
                  <a:schemeClr val="tx1"/>
                </a:solidFill>
                <a:latin typeface="+mn-lt"/>
                <a:ea typeface="+mn-ea"/>
                <a:cs typeface="+mn-cs"/>
                <a:sym typeface="Arial" pitchFamily="34" charset="0"/>
              </a:defRPr>
            </a:lvl4pPr>
            <a:lvl5pPr marL="773311" indent="-66973" algn="l" rtl="0" eaLnBrk="1" fontAlgn="base" hangingPunct="1">
              <a:lnSpc>
                <a:spcPct val="95000"/>
              </a:lnSpc>
              <a:spcBef>
                <a:spcPts val="675"/>
              </a:spcBef>
              <a:spcAft>
                <a:spcPct val="0"/>
              </a:spcAft>
              <a:buClr>
                <a:srgbClr val="FFFFFF"/>
              </a:buClr>
              <a:buSzPct val="100000"/>
              <a:buFont typeface="Arial" pitchFamily="34" charset="0"/>
              <a:buChar char="»"/>
              <a:defRPr>
                <a:solidFill>
                  <a:schemeClr val="tx2"/>
                </a:solidFill>
                <a:latin typeface="+mn-lt"/>
                <a:ea typeface="+mn-ea"/>
                <a:cs typeface="+mn-cs"/>
                <a:sym typeface="Arial" pitchFamily="34" charset="0"/>
              </a:defRPr>
            </a:lvl5pPr>
            <a:lvl6pPr marL="1416248" indent="-128588" algn="l" rtl="0" eaLnBrk="1" fontAlgn="base" hangingPunct="1">
              <a:lnSpc>
                <a:spcPct val="95000"/>
              </a:lnSpc>
              <a:spcBef>
                <a:spcPts val="1013"/>
              </a:spcBef>
              <a:spcAft>
                <a:spcPct val="0"/>
              </a:spcAft>
              <a:buClr>
                <a:srgbClr val="FFFFFF"/>
              </a:buClr>
              <a:buSzPct val="100000"/>
              <a:buFont typeface="Arial" pitchFamily="-107" charset="0"/>
              <a:buChar char="»"/>
              <a:defRPr>
                <a:solidFill>
                  <a:schemeClr val="tx1"/>
                </a:solidFill>
                <a:latin typeface="+mn-lt"/>
                <a:ea typeface="+mn-ea"/>
                <a:cs typeface="+mn-cs"/>
                <a:sym typeface="Arial" pitchFamily="-107" charset="0"/>
              </a:defRPr>
            </a:lvl6pPr>
            <a:lvl7pPr marL="1673423" indent="-128588" algn="l" rtl="0" eaLnBrk="1" fontAlgn="base" hangingPunct="1">
              <a:lnSpc>
                <a:spcPct val="95000"/>
              </a:lnSpc>
              <a:spcBef>
                <a:spcPts val="1013"/>
              </a:spcBef>
              <a:spcAft>
                <a:spcPct val="0"/>
              </a:spcAft>
              <a:buClr>
                <a:srgbClr val="FFFFFF"/>
              </a:buClr>
              <a:buSzPct val="100000"/>
              <a:buFont typeface="Arial" pitchFamily="-107" charset="0"/>
              <a:buChar char="»"/>
              <a:defRPr>
                <a:solidFill>
                  <a:schemeClr val="tx1"/>
                </a:solidFill>
                <a:latin typeface="+mn-lt"/>
                <a:ea typeface="+mn-ea"/>
                <a:cs typeface="+mn-cs"/>
                <a:sym typeface="Arial" pitchFamily="-107" charset="0"/>
              </a:defRPr>
            </a:lvl7pPr>
            <a:lvl8pPr marL="1930598" indent="-128588" algn="l" rtl="0" eaLnBrk="1" fontAlgn="base" hangingPunct="1">
              <a:lnSpc>
                <a:spcPct val="95000"/>
              </a:lnSpc>
              <a:spcBef>
                <a:spcPts val="1013"/>
              </a:spcBef>
              <a:spcAft>
                <a:spcPct val="0"/>
              </a:spcAft>
              <a:buClr>
                <a:srgbClr val="FFFFFF"/>
              </a:buClr>
              <a:buSzPct val="100000"/>
              <a:buFont typeface="Arial" pitchFamily="-107" charset="0"/>
              <a:buChar char="»"/>
              <a:defRPr>
                <a:solidFill>
                  <a:schemeClr val="tx1"/>
                </a:solidFill>
                <a:latin typeface="+mn-lt"/>
                <a:ea typeface="+mn-ea"/>
                <a:cs typeface="+mn-cs"/>
                <a:sym typeface="Arial" pitchFamily="-107" charset="0"/>
              </a:defRPr>
            </a:lvl8pPr>
            <a:lvl9pPr marL="2187773" indent="-128588" algn="l" rtl="0" eaLnBrk="1" fontAlgn="base" hangingPunct="1">
              <a:lnSpc>
                <a:spcPct val="95000"/>
              </a:lnSpc>
              <a:spcBef>
                <a:spcPts val="1013"/>
              </a:spcBef>
              <a:spcAft>
                <a:spcPct val="0"/>
              </a:spcAft>
              <a:buClr>
                <a:srgbClr val="FFFFFF"/>
              </a:buClr>
              <a:buSzPct val="100000"/>
              <a:buFont typeface="Arial" pitchFamily="-107" charset="0"/>
              <a:buChar char="»"/>
              <a:defRPr>
                <a:solidFill>
                  <a:schemeClr val="tx1"/>
                </a:solidFill>
                <a:latin typeface="+mn-lt"/>
                <a:ea typeface="+mn-ea"/>
                <a:cs typeface="+mn-cs"/>
                <a:sym typeface="Arial" pitchFamily="-107" charset="0"/>
              </a:defRPr>
            </a:lvl9pPr>
          </a:lstStyle>
          <a:p>
            <a:r>
              <a:rPr lang="en-US" dirty="0" err="1"/>
              <a:t>iPXE</a:t>
            </a:r>
            <a:r>
              <a:rPr lang="en-US" dirty="0"/>
              <a:t> is an open source boot firmware.</a:t>
            </a:r>
          </a:p>
          <a:p>
            <a:r>
              <a:rPr lang="en-US" dirty="0"/>
              <a:t>Fully backward compatible with PXE with several </a:t>
            </a:r>
            <a:r>
              <a:rPr lang="en-US" dirty="0" smtClean="0"/>
              <a:t>enhancements.</a:t>
            </a:r>
            <a:endParaRPr lang="en-US" dirty="0"/>
          </a:p>
          <a:p>
            <a:pPr lvl="1"/>
            <a:r>
              <a:rPr lang="en-US" dirty="0"/>
              <a:t>Boot from a web server via </a:t>
            </a:r>
            <a:r>
              <a:rPr lang="en-US" dirty="0" smtClean="0"/>
              <a:t>HTTP.</a:t>
            </a:r>
            <a:endParaRPr lang="en-US" dirty="0"/>
          </a:p>
          <a:p>
            <a:pPr lvl="1"/>
            <a:r>
              <a:rPr lang="en-US" dirty="0" smtClean="0"/>
              <a:t>Control </a:t>
            </a:r>
            <a:r>
              <a:rPr lang="en-US" dirty="0"/>
              <a:t>the boot process with scripts and </a:t>
            </a:r>
            <a:r>
              <a:rPr lang="en-US" dirty="0" smtClean="0"/>
              <a:t>menus.</a:t>
            </a:r>
            <a:endParaRPr lang="en-US" dirty="0"/>
          </a:p>
          <a:p>
            <a:pPr lvl="1"/>
            <a:r>
              <a:rPr lang="en-US" dirty="0"/>
              <a:t>DNS </a:t>
            </a:r>
            <a:r>
              <a:rPr lang="en-US" dirty="0" smtClean="0"/>
              <a:t>support.</a:t>
            </a:r>
            <a:endParaRPr lang="en-US" dirty="0"/>
          </a:p>
          <a:p>
            <a:r>
              <a:rPr lang="en-US" dirty="0" err="1"/>
              <a:t>iPXE</a:t>
            </a:r>
            <a:r>
              <a:rPr lang="en-US" dirty="0"/>
              <a:t> is </a:t>
            </a:r>
            <a:r>
              <a:rPr lang="en-US" dirty="0" smtClean="0"/>
              <a:t>supported on the management interfaces.</a:t>
            </a:r>
          </a:p>
          <a:p>
            <a:r>
              <a:rPr lang="en-US" dirty="0" smtClean="0"/>
              <a:t>Supports both </a:t>
            </a:r>
            <a:r>
              <a:rPr lang="en-US" dirty="0"/>
              <a:t>IPv4 and </a:t>
            </a:r>
            <a:r>
              <a:rPr lang="en-US" dirty="0" smtClean="0"/>
              <a:t>IPv6.</a:t>
            </a:r>
            <a:endParaRPr lang="en-US" dirty="0"/>
          </a:p>
        </p:txBody>
      </p:sp>
    </p:spTree>
    <p:extLst>
      <p:ext uri="{BB962C8B-B14F-4D97-AF65-F5344CB8AC3E}">
        <p14:creationId xmlns:p14="http://schemas.microsoft.com/office/powerpoint/2010/main" val="3582315779"/>
      </p:ext>
    </p:extLst>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IOS-XR Boot Process with </a:t>
            </a:r>
            <a:r>
              <a:rPr lang="en-US" dirty="0" err="1"/>
              <a:t>iPXE</a:t>
            </a:r>
            <a:endParaRPr lang="en-US"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1073150"/>
            <a:ext cx="8764588" cy="3905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43811654"/>
      </p:ext>
    </p:extLst>
  </p:cSld>
  <p:clrMapOvr>
    <a:masterClrMapping/>
  </p:clrMapOvr>
  <p:transition spd="med">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pPr marL="57136" indent="0">
              <a:spcBef>
                <a:spcPts val="0"/>
              </a:spcBef>
              <a:buNone/>
            </a:pPr>
            <a:r>
              <a:rPr lang="en-US" sz="1200" dirty="0">
                <a:latin typeface="Consolas" panose="020B0609020204030204" pitchFamily="49" charset="0"/>
                <a:cs typeface="Consolas" panose="020B0609020204030204" pitchFamily="49" charset="0"/>
              </a:rPr>
              <a:t>######### Network 172.30.12.0/24 ################ </a:t>
            </a:r>
            <a:endParaRPr lang="en-US" sz="1200" dirty="0" smtClean="0">
              <a:latin typeface="Consolas" panose="020B0609020204030204" pitchFamily="49" charset="0"/>
              <a:cs typeface="Consolas" panose="020B0609020204030204" pitchFamily="49" charset="0"/>
            </a:endParaRPr>
          </a:p>
          <a:p>
            <a:pPr marL="57136" indent="0">
              <a:spcBef>
                <a:spcPts val="0"/>
              </a:spcBef>
              <a:buNone/>
            </a:pPr>
            <a:r>
              <a:rPr lang="en-US" sz="1200" dirty="0" smtClean="0">
                <a:latin typeface="Consolas" panose="020B0609020204030204" pitchFamily="49" charset="0"/>
                <a:cs typeface="Consolas" panose="020B0609020204030204" pitchFamily="49" charset="0"/>
              </a:rPr>
              <a:t>shared-network </a:t>
            </a:r>
            <a:r>
              <a:rPr lang="en-US" sz="1200" dirty="0">
                <a:latin typeface="Consolas" panose="020B0609020204030204" pitchFamily="49" charset="0"/>
                <a:cs typeface="Consolas" panose="020B0609020204030204" pitchFamily="49" charset="0"/>
              </a:rPr>
              <a:t>172-30-12-0 </a:t>
            </a:r>
            <a:r>
              <a:rPr lang="en-US" sz="1200" dirty="0" smtClean="0">
                <a:latin typeface="Consolas" panose="020B0609020204030204" pitchFamily="49" charset="0"/>
                <a:cs typeface="Consolas" panose="020B0609020204030204" pitchFamily="49" charset="0"/>
              </a:rPr>
              <a:t>{</a:t>
            </a:r>
          </a:p>
          <a:p>
            <a:pPr marL="57136" indent="0">
              <a:spcBef>
                <a:spcPts val="0"/>
              </a:spcBef>
              <a:buNone/>
            </a:pPr>
            <a:r>
              <a:rPr lang="en-US" sz="1200" dirty="0" smtClean="0">
                <a:latin typeface="Consolas" panose="020B0609020204030204" pitchFamily="49" charset="0"/>
                <a:cs typeface="Consolas" panose="020B0609020204030204" pitchFamily="49" charset="0"/>
              </a:rPr>
              <a:t>  subnet </a:t>
            </a:r>
            <a:r>
              <a:rPr lang="en-US" sz="1200" dirty="0">
                <a:latin typeface="Consolas" panose="020B0609020204030204" pitchFamily="49" charset="0"/>
                <a:cs typeface="Consolas" panose="020B0609020204030204" pitchFamily="49" charset="0"/>
              </a:rPr>
              <a:t>172.30.12.0 netmask 255.255.255.0 </a:t>
            </a:r>
            <a:r>
              <a:rPr lang="en-US" sz="1200" dirty="0" smtClean="0">
                <a:latin typeface="Consolas" panose="020B0609020204030204" pitchFamily="49" charset="0"/>
                <a:cs typeface="Consolas" panose="020B0609020204030204" pitchFamily="49" charset="0"/>
              </a:rPr>
              <a:t>{</a:t>
            </a:r>
          </a:p>
          <a:p>
            <a:pPr marL="57136" indent="0">
              <a:spcBef>
                <a:spcPts val="0"/>
              </a:spcBef>
              <a:buNone/>
            </a:pPr>
            <a:r>
              <a:rPr lang="en-US" sz="1200" dirty="0">
                <a:latin typeface="Consolas" panose="020B0609020204030204" pitchFamily="49" charset="0"/>
                <a:cs typeface="Consolas" panose="020B0609020204030204" pitchFamily="49" charset="0"/>
              </a:rPr>
              <a:t> </a:t>
            </a:r>
            <a:r>
              <a:rPr lang="en-US" sz="1200" dirty="0" smtClean="0">
                <a:latin typeface="Consolas" panose="020B0609020204030204" pitchFamily="49" charset="0"/>
                <a:cs typeface="Consolas" panose="020B0609020204030204" pitchFamily="49" charset="0"/>
              </a:rPr>
              <a:t>   option </a:t>
            </a:r>
            <a:r>
              <a:rPr lang="en-US" sz="1200" dirty="0">
                <a:latin typeface="Consolas" panose="020B0609020204030204" pitchFamily="49" charset="0"/>
                <a:cs typeface="Consolas" panose="020B0609020204030204" pitchFamily="49" charset="0"/>
              </a:rPr>
              <a:t>subnet-mask 255.255.255.0</a:t>
            </a:r>
            <a:r>
              <a:rPr lang="en-US" sz="1200" dirty="0" smtClean="0">
                <a:latin typeface="Consolas" panose="020B0609020204030204" pitchFamily="49" charset="0"/>
                <a:cs typeface="Consolas" panose="020B0609020204030204" pitchFamily="49" charset="0"/>
              </a:rPr>
              <a:t>;</a:t>
            </a:r>
          </a:p>
          <a:p>
            <a:pPr marL="57136" indent="0">
              <a:spcBef>
                <a:spcPts val="0"/>
              </a:spcBef>
              <a:buNone/>
            </a:pPr>
            <a:r>
              <a:rPr lang="en-US" sz="1200" dirty="0" smtClean="0">
                <a:latin typeface="Consolas" panose="020B0609020204030204" pitchFamily="49" charset="0"/>
                <a:cs typeface="Consolas" panose="020B0609020204030204" pitchFamily="49" charset="0"/>
              </a:rPr>
              <a:t>    option </a:t>
            </a:r>
            <a:r>
              <a:rPr lang="en-US" sz="1200" dirty="0">
                <a:latin typeface="Consolas" panose="020B0609020204030204" pitchFamily="49" charset="0"/>
                <a:cs typeface="Consolas" panose="020B0609020204030204" pitchFamily="49" charset="0"/>
              </a:rPr>
              <a:t>broadcast-address 172.30.12.255</a:t>
            </a:r>
            <a:r>
              <a:rPr lang="en-US" sz="1200" dirty="0" smtClean="0">
                <a:latin typeface="Consolas" panose="020B0609020204030204" pitchFamily="49" charset="0"/>
                <a:cs typeface="Consolas" panose="020B0609020204030204" pitchFamily="49" charset="0"/>
              </a:rPr>
              <a:t>;</a:t>
            </a:r>
          </a:p>
          <a:p>
            <a:pPr marL="57136" indent="0">
              <a:spcBef>
                <a:spcPts val="0"/>
              </a:spcBef>
              <a:buNone/>
            </a:pPr>
            <a:r>
              <a:rPr lang="en-US" sz="1200" dirty="0" smtClean="0">
                <a:latin typeface="Consolas" panose="020B0609020204030204" pitchFamily="49" charset="0"/>
                <a:cs typeface="Consolas" panose="020B0609020204030204" pitchFamily="49" charset="0"/>
              </a:rPr>
              <a:t>    option </a:t>
            </a:r>
            <a:r>
              <a:rPr lang="en-US" sz="1200" dirty="0">
                <a:latin typeface="Consolas" panose="020B0609020204030204" pitchFamily="49" charset="0"/>
                <a:cs typeface="Consolas" panose="020B0609020204030204" pitchFamily="49" charset="0"/>
              </a:rPr>
              <a:t>routers 172.30.12.1</a:t>
            </a:r>
            <a:r>
              <a:rPr lang="en-US" sz="1200" dirty="0" smtClean="0">
                <a:latin typeface="Consolas" panose="020B0609020204030204" pitchFamily="49" charset="0"/>
                <a:cs typeface="Consolas" panose="020B0609020204030204" pitchFamily="49" charset="0"/>
              </a:rPr>
              <a:t>;</a:t>
            </a:r>
          </a:p>
          <a:p>
            <a:pPr marL="57136" indent="0">
              <a:spcBef>
                <a:spcPts val="0"/>
              </a:spcBef>
              <a:buNone/>
            </a:pPr>
            <a:r>
              <a:rPr lang="en-US" sz="1200" dirty="0" smtClean="0">
                <a:latin typeface="Consolas" panose="020B0609020204030204" pitchFamily="49" charset="0"/>
                <a:cs typeface="Consolas" panose="020B0609020204030204" pitchFamily="49" charset="0"/>
              </a:rPr>
              <a:t>    option </a:t>
            </a:r>
            <a:r>
              <a:rPr lang="en-US" sz="1200" dirty="0">
                <a:latin typeface="Consolas" panose="020B0609020204030204" pitchFamily="49" charset="0"/>
                <a:cs typeface="Consolas" panose="020B0609020204030204" pitchFamily="49" charset="0"/>
              </a:rPr>
              <a:t>domain-name-servers 172.30.0.25</a:t>
            </a:r>
            <a:r>
              <a:rPr lang="en-US" sz="1200" dirty="0" smtClean="0">
                <a:latin typeface="Consolas" panose="020B0609020204030204" pitchFamily="49" charset="0"/>
                <a:cs typeface="Consolas" panose="020B0609020204030204" pitchFamily="49" charset="0"/>
              </a:rPr>
              <a:t>;</a:t>
            </a:r>
          </a:p>
          <a:p>
            <a:pPr marL="57136" indent="0">
              <a:spcBef>
                <a:spcPts val="0"/>
              </a:spcBef>
              <a:buNone/>
            </a:pPr>
            <a:r>
              <a:rPr lang="en-US" sz="1200" dirty="0" smtClean="0">
                <a:latin typeface="Consolas" panose="020B0609020204030204" pitchFamily="49" charset="0"/>
                <a:cs typeface="Consolas" panose="020B0609020204030204" pitchFamily="49" charset="0"/>
              </a:rPr>
              <a:t>    option </a:t>
            </a:r>
            <a:r>
              <a:rPr lang="en-US" sz="1200" dirty="0">
                <a:latin typeface="Consolas" panose="020B0609020204030204" pitchFamily="49" charset="0"/>
                <a:cs typeface="Consolas" panose="020B0609020204030204" pitchFamily="49" charset="0"/>
              </a:rPr>
              <a:t>domain-name "</a:t>
            </a:r>
            <a:r>
              <a:rPr lang="en-US" sz="1200" dirty="0" err="1">
                <a:latin typeface="Consolas" panose="020B0609020204030204" pitchFamily="49" charset="0"/>
                <a:cs typeface="Consolas" panose="020B0609020204030204" pitchFamily="49" charset="0"/>
              </a:rPr>
              <a:t>cisco.local</a:t>
            </a:r>
            <a:r>
              <a:rPr lang="en-US" sz="1200" dirty="0" smtClean="0">
                <a:latin typeface="Consolas" panose="020B0609020204030204" pitchFamily="49" charset="0"/>
                <a:cs typeface="Consolas" panose="020B0609020204030204" pitchFamily="49" charset="0"/>
              </a:rPr>
              <a:t>";</a:t>
            </a:r>
          </a:p>
          <a:p>
            <a:pPr marL="57136" indent="0">
              <a:spcBef>
                <a:spcPts val="0"/>
              </a:spcBef>
              <a:buNone/>
            </a:pPr>
            <a:r>
              <a:rPr lang="en-US" sz="1200" dirty="0" smtClean="0">
                <a:latin typeface="Consolas" panose="020B0609020204030204" pitchFamily="49" charset="0"/>
                <a:cs typeface="Consolas" panose="020B0609020204030204" pitchFamily="49" charset="0"/>
              </a:rPr>
              <a:t>  }</a:t>
            </a:r>
          </a:p>
          <a:p>
            <a:pPr marL="57136" indent="0">
              <a:spcBef>
                <a:spcPts val="0"/>
              </a:spcBef>
              <a:buNone/>
            </a:pPr>
            <a:r>
              <a:rPr lang="en-US" sz="1200" dirty="0" smtClean="0">
                <a:latin typeface="Consolas" panose="020B0609020204030204" pitchFamily="49" charset="0"/>
                <a:cs typeface="Consolas" panose="020B0609020204030204" pitchFamily="49" charset="0"/>
              </a:rPr>
              <a:t>  ####### </a:t>
            </a:r>
            <a:r>
              <a:rPr lang="en-US" sz="1200" dirty="0">
                <a:latin typeface="Consolas" panose="020B0609020204030204" pitchFamily="49" charset="0"/>
                <a:cs typeface="Consolas" panose="020B0609020204030204" pitchFamily="49" charset="0"/>
              </a:rPr>
              <a:t>Pool </a:t>
            </a:r>
            <a:r>
              <a:rPr lang="en-US" sz="1200" dirty="0" smtClean="0">
                <a:latin typeface="Consolas" panose="020B0609020204030204" pitchFamily="49" charset="0"/>
                <a:cs typeface="Consolas" panose="020B0609020204030204" pitchFamily="49" charset="0"/>
              </a:rPr>
              <a:t>#########</a:t>
            </a:r>
          </a:p>
          <a:p>
            <a:pPr marL="57136" indent="0">
              <a:spcBef>
                <a:spcPts val="0"/>
              </a:spcBef>
              <a:buNone/>
            </a:pPr>
            <a:r>
              <a:rPr lang="en-US" sz="1200" dirty="0" smtClean="0">
                <a:latin typeface="Consolas" panose="020B0609020204030204" pitchFamily="49" charset="0"/>
                <a:cs typeface="Consolas" panose="020B0609020204030204" pitchFamily="49" charset="0"/>
              </a:rPr>
              <a:t>  pool {</a:t>
            </a:r>
          </a:p>
          <a:p>
            <a:pPr marL="57136" indent="0">
              <a:spcBef>
                <a:spcPts val="0"/>
              </a:spcBef>
              <a:buNone/>
            </a:pPr>
            <a:r>
              <a:rPr lang="en-US" sz="1200" dirty="0">
                <a:latin typeface="Consolas" panose="020B0609020204030204" pitchFamily="49" charset="0"/>
                <a:cs typeface="Consolas" panose="020B0609020204030204" pitchFamily="49" charset="0"/>
              </a:rPr>
              <a:t> </a:t>
            </a:r>
            <a:r>
              <a:rPr lang="en-US" sz="1200" dirty="0" smtClean="0">
                <a:latin typeface="Consolas" panose="020B0609020204030204" pitchFamily="49" charset="0"/>
                <a:cs typeface="Consolas" panose="020B0609020204030204" pitchFamily="49" charset="0"/>
              </a:rPr>
              <a:t>  </a:t>
            </a:r>
            <a:r>
              <a:rPr lang="en-US" sz="1200" dirty="0">
                <a:latin typeface="Consolas" panose="020B0609020204030204" pitchFamily="49" charset="0"/>
                <a:cs typeface="Consolas" panose="020B0609020204030204" pitchFamily="49" charset="0"/>
              </a:rPr>
              <a:t>range 172.30.12.10 172.30.12.100</a:t>
            </a:r>
            <a:r>
              <a:rPr lang="en-US" sz="1200" dirty="0" smtClean="0">
                <a:latin typeface="Consolas" panose="020B0609020204030204" pitchFamily="49" charset="0"/>
                <a:cs typeface="Consolas" panose="020B0609020204030204" pitchFamily="49" charset="0"/>
              </a:rPr>
              <a:t>;</a:t>
            </a:r>
          </a:p>
          <a:p>
            <a:pPr marL="57136" indent="0">
              <a:spcBef>
                <a:spcPts val="0"/>
              </a:spcBef>
              <a:buNone/>
            </a:pPr>
            <a:r>
              <a:rPr lang="en-US" sz="1200" dirty="0">
                <a:latin typeface="Consolas" panose="020B0609020204030204" pitchFamily="49" charset="0"/>
                <a:cs typeface="Consolas" panose="020B0609020204030204" pitchFamily="49" charset="0"/>
              </a:rPr>
              <a:t> </a:t>
            </a:r>
            <a:r>
              <a:rPr lang="en-US" sz="1200" dirty="0" smtClean="0">
                <a:latin typeface="Consolas" panose="020B0609020204030204" pitchFamily="49" charset="0"/>
                <a:cs typeface="Consolas" panose="020B0609020204030204" pitchFamily="49" charset="0"/>
              </a:rPr>
              <a:t>  </a:t>
            </a:r>
            <a:r>
              <a:rPr lang="en-US" sz="1200" dirty="0">
                <a:latin typeface="Consolas" panose="020B0609020204030204" pitchFamily="49" charset="0"/>
                <a:cs typeface="Consolas" panose="020B0609020204030204" pitchFamily="49" charset="0"/>
              </a:rPr>
              <a:t>next-server 172.30.0.22</a:t>
            </a:r>
            <a:r>
              <a:rPr lang="en-US" sz="1200" dirty="0" smtClean="0">
                <a:latin typeface="Consolas" panose="020B0609020204030204" pitchFamily="49" charset="0"/>
                <a:cs typeface="Consolas" panose="020B0609020204030204" pitchFamily="49" charset="0"/>
              </a:rPr>
              <a:t>;</a:t>
            </a:r>
          </a:p>
          <a:p>
            <a:pPr marL="57136" indent="0">
              <a:spcBef>
                <a:spcPts val="0"/>
              </a:spcBef>
              <a:buNone/>
            </a:pPr>
            <a:r>
              <a:rPr lang="en-US" sz="1200" dirty="0">
                <a:latin typeface="Consolas" panose="020B0609020204030204" pitchFamily="49" charset="0"/>
                <a:cs typeface="Consolas" panose="020B0609020204030204" pitchFamily="49" charset="0"/>
              </a:rPr>
              <a:t> </a:t>
            </a:r>
            <a:r>
              <a:rPr lang="en-US" sz="1200" dirty="0" smtClean="0">
                <a:latin typeface="Consolas" panose="020B0609020204030204" pitchFamily="49" charset="0"/>
                <a:cs typeface="Consolas" panose="020B0609020204030204" pitchFamily="49" charset="0"/>
              </a:rPr>
              <a:t>  </a:t>
            </a:r>
            <a:r>
              <a:rPr lang="en-US" sz="1200" dirty="0">
                <a:latin typeface="Consolas" panose="020B0609020204030204" pitchFamily="49" charset="0"/>
                <a:cs typeface="Consolas" panose="020B0609020204030204" pitchFamily="49" charset="0"/>
              </a:rPr>
              <a:t>if exists user-class and option user-class = "</a:t>
            </a:r>
            <a:r>
              <a:rPr lang="en-US" sz="1200" dirty="0" err="1">
                <a:latin typeface="Consolas" panose="020B0609020204030204" pitchFamily="49" charset="0"/>
                <a:cs typeface="Consolas" panose="020B0609020204030204" pitchFamily="49" charset="0"/>
              </a:rPr>
              <a:t>iPXE</a:t>
            </a:r>
            <a:r>
              <a:rPr lang="en-US" sz="1200" dirty="0">
                <a:latin typeface="Consolas" panose="020B0609020204030204" pitchFamily="49" charset="0"/>
                <a:cs typeface="Consolas" panose="020B0609020204030204" pitchFamily="49" charset="0"/>
              </a:rPr>
              <a:t>" </a:t>
            </a:r>
            <a:r>
              <a:rPr lang="en-US" sz="1200" dirty="0" smtClean="0">
                <a:latin typeface="Consolas" panose="020B0609020204030204" pitchFamily="49" charset="0"/>
                <a:cs typeface="Consolas" panose="020B0609020204030204" pitchFamily="49" charset="0"/>
              </a:rPr>
              <a:t>{</a:t>
            </a:r>
          </a:p>
          <a:p>
            <a:pPr marL="57136" indent="0">
              <a:spcBef>
                <a:spcPts val="0"/>
              </a:spcBef>
              <a:buNone/>
            </a:pPr>
            <a:r>
              <a:rPr lang="en-US" sz="1200" dirty="0">
                <a:latin typeface="Consolas" panose="020B0609020204030204" pitchFamily="49" charset="0"/>
                <a:cs typeface="Consolas" panose="020B0609020204030204" pitchFamily="49" charset="0"/>
              </a:rPr>
              <a:t> </a:t>
            </a:r>
            <a:r>
              <a:rPr lang="en-US" sz="1200" dirty="0" smtClean="0">
                <a:latin typeface="Consolas" panose="020B0609020204030204" pitchFamily="49" charset="0"/>
                <a:cs typeface="Consolas" panose="020B0609020204030204" pitchFamily="49" charset="0"/>
              </a:rPr>
              <a:t>    </a:t>
            </a:r>
            <a:r>
              <a:rPr lang="en-US" sz="1200" dirty="0">
                <a:latin typeface="Consolas" panose="020B0609020204030204" pitchFamily="49" charset="0"/>
                <a:cs typeface="Consolas" panose="020B0609020204030204" pitchFamily="49" charset="0"/>
              </a:rPr>
              <a:t>filename = "http://172.30.0.22/ncs5k-mini-4</a:t>
            </a:r>
            <a:r>
              <a:rPr lang="en-US" sz="1200" dirty="0" smtClean="0">
                <a:latin typeface="Consolas" panose="020B0609020204030204" pitchFamily="49" charset="0"/>
                <a:cs typeface="Consolas" panose="020B0609020204030204" pitchFamily="49" charset="0"/>
              </a:rPr>
              <a:t>";</a:t>
            </a:r>
          </a:p>
          <a:p>
            <a:pPr marL="57136" indent="0">
              <a:spcBef>
                <a:spcPts val="0"/>
              </a:spcBef>
              <a:buNone/>
            </a:pPr>
            <a:r>
              <a:rPr lang="en-US" sz="1200" dirty="0">
                <a:latin typeface="Consolas" panose="020B0609020204030204" pitchFamily="49" charset="0"/>
                <a:cs typeface="Consolas" panose="020B0609020204030204" pitchFamily="49" charset="0"/>
              </a:rPr>
              <a:t> </a:t>
            </a:r>
            <a:r>
              <a:rPr lang="en-US" sz="1200" dirty="0" smtClean="0">
                <a:latin typeface="Consolas" panose="020B0609020204030204" pitchFamily="49" charset="0"/>
                <a:cs typeface="Consolas" panose="020B0609020204030204" pitchFamily="49" charset="0"/>
              </a:rPr>
              <a:t>  </a:t>
            </a:r>
            <a:r>
              <a:rPr lang="en-US" sz="1200" dirty="0">
                <a:latin typeface="Consolas" panose="020B0609020204030204" pitchFamily="49" charset="0"/>
                <a:cs typeface="Consolas" panose="020B0609020204030204" pitchFamily="49" charset="0"/>
              </a:rPr>
              <a:t>} else if exists user-class and option user-class = "</a:t>
            </a:r>
            <a:r>
              <a:rPr lang="en-US" sz="1200" dirty="0" err="1">
                <a:latin typeface="Consolas" panose="020B0609020204030204" pitchFamily="49" charset="0"/>
                <a:cs typeface="Consolas" panose="020B0609020204030204" pitchFamily="49" charset="0"/>
              </a:rPr>
              <a:t>exr-config</a:t>
            </a:r>
            <a:r>
              <a:rPr lang="en-US" sz="1200" dirty="0">
                <a:latin typeface="Consolas" panose="020B0609020204030204" pitchFamily="49" charset="0"/>
                <a:cs typeface="Consolas" panose="020B0609020204030204" pitchFamily="49" charset="0"/>
              </a:rPr>
              <a:t>" </a:t>
            </a:r>
            <a:r>
              <a:rPr lang="en-US" sz="1200" dirty="0" smtClean="0">
                <a:latin typeface="Consolas" panose="020B0609020204030204" pitchFamily="49" charset="0"/>
                <a:cs typeface="Consolas" panose="020B0609020204030204" pitchFamily="49" charset="0"/>
              </a:rPr>
              <a:t>{</a:t>
            </a:r>
          </a:p>
          <a:p>
            <a:pPr marL="57136" indent="0">
              <a:spcBef>
                <a:spcPts val="0"/>
              </a:spcBef>
              <a:buNone/>
            </a:pPr>
            <a:r>
              <a:rPr lang="en-US" sz="1200" dirty="0">
                <a:latin typeface="Consolas" panose="020B0609020204030204" pitchFamily="49" charset="0"/>
                <a:cs typeface="Consolas" panose="020B0609020204030204" pitchFamily="49" charset="0"/>
              </a:rPr>
              <a:t> </a:t>
            </a:r>
            <a:r>
              <a:rPr lang="en-US" sz="1200" dirty="0" smtClean="0">
                <a:latin typeface="Consolas" panose="020B0609020204030204" pitchFamily="49" charset="0"/>
                <a:cs typeface="Consolas" panose="020B0609020204030204" pitchFamily="49" charset="0"/>
              </a:rPr>
              <a:t>    </a:t>
            </a:r>
            <a:r>
              <a:rPr lang="en-US" sz="1200" dirty="0">
                <a:latin typeface="Consolas" panose="020B0609020204030204" pitchFamily="49" charset="0"/>
                <a:cs typeface="Consolas" panose="020B0609020204030204" pitchFamily="49" charset="0"/>
              </a:rPr>
              <a:t>filename = "http://172.30.0.22/scripts/ncs-ztp.sh</a:t>
            </a:r>
            <a:r>
              <a:rPr lang="en-US" sz="1200" dirty="0" smtClean="0">
                <a:latin typeface="Consolas" panose="020B0609020204030204" pitchFamily="49" charset="0"/>
                <a:cs typeface="Consolas" panose="020B0609020204030204" pitchFamily="49" charset="0"/>
              </a:rPr>
              <a:t>";</a:t>
            </a:r>
          </a:p>
          <a:p>
            <a:pPr marL="57136" indent="0">
              <a:spcBef>
                <a:spcPts val="0"/>
              </a:spcBef>
              <a:buNone/>
            </a:pPr>
            <a:r>
              <a:rPr lang="en-US" sz="1200" dirty="0" smtClean="0">
                <a:latin typeface="Consolas" panose="020B0609020204030204" pitchFamily="49" charset="0"/>
                <a:cs typeface="Consolas" panose="020B0609020204030204" pitchFamily="49" charset="0"/>
              </a:rPr>
              <a:t>}</a:t>
            </a:r>
            <a:endParaRPr lang="en-US" sz="1200" dirty="0">
              <a:latin typeface="Consolas" panose="020B0609020204030204" pitchFamily="49" charset="0"/>
              <a:cs typeface="Consolas" panose="020B0609020204030204" pitchFamily="49" charset="0"/>
            </a:endParaRPr>
          </a:p>
        </p:txBody>
      </p:sp>
      <p:sp>
        <p:nvSpPr>
          <p:cNvPr id="3" name="Title 2"/>
          <p:cNvSpPr>
            <a:spLocks noGrp="1"/>
          </p:cNvSpPr>
          <p:nvPr>
            <p:ph type="title"/>
          </p:nvPr>
        </p:nvSpPr>
        <p:spPr/>
        <p:txBody>
          <a:bodyPr/>
          <a:lstStyle/>
          <a:p>
            <a:r>
              <a:rPr lang="en-US" dirty="0" err="1" smtClean="0"/>
              <a:t>iPXE</a:t>
            </a:r>
            <a:r>
              <a:rPr lang="en-US" dirty="0" smtClean="0"/>
              <a:t> DHCP Server Configuration </a:t>
            </a:r>
            <a:endParaRPr lang="en-US" dirty="0"/>
          </a:p>
        </p:txBody>
      </p:sp>
      <p:sp>
        <p:nvSpPr>
          <p:cNvPr id="4" name="Rounded Rectangle 3"/>
          <p:cNvSpPr/>
          <p:nvPr/>
        </p:nvSpPr>
        <p:spPr>
          <a:xfrm>
            <a:off x="5383427" y="3562350"/>
            <a:ext cx="1143000" cy="245076"/>
          </a:xfrm>
          <a:prstGeom prst="roundRect">
            <a:avLst/>
          </a:prstGeom>
          <a:solidFill>
            <a:srgbClr val="36A4D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t>Option 77</a:t>
            </a:r>
          </a:p>
        </p:txBody>
      </p:sp>
      <p:sp>
        <p:nvSpPr>
          <p:cNvPr id="5" name="Rounded Rectangle 4"/>
          <p:cNvSpPr/>
          <p:nvPr/>
        </p:nvSpPr>
        <p:spPr>
          <a:xfrm>
            <a:off x="6524368" y="3990203"/>
            <a:ext cx="1143000" cy="245076"/>
          </a:xfrm>
          <a:prstGeom prst="roundRect">
            <a:avLst/>
          </a:prstGeom>
          <a:solidFill>
            <a:srgbClr val="36A4D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t>Option 77</a:t>
            </a:r>
          </a:p>
        </p:txBody>
      </p:sp>
    </p:spTree>
    <p:extLst>
      <p:ext uri="{BB962C8B-B14F-4D97-AF65-F5344CB8AC3E}">
        <p14:creationId xmlns:p14="http://schemas.microsoft.com/office/powerpoint/2010/main" val="3698867302"/>
      </p:ext>
    </p:extLst>
  </p:cSld>
  <p:clrMapOvr>
    <a:masterClrMapping/>
  </p:clrMapOvr>
  <p:transition spd="med">
    <p:fade/>
  </p:transition>
  <p:timing>
    <p:tnLst>
      <p:par>
        <p:cTn id="1" dur="indefinite" restart="never" nodeType="tmRoot"/>
      </p:par>
    </p:tnLst>
  </p:timing>
</p:sld>
</file>

<file path=ppt/theme/theme1.xml><?xml version="1.0" encoding="utf-8"?>
<a:theme xmlns:a="http://schemas.openxmlformats.org/drawingml/2006/main" name="Blue theme 2016 16x9">
  <a:themeElements>
    <a:clrScheme name="Blue Theme 2016 Updated">
      <a:dk1>
        <a:srgbClr val="39393B"/>
      </a:dk1>
      <a:lt1>
        <a:srgbClr val="FFFFFF"/>
      </a:lt1>
      <a:dk2>
        <a:srgbClr val="555558"/>
      </a:dk2>
      <a:lt2>
        <a:srgbClr val="049CD4"/>
      </a:lt2>
      <a:accent1>
        <a:srgbClr val="014093"/>
      </a:accent1>
      <a:accent2>
        <a:srgbClr val="0498D1"/>
      </a:accent2>
      <a:accent3>
        <a:srgbClr val="CACCD2"/>
      </a:accent3>
      <a:accent4>
        <a:srgbClr val="ABC333"/>
      </a:accent4>
      <a:accent5>
        <a:srgbClr val="64BAE2"/>
      </a:accent5>
      <a:accent6>
        <a:srgbClr val="0B6B75"/>
      </a:accent6>
      <a:hlink>
        <a:srgbClr val="049BD3"/>
      </a:hlink>
      <a:folHlink>
        <a:srgbClr val="01449E"/>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36A4D7"/>
        </a:solidFill>
        <a:ln>
          <a:noFill/>
        </a:ln>
        <a:effectLst/>
      </a:spPr>
      <a:bodyPr rtlCol="0" anchor="ctr"/>
      <a:lstStyle>
        <a:defPPr algn="ctr">
          <a:defRPr dirty="0" smtClean="0"/>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 xmlns:thm15="http://schemas.microsoft.com/office/thememl/2012/main" name="Presentation1" id="{DC503DE1-91F3-4E06-9D47-79C2309E909B}" vid="{C266BCD2-BF24-49DE-B4C0-2E591CE22960}"/>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Blue theme 2016 16x9</Template>
  <TotalTime>17035</TotalTime>
  <Words>3254</Words>
  <Application>Microsoft Office PowerPoint</Application>
  <PresentationFormat>On-screen Show (16:9)</PresentationFormat>
  <Paragraphs>613</Paragraphs>
  <Slides>43</Slides>
  <Notes>7</Notes>
  <HiddenSlides>0</HiddenSlides>
  <MMClips>0</MMClips>
  <ScaleCrop>false</ScaleCrop>
  <HeadingPairs>
    <vt:vector size="4" baseType="variant">
      <vt:variant>
        <vt:lpstr>Theme</vt:lpstr>
      </vt:variant>
      <vt:variant>
        <vt:i4>1</vt:i4>
      </vt:variant>
      <vt:variant>
        <vt:lpstr>Slide Titles</vt:lpstr>
      </vt:variant>
      <vt:variant>
        <vt:i4>43</vt:i4>
      </vt:variant>
    </vt:vector>
  </HeadingPairs>
  <TitlesOfParts>
    <vt:vector size="44" baseType="lpstr">
      <vt:lpstr>Blue theme 2016 16x9</vt:lpstr>
      <vt:lpstr>IOS-XR Zero Touch Provisioning</vt:lpstr>
      <vt:lpstr>PowerPoint Presentation</vt:lpstr>
      <vt:lpstr>Introduction</vt:lpstr>
      <vt:lpstr>Traditional NetOps Upended by Evolved Needs of SP Customers</vt:lpstr>
      <vt:lpstr>Cisco Evolved IOS XR Innovations Designed for Operational Fit</vt:lpstr>
      <vt:lpstr>iPXE</vt:lpstr>
      <vt:lpstr>IOS-XR 6.X Boot Process - iPXE</vt:lpstr>
      <vt:lpstr>IOS-XR Boot Process with iPXE</vt:lpstr>
      <vt:lpstr>iPXE DHCP Server Configuration </vt:lpstr>
      <vt:lpstr>DHCP Server Configuration (Mac Address)</vt:lpstr>
      <vt:lpstr>DHCP Server Configuration (option 60)</vt:lpstr>
      <vt:lpstr>DHCP Server Configuration (option 61)</vt:lpstr>
      <vt:lpstr>Dynamic URL</vt:lpstr>
      <vt:lpstr>iPXE Scripting and Chainloading</vt:lpstr>
      <vt:lpstr>Chainloading Flow of Operations</vt:lpstr>
      <vt:lpstr>Demo</vt:lpstr>
      <vt:lpstr>Chainloading Example</vt:lpstr>
      <vt:lpstr>Chainloading Example</vt:lpstr>
      <vt:lpstr>Chainloading Example</vt:lpstr>
      <vt:lpstr>ZTP</vt:lpstr>
      <vt:lpstr>What is ZTP?</vt:lpstr>
      <vt:lpstr>How does it works ?</vt:lpstr>
      <vt:lpstr>ZTP Flow of Operations</vt:lpstr>
      <vt:lpstr>IPv4 DHCP Options</vt:lpstr>
      <vt:lpstr>IPv6 DHCP Options</vt:lpstr>
      <vt:lpstr>Sample dhcpd.conf</vt:lpstr>
      <vt:lpstr>ZTP Feature Support</vt:lpstr>
      <vt:lpstr>ZTP XR exec mode CLI</vt:lpstr>
      <vt:lpstr>ZTP Initiate</vt:lpstr>
      <vt:lpstr>ZTP breakout</vt:lpstr>
      <vt:lpstr>ZTP bootstrap CLI</vt:lpstr>
      <vt:lpstr>ZTP bootstrap CLI Example</vt:lpstr>
      <vt:lpstr>Functions in ztp_helper.sh</vt:lpstr>
      <vt:lpstr>Functions in ztp_helper.sh</vt:lpstr>
      <vt:lpstr>Functions in ztp_helper.sh</vt:lpstr>
      <vt:lpstr>Demo</vt:lpstr>
      <vt:lpstr>ZTP logging</vt:lpstr>
      <vt:lpstr>ZTP logging</vt:lpstr>
      <vt:lpstr>Debug ZTP</vt:lpstr>
      <vt:lpstr>Golden ISO</vt:lpstr>
      <vt:lpstr>ISO Customization : Golden ISO</vt:lpstr>
      <vt:lpstr>Want to know more ?</vt:lpstr>
      <vt:lpstr>PowerPoint Presentation</vt:lpstr>
    </vt:vector>
  </TitlesOfParts>
  <Company>Cisco Systems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latest and greatest</dc:title>
  <dc:creator>Patrick Warichet</dc:creator>
  <cp:lastModifiedBy>Patrick Warichet</cp:lastModifiedBy>
  <cp:revision>48</cp:revision>
  <dcterms:created xsi:type="dcterms:W3CDTF">2017-01-06T23:21:53Z</dcterms:created>
  <dcterms:modified xsi:type="dcterms:W3CDTF">2017-02-06T21:57:25Z</dcterms:modified>
</cp:coreProperties>
</file>